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10"/>
  </p:notesMasterIdLst>
  <p:sldIdLst>
    <p:sldId id="307" r:id="rId5"/>
    <p:sldId id="256" r:id="rId6"/>
    <p:sldId id="313" r:id="rId7"/>
    <p:sldId id="308" r:id="rId8"/>
    <p:sldId id="293" r:id="rId9"/>
    <p:sldId id="330" r:id="rId11"/>
    <p:sldId id="356" r:id="rId12"/>
    <p:sldId id="316" r:id="rId13"/>
    <p:sldId id="337" r:id="rId14"/>
    <p:sldId id="298" r:id="rId15"/>
    <p:sldId id="305" r:id="rId16"/>
    <p:sldId id="338" r:id="rId17"/>
    <p:sldId id="336" r:id="rId18"/>
    <p:sldId id="357" r:id="rId19"/>
    <p:sldId id="358" r:id="rId20"/>
    <p:sldId id="359" r:id="rId21"/>
    <p:sldId id="361" r:id="rId22"/>
    <p:sldId id="339" r:id="rId23"/>
    <p:sldId id="319" r:id="rId24"/>
    <p:sldId id="360" r:id="rId25"/>
    <p:sldId id="335" r:id="rId26"/>
  </p:sldIdLst>
  <p:sldSz cx="9144000" cy="514477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8C6F"/>
    <a:srgbClr val="9E9794"/>
    <a:srgbClr val="D3D3D3"/>
    <a:srgbClr val="3F5A4B"/>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6318" autoAdjust="0"/>
  </p:normalViewPr>
  <p:slideViewPr>
    <p:cSldViewPr snapToGrid="0" showGuides="1">
      <p:cViewPr varScale="1">
        <p:scale>
          <a:sx n="143" d="100"/>
          <a:sy n="143" d="100"/>
        </p:scale>
        <p:origin x="744" y="120"/>
      </p:cViewPr>
      <p:guideLst>
        <p:guide orient="horz" pos="1606"/>
        <p:guide pos="2889"/>
      </p:guideLst>
    </p:cSldViewPr>
  </p:slideViewPr>
  <p:notesTextViewPr>
    <p:cViewPr>
      <p:scale>
        <a:sx n="1" d="1"/>
        <a:sy n="1" d="1"/>
      </p:scale>
      <p:origin x="0" y="0"/>
    </p:cViewPr>
  </p:notesTextViewPr>
  <p:sorterViewPr>
    <p:cViewPr varScale="1">
      <p:scale>
        <a:sx n="1" d="1"/>
        <a:sy n="1" d="1"/>
      </p:scale>
      <p:origin x="0" y="0"/>
    </p:cViewPr>
  </p:sorter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A05E10-D3F3-43EA-9577-068BBAFB32A4}" type="datetimeFigureOut">
              <a:rPr lang="zh-CN" altLang="en-US" smtClean="0"/>
            </a:fld>
            <a:endParaRPr lang="zh-CN" altLang="en-US"/>
          </a:p>
        </p:txBody>
      </p:sp>
      <p:sp>
        <p:nvSpPr>
          <p:cNvPr id="4" name="幻灯片图像占位符 3"/>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8FEB93-17D5-4CD9-A4FC-E3186C7610E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
        <p:nvSpPr>
          <p:cNvPr id="4" name="灯片编号占位符 3"/>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
        <p:nvSpPr>
          <p:cNvPr id="4" name="灯片编号占位符 3"/>
          <p:cNvSpPr/>
          <p:nvPr>
            <p:ph type="sldNum" sz="quarter" idx="10"/>
          </p:nvPr>
        </p:nvSpPr>
        <p:spPr/>
        <p:txBody>
          <a:bodyPr/>
          <a:lstStyle/>
          <a:p>
            <a:fld id="{E7C916AC-93EC-4A37-A5CB-30C5EFD0BB8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
        <p:nvSpPr>
          <p:cNvPr id="4" name="灯片编号占位符 3"/>
          <p:cNvSpPr/>
          <p:nvPr>
            <p:ph type="sldNum" sz="quarter" idx="10"/>
          </p:nvPr>
        </p:nvSpPr>
        <p:spPr/>
        <p:txBody>
          <a:bodyPr/>
          <a:lstStyle/>
          <a:p>
            <a:fld id="{168F1ADB-5708-424B-B98F-4FE8806552F9}"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
        <p:nvSpPr>
          <p:cNvPr id="4" name="灯片编号占位符 3"/>
          <p:cNvSpPr/>
          <p:nvPr>
            <p:ph type="sldNum" sz="quarter" idx="10"/>
          </p:nvPr>
        </p:nvSpPr>
        <p:spPr/>
        <p:txBody>
          <a:bodyPr/>
          <a:lstStyle/>
          <a:p>
            <a:fld id="{E7C916AC-93EC-4A37-A5CB-30C5EFD0BB8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
        <p:nvSpPr>
          <p:cNvPr id="4" name="灯片编号占位符 3"/>
          <p:cNvSpPr/>
          <p:nvPr>
            <p:ph type="sldNum" sz="quarter" idx="10"/>
          </p:nvPr>
        </p:nvSpPr>
        <p:spPr/>
        <p:txBody>
          <a:bodyPr/>
          <a:lstStyle/>
          <a:p>
            <a:fld id="{E7C916AC-93EC-4A37-A5CB-30C5EFD0BB8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
        <p:nvSpPr>
          <p:cNvPr id="4" name="灯片编号占位符 3"/>
          <p:cNvSpPr/>
          <p:nvPr>
            <p:ph type="sldNum" sz="quarter" idx="10"/>
          </p:nvPr>
        </p:nvSpPr>
        <p:spPr/>
        <p:txBody>
          <a:bodyPr/>
          <a:lstStyle/>
          <a:p>
            <a:fld id="{E7C916AC-93EC-4A37-A5CB-30C5EFD0BB8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
        <p:nvSpPr>
          <p:cNvPr id="4" name="灯片编号占位符 3"/>
          <p:cNvSpPr/>
          <p:nvPr>
            <p:ph type="sldNum" sz="quarter" idx="10"/>
          </p:nvPr>
        </p:nvSpPr>
        <p:spPr/>
        <p:txBody>
          <a:bodyPr/>
          <a:lstStyle/>
          <a:p>
            <a:fld id="{E7C916AC-93EC-4A37-A5CB-30C5EFD0BB8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
        <p:nvSpPr>
          <p:cNvPr id="4" name="灯片编号占位符 3"/>
          <p:cNvSpPr/>
          <p:nvPr>
            <p:ph type="sldNum" sz="quarter" idx="10"/>
          </p:nvPr>
        </p:nvSpPr>
        <p:spPr/>
        <p:txBody>
          <a:bodyPr/>
          <a:lstStyle/>
          <a:p>
            <a:fld id="{57B62DCF-4FA6-4A5C-A52D-C0723025E82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p:nvPr>
            <p:ph type="subTitle" idx="1" hasCustomPrompt="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p:nvPr>
            <p:ph type="dt" sz="half" idx="10"/>
          </p:nvPr>
        </p:nvSpPr>
        <p:spPr/>
        <p:txBody>
          <a:bodyPr/>
          <a:lstStyle/>
          <a:p>
            <a:fld id="{12B8F931-1C39-45FB-B94A-0A5F622B0500}" type="datetimeFigureOut">
              <a:rPr lang="zh-CN" altLang="en-US" smtClean="0"/>
            </a:fld>
            <a:endParaRPr lang="zh-CN" altLang="en-US"/>
          </a:p>
        </p:txBody>
      </p:sp>
      <p:sp>
        <p:nvSpPr>
          <p:cNvPr id="5" name="Footer Placeholder 4"/>
          <p:cNvSpPr/>
          <p:nvPr>
            <p:ph type="ftr" sz="quarter" idx="11"/>
          </p:nvPr>
        </p:nvSpPr>
        <p:spPr/>
        <p:txBody>
          <a:bodyPr/>
          <a:lstStyle/>
          <a:p>
            <a:endParaRPr lang="zh-CN" altLang="en-US"/>
          </a:p>
        </p:txBody>
      </p:sp>
      <p:sp>
        <p:nvSpPr>
          <p:cNvPr id="6" name="Slide Number Placeholder 5"/>
          <p:cNvSpPr/>
          <p:nvPr>
            <p:ph type="sldNum" sz="quarter" idx="12"/>
          </p:nvPr>
        </p:nvSpPr>
        <p:spPr/>
        <p:txBody>
          <a:bodyPr/>
          <a:lstStyle/>
          <a:p>
            <a:fld id="{62C2367D-6DD9-4A5C-B8E0-AB1017AD774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prism isInverted="1"/>
      </p:transition>
    </mc:Choice>
    <mc:Fallback>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p:nvPr>
            <p:ph type="title"/>
          </p:nvPr>
        </p:nvSpPr>
        <p:spPr/>
        <p:txBody>
          <a:bodyPr/>
          <a:lstStyle/>
          <a:p>
            <a:r>
              <a:rPr lang="zh-CN" altLang="en-US"/>
              <a:t>单击此处编辑母版标题样式</a:t>
            </a:r>
            <a:endParaRPr lang="en-US" dirty="0"/>
          </a:p>
        </p:txBody>
      </p:sp>
      <p:sp>
        <p:nvSpPr>
          <p:cNvPr id="3" name="Vertical Text Placeholder 2"/>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p:nvPr>
            <p:ph type="dt" sz="half" idx="10"/>
          </p:nvPr>
        </p:nvSpPr>
        <p:spPr/>
        <p:txBody>
          <a:bodyPr/>
          <a:lstStyle/>
          <a:p>
            <a:fld id="{12B8F931-1C39-45FB-B94A-0A5F622B0500}" type="datetimeFigureOut">
              <a:rPr lang="zh-CN" altLang="en-US" smtClean="0"/>
            </a:fld>
            <a:endParaRPr lang="zh-CN" altLang="en-US"/>
          </a:p>
        </p:txBody>
      </p:sp>
      <p:sp>
        <p:nvSpPr>
          <p:cNvPr id="5" name="Footer Placeholder 4"/>
          <p:cNvSpPr/>
          <p:nvPr>
            <p:ph type="ftr" sz="quarter" idx="11"/>
          </p:nvPr>
        </p:nvSpPr>
        <p:spPr/>
        <p:txBody>
          <a:bodyPr/>
          <a:lstStyle/>
          <a:p>
            <a:endParaRPr lang="zh-CN" altLang="en-US"/>
          </a:p>
        </p:txBody>
      </p:sp>
      <p:sp>
        <p:nvSpPr>
          <p:cNvPr id="6" name="Slide Number Placeholder 5"/>
          <p:cNvSpPr/>
          <p:nvPr>
            <p:ph type="sldNum" sz="quarter" idx="12"/>
          </p:nvPr>
        </p:nvSpPr>
        <p:spPr/>
        <p:txBody>
          <a:bodyPr/>
          <a:lstStyle/>
          <a:p>
            <a:fld id="{62C2367D-6DD9-4A5C-B8E0-AB1017AD774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prism isInverted="1"/>
      </p:transition>
    </mc:Choice>
    <mc:Fallback>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p:nvPr>
            <p:ph type="title" orient="vert"/>
          </p:nvPr>
        </p:nvSpPr>
        <p:spPr>
          <a:xfrm>
            <a:off x="6543675" y="273928"/>
            <a:ext cx="1971675" cy="4360224"/>
          </a:xfrm>
        </p:spPr>
        <p:txBody>
          <a:bodyPr vert="eaVert"/>
          <a:lstStyle/>
          <a:p>
            <a:r>
              <a:rPr lang="zh-CN" altLang="en-US"/>
              <a:t>单击此处编辑母版标题样式</a:t>
            </a:r>
            <a:endParaRPr lang="en-US" dirty="0"/>
          </a:p>
        </p:txBody>
      </p:sp>
      <p:sp>
        <p:nvSpPr>
          <p:cNvPr id="3" name="Vertical Text Placeholder 2"/>
          <p:cNvSpPr/>
          <p:nvPr>
            <p:ph type="body" orient="vert" idx="1" hasCustomPrompt="1"/>
          </p:nvPr>
        </p:nvSpPr>
        <p:spPr>
          <a:xfrm>
            <a:off x="628650" y="273928"/>
            <a:ext cx="5800725" cy="4360224"/>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p:nvPr>
            <p:ph type="dt" sz="half" idx="10"/>
          </p:nvPr>
        </p:nvSpPr>
        <p:spPr/>
        <p:txBody>
          <a:bodyPr/>
          <a:lstStyle/>
          <a:p>
            <a:fld id="{12B8F931-1C39-45FB-B94A-0A5F622B0500}" type="datetimeFigureOut">
              <a:rPr lang="zh-CN" altLang="en-US" smtClean="0"/>
            </a:fld>
            <a:endParaRPr lang="zh-CN" altLang="en-US"/>
          </a:p>
        </p:txBody>
      </p:sp>
      <p:sp>
        <p:nvSpPr>
          <p:cNvPr id="5" name="Footer Placeholder 4"/>
          <p:cNvSpPr/>
          <p:nvPr>
            <p:ph type="ftr" sz="quarter" idx="11"/>
          </p:nvPr>
        </p:nvSpPr>
        <p:spPr/>
        <p:txBody>
          <a:bodyPr/>
          <a:lstStyle/>
          <a:p>
            <a:endParaRPr lang="zh-CN" altLang="en-US"/>
          </a:p>
        </p:txBody>
      </p:sp>
      <p:sp>
        <p:nvSpPr>
          <p:cNvPr id="6" name="Slide Number Placeholder 5"/>
          <p:cNvSpPr/>
          <p:nvPr>
            <p:ph type="sldNum" sz="quarter" idx="12"/>
          </p:nvPr>
        </p:nvSpPr>
        <p:spPr/>
        <p:txBody>
          <a:bodyPr/>
          <a:lstStyle/>
          <a:p>
            <a:fld id="{62C2367D-6DD9-4A5C-B8E0-AB1017AD774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prism isInverted="1"/>
      </p:transition>
    </mc:Choice>
    <mc:Fallback>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p:nvPr>
            <p:ph type="ctrTitle"/>
          </p:nvPr>
        </p:nvSpPr>
        <p:spPr>
          <a:xfrm>
            <a:off x="1143000" y="842032"/>
            <a:ext cx="6858000" cy="1791253"/>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p:nvPr>
            <p:ph type="dt" sz="half" idx="10"/>
          </p:nvPr>
        </p:nvSpPr>
        <p:spPr/>
        <p:txBody>
          <a:bodyPr/>
          <a:lstStyle/>
          <a:p>
            <a:fld id="{41DAEDD4-642A-46B3-9FB2-A65B34D35797}"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p:nvPr>
            <p:ph type="ftr" sz="quarter" idx="11"/>
          </p:nvPr>
        </p:nvSpPr>
        <p:spPr/>
        <p:txBody>
          <a:bodyPr/>
          <a:lstStyle/>
          <a:p>
            <a:endParaRPr lang="zh-CN" altLang="en-US">
              <a:solidFill>
                <a:prstClr val="black">
                  <a:tint val="75000"/>
                </a:prstClr>
              </a:solidFill>
            </a:endParaRPr>
          </a:p>
        </p:txBody>
      </p:sp>
      <p:sp>
        <p:nvSpPr>
          <p:cNvPr id="6" name="灯片编号占位符 5"/>
          <p:cNvSpPr/>
          <p:nvPr>
            <p:ph type="sldNum" sz="quarter" idx="12"/>
          </p:nvPr>
        </p:nvSpPr>
        <p:spPr/>
        <p:txBody>
          <a:bodyPr/>
          <a:lstStyle/>
          <a:p>
            <a:fld id="{CB0B5773-CCB3-4323-998A-8607E0AC9EF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p:nvPr>
            <p:ph type="title"/>
          </p:nvPr>
        </p:nvSpPr>
        <p:spPr/>
        <p:txBody>
          <a:bodyPr/>
          <a:lstStyle/>
          <a:p>
            <a:r>
              <a:rPr lang="zh-CN" altLang="en-US" smtClean="0"/>
              <a:t>单击此处编辑母版标题样式</a:t>
            </a:r>
            <a:endParaRPr lang="zh-CN" altLang="en-US"/>
          </a:p>
        </p:txBody>
      </p:sp>
      <p:sp>
        <p:nvSpPr>
          <p:cNvPr id="3" name="内容占位符 2"/>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p:nvPr>
            <p:ph type="dt" sz="half" idx="10"/>
          </p:nvPr>
        </p:nvSpPr>
        <p:spPr/>
        <p:txBody>
          <a:bodyPr/>
          <a:lstStyle/>
          <a:p>
            <a:fld id="{41DAEDD4-642A-46B3-9FB2-A65B34D35797}"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p:nvPr>
            <p:ph type="ftr" sz="quarter" idx="11"/>
          </p:nvPr>
        </p:nvSpPr>
        <p:spPr/>
        <p:txBody>
          <a:bodyPr/>
          <a:lstStyle/>
          <a:p>
            <a:endParaRPr lang="zh-CN" altLang="en-US">
              <a:solidFill>
                <a:prstClr val="black">
                  <a:tint val="75000"/>
                </a:prstClr>
              </a:solidFill>
            </a:endParaRPr>
          </a:p>
        </p:txBody>
      </p:sp>
      <p:sp>
        <p:nvSpPr>
          <p:cNvPr id="6" name="灯片编号占位符 5"/>
          <p:cNvSpPr/>
          <p:nvPr>
            <p:ph type="sldNum" sz="quarter" idx="12"/>
          </p:nvPr>
        </p:nvSpPr>
        <p:spPr/>
        <p:txBody>
          <a:bodyPr/>
          <a:lstStyle/>
          <a:p>
            <a:fld id="{CB0B5773-CCB3-4323-998A-8607E0AC9EF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p:nvPr>
            <p:ph type="title"/>
          </p:nvPr>
        </p:nvSpPr>
        <p:spPr>
          <a:xfrm>
            <a:off x="623888" y="1282700"/>
            <a:ext cx="7886700" cy="2140213"/>
          </a:xfrm>
        </p:spPr>
        <p:txBody>
          <a:bodyPr anchor="b"/>
          <a:lstStyle>
            <a:lvl1pPr>
              <a:defRPr sz="4500"/>
            </a:lvl1pPr>
          </a:lstStyle>
          <a:p>
            <a:r>
              <a:rPr lang="zh-CN" altLang="en-US" smtClean="0"/>
              <a:t>单击此处编辑母版标题样式</a:t>
            </a:r>
            <a:endParaRPr lang="zh-CN" altLang="en-US"/>
          </a:p>
        </p:txBody>
      </p:sp>
      <p:sp>
        <p:nvSpPr>
          <p:cNvPr id="3" name="文本占位符 2"/>
          <p:cNvSpPr/>
          <p:nvPr>
            <p:ph type="body" idx="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p:nvPr>
            <p:ph type="dt" sz="half" idx="10"/>
          </p:nvPr>
        </p:nvSpPr>
        <p:spPr/>
        <p:txBody>
          <a:bodyPr/>
          <a:lstStyle/>
          <a:p>
            <a:fld id="{41DAEDD4-642A-46B3-9FB2-A65B34D35797}"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p:nvPr>
            <p:ph type="ftr" sz="quarter" idx="11"/>
          </p:nvPr>
        </p:nvSpPr>
        <p:spPr/>
        <p:txBody>
          <a:bodyPr/>
          <a:lstStyle/>
          <a:p>
            <a:endParaRPr lang="zh-CN" altLang="en-US">
              <a:solidFill>
                <a:prstClr val="black">
                  <a:tint val="75000"/>
                </a:prstClr>
              </a:solidFill>
            </a:endParaRPr>
          </a:p>
        </p:txBody>
      </p:sp>
      <p:sp>
        <p:nvSpPr>
          <p:cNvPr id="6" name="灯片编号占位符 5"/>
          <p:cNvSpPr/>
          <p:nvPr>
            <p:ph type="sldNum" sz="quarter" idx="12"/>
          </p:nvPr>
        </p:nvSpPr>
        <p:spPr/>
        <p:txBody>
          <a:bodyPr/>
          <a:lstStyle/>
          <a:p>
            <a:fld id="{CB0B5773-CCB3-4323-998A-8607E0AC9EF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p:nvPr>
            <p:ph type="title"/>
          </p:nvPr>
        </p:nvSpPr>
        <p:spPr/>
        <p:txBody>
          <a:bodyPr/>
          <a:lstStyle/>
          <a:p>
            <a:r>
              <a:rPr lang="zh-CN" altLang="en-US" smtClean="0"/>
              <a:t>单击此处编辑母版标题样式</a:t>
            </a:r>
            <a:endParaRPr lang="zh-CN" altLang="en-US"/>
          </a:p>
        </p:txBody>
      </p:sp>
      <p:sp>
        <p:nvSpPr>
          <p:cNvPr id="3" name="内容占位符 2"/>
          <p:cNvSpPr/>
          <p:nvPr>
            <p:ph sz="half" idx="1"/>
          </p:nvPr>
        </p:nvSpPr>
        <p:spPr>
          <a:xfrm>
            <a:off x="628650" y="1369642"/>
            <a:ext cx="3886200" cy="326451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p:nvPr>
            <p:ph sz="half" idx="2"/>
          </p:nvPr>
        </p:nvSpPr>
        <p:spPr>
          <a:xfrm>
            <a:off x="4629150" y="1369642"/>
            <a:ext cx="3886200" cy="326451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p:nvPr>
            <p:ph type="dt" sz="half" idx="10"/>
          </p:nvPr>
        </p:nvSpPr>
        <p:spPr/>
        <p:txBody>
          <a:bodyPr/>
          <a:lstStyle/>
          <a:p>
            <a:fld id="{41DAEDD4-642A-46B3-9FB2-A65B34D35797}"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p:nvPr>
            <p:ph type="ftr" sz="quarter" idx="11"/>
          </p:nvPr>
        </p:nvSpPr>
        <p:spPr/>
        <p:txBody>
          <a:bodyPr/>
          <a:lstStyle/>
          <a:p>
            <a:endParaRPr lang="zh-CN" altLang="en-US">
              <a:solidFill>
                <a:prstClr val="black">
                  <a:tint val="75000"/>
                </a:prstClr>
              </a:solidFill>
            </a:endParaRPr>
          </a:p>
        </p:txBody>
      </p:sp>
      <p:sp>
        <p:nvSpPr>
          <p:cNvPr id="7" name="灯片编号占位符 6"/>
          <p:cNvSpPr/>
          <p:nvPr>
            <p:ph type="sldNum" sz="quarter" idx="12"/>
          </p:nvPr>
        </p:nvSpPr>
        <p:spPr/>
        <p:txBody>
          <a:bodyPr/>
          <a:lstStyle/>
          <a:p>
            <a:fld id="{CB0B5773-CCB3-4323-998A-8607E0AC9EF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p:nvPr>
            <p:ph type="title"/>
          </p:nvPr>
        </p:nvSpPr>
        <p:spPr>
          <a:xfrm>
            <a:off x="629841" y="273929"/>
            <a:ext cx="7886700" cy="994479"/>
          </a:xfrm>
        </p:spPr>
        <p:txBody>
          <a:bodyPr/>
          <a:lstStyle/>
          <a:p>
            <a:r>
              <a:rPr lang="zh-CN" altLang="en-US" smtClean="0"/>
              <a:t>单击此处编辑母版标题样式</a:t>
            </a:r>
            <a:endParaRPr lang="zh-CN" altLang="en-US"/>
          </a:p>
        </p:txBody>
      </p:sp>
      <p:sp>
        <p:nvSpPr>
          <p:cNvPr id="3" name="文本占位符 2"/>
          <p:cNvSpPr/>
          <p:nvPr>
            <p:ph type="body" idx="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内容占位符 3"/>
          <p:cNvSpPr/>
          <p:nvPr>
            <p:ph sz="half" idx="2"/>
          </p:nvPr>
        </p:nvSpPr>
        <p:spPr>
          <a:xfrm>
            <a:off x="629842" y="1879386"/>
            <a:ext cx="3868340" cy="276429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p:nvPr>
            <p:ph type="body" sz="quarter" idx="3"/>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内容占位符 5"/>
          <p:cNvSpPr/>
          <p:nvPr>
            <p:ph sz="quarter" idx="4"/>
          </p:nvPr>
        </p:nvSpPr>
        <p:spPr>
          <a:xfrm>
            <a:off x="4629150" y="1879386"/>
            <a:ext cx="3887391" cy="276429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p:nvPr>
            <p:ph type="dt" sz="half" idx="10"/>
          </p:nvPr>
        </p:nvSpPr>
        <p:spPr/>
        <p:txBody>
          <a:bodyPr/>
          <a:lstStyle/>
          <a:p>
            <a:fld id="{41DAEDD4-642A-46B3-9FB2-A65B34D35797}"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p:nvPr>
            <p:ph type="ftr" sz="quarter" idx="11"/>
          </p:nvPr>
        </p:nvSpPr>
        <p:spPr/>
        <p:txBody>
          <a:bodyPr/>
          <a:lstStyle/>
          <a:p>
            <a:endParaRPr lang="zh-CN" altLang="en-US">
              <a:solidFill>
                <a:prstClr val="black">
                  <a:tint val="75000"/>
                </a:prstClr>
              </a:solidFill>
            </a:endParaRPr>
          </a:p>
        </p:txBody>
      </p:sp>
      <p:sp>
        <p:nvSpPr>
          <p:cNvPr id="9" name="灯片编号占位符 8"/>
          <p:cNvSpPr/>
          <p:nvPr>
            <p:ph type="sldNum" sz="quarter" idx="12"/>
          </p:nvPr>
        </p:nvSpPr>
        <p:spPr/>
        <p:txBody>
          <a:bodyPr/>
          <a:lstStyle/>
          <a:p>
            <a:fld id="{CB0B5773-CCB3-4323-998A-8607E0AC9EF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p:nvPr>
            <p:ph type="title"/>
          </p:nvPr>
        </p:nvSpPr>
        <p:spPr/>
        <p:txBody>
          <a:bodyPr/>
          <a:lstStyle/>
          <a:p>
            <a:r>
              <a:rPr lang="zh-CN" altLang="en-US" smtClean="0"/>
              <a:t>单击此处编辑母版标题样式</a:t>
            </a:r>
            <a:endParaRPr lang="zh-CN" altLang="en-US"/>
          </a:p>
        </p:txBody>
      </p:sp>
      <p:sp>
        <p:nvSpPr>
          <p:cNvPr id="3" name="日期占位符 2"/>
          <p:cNvSpPr/>
          <p:nvPr>
            <p:ph type="dt" sz="half" idx="10"/>
          </p:nvPr>
        </p:nvSpPr>
        <p:spPr/>
        <p:txBody>
          <a:bodyPr/>
          <a:lstStyle/>
          <a:p>
            <a:fld id="{41DAEDD4-642A-46B3-9FB2-A65B34D35797}"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p:nvPr>
            <p:ph type="ftr" sz="quarter" idx="11"/>
          </p:nvPr>
        </p:nvSpPr>
        <p:spPr/>
        <p:txBody>
          <a:bodyPr/>
          <a:lstStyle/>
          <a:p>
            <a:endParaRPr lang="zh-CN" altLang="en-US">
              <a:solidFill>
                <a:prstClr val="black">
                  <a:tint val="75000"/>
                </a:prstClr>
              </a:solidFill>
            </a:endParaRPr>
          </a:p>
        </p:txBody>
      </p:sp>
      <p:sp>
        <p:nvSpPr>
          <p:cNvPr id="5" name="灯片编号占位符 4"/>
          <p:cNvSpPr/>
          <p:nvPr>
            <p:ph type="sldNum" sz="quarter" idx="12"/>
          </p:nvPr>
        </p:nvSpPr>
        <p:spPr/>
        <p:txBody>
          <a:bodyPr/>
          <a:lstStyle/>
          <a:p>
            <a:fld id="{CB0B5773-CCB3-4323-998A-8607E0AC9EF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p:nvPr>
            <p:ph type="dt" sz="half" idx="10"/>
          </p:nvPr>
        </p:nvSpPr>
        <p:spPr/>
        <p:txBody>
          <a:bodyPr/>
          <a:lstStyle/>
          <a:p>
            <a:fld id="{41DAEDD4-642A-46B3-9FB2-A65B34D35797}"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p:nvPr>
            <p:ph type="ftr" sz="quarter" idx="11"/>
          </p:nvPr>
        </p:nvSpPr>
        <p:spPr/>
        <p:txBody>
          <a:bodyPr/>
          <a:lstStyle/>
          <a:p>
            <a:endParaRPr lang="zh-CN" altLang="en-US">
              <a:solidFill>
                <a:prstClr val="black">
                  <a:tint val="75000"/>
                </a:prstClr>
              </a:solidFill>
            </a:endParaRPr>
          </a:p>
        </p:txBody>
      </p:sp>
      <p:sp>
        <p:nvSpPr>
          <p:cNvPr id="4" name="灯片编号占位符 3"/>
          <p:cNvSpPr/>
          <p:nvPr>
            <p:ph type="sldNum" sz="quarter" idx="12"/>
          </p:nvPr>
        </p:nvSpPr>
        <p:spPr/>
        <p:txBody>
          <a:bodyPr/>
          <a:lstStyle/>
          <a:p>
            <a:fld id="{CB0B5773-CCB3-4323-998A-8607E0AC9EF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p:nvPr>
            <p:ph type="title"/>
          </p:nvPr>
        </p:nvSpPr>
        <p:spPr>
          <a:xfrm>
            <a:off x="629841" y="343006"/>
            <a:ext cx="2949178" cy="1200521"/>
          </a:xfrm>
        </p:spPr>
        <p:txBody>
          <a:bodyPr anchor="b"/>
          <a:lstStyle>
            <a:lvl1pPr>
              <a:defRPr sz="2400"/>
            </a:lvl1pPr>
          </a:lstStyle>
          <a:p>
            <a:r>
              <a:rPr lang="zh-CN" altLang="en-US" smtClean="0"/>
              <a:t>单击此处编辑母版标题样式</a:t>
            </a:r>
            <a:endParaRPr lang="zh-CN" altLang="en-US"/>
          </a:p>
        </p:txBody>
      </p:sp>
      <p:sp>
        <p:nvSpPr>
          <p:cNvPr id="3" name="内容占位符 2"/>
          <p:cNvSpPr/>
          <p:nvPr>
            <p:ph idx="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p:nvPr>
            <p:ph type="dt" sz="half" idx="10"/>
          </p:nvPr>
        </p:nvSpPr>
        <p:spPr/>
        <p:txBody>
          <a:bodyPr/>
          <a:lstStyle/>
          <a:p>
            <a:fld id="{41DAEDD4-642A-46B3-9FB2-A65B34D35797}"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p:nvPr>
            <p:ph type="ftr" sz="quarter" idx="11"/>
          </p:nvPr>
        </p:nvSpPr>
        <p:spPr/>
        <p:txBody>
          <a:bodyPr/>
          <a:lstStyle/>
          <a:p>
            <a:endParaRPr lang="zh-CN" altLang="en-US">
              <a:solidFill>
                <a:prstClr val="black">
                  <a:tint val="75000"/>
                </a:prstClr>
              </a:solidFill>
            </a:endParaRPr>
          </a:p>
        </p:txBody>
      </p:sp>
      <p:sp>
        <p:nvSpPr>
          <p:cNvPr id="7" name="灯片编号占位符 6"/>
          <p:cNvSpPr/>
          <p:nvPr>
            <p:ph type="sldNum" sz="quarter" idx="12"/>
          </p:nvPr>
        </p:nvSpPr>
        <p:spPr/>
        <p:txBody>
          <a:bodyPr/>
          <a:lstStyle/>
          <a:p>
            <a:fld id="{CB0B5773-CCB3-4323-998A-8607E0AC9EF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p:nvPr>
            <p:ph type="title"/>
          </p:nvPr>
        </p:nvSpPr>
        <p:spPr/>
        <p:txBody>
          <a:bodyPr/>
          <a:lstStyle/>
          <a:p>
            <a:r>
              <a:rPr lang="zh-CN" altLang="en-US"/>
              <a:t>单击此处编辑母版标题样式</a:t>
            </a:r>
            <a:endParaRPr lang="en-US" dirty="0"/>
          </a:p>
        </p:txBody>
      </p:sp>
      <p:sp>
        <p:nvSpPr>
          <p:cNvPr id="3" name="Content Placeholder 2"/>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p:nvPr>
            <p:ph type="dt" sz="half" idx="10"/>
          </p:nvPr>
        </p:nvSpPr>
        <p:spPr/>
        <p:txBody>
          <a:bodyPr/>
          <a:lstStyle/>
          <a:p>
            <a:fld id="{12B8F931-1C39-45FB-B94A-0A5F622B0500}" type="datetimeFigureOut">
              <a:rPr lang="zh-CN" altLang="en-US" smtClean="0"/>
            </a:fld>
            <a:endParaRPr lang="zh-CN" altLang="en-US"/>
          </a:p>
        </p:txBody>
      </p:sp>
      <p:sp>
        <p:nvSpPr>
          <p:cNvPr id="5" name="Footer Placeholder 4"/>
          <p:cNvSpPr/>
          <p:nvPr>
            <p:ph type="ftr" sz="quarter" idx="11"/>
          </p:nvPr>
        </p:nvSpPr>
        <p:spPr/>
        <p:txBody>
          <a:bodyPr/>
          <a:lstStyle/>
          <a:p>
            <a:endParaRPr lang="zh-CN" altLang="en-US"/>
          </a:p>
        </p:txBody>
      </p:sp>
      <p:sp>
        <p:nvSpPr>
          <p:cNvPr id="6" name="Slide Number Placeholder 5"/>
          <p:cNvSpPr/>
          <p:nvPr>
            <p:ph type="sldNum" sz="quarter" idx="12"/>
          </p:nvPr>
        </p:nvSpPr>
        <p:spPr/>
        <p:txBody>
          <a:bodyPr/>
          <a:lstStyle/>
          <a:p>
            <a:fld id="{62C2367D-6DD9-4A5C-B8E0-AB1017AD774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prism isInverted="1"/>
      </p:transition>
    </mc:Choice>
    <mc:Fallback>
      <p:transition spd="slow"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p:nvPr>
            <p:ph type="title"/>
          </p:nvPr>
        </p:nvSpPr>
        <p:spPr>
          <a:xfrm>
            <a:off x="629841" y="343006"/>
            <a:ext cx="2949178" cy="1200521"/>
          </a:xfrm>
        </p:spPr>
        <p:txBody>
          <a:bodyPr anchor="b"/>
          <a:lstStyle>
            <a:lvl1pPr>
              <a:defRPr sz="2400"/>
            </a:lvl1pPr>
          </a:lstStyle>
          <a:p>
            <a:r>
              <a:rPr lang="zh-CN" altLang="en-US" smtClean="0"/>
              <a:t>单击此处编辑母版标题样式</a:t>
            </a:r>
            <a:endParaRPr lang="zh-CN" altLang="en-US"/>
          </a:p>
        </p:txBody>
      </p:sp>
      <p:sp>
        <p:nvSpPr>
          <p:cNvPr id="3" name="图片占位符 2"/>
          <p:cNvSpPr/>
          <p:nvPr>
            <p:ph type="pic" idx="1"/>
          </p:nvPr>
        </p:nvSpPr>
        <p:spPr>
          <a:xfrm>
            <a:off x="3887391" y="740798"/>
            <a:ext cx="4629150" cy="365634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p:nvPr>
            <p:ph type="dt" sz="half" idx="10"/>
          </p:nvPr>
        </p:nvSpPr>
        <p:spPr/>
        <p:txBody>
          <a:bodyPr/>
          <a:lstStyle/>
          <a:p>
            <a:fld id="{41DAEDD4-642A-46B3-9FB2-A65B34D35797}"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p:nvPr>
            <p:ph type="ftr" sz="quarter" idx="11"/>
          </p:nvPr>
        </p:nvSpPr>
        <p:spPr/>
        <p:txBody>
          <a:bodyPr/>
          <a:lstStyle/>
          <a:p>
            <a:endParaRPr lang="zh-CN" altLang="en-US">
              <a:solidFill>
                <a:prstClr val="black">
                  <a:tint val="75000"/>
                </a:prstClr>
              </a:solidFill>
            </a:endParaRPr>
          </a:p>
        </p:txBody>
      </p:sp>
      <p:sp>
        <p:nvSpPr>
          <p:cNvPr id="7" name="灯片编号占位符 6"/>
          <p:cNvSpPr/>
          <p:nvPr>
            <p:ph type="sldNum" sz="quarter" idx="12"/>
          </p:nvPr>
        </p:nvSpPr>
        <p:spPr/>
        <p:txBody>
          <a:bodyPr/>
          <a:lstStyle/>
          <a:p>
            <a:fld id="{CB0B5773-CCB3-4323-998A-8607E0AC9EF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p:nvPr>
            <p:ph type="title"/>
          </p:nvPr>
        </p:nvSpPr>
        <p:spPr/>
        <p:txBody>
          <a:bodyPr/>
          <a:lstStyle/>
          <a:p>
            <a:r>
              <a:rPr lang="zh-CN" altLang="en-US" smtClean="0"/>
              <a:t>单击此处编辑母版标题样式</a:t>
            </a:r>
            <a:endParaRPr lang="zh-CN" altLang="en-US"/>
          </a:p>
        </p:txBody>
      </p:sp>
      <p:sp>
        <p:nvSpPr>
          <p:cNvPr id="3" name="竖排文字占位符 2"/>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p:nvPr>
            <p:ph type="dt" sz="half" idx="10"/>
          </p:nvPr>
        </p:nvSpPr>
        <p:spPr/>
        <p:txBody>
          <a:bodyPr/>
          <a:lstStyle/>
          <a:p>
            <a:fld id="{41DAEDD4-642A-46B3-9FB2-A65B34D35797}"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p:nvPr>
            <p:ph type="ftr" sz="quarter" idx="11"/>
          </p:nvPr>
        </p:nvSpPr>
        <p:spPr/>
        <p:txBody>
          <a:bodyPr/>
          <a:lstStyle/>
          <a:p>
            <a:endParaRPr lang="zh-CN" altLang="en-US">
              <a:solidFill>
                <a:prstClr val="black">
                  <a:tint val="75000"/>
                </a:prstClr>
              </a:solidFill>
            </a:endParaRPr>
          </a:p>
        </p:txBody>
      </p:sp>
      <p:sp>
        <p:nvSpPr>
          <p:cNvPr id="6" name="灯片编号占位符 5"/>
          <p:cNvSpPr/>
          <p:nvPr>
            <p:ph type="sldNum" sz="quarter" idx="12"/>
          </p:nvPr>
        </p:nvSpPr>
        <p:spPr/>
        <p:txBody>
          <a:bodyPr/>
          <a:lstStyle/>
          <a:p>
            <a:fld id="{CB0B5773-CCB3-4323-998A-8607E0AC9EF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p:nvPr>
            <p:ph type="title" orient="vert"/>
          </p:nvPr>
        </p:nvSpPr>
        <p:spPr>
          <a:xfrm>
            <a:off x="6543675" y="273928"/>
            <a:ext cx="1971675" cy="4360224"/>
          </a:xfrm>
        </p:spPr>
        <p:txBody>
          <a:bodyPr vert="eaVert"/>
          <a:lstStyle/>
          <a:p>
            <a:r>
              <a:rPr lang="zh-CN" altLang="en-US" smtClean="0"/>
              <a:t>单击此处编辑母版标题样式</a:t>
            </a:r>
            <a:endParaRPr lang="zh-CN" altLang="en-US"/>
          </a:p>
        </p:txBody>
      </p:sp>
      <p:sp>
        <p:nvSpPr>
          <p:cNvPr id="3" name="竖排文字占位符 2"/>
          <p:cNvSpPr/>
          <p:nvPr>
            <p:ph type="body" orient="vert" idx="1"/>
          </p:nvPr>
        </p:nvSpPr>
        <p:spPr>
          <a:xfrm>
            <a:off x="628650" y="273928"/>
            <a:ext cx="5800725" cy="436022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p:nvPr>
            <p:ph type="dt" sz="half" idx="10"/>
          </p:nvPr>
        </p:nvSpPr>
        <p:spPr/>
        <p:txBody>
          <a:bodyPr/>
          <a:lstStyle/>
          <a:p>
            <a:fld id="{41DAEDD4-642A-46B3-9FB2-A65B34D35797}"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p:nvPr>
            <p:ph type="ftr" sz="quarter" idx="11"/>
          </p:nvPr>
        </p:nvSpPr>
        <p:spPr/>
        <p:txBody>
          <a:bodyPr/>
          <a:lstStyle/>
          <a:p>
            <a:endParaRPr lang="zh-CN" altLang="en-US">
              <a:solidFill>
                <a:prstClr val="black">
                  <a:tint val="75000"/>
                </a:prstClr>
              </a:solidFill>
            </a:endParaRPr>
          </a:p>
        </p:txBody>
      </p:sp>
      <p:sp>
        <p:nvSpPr>
          <p:cNvPr id="6" name="灯片编号占位符 5"/>
          <p:cNvSpPr/>
          <p:nvPr>
            <p:ph type="sldNum" sz="quarter" idx="12"/>
          </p:nvPr>
        </p:nvSpPr>
        <p:spPr/>
        <p:txBody>
          <a:bodyPr/>
          <a:lstStyle/>
          <a:p>
            <a:fld id="{CB0B5773-CCB3-4323-998A-8607E0AC9EF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p:nvPr>
            <p:ph type="ctrTitle"/>
          </p:nvPr>
        </p:nvSpPr>
        <p:spPr>
          <a:xfrm>
            <a:off x="1143000" y="842032"/>
            <a:ext cx="6858000" cy="1791253"/>
          </a:xfrm>
        </p:spPr>
        <p:txBody>
          <a:bodyPr anchor="b"/>
          <a:lstStyle>
            <a:lvl1pPr algn="ctr">
              <a:defRPr sz="4500"/>
            </a:lvl1pPr>
          </a:lstStyle>
          <a:p>
            <a:r>
              <a:rPr lang="zh-CN" altLang="en-US" smtClean="0"/>
              <a:t>单击此处编辑母版标题样式</a:t>
            </a:r>
            <a:endParaRPr lang="en-US" dirty="0"/>
          </a:p>
        </p:txBody>
      </p:sp>
      <p:sp>
        <p:nvSpPr>
          <p:cNvPr id="3" name="Subtitle 2"/>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p:nvPr>
            <p:ph type="dt" sz="half" idx="10"/>
          </p:nvPr>
        </p:nvSpPr>
        <p:spPr/>
        <p:txBody>
          <a:bodyPr/>
          <a:lstStyle/>
          <a:p>
            <a:fld id="{16E5758D-A3C3-4E88-8AC0-22500507BD7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Footer Placeholder 4"/>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p:nvPr>
            <p:ph type="sldNum" sz="quarter" idx="12"/>
          </p:nvPr>
        </p:nvSpPr>
        <p:spPr/>
        <p:txBody>
          <a:bodyPr/>
          <a:lstStyle/>
          <a:p>
            <a:fld id="{AA4E786F-588D-4932-A7B2-AE3451FA4A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p:nvPr>
            <p:ph type="title"/>
          </p:nvPr>
        </p:nvSpPr>
        <p:spPr/>
        <p:txBody>
          <a:bodyPr/>
          <a:lstStyle/>
          <a:p>
            <a:r>
              <a:rPr lang="zh-CN" altLang="en-US" smtClean="0"/>
              <a:t>单击此处编辑母版标题样式</a:t>
            </a:r>
            <a:endParaRPr lang="en-US" dirty="0"/>
          </a:p>
        </p:txBody>
      </p:sp>
      <p:sp>
        <p:nvSpPr>
          <p:cNvPr id="3" name="Content Placeholder 2"/>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p:nvPr>
            <p:ph type="dt" sz="half" idx="10"/>
          </p:nvPr>
        </p:nvSpPr>
        <p:spPr/>
        <p:txBody>
          <a:bodyPr/>
          <a:lstStyle/>
          <a:p>
            <a:fld id="{16E5758D-A3C3-4E88-8AC0-22500507BD7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Footer Placeholder 4"/>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p:nvPr>
            <p:ph type="sldNum" sz="quarter" idx="12"/>
          </p:nvPr>
        </p:nvSpPr>
        <p:spPr/>
        <p:txBody>
          <a:bodyPr/>
          <a:lstStyle/>
          <a:p>
            <a:fld id="{AA4E786F-588D-4932-A7B2-AE3451FA4A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p:nvPr>
            <p:ph type="title"/>
          </p:nvPr>
        </p:nvSpPr>
        <p:spPr>
          <a:xfrm>
            <a:off x="623888" y="1282700"/>
            <a:ext cx="7886700" cy="2140213"/>
          </a:xfrm>
        </p:spPr>
        <p:txBody>
          <a:bodyPr anchor="b"/>
          <a:lstStyle>
            <a:lvl1pPr>
              <a:defRPr sz="4500"/>
            </a:lvl1pPr>
          </a:lstStyle>
          <a:p>
            <a:r>
              <a:rPr lang="zh-CN" altLang="en-US" smtClean="0"/>
              <a:t>单击此处编辑母版标题样式</a:t>
            </a:r>
            <a:endParaRPr lang="en-US" dirty="0"/>
          </a:p>
        </p:txBody>
      </p:sp>
      <p:sp>
        <p:nvSpPr>
          <p:cNvPr id="3" name="Text Placeholder 2"/>
          <p:cNvSpPr/>
          <p:nvPr>
            <p:ph type="body" idx="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p:nvPr>
            <p:ph type="dt" sz="half" idx="10"/>
          </p:nvPr>
        </p:nvSpPr>
        <p:spPr/>
        <p:txBody>
          <a:bodyPr/>
          <a:lstStyle/>
          <a:p>
            <a:fld id="{16E5758D-A3C3-4E88-8AC0-22500507BD7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Footer Placeholder 4"/>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p:nvPr>
            <p:ph type="sldNum" sz="quarter" idx="12"/>
          </p:nvPr>
        </p:nvSpPr>
        <p:spPr/>
        <p:txBody>
          <a:bodyPr/>
          <a:lstStyle/>
          <a:p>
            <a:fld id="{AA4E786F-588D-4932-A7B2-AE3451FA4A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p:nvPr>
            <p:ph type="title"/>
          </p:nvPr>
        </p:nvSpPr>
        <p:spPr/>
        <p:txBody>
          <a:bodyPr/>
          <a:lstStyle/>
          <a:p>
            <a:r>
              <a:rPr lang="zh-CN" altLang="en-US" smtClean="0"/>
              <a:t>单击此处编辑母版标题样式</a:t>
            </a:r>
            <a:endParaRPr lang="en-US" dirty="0"/>
          </a:p>
        </p:txBody>
      </p:sp>
      <p:sp>
        <p:nvSpPr>
          <p:cNvPr id="3" name="Content Placeholder 2"/>
          <p:cNvSpPr/>
          <p:nvPr>
            <p:ph sz="half" idx="1"/>
          </p:nvPr>
        </p:nvSpPr>
        <p:spPr>
          <a:xfrm>
            <a:off x="628650" y="1369642"/>
            <a:ext cx="3886200" cy="326451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p:nvPr>
            <p:ph sz="half" idx="2"/>
          </p:nvPr>
        </p:nvSpPr>
        <p:spPr>
          <a:xfrm>
            <a:off x="4629150" y="1369642"/>
            <a:ext cx="3886200" cy="326451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p:nvPr>
            <p:ph type="dt" sz="half" idx="10"/>
          </p:nvPr>
        </p:nvSpPr>
        <p:spPr/>
        <p:txBody>
          <a:bodyPr/>
          <a:lstStyle/>
          <a:p>
            <a:fld id="{16E5758D-A3C3-4E88-8AC0-22500507BD7E}"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Footer Placeholder 5"/>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p:nvPr>
            <p:ph type="sldNum" sz="quarter" idx="12"/>
          </p:nvPr>
        </p:nvSpPr>
        <p:spPr/>
        <p:txBody>
          <a:bodyPr/>
          <a:lstStyle/>
          <a:p>
            <a:fld id="{AA4E786F-588D-4932-A7B2-AE3451FA4A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p:nvPr>
            <p:ph type="title"/>
          </p:nvPr>
        </p:nvSpPr>
        <p:spPr>
          <a:xfrm>
            <a:off x="629841" y="273929"/>
            <a:ext cx="7886700" cy="994479"/>
          </a:xfrm>
        </p:spPr>
        <p:txBody>
          <a:bodyPr/>
          <a:lstStyle/>
          <a:p>
            <a:r>
              <a:rPr lang="zh-CN" altLang="en-US" smtClean="0"/>
              <a:t>单击此处编辑母版标题样式</a:t>
            </a:r>
            <a:endParaRPr lang="en-US" dirty="0"/>
          </a:p>
        </p:txBody>
      </p:sp>
      <p:sp>
        <p:nvSpPr>
          <p:cNvPr id="3" name="Text Placeholder 2"/>
          <p:cNvSpPr/>
          <p:nvPr>
            <p:ph type="body" idx="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Content Placeholder 3"/>
          <p:cNvSpPr/>
          <p:nvPr>
            <p:ph sz="half" idx="2"/>
          </p:nvPr>
        </p:nvSpPr>
        <p:spPr>
          <a:xfrm>
            <a:off x="629842" y="1879386"/>
            <a:ext cx="3868340" cy="276429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p:nvPr>
            <p:ph type="body" sz="quarter" idx="3"/>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Content Placeholder 5"/>
          <p:cNvSpPr/>
          <p:nvPr>
            <p:ph sz="quarter" idx="4"/>
          </p:nvPr>
        </p:nvSpPr>
        <p:spPr>
          <a:xfrm>
            <a:off x="4629150" y="1879386"/>
            <a:ext cx="3887391" cy="276429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p:nvPr>
            <p:ph type="dt" sz="half" idx="10"/>
          </p:nvPr>
        </p:nvSpPr>
        <p:spPr/>
        <p:txBody>
          <a:bodyPr/>
          <a:lstStyle/>
          <a:p>
            <a:fld id="{16E5758D-A3C3-4E88-8AC0-22500507BD7E}"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Footer Placeholder 7"/>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p:nvPr>
            <p:ph type="sldNum" sz="quarter" idx="12"/>
          </p:nvPr>
        </p:nvSpPr>
        <p:spPr/>
        <p:txBody>
          <a:bodyPr/>
          <a:lstStyle/>
          <a:p>
            <a:fld id="{AA4E786F-588D-4932-A7B2-AE3451FA4A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p:nvPr>
            <p:ph type="title"/>
          </p:nvPr>
        </p:nvSpPr>
        <p:spPr/>
        <p:txBody>
          <a:bodyPr/>
          <a:lstStyle/>
          <a:p>
            <a:r>
              <a:rPr lang="zh-CN" altLang="en-US" smtClean="0"/>
              <a:t>单击此处编辑母版标题样式</a:t>
            </a:r>
            <a:endParaRPr lang="en-US" dirty="0"/>
          </a:p>
        </p:txBody>
      </p:sp>
      <p:sp>
        <p:nvSpPr>
          <p:cNvPr id="3" name="Date Placeholder 2"/>
          <p:cNvSpPr/>
          <p:nvPr>
            <p:ph type="dt" sz="half" idx="10"/>
          </p:nvPr>
        </p:nvSpPr>
        <p:spPr/>
        <p:txBody>
          <a:bodyPr/>
          <a:lstStyle/>
          <a:p>
            <a:fld id="{16E5758D-A3C3-4E88-8AC0-22500507BD7E}"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Footer Placeholder 3"/>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p:nvPr>
            <p:ph type="sldNum" sz="quarter" idx="12"/>
          </p:nvPr>
        </p:nvSpPr>
        <p:spPr/>
        <p:txBody>
          <a:bodyPr/>
          <a:lstStyle/>
          <a:p>
            <a:fld id="{AA4E786F-588D-4932-A7B2-AE3451FA4A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p:nvPr>
            <p:ph type="dt" sz="half" idx="10"/>
          </p:nvPr>
        </p:nvSpPr>
        <p:spPr/>
        <p:txBody>
          <a:bodyPr/>
          <a:lstStyle/>
          <a:p>
            <a:fld id="{16E5758D-A3C3-4E88-8AC0-22500507BD7E}"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Footer Placeholder 2"/>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p:nvPr>
            <p:ph type="sldNum" sz="quarter" idx="12"/>
          </p:nvPr>
        </p:nvSpPr>
        <p:spPr/>
        <p:txBody>
          <a:bodyPr/>
          <a:lstStyle/>
          <a:p>
            <a:fld id="{AA4E786F-588D-4932-A7B2-AE3451FA4A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p:nvPr>
            <p:ph type="title"/>
          </p:nvPr>
        </p:nvSpPr>
        <p:spPr>
          <a:xfrm>
            <a:off x="623888" y="1282700"/>
            <a:ext cx="7886700" cy="2140213"/>
          </a:xfrm>
        </p:spPr>
        <p:txBody>
          <a:bodyPr anchor="b"/>
          <a:lstStyle>
            <a:lvl1pPr>
              <a:defRPr sz="4500"/>
            </a:lvl1pPr>
          </a:lstStyle>
          <a:p>
            <a:r>
              <a:rPr lang="zh-CN" altLang="en-US"/>
              <a:t>单击此处编辑母版标题样式</a:t>
            </a:r>
            <a:endParaRPr lang="en-US" dirty="0"/>
          </a:p>
        </p:txBody>
      </p:sp>
      <p:sp>
        <p:nvSpPr>
          <p:cNvPr id="3" name="Text Placeholder 2"/>
          <p:cNvSpPr/>
          <p:nvPr>
            <p:ph type="body" idx="1" hasCustomPrompt="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endParaRPr lang="zh-CN" altLang="en-US"/>
          </a:p>
        </p:txBody>
      </p:sp>
      <p:sp>
        <p:nvSpPr>
          <p:cNvPr id="4" name="Date Placeholder 3"/>
          <p:cNvSpPr/>
          <p:nvPr>
            <p:ph type="dt" sz="half" idx="10"/>
          </p:nvPr>
        </p:nvSpPr>
        <p:spPr/>
        <p:txBody>
          <a:bodyPr/>
          <a:lstStyle/>
          <a:p>
            <a:fld id="{12B8F931-1C39-45FB-B94A-0A5F622B0500}" type="datetimeFigureOut">
              <a:rPr lang="zh-CN" altLang="en-US" smtClean="0"/>
            </a:fld>
            <a:endParaRPr lang="zh-CN" altLang="en-US"/>
          </a:p>
        </p:txBody>
      </p:sp>
      <p:sp>
        <p:nvSpPr>
          <p:cNvPr id="5" name="Footer Placeholder 4"/>
          <p:cNvSpPr/>
          <p:nvPr>
            <p:ph type="ftr" sz="quarter" idx="11"/>
          </p:nvPr>
        </p:nvSpPr>
        <p:spPr/>
        <p:txBody>
          <a:bodyPr/>
          <a:lstStyle/>
          <a:p>
            <a:endParaRPr lang="zh-CN" altLang="en-US"/>
          </a:p>
        </p:txBody>
      </p:sp>
      <p:sp>
        <p:nvSpPr>
          <p:cNvPr id="6" name="Slide Number Placeholder 5"/>
          <p:cNvSpPr/>
          <p:nvPr>
            <p:ph type="sldNum" sz="quarter" idx="12"/>
          </p:nvPr>
        </p:nvSpPr>
        <p:spPr/>
        <p:txBody>
          <a:bodyPr/>
          <a:lstStyle/>
          <a:p>
            <a:fld id="{62C2367D-6DD9-4A5C-B8E0-AB1017AD774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prism isInverted="1"/>
      </p:transition>
    </mc:Choice>
    <mc:Fallback>
      <p:transition spd="slow" advClick="0" advTm="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p:nvPr>
            <p:ph type="title"/>
          </p:nvPr>
        </p:nvSpPr>
        <p:spPr>
          <a:xfrm>
            <a:off x="629841" y="343006"/>
            <a:ext cx="2949178" cy="1200521"/>
          </a:xfrm>
        </p:spPr>
        <p:txBody>
          <a:bodyPr anchor="b"/>
          <a:lstStyle>
            <a:lvl1pPr>
              <a:defRPr sz="2400"/>
            </a:lvl1pPr>
          </a:lstStyle>
          <a:p>
            <a:r>
              <a:rPr lang="zh-CN" altLang="en-US" smtClean="0"/>
              <a:t>单击此处编辑母版标题样式</a:t>
            </a:r>
            <a:endParaRPr lang="en-US" dirty="0"/>
          </a:p>
        </p:txBody>
      </p:sp>
      <p:sp>
        <p:nvSpPr>
          <p:cNvPr id="3" name="Content Placeholder 2"/>
          <p:cNvSpPr/>
          <p:nvPr>
            <p:ph idx="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Date Placeholder 4"/>
          <p:cNvSpPr/>
          <p:nvPr>
            <p:ph type="dt" sz="half" idx="10"/>
          </p:nvPr>
        </p:nvSpPr>
        <p:spPr/>
        <p:txBody>
          <a:bodyPr/>
          <a:lstStyle/>
          <a:p>
            <a:fld id="{16E5758D-A3C3-4E88-8AC0-22500507BD7E}"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Footer Placeholder 5"/>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p:nvPr>
            <p:ph type="sldNum" sz="quarter" idx="12"/>
          </p:nvPr>
        </p:nvSpPr>
        <p:spPr/>
        <p:txBody>
          <a:bodyPr/>
          <a:lstStyle/>
          <a:p>
            <a:fld id="{AA4E786F-588D-4932-A7B2-AE3451FA4A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p:nvPr>
            <p:ph type="title"/>
          </p:nvPr>
        </p:nvSpPr>
        <p:spPr>
          <a:xfrm>
            <a:off x="629841" y="343006"/>
            <a:ext cx="2949178" cy="1200521"/>
          </a:xfrm>
        </p:spPr>
        <p:txBody>
          <a:bodyPr anchor="b"/>
          <a:lstStyle>
            <a:lvl1pPr>
              <a:defRPr sz="2400"/>
            </a:lvl1pPr>
          </a:lstStyle>
          <a:p>
            <a:r>
              <a:rPr lang="zh-CN" altLang="en-US" smtClean="0"/>
              <a:t>单击此处编辑母版标题样式</a:t>
            </a:r>
            <a:endParaRPr lang="en-US" dirty="0"/>
          </a:p>
        </p:txBody>
      </p:sp>
      <p:sp>
        <p:nvSpPr>
          <p:cNvPr id="3" name="Picture Placeholder 2"/>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Date Placeholder 4"/>
          <p:cNvSpPr/>
          <p:nvPr>
            <p:ph type="dt" sz="half" idx="10"/>
          </p:nvPr>
        </p:nvSpPr>
        <p:spPr/>
        <p:txBody>
          <a:bodyPr/>
          <a:lstStyle/>
          <a:p>
            <a:fld id="{16E5758D-A3C3-4E88-8AC0-22500507BD7E}"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Footer Placeholder 5"/>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p:nvPr>
            <p:ph type="sldNum" sz="quarter" idx="12"/>
          </p:nvPr>
        </p:nvSpPr>
        <p:spPr/>
        <p:txBody>
          <a:bodyPr/>
          <a:lstStyle/>
          <a:p>
            <a:fld id="{AA4E786F-588D-4932-A7B2-AE3451FA4A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p:nvPr>
            <p:ph type="title"/>
          </p:nvPr>
        </p:nvSpPr>
        <p:spPr/>
        <p:txBody>
          <a:bodyPr/>
          <a:lstStyle/>
          <a:p>
            <a:r>
              <a:rPr lang="zh-CN" altLang="en-US" smtClean="0"/>
              <a:t>单击此处编辑母版标题样式</a:t>
            </a:r>
            <a:endParaRPr lang="en-US" dirty="0"/>
          </a:p>
        </p:txBody>
      </p:sp>
      <p:sp>
        <p:nvSpPr>
          <p:cNvPr id="3" name="Vertical Text Placeholder 2"/>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p:nvPr>
            <p:ph type="dt" sz="half" idx="10"/>
          </p:nvPr>
        </p:nvSpPr>
        <p:spPr/>
        <p:txBody>
          <a:bodyPr/>
          <a:lstStyle/>
          <a:p>
            <a:fld id="{16E5758D-A3C3-4E88-8AC0-22500507BD7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Footer Placeholder 4"/>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p:nvPr>
            <p:ph type="sldNum" sz="quarter" idx="12"/>
          </p:nvPr>
        </p:nvSpPr>
        <p:spPr/>
        <p:txBody>
          <a:bodyPr/>
          <a:lstStyle/>
          <a:p>
            <a:fld id="{AA4E786F-588D-4932-A7B2-AE3451FA4A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p:nvPr>
            <p:ph type="title" orient="vert"/>
          </p:nvPr>
        </p:nvSpPr>
        <p:spPr>
          <a:xfrm>
            <a:off x="6543675" y="273928"/>
            <a:ext cx="1971675" cy="4360224"/>
          </a:xfrm>
        </p:spPr>
        <p:txBody>
          <a:bodyPr vert="eaVert"/>
          <a:lstStyle/>
          <a:p>
            <a:r>
              <a:rPr lang="zh-CN" altLang="en-US" smtClean="0"/>
              <a:t>单击此处编辑母版标题样式</a:t>
            </a:r>
            <a:endParaRPr lang="en-US" dirty="0"/>
          </a:p>
        </p:txBody>
      </p:sp>
      <p:sp>
        <p:nvSpPr>
          <p:cNvPr id="3" name="Vertical Text Placeholder 2"/>
          <p:cNvSpPr/>
          <p:nvPr>
            <p:ph type="body" orient="vert" idx="1"/>
          </p:nvPr>
        </p:nvSpPr>
        <p:spPr>
          <a:xfrm>
            <a:off x="628650" y="273928"/>
            <a:ext cx="5800725" cy="436022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p:nvPr>
            <p:ph type="dt" sz="half" idx="10"/>
          </p:nvPr>
        </p:nvSpPr>
        <p:spPr/>
        <p:txBody>
          <a:bodyPr/>
          <a:lstStyle/>
          <a:p>
            <a:fld id="{16E5758D-A3C3-4E88-8AC0-22500507BD7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Footer Placeholder 4"/>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p:nvPr>
            <p:ph type="sldNum" sz="quarter" idx="12"/>
          </p:nvPr>
        </p:nvSpPr>
        <p:spPr/>
        <p:txBody>
          <a:bodyPr/>
          <a:lstStyle/>
          <a:p>
            <a:fld id="{AA4E786F-588D-4932-A7B2-AE3451FA4A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p:nvPr>
            <p:ph type="title"/>
          </p:nvPr>
        </p:nvSpPr>
        <p:spPr/>
        <p:txBody>
          <a:bodyPr/>
          <a:lstStyle/>
          <a:p>
            <a:r>
              <a:rPr lang="zh-CN" altLang="en-US"/>
              <a:t>单击此处编辑母版标题样式</a:t>
            </a:r>
            <a:endParaRPr lang="en-US" dirty="0"/>
          </a:p>
        </p:txBody>
      </p:sp>
      <p:sp>
        <p:nvSpPr>
          <p:cNvPr id="3" name="Content Placeholder 2"/>
          <p:cNvSpPr/>
          <p:nvPr>
            <p:ph sz="half" idx="1" hasCustomPrompt="1"/>
          </p:nvPr>
        </p:nvSpPr>
        <p:spPr>
          <a:xfrm>
            <a:off x="628650" y="1369642"/>
            <a:ext cx="3886200" cy="326451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p:nvPr>
            <p:ph sz="half" idx="2" hasCustomPrompt="1"/>
          </p:nvPr>
        </p:nvSpPr>
        <p:spPr>
          <a:xfrm>
            <a:off x="4629150" y="1369642"/>
            <a:ext cx="3886200" cy="326451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p:nvPr>
            <p:ph type="dt" sz="half" idx="10"/>
          </p:nvPr>
        </p:nvSpPr>
        <p:spPr/>
        <p:txBody>
          <a:bodyPr/>
          <a:lstStyle/>
          <a:p>
            <a:fld id="{12B8F931-1C39-45FB-B94A-0A5F622B0500}" type="datetimeFigureOut">
              <a:rPr lang="zh-CN" altLang="en-US" smtClean="0"/>
            </a:fld>
            <a:endParaRPr lang="zh-CN" altLang="en-US"/>
          </a:p>
        </p:txBody>
      </p:sp>
      <p:sp>
        <p:nvSpPr>
          <p:cNvPr id="6" name="Footer Placeholder 5"/>
          <p:cNvSpPr/>
          <p:nvPr>
            <p:ph type="ftr" sz="quarter" idx="11"/>
          </p:nvPr>
        </p:nvSpPr>
        <p:spPr/>
        <p:txBody>
          <a:bodyPr/>
          <a:lstStyle/>
          <a:p>
            <a:endParaRPr lang="zh-CN" altLang="en-US"/>
          </a:p>
        </p:txBody>
      </p:sp>
      <p:sp>
        <p:nvSpPr>
          <p:cNvPr id="7" name="Slide Number Placeholder 6"/>
          <p:cNvSpPr/>
          <p:nvPr>
            <p:ph type="sldNum" sz="quarter" idx="12"/>
          </p:nvPr>
        </p:nvSpPr>
        <p:spPr/>
        <p:txBody>
          <a:bodyPr/>
          <a:lstStyle/>
          <a:p>
            <a:fld id="{62C2367D-6DD9-4A5C-B8E0-AB1017AD774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prism isInverted="1"/>
      </p:transition>
    </mc:Choice>
    <mc:Fallback>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p:nvPr>
            <p:ph type="title"/>
          </p:nvPr>
        </p:nvSpPr>
        <p:spPr>
          <a:xfrm>
            <a:off x="629841" y="273929"/>
            <a:ext cx="7886700" cy="994479"/>
          </a:xfrm>
        </p:spPr>
        <p:txBody>
          <a:bodyPr/>
          <a:lstStyle/>
          <a:p>
            <a:r>
              <a:rPr lang="zh-CN" altLang="en-US"/>
              <a:t>单击此处编辑母版标题样式</a:t>
            </a:r>
            <a:endParaRPr lang="en-US" dirty="0"/>
          </a:p>
        </p:txBody>
      </p:sp>
      <p:sp>
        <p:nvSpPr>
          <p:cNvPr id="3" name="Text Placeholder 2"/>
          <p:cNvSpPr/>
          <p:nvPr>
            <p:ph type="body" idx="1" hasCustomPrompt="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4" name="Content Placeholder 3"/>
          <p:cNvSpPr/>
          <p:nvPr>
            <p:ph sz="half" idx="2" hasCustomPrompt="1"/>
          </p:nvPr>
        </p:nvSpPr>
        <p:spPr>
          <a:xfrm>
            <a:off x="629842" y="1879386"/>
            <a:ext cx="3868340" cy="276429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p:nvPr>
            <p:ph type="body" sz="quarter" idx="3" hasCustomPrompt="1"/>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6" name="Content Placeholder 5"/>
          <p:cNvSpPr/>
          <p:nvPr>
            <p:ph sz="quarter" idx="4" hasCustomPrompt="1"/>
          </p:nvPr>
        </p:nvSpPr>
        <p:spPr>
          <a:xfrm>
            <a:off x="4629150" y="1879386"/>
            <a:ext cx="3887391" cy="276429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p:nvPr>
            <p:ph type="dt" sz="half" idx="10"/>
          </p:nvPr>
        </p:nvSpPr>
        <p:spPr/>
        <p:txBody>
          <a:bodyPr/>
          <a:lstStyle/>
          <a:p>
            <a:fld id="{12B8F931-1C39-45FB-B94A-0A5F622B0500}" type="datetimeFigureOut">
              <a:rPr lang="zh-CN" altLang="en-US" smtClean="0"/>
            </a:fld>
            <a:endParaRPr lang="zh-CN" altLang="en-US"/>
          </a:p>
        </p:txBody>
      </p:sp>
      <p:sp>
        <p:nvSpPr>
          <p:cNvPr id="8" name="Footer Placeholder 7"/>
          <p:cNvSpPr/>
          <p:nvPr>
            <p:ph type="ftr" sz="quarter" idx="11"/>
          </p:nvPr>
        </p:nvSpPr>
        <p:spPr/>
        <p:txBody>
          <a:bodyPr/>
          <a:lstStyle/>
          <a:p>
            <a:endParaRPr lang="zh-CN" altLang="en-US"/>
          </a:p>
        </p:txBody>
      </p:sp>
      <p:sp>
        <p:nvSpPr>
          <p:cNvPr id="9" name="Slide Number Placeholder 8"/>
          <p:cNvSpPr/>
          <p:nvPr>
            <p:ph type="sldNum" sz="quarter" idx="12"/>
          </p:nvPr>
        </p:nvSpPr>
        <p:spPr/>
        <p:txBody>
          <a:bodyPr/>
          <a:lstStyle/>
          <a:p>
            <a:fld id="{62C2367D-6DD9-4A5C-B8E0-AB1017AD774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prism isInverted="1"/>
      </p:transition>
    </mc:Choice>
    <mc:Fallback>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p:nvPr>
            <p:ph type="title"/>
          </p:nvPr>
        </p:nvSpPr>
        <p:spPr/>
        <p:txBody>
          <a:bodyPr/>
          <a:lstStyle/>
          <a:p>
            <a:r>
              <a:rPr lang="zh-CN" altLang="en-US"/>
              <a:t>单击此处编辑母版标题样式</a:t>
            </a:r>
            <a:endParaRPr lang="en-US" dirty="0"/>
          </a:p>
        </p:txBody>
      </p:sp>
      <p:sp>
        <p:nvSpPr>
          <p:cNvPr id="3" name="Date Placeholder 2"/>
          <p:cNvSpPr/>
          <p:nvPr>
            <p:ph type="dt" sz="half" idx="10"/>
          </p:nvPr>
        </p:nvSpPr>
        <p:spPr/>
        <p:txBody>
          <a:bodyPr/>
          <a:lstStyle/>
          <a:p>
            <a:fld id="{12B8F931-1C39-45FB-B94A-0A5F622B0500}" type="datetimeFigureOut">
              <a:rPr lang="zh-CN" altLang="en-US" smtClean="0"/>
            </a:fld>
            <a:endParaRPr lang="zh-CN" altLang="en-US"/>
          </a:p>
        </p:txBody>
      </p:sp>
      <p:sp>
        <p:nvSpPr>
          <p:cNvPr id="4" name="Footer Placeholder 3"/>
          <p:cNvSpPr/>
          <p:nvPr>
            <p:ph type="ftr" sz="quarter" idx="11"/>
          </p:nvPr>
        </p:nvSpPr>
        <p:spPr/>
        <p:txBody>
          <a:bodyPr/>
          <a:lstStyle/>
          <a:p>
            <a:endParaRPr lang="zh-CN" altLang="en-US"/>
          </a:p>
        </p:txBody>
      </p:sp>
      <p:sp>
        <p:nvSpPr>
          <p:cNvPr id="5" name="Slide Number Placeholder 4"/>
          <p:cNvSpPr/>
          <p:nvPr>
            <p:ph type="sldNum" sz="quarter" idx="12"/>
          </p:nvPr>
        </p:nvSpPr>
        <p:spPr/>
        <p:txBody>
          <a:bodyPr/>
          <a:lstStyle/>
          <a:p>
            <a:fld id="{62C2367D-6DD9-4A5C-B8E0-AB1017AD774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prism isInverted="1"/>
      </p:transition>
    </mc:Choice>
    <mc:Fallback>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p:nvPr>
            <p:ph type="dt" sz="half" idx="10"/>
          </p:nvPr>
        </p:nvSpPr>
        <p:spPr/>
        <p:txBody>
          <a:bodyPr/>
          <a:lstStyle/>
          <a:p>
            <a:fld id="{12B8F931-1C39-45FB-B94A-0A5F622B0500}" type="datetimeFigureOut">
              <a:rPr lang="zh-CN" altLang="en-US" smtClean="0"/>
            </a:fld>
            <a:endParaRPr lang="zh-CN" altLang="en-US"/>
          </a:p>
        </p:txBody>
      </p:sp>
      <p:sp>
        <p:nvSpPr>
          <p:cNvPr id="3" name="Footer Placeholder 2"/>
          <p:cNvSpPr/>
          <p:nvPr>
            <p:ph type="ftr" sz="quarter" idx="11"/>
          </p:nvPr>
        </p:nvSpPr>
        <p:spPr/>
        <p:txBody>
          <a:bodyPr/>
          <a:lstStyle/>
          <a:p>
            <a:endParaRPr lang="zh-CN" altLang="en-US"/>
          </a:p>
        </p:txBody>
      </p:sp>
      <p:sp>
        <p:nvSpPr>
          <p:cNvPr id="4" name="Slide Number Placeholder 3"/>
          <p:cNvSpPr/>
          <p:nvPr>
            <p:ph type="sldNum" sz="quarter" idx="12"/>
          </p:nvPr>
        </p:nvSpPr>
        <p:spPr/>
        <p:txBody>
          <a:bodyPr/>
          <a:lstStyle/>
          <a:p>
            <a:fld id="{62C2367D-6DD9-4A5C-B8E0-AB1017AD774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prism isInverted="1"/>
      </p:transition>
    </mc:Choice>
    <mc:Fallback>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Content Placeholder 2"/>
          <p:cNvSpPr/>
          <p:nvPr>
            <p:ph idx="1" hasCustomPrompt="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p:nvPr>
            <p:ph type="dt" sz="half" idx="10"/>
          </p:nvPr>
        </p:nvSpPr>
        <p:spPr/>
        <p:txBody>
          <a:bodyPr/>
          <a:lstStyle/>
          <a:p>
            <a:fld id="{12B8F931-1C39-45FB-B94A-0A5F622B0500}" type="datetimeFigureOut">
              <a:rPr lang="zh-CN" altLang="en-US" smtClean="0"/>
            </a:fld>
            <a:endParaRPr lang="zh-CN" altLang="en-US"/>
          </a:p>
        </p:txBody>
      </p:sp>
      <p:sp>
        <p:nvSpPr>
          <p:cNvPr id="6" name="Footer Placeholder 5"/>
          <p:cNvSpPr/>
          <p:nvPr>
            <p:ph type="ftr" sz="quarter" idx="11"/>
          </p:nvPr>
        </p:nvSpPr>
        <p:spPr/>
        <p:txBody>
          <a:bodyPr/>
          <a:lstStyle/>
          <a:p>
            <a:endParaRPr lang="zh-CN" altLang="en-US"/>
          </a:p>
        </p:txBody>
      </p:sp>
      <p:sp>
        <p:nvSpPr>
          <p:cNvPr id="7" name="Slide Number Placeholder 6"/>
          <p:cNvSpPr/>
          <p:nvPr>
            <p:ph type="sldNum" sz="quarter" idx="12"/>
          </p:nvPr>
        </p:nvSpPr>
        <p:spPr/>
        <p:txBody>
          <a:bodyPr/>
          <a:lstStyle/>
          <a:p>
            <a:fld id="{62C2367D-6DD9-4A5C-B8E0-AB1017AD774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prism isInverted="1"/>
      </p:transition>
    </mc:Choice>
    <mc:Fallback>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Picture Placeholder 2"/>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p:nvPr>
            <p:ph type="dt" sz="half" idx="10"/>
          </p:nvPr>
        </p:nvSpPr>
        <p:spPr/>
        <p:txBody>
          <a:bodyPr/>
          <a:lstStyle/>
          <a:p>
            <a:fld id="{12B8F931-1C39-45FB-B94A-0A5F622B0500}" type="datetimeFigureOut">
              <a:rPr lang="zh-CN" altLang="en-US" smtClean="0"/>
            </a:fld>
            <a:endParaRPr lang="zh-CN" altLang="en-US"/>
          </a:p>
        </p:txBody>
      </p:sp>
      <p:sp>
        <p:nvSpPr>
          <p:cNvPr id="6" name="Footer Placeholder 5"/>
          <p:cNvSpPr/>
          <p:nvPr>
            <p:ph type="ftr" sz="quarter" idx="11"/>
          </p:nvPr>
        </p:nvSpPr>
        <p:spPr/>
        <p:txBody>
          <a:bodyPr/>
          <a:lstStyle/>
          <a:p>
            <a:endParaRPr lang="zh-CN" altLang="en-US"/>
          </a:p>
        </p:txBody>
      </p:sp>
      <p:sp>
        <p:nvSpPr>
          <p:cNvPr id="7" name="Slide Number Placeholder 6"/>
          <p:cNvSpPr/>
          <p:nvPr>
            <p:ph type="sldNum" sz="quarter" idx="12"/>
          </p:nvPr>
        </p:nvSpPr>
        <p:spPr/>
        <p:txBody>
          <a:bodyPr/>
          <a:lstStyle/>
          <a:p>
            <a:fld id="{62C2367D-6DD9-4A5C-B8E0-AB1017AD774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prism isInverted="1"/>
      </p:transition>
    </mc:Choice>
    <mc:Fallback>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12B8F931-1C39-45FB-B94A-0A5F622B0500}" type="datetimeFigureOut">
              <a:rPr lang="zh-CN" altLang="en-US" smtClean="0"/>
            </a:fld>
            <a:endParaRPr lang="zh-CN" altLang="en-US"/>
          </a:p>
        </p:txBody>
      </p:sp>
      <p:sp>
        <p:nvSpPr>
          <p:cNvPr id="5" name="Footer Placeholder 4"/>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62C2367D-6DD9-4A5C-B8E0-AB1017AD774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250" advClick="0" advTm="0">
        <p:fade/>
      </p:transition>
    </mc:Choice>
    <mc:Fallback>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9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9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9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41DAEDD4-642A-46B3-9FB2-A65B34D35797}"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zh-CN" altLang="en-US">
              <a:solidFill>
                <a:prstClr val="black">
                  <a:tint val="75000"/>
                </a:prstClr>
              </a:solidFill>
            </a:endParaRPr>
          </a:p>
        </p:txBody>
      </p:sp>
      <p:sp>
        <p:nvSpPr>
          <p:cNvPr id="6" name="灯片编号占位符 5"/>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CB0B5773-CCB3-4323-998A-8607E0AC9EFA}"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9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9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9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16E5758D-A3C3-4E88-8AC0-22500507BD7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Footer Placeholder 4"/>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zh-CN" altLang="en-US">
              <a:solidFill>
                <a:prstClr val="black">
                  <a:tint val="75000"/>
                </a:prstClr>
              </a:solidFill>
            </a:endParaRPr>
          </a:p>
        </p:txBody>
      </p:sp>
      <p:sp>
        <p:nvSpPr>
          <p:cNvPr id="6" name="Slide Number Placeholder 5"/>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AA4E786F-588D-4932-A7B2-AE3451FA4ACA}"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9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9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9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1975485" y="2002155"/>
            <a:ext cx="5654675" cy="1326515"/>
          </a:xfrm>
          <a:prstGeom prst="rect">
            <a:avLst/>
          </a:prstGeom>
          <a:noFill/>
        </p:spPr>
        <p:txBody>
          <a:bodyPr wrap="square" rtlCol="0">
            <a:noAutofit/>
          </a:bodyPr>
          <a:p>
            <a:pPr indent="0" algn="ctr">
              <a:lnSpc>
                <a:spcPct val="100000"/>
              </a:lnSpc>
              <a:buNone/>
            </a:pPr>
            <a:r>
              <a:rPr lang="zh-CN" altLang="en-US" sz="3600">
                <a:solidFill>
                  <a:srgbClr val="FF0000"/>
                </a:solidFill>
                <a:latin typeface="Calibri" pitchFamily="34" charset="0"/>
                <a:ea typeface="Calibri" pitchFamily="34" charset="0"/>
              </a:rPr>
              <a:t>Spring Festival Couplets</a:t>
            </a:r>
            <a:endParaRPr lang="zh-CN" altLang="en-US" sz="3600">
              <a:solidFill>
                <a:srgbClr val="FF0000"/>
              </a:solidFill>
              <a:latin typeface="Calibri" pitchFamily="34" charset="0"/>
              <a:ea typeface="Calibri" pitchFamily="34" charset="0"/>
            </a:endParaRPr>
          </a:p>
          <a:p>
            <a:pPr indent="0" algn="ctr">
              <a:lnSpc>
                <a:spcPct val="100000"/>
              </a:lnSpc>
              <a:buNone/>
            </a:pPr>
            <a:r>
              <a:rPr lang="en-US" altLang="zh-CN" sz="3600">
                <a:latin typeface="Calibri" pitchFamily="34" charset="0"/>
                <a:ea typeface="Calibri" pitchFamily="34" charset="0"/>
              </a:rPr>
              <a:t>                           </a:t>
            </a:r>
            <a:r>
              <a:rPr lang="en-US" altLang="zh-CN" sz="2400">
                <a:latin typeface="Calibri" pitchFamily="34" charset="0"/>
                <a:ea typeface="Calibri" pitchFamily="34" charset="0"/>
              </a:rPr>
              <a:t>Cao Wen</a:t>
            </a:r>
            <a:r>
              <a:rPr lang="zh-CN" altLang="en-US" sz="2400">
                <a:latin typeface="Calibri" pitchFamily="34" charset="0"/>
                <a:ea typeface="Calibri" pitchFamily="34" charset="0"/>
              </a:rPr>
              <a:t> </a:t>
            </a:r>
            <a:endParaRPr lang="zh-CN" altLang="en-US" sz="2400">
              <a:latin typeface="Calibri" pitchFamily="34" charset="0"/>
              <a:ea typeface="Calibri"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p14:prism isInverted="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a:off x="2984674" y="1367341"/>
            <a:ext cx="0" cy="278058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056486" y="1367341"/>
            <a:ext cx="0" cy="278058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08506" y="4147921"/>
            <a:ext cx="778103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0" y="1370965"/>
            <a:ext cx="778103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277636" y="225324"/>
            <a:ext cx="3665190" cy="434340"/>
          </a:xfrm>
          <a:prstGeom prst="rect">
            <a:avLst/>
          </a:prstGeom>
          <a:ln w="28575">
            <a:noFill/>
          </a:ln>
        </p:spPr>
        <p:txBody>
          <a:bodyPr vert="horz" wrap="square" lIns="68580" tIns="34290" rIns="68580" bIns="34290">
            <a:spAutoFit/>
          </a:bodyPr>
          <a:lstStyle/>
          <a:p>
            <a:r>
              <a:rPr lang="en-US" altLang="zh-CN" sz="2400" dirty="0">
                <a:solidFill>
                  <a:srgbClr val="273B1F"/>
                </a:solidFill>
                <a:latin typeface="方正仿宋简体" pitchFamily="2" charset="-122"/>
                <a:ea typeface="方正仿宋简体" pitchFamily="2" charset="-122"/>
                <a:sym typeface="方正仿宋简体" pitchFamily="2" charset="-122"/>
              </a:rPr>
              <a:t>How to read</a:t>
            </a:r>
            <a:r>
              <a:rPr lang="zh-CN" altLang="en-US" sz="2400" dirty="0">
                <a:solidFill>
                  <a:srgbClr val="273B1F"/>
                </a:solidFill>
                <a:latin typeface="方正仿宋简体" pitchFamily="2" charset="-122"/>
                <a:ea typeface="方正仿宋简体" pitchFamily="2" charset="-122"/>
                <a:sym typeface="方正仿宋简体" pitchFamily="2" charset="-122"/>
              </a:rPr>
              <a:t>？</a:t>
            </a:r>
            <a:endParaRPr lang="zh-CN" altLang="en-US" sz="2400" dirty="0">
              <a:solidFill>
                <a:srgbClr val="273B1F"/>
              </a:solidFill>
              <a:latin typeface="方正仿宋简体" pitchFamily="2" charset="-122"/>
              <a:ea typeface="方正仿宋简体" pitchFamily="2" charset="-122"/>
              <a:sym typeface="方正仿宋简体" pitchFamily="2" charset="-122"/>
            </a:endParaRPr>
          </a:p>
        </p:txBody>
      </p:sp>
      <p:sp>
        <p:nvSpPr>
          <p:cNvPr id="2" name="文本框 1"/>
          <p:cNvSpPr txBox="1"/>
          <p:nvPr/>
        </p:nvSpPr>
        <p:spPr>
          <a:xfrm>
            <a:off x="277495" y="1886585"/>
            <a:ext cx="2718435" cy="1957705"/>
          </a:xfrm>
          <a:prstGeom prst="rect">
            <a:avLst/>
          </a:prstGeom>
          <a:noFill/>
        </p:spPr>
        <p:txBody>
          <a:bodyPr wrap="square" rtlCol="0">
            <a:noAutofit/>
          </a:bodyPr>
          <a:p>
            <a:pPr indent="0" algn="l">
              <a:lnSpc>
                <a:spcPct val="100000"/>
              </a:lnSpc>
              <a:buNone/>
            </a:pPr>
            <a:r>
              <a:rPr lang="en-US" altLang="zh-CN" sz="2400">
                <a:latin typeface="Calibri" pitchFamily="34" charset="0"/>
                <a:ea typeface="Calibri" pitchFamily="34" charset="0"/>
              </a:rPr>
              <a:t>    </a:t>
            </a:r>
            <a:r>
              <a:rPr lang="zh-CN" altLang="en-US" sz="2400">
                <a:latin typeface="Calibri" pitchFamily="34" charset="0"/>
                <a:ea typeface="Calibri" pitchFamily="34" charset="0"/>
              </a:rPr>
              <a:t>First, look at the horizontal scroll.</a:t>
            </a:r>
            <a:endParaRPr lang="zh-CN" altLang="en-US" sz="2400">
              <a:latin typeface="Calibri" pitchFamily="34" charset="0"/>
              <a:ea typeface="Calibri" pitchFamily="34" charset="0"/>
            </a:endParaRPr>
          </a:p>
        </p:txBody>
      </p:sp>
      <p:sp>
        <p:nvSpPr>
          <p:cNvPr id="4" name="文本框 3"/>
          <p:cNvSpPr txBox="1"/>
          <p:nvPr/>
        </p:nvSpPr>
        <p:spPr>
          <a:xfrm>
            <a:off x="2995930" y="1341120"/>
            <a:ext cx="3057525" cy="2390775"/>
          </a:xfrm>
          <a:prstGeom prst="rect">
            <a:avLst/>
          </a:prstGeom>
          <a:noFill/>
        </p:spPr>
        <p:txBody>
          <a:bodyPr wrap="square" rtlCol="0">
            <a:noAutofit/>
          </a:bodyPr>
          <a:p>
            <a:pPr indent="0" algn="l">
              <a:lnSpc>
                <a:spcPct val="100000"/>
              </a:lnSpc>
              <a:buNone/>
            </a:pPr>
            <a:r>
              <a:rPr lang="en-US" altLang="zh-CN" sz="2400">
                <a:latin typeface="Calibri" pitchFamily="34" charset="0"/>
                <a:ea typeface="Calibri" pitchFamily="34" charset="0"/>
              </a:rPr>
              <a:t>    </a:t>
            </a:r>
            <a:r>
              <a:rPr lang="zh-CN" altLang="en-US" sz="2400">
                <a:latin typeface="Calibri" pitchFamily="34" charset="0"/>
                <a:ea typeface="Calibri" pitchFamily="34" charset="0"/>
              </a:rPr>
              <a:t>If the four characters are written from left to right, the upper scroll will be on the left and the lower scroll on the right. </a:t>
            </a:r>
            <a:endParaRPr lang="zh-CN" altLang="en-US" sz="2400">
              <a:latin typeface="Calibri" pitchFamily="34" charset="0"/>
              <a:ea typeface="Calibri" pitchFamily="34" charset="0"/>
            </a:endParaRPr>
          </a:p>
        </p:txBody>
      </p:sp>
      <p:sp>
        <p:nvSpPr>
          <p:cNvPr id="5" name="文本框 4"/>
          <p:cNvSpPr txBox="1"/>
          <p:nvPr/>
        </p:nvSpPr>
        <p:spPr>
          <a:xfrm>
            <a:off x="6053455" y="1370965"/>
            <a:ext cx="2936875" cy="2005965"/>
          </a:xfrm>
          <a:prstGeom prst="rect">
            <a:avLst/>
          </a:prstGeom>
          <a:noFill/>
        </p:spPr>
        <p:txBody>
          <a:bodyPr wrap="square" rtlCol="0">
            <a:noAutofit/>
          </a:bodyPr>
          <a:p>
            <a:pPr indent="0" algn="l">
              <a:lnSpc>
                <a:spcPct val="100000"/>
              </a:lnSpc>
              <a:buNone/>
            </a:pPr>
            <a:r>
              <a:rPr lang="en-US" altLang="zh-CN" sz="2400">
                <a:latin typeface="Calibri" pitchFamily="34" charset="0"/>
                <a:ea typeface="Calibri" pitchFamily="34" charset="0"/>
              </a:rPr>
              <a:t>    </a:t>
            </a:r>
            <a:r>
              <a:rPr lang="zh-CN" altLang="en-US" sz="2400">
                <a:latin typeface="Calibri" pitchFamily="34" charset="0"/>
                <a:ea typeface="Calibri" pitchFamily="34" charset="0"/>
              </a:rPr>
              <a:t>If the characters of the horizontal scroll are reversed, the two side scrolls should be read from right to left. </a:t>
            </a:r>
            <a:endParaRPr lang="zh-CN" altLang="en-US" sz="2400">
              <a:latin typeface="Calibri" pitchFamily="34" charset="0"/>
              <a:ea typeface="Calibri"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77636" y="225324"/>
            <a:ext cx="3665190" cy="434340"/>
          </a:xfrm>
          <a:prstGeom prst="rect">
            <a:avLst/>
          </a:prstGeom>
          <a:ln w="28575">
            <a:noFill/>
          </a:ln>
        </p:spPr>
        <p:txBody>
          <a:bodyPr vert="horz" wrap="square" lIns="68580" tIns="34290" rIns="68580" bIns="34290">
            <a:spAutoFit/>
          </a:bodyPr>
          <a:lstStyle/>
          <a:p>
            <a:r>
              <a:rPr lang="en-US" altLang="zh-CN" sz="2400" dirty="0">
                <a:solidFill>
                  <a:srgbClr val="273B1F"/>
                </a:solidFill>
                <a:latin typeface="方正仿宋简体" pitchFamily="2" charset="-122"/>
                <a:ea typeface="方正仿宋简体" pitchFamily="2" charset="-122"/>
                <a:sym typeface="方正仿宋简体" pitchFamily="2" charset="-122"/>
              </a:rPr>
              <a:t>How to paste</a:t>
            </a:r>
            <a:r>
              <a:rPr lang="zh-CN" altLang="en-US" sz="2400" dirty="0">
                <a:solidFill>
                  <a:srgbClr val="273B1F"/>
                </a:solidFill>
                <a:latin typeface="方正仿宋简体" pitchFamily="2" charset="-122"/>
                <a:ea typeface="方正仿宋简体" pitchFamily="2" charset="-122"/>
                <a:sym typeface="方正仿宋简体" pitchFamily="2" charset="-122"/>
              </a:rPr>
              <a:t>？</a:t>
            </a:r>
            <a:endParaRPr lang="zh-CN" altLang="en-US" sz="2400" dirty="0">
              <a:solidFill>
                <a:srgbClr val="273B1F"/>
              </a:solidFill>
              <a:latin typeface="方正仿宋简体" pitchFamily="2" charset="-122"/>
              <a:ea typeface="方正仿宋简体" pitchFamily="2" charset="-122"/>
              <a:sym typeface="方正仿宋简体" pitchFamily="2" charset="-122"/>
            </a:endParaRPr>
          </a:p>
        </p:txBody>
      </p:sp>
      <p:sp>
        <p:nvSpPr>
          <p:cNvPr id="2" name="文本框 1"/>
          <p:cNvSpPr txBox="1"/>
          <p:nvPr/>
        </p:nvSpPr>
        <p:spPr>
          <a:xfrm>
            <a:off x="647700" y="1016635"/>
            <a:ext cx="7235190" cy="993775"/>
          </a:xfrm>
          <a:prstGeom prst="rect">
            <a:avLst/>
          </a:prstGeom>
          <a:noFill/>
        </p:spPr>
        <p:txBody>
          <a:bodyPr wrap="square" rtlCol="0">
            <a:noAutofit/>
          </a:bodyPr>
          <a:p>
            <a:pPr indent="0" algn="l">
              <a:lnSpc>
                <a:spcPct val="100000"/>
              </a:lnSpc>
              <a:buNone/>
            </a:pPr>
            <a:r>
              <a:rPr lang="en-US" altLang="zh-CN" sz="2400">
                <a:latin typeface="Calibri" pitchFamily="34" charset="0"/>
                <a:ea typeface="Calibri" pitchFamily="34" charset="0"/>
              </a:rPr>
              <a:t>    </a:t>
            </a:r>
            <a:r>
              <a:rPr lang="zh-CN" altLang="en-US" sz="2400">
                <a:latin typeface="Calibri" pitchFamily="34" charset="0"/>
                <a:ea typeface="Calibri" pitchFamily="34" charset="0"/>
              </a:rPr>
              <a:t>Usually, they should be pasted before New Year’s Eve, and the best time is between 13:00  and 15:00 on the 29th of lunar December. </a:t>
            </a:r>
            <a:endParaRPr lang="zh-CN" altLang="en-US" sz="2400">
              <a:latin typeface="Calibri" pitchFamily="34" charset="0"/>
              <a:ea typeface="Calibri" pitchFamily="34" charset="0"/>
            </a:endParaRPr>
          </a:p>
        </p:txBody>
      </p:sp>
      <p:sp>
        <p:nvSpPr>
          <p:cNvPr id="3" name="文本框 2"/>
          <p:cNvSpPr txBox="1"/>
          <p:nvPr/>
        </p:nvSpPr>
        <p:spPr>
          <a:xfrm>
            <a:off x="647700" y="2882265"/>
            <a:ext cx="7531100" cy="1236980"/>
          </a:xfrm>
          <a:prstGeom prst="rect">
            <a:avLst/>
          </a:prstGeom>
          <a:noFill/>
        </p:spPr>
        <p:txBody>
          <a:bodyPr wrap="square" rtlCol="0">
            <a:noAutofit/>
          </a:bodyPr>
          <a:p>
            <a:pPr indent="0" algn="l">
              <a:lnSpc>
                <a:spcPct val="100000"/>
              </a:lnSpc>
              <a:buNone/>
            </a:pPr>
            <a:r>
              <a:rPr lang="en-US" altLang="zh-CN" sz="2400">
                <a:latin typeface="Calibri" pitchFamily="34" charset="0"/>
                <a:ea typeface="Calibri" pitchFamily="34" charset="0"/>
              </a:rPr>
              <a:t>    </a:t>
            </a:r>
            <a:r>
              <a:rPr lang="zh-CN" altLang="en-US" sz="2400">
                <a:latin typeface="Calibri" pitchFamily="34" charset="0"/>
                <a:ea typeface="Calibri" pitchFamily="34" charset="0"/>
              </a:rPr>
              <a:t>The correct pasting order is: upper scroll → lower scroll → horizontal scroll. </a:t>
            </a:r>
            <a:endParaRPr lang="zh-CN" altLang="en-US" sz="2400">
              <a:latin typeface="Calibri" pitchFamily="34" charset="0"/>
              <a:ea typeface="Calibri" pitchFamily="34" charset="0"/>
            </a:endParaRPr>
          </a:p>
        </p:txBody>
      </p:sp>
      <p:sp>
        <p:nvSpPr>
          <p:cNvPr id="4" name="DRAWINGSTR_UNKNOWNSHAPENAME 3"/>
          <p:cNvSpPr/>
          <p:nvPr/>
        </p:nvSpPr>
        <p:spPr>
          <a:xfrm>
            <a:off x="0" y="0"/>
            <a:ext cx="127000" cy="12700"/>
          </a:xfrm>
          <a:prstGeom prst="rect">
            <a:avLst/>
          </a:prstGeom>
        </p:spPr>
      </p:sp>
      <p:pic>
        <p:nvPicPr>
          <p:cNvPr id="5" name="图片 4"/>
          <p:cNvPicPr>
            <a:picLocks noChangeAspect="1"/>
          </p:cNvPicPr>
          <p:nvPr/>
        </p:nvPicPr>
        <p:blipFill>
          <a:blip r:embed="rId1"/>
          <a:stretch>
            <a:fillRect/>
          </a:stretch>
        </p:blipFill>
        <p:spPr>
          <a:xfrm>
            <a:off x="5643880" y="2180590"/>
            <a:ext cx="3213735" cy="29641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additive="base">
                                        <p:cTn id="6" dur="500"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cxnSp>
        <p:nvCxnSpPr>
          <p:cNvPr id="12" name="直接连接符 11"/>
          <p:cNvCxnSpPr/>
          <p:nvPr/>
        </p:nvCxnSpPr>
        <p:spPr>
          <a:xfrm>
            <a:off x="3775018" y="910263"/>
            <a:ext cx="0" cy="331561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3073400" y="2232025"/>
            <a:ext cx="4026535" cy="680720"/>
          </a:xfrm>
          <a:prstGeom prst="rect">
            <a:avLst/>
          </a:prstGeom>
          <a:noFill/>
        </p:spPr>
        <p:txBody>
          <a:bodyPr wrap="square" rtlCol="0">
            <a:noAutofit/>
          </a:bodyPr>
          <a:p>
            <a:pPr indent="0" algn="l">
              <a:lnSpc>
                <a:spcPct val="100000"/>
              </a:lnSpc>
              <a:buNone/>
            </a:pPr>
            <a:r>
              <a:rPr lang="en-US" altLang="zh-CN" sz="2800" b="1">
                <a:latin typeface="Calibri" pitchFamily="34" charset="0"/>
                <a:ea typeface="Calibri" pitchFamily="34" charset="0"/>
              </a:rPr>
              <a:t>Taditional &amp; Mordern</a:t>
            </a:r>
            <a:endParaRPr lang="en-US" altLang="zh-CN" sz="2800" b="1">
              <a:latin typeface="Calibri" pitchFamily="34" charset="0"/>
              <a:ea typeface="Calibri"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p14:prism isInverted="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277636" y="225324"/>
            <a:ext cx="3665190" cy="434340"/>
          </a:xfrm>
          <a:prstGeom prst="rect">
            <a:avLst/>
          </a:prstGeom>
          <a:ln w="28575">
            <a:noFill/>
          </a:ln>
        </p:spPr>
        <p:txBody>
          <a:bodyPr vert="horz" wrap="square" lIns="68580" tIns="34290" rIns="68580" bIns="34290">
            <a:spAutoFit/>
          </a:bodyPr>
          <a:lstStyle/>
          <a:p>
            <a:r>
              <a:rPr lang="en-US" altLang="zh-CN" sz="2400" dirty="0">
                <a:solidFill>
                  <a:srgbClr val="273B1F"/>
                </a:solidFill>
                <a:latin typeface="方正仿宋简体" pitchFamily="2" charset="-122"/>
                <a:ea typeface="方正仿宋简体" pitchFamily="2" charset="-122"/>
                <a:sym typeface="方正仿宋简体" pitchFamily="2" charset="-122"/>
              </a:rPr>
              <a:t>Traditional</a:t>
            </a:r>
            <a:endParaRPr lang="en-US" altLang="zh-CN" sz="2400" dirty="0">
              <a:solidFill>
                <a:srgbClr val="273B1F"/>
              </a:solidFill>
              <a:latin typeface="方正仿宋简体" pitchFamily="2" charset="-122"/>
              <a:ea typeface="方正仿宋简体" pitchFamily="2" charset="-122"/>
              <a:sym typeface="方正仿宋简体" pitchFamily="2" charset="-122"/>
            </a:endParaRPr>
          </a:p>
        </p:txBody>
      </p:sp>
      <p:sp>
        <p:nvSpPr>
          <p:cNvPr id="2" name="文本框 1"/>
          <p:cNvSpPr txBox="1"/>
          <p:nvPr/>
        </p:nvSpPr>
        <p:spPr>
          <a:xfrm>
            <a:off x="357505" y="1307465"/>
            <a:ext cx="3504565" cy="1684020"/>
          </a:xfrm>
          <a:prstGeom prst="rect">
            <a:avLst/>
          </a:prstGeom>
          <a:noFill/>
        </p:spPr>
        <p:txBody>
          <a:bodyPr wrap="square" rtlCol="0">
            <a:noAutofit/>
          </a:bodyPr>
          <a:p>
            <a:pPr indent="0" algn="l">
              <a:lnSpc>
                <a:spcPct val="100000"/>
              </a:lnSpc>
              <a:buNone/>
            </a:pPr>
            <a:r>
              <a:rPr lang="en-US" altLang="zh-CN" sz="2400">
                <a:latin typeface="Calibri" pitchFamily="34" charset="0"/>
                <a:ea typeface="宋体" charset="-122"/>
              </a:rPr>
              <a:t>    </a:t>
            </a:r>
            <a:r>
              <a:rPr lang="zh-CN" altLang="en-US" sz="2400">
                <a:latin typeface="Calibri" pitchFamily="34" charset="0"/>
                <a:ea typeface="宋体" charset="-122"/>
              </a:rPr>
              <a:t>In remote or rural areas, people will not remove the old scrolls until the next New Year. Although they are damaged by wind and rain, they will still keep them up until replaced the following year.</a:t>
            </a:r>
            <a:endParaRPr lang="zh-CN" altLang="en-US" sz="2400">
              <a:latin typeface="Calibri" pitchFamily="34" charset="0"/>
              <a:ea typeface="宋体" charset="-122"/>
            </a:endParaRPr>
          </a:p>
        </p:txBody>
      </p:sp>
      <p:pic>
        <p:nvPicPr>
          <p:cNvPr id="3" name="图片 2"/>
          <p:cNvPicPr>
            <a:picLocks noChangeAspect="1"/>
          </p:cNvPicPr>
          <p:nvPr/>
        </p:nvPicPr>
        <p:blipFill>
          <a:blip r:embed="rId1"/>
          <a:srcRect b="9441"/>
          <a:stretch>
            <a:fillRect/>
          </a:stretch>
        </p:blipFill>
        <p:spPr>
          <a:xfrm>
            <a:off x="4185920" y="1307465"/>
            <a:ext cx="4909185" cy="32118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prism isInverted="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277636" y="225324"/>
            <a:ext cx="3665190" cy="434340"/>
          </a:xfrm>
          <a:prstGeom prst="rect">
            <a:avLst/>
          </a:prstGeom>
          <a:ln w="28575">
            <a:noFill/>
          </a:ln>
        </p:spPr>
        <p:txBody>
          <a:bodyPr vert="horz" wrap="square" lIns="68580" tIns="34290" rIns="68580" bIns="34290">
            <a:spAutoFit/>
          </a:bodyPr>
          <a:lstStyle/>
          <a:p>
            <a:r>
              <a:rPr lang="en-US" altLang="zh-CN" sz="2400" dirty="0">
                <a:solidFill>
                  <a:srgbClr val="273B1F"/>
                </a:solidFill>
                <a:latin typeface="方正仿宋简体" pitchFamily="2" charset="-122"/>
                <a:ea typeface="方正仿宋简体" pitchFamily="2" charset="-122"/>
                <a:sym typeface="方正仿宋简体" pitchFamily="2" charset="-122"/>
              </a:rPr>
              <a:t>Traditional</a:t>
            </a:r>
            <a:endParaRPr lang="en-US" altLang="zh-CN" sz="2400" dirty="0">
              <a:solidFill>
                <a:srgbClr val="273B1F"/>
              </a:solidFill>
              <a:latin typeface="方正仿宋简体" pitchFamily="2" charset="-122"/>
              <a:ea typeface="方正仿宋简体" pitchFamily="2" charset="-122"/>
              <a:sym typeface="方正仿宋简体" pitchFamily="2" charset="-122"/>
            </a:endParaRPr>
          </a:p>
        </p:txBody>
      </p:sp>
      <p:sp>
        <p:nvSpPr>
          <p:cNvPr id="2" name="文本框 1"/>
          <p:cNvSpPr txBox="1"/>
          <p:nvPr/>
        </p:nvSpPr>
        <p:spPr>
          <a:xfrm>
            <a:off x="311785" y="1006475"/>
            <a:ext cx="4330065" cy="3601720"/>
          </a:xfrm>
          <a:prstGeom prst="rect">
            <a:avLst/>
          </a:prstGeom>
          <a:noFill/>
        </p:spPr>
        <p:txBody>
          <a:bodyPr wrap="square" rtlCol="0">
            <a:noAutofit/>
          </a:bodyPr>
          <a:p>
            <a:pPr indent="0" algn="l">
              <a:lnSpc>
                <a:spcPct val="100000"/>
              </a:lnSpc>
              <a:buNone/>
            </a:pPr>
            <a:r>
              <a:rPr lang="en-US" altLang="zh-CN" sz="2400">
                <a:latin typeface="Calibri" pitchFamily="34" charset="0"/>
                <a:ea typeface="宋体" charset="-122"/>
              </a:rPr>
              <a:t>    </a:t>
            </a:r>
            <a:r>
              <a:rPr lang="zh-CN" altLang="en-US" sz="2400">
                <a:latin typeface="Calibri" pitchFamily="34" charset="0"/>
                <a:ea typeface="宋体" charset="-122"/>
              </a:rPr>
              <a:t>Traditional couplets are done with </a:t>
            </a:r>
            <a:r>
              <a:rPr lang="zh-CN" altLang="en-US" sz="2400" b="1">
                <a:solidFill>
                  <a:srgbClr val="FF0000"/>
                </a:solidFill>
                <a:latin typeface="Calibri" pitchFamily="34" charset="0"/>
                <a:ea typeface="宋体" charset="-122"/>
              </a:rPr>
              <a:t>ink and brush</a:t>
            </a:r>
            <a:r>
              <a:rPr lang="zh-CN" altLang="en-US" sz="2400">
                <a:latin typeface="Calibri" pitchFamily="34" charset="0"/>
                <a:ea typeface="宋体" charset="-122"/>
              </a:rPr>
              <a:t>, and require excellent calligraphy skills that not everyone has. </a:t>
            </a:r>
            <a:endParaRPr lang="zh-CN" altLang="en-US" sz="2400">
              <a:latin typeface="Calibri" pitchFamily="34" charset="0"/>
              <a:ea typeface="宋体" charset="-122"/>
            </a:endParaRPr>
          </a:p>
          <a:p>
            <a:pPr indent="0" algn="l">
              <a:lnSpc>
                <a:spcPct val="100000"/>
              </a:lnSpc>
              <a:buNone/>
            </a:pPr>
            <a:endParaRPr lang="zh-CN" altLang="en-US" sz="2400">
              <a:latin typeface="Calibri" pitchFamily="34" charset="0"/>
              <a:ea typeface="宋体" charset="-122"/>
            </a:endParaRPr>
          </a:p>
          <a:p>
            <a:pPr indent="0" algn="l">
              <a:lnSpc>
                <a:spcPct val="100000"/>
              </a:lnSpc>
              <a:buNone/>
            </a:pPr>
            <a:r>
              <a:rPr lang="zh-CN" altLang="en-US" sz="2400">
                <a:latin typeface="Calibri" pitchFamily="34" charset="0"/>
                <a:ea typeface="宋体" charset="-122"/>
              </a:rPr>
              <a:t>    The essence of the couplets is demonstrated by </a:t>
            </a:r>
            <a:r>
              <a:rPr lang="zh-CN" altLang="en-US" sz="2400" b="1">
                <a:solidFill>
                  <a:srgbClr val="FF0000"/>
                </a:solidFill>
                <a:latin typeface="Calibri" pitchFamily="34" charset="0"/>
                <a:ea typeface="宋体" charset="-122"/>
              </a:rPr>
              <a:t>the implicit good meaning and stylish calligraphy work</a:t>
            </a:r>
            <a:r>
              <a:rPr lang="zh-CN" altLang="en-US" sz="2400">
                <a:latin typeface="Calibri" pitchFamily="34" charset="0"/>
                <a:ea typeface="宋体" charset="-122"/>
              </a:rPr>
              <a:t>. </a:t>
            </a:r>
            <a:endParaRPr lang="zh-CN" altLang="en-US" sz="2400">
              <a:latin typeface="Calibri" pitchFamily="34" charset="0"/>
              <a:ea typeface="宋体" charset="-122"/>
            </a:endParaRPr>
          </a:p>
        </p:txBody>
      </p:sp>
      <p:pic>
        <p:nvPicPr>
          <p:cNvPr id="5" name="图片 4"/>
          <p:cNvPicPr>
            <a:picLocks noChangeAspect="1"/>
          </p:cNvPicPr>
          <p:nvPr/>
        </p:nvPicPr>
        <p:blipFill>
          <a:blip r:embed="rId1"/>
          <a:stretch>
            <a:fillRect/>
          </a:stretch>
        </p:blipFill>
        <p:spPr>
          <a:xfrm>
            <a:off x="4641850" y="659765"/>
            <a:ext cx="4204970" cy="31248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prism isInverted="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277636" y="225324"/>
            <a:ext cx="3665190" cy="434340"/>
          </a:xfrm>
          <a:prstGeom prst="rect">
            <a:avLst/>
          </a:prstGeom>
          <a:ln w="28575">
            <a:noFill/>
          </a:ln>
        </p:spPr>
        <p:txBody>
          <a:bodyPr vert="horz" wrap="square" lIns="68580" tIns="34290" rIns="68580" bIns="34290">
            <a:spAutoFit/>
          </a:bodyPr>
          <a:lstStyle/>
          <a:p>
            <a:r>
              <a:rPr lang="en-US" altLang="zh-CN" sz="2400" dirty="0">
                <a:solidFill>
                  <a:srgbClr val="273B1F"/>
                </a:solidFill>
                <a:latin typeface="方正仿宋简体" pitchFamily="2" charset="-122"/>
                <a:ea typeface="方正仿宋简体" pitchFamily="2" charset="-122"/>
                <a:sym typeface="方正仿宋简体" pitchFamily="2" charset="-122"/>
              </a:rPr>
              <a:t>Modern</a:t>
            </a:r>
            <a:endParaRPr lang="en-US" altLang="zh-CN" sz="2400" dirty="0">
              <a:solidFill>
                <a:srgbClr val="273B1F"/>
              </a:solidFill>
              <a:latin typeface="方正仿宋简体" pitchFamily="2" charset="-122"/>
              <a:ea typeface="方正仿宋简体" pitchFamily="2" charset="-122"/>
              <a:sym typeface="方正仿宋简体" pitchFamily="2" charset="-122"/>
            </a:endParaRPr>
          </a:p>
        </p:txBody>
      </p:sp>
      <p:sp>
        <p:nvSpPr>
          <p:cNvPr id="2" name="文本框 1"/>
          <p:cNvSpPr txBox="1"/>
          <p:nvPr/>
        </p:nvSpPr>
        <p:spPr>
          <a:xfrm>
            <a:off x="198755" y="771525"/>
            <a:ext cx="4629785" cy="3601720"/>
          </a:xfrm>
          <a:prstGeom prst="rect">
            <a:avLst/>
          </a:prstGeom>
          <a:noFill/>
        </p:spPr>
        <p:txBody>
          <a:bodyPr wrap="square" rtlCol="0">
            <a:noAutofit/>
          </a:bodyPr>
          <a:p>
            <a:pPr indent="0" algn="l">
              <a:lnSpc>
                <a:spcPct val="100000"/>
              </a:lnSpc>
              <a:buNone/>
            </a:pPr>
            <a:r>
              <a:rPr lang="en-US" altLang="zh-CN" sz="2400">
                <a:latin typeface="Calibri" pitchFamily="34" charset="0"/>
                <a:ea typeface="宋体" charset="-122"/>
              </a:rPr>
              <a:t>     In modern cities, if the couplets are ruined or damaged, people usually </a:t>
            </a:r>
            <a:r>
              <a:rPr lang="en-US" altLang="zh-CN" sz="2400" b="1">
                <a:solidFill>
                  <a:srgbClr val="FF0000"/>
                </a:solidFill>
                <a:latin typeface="Calibri" pitchFamily="34" charset="0"/>
                <a:ea typeface="宋体" charset="-122"/>
              </a:rPr>
              <a:t>tear them off </a:t>
            </a:r>
            <a:r>
              <a:rPr lang="en-US" altLang="zh-CN" sz="2400">
                <a:latin typeface="Calibri" pitchFamily="34" charset="0"/>
                <a:ea typeface="宋体" charset="-122"/>
              </a:rPr>
              <a:t>after the Lantern Festival. Some will just throw them away, while others will </a:t>
            </a:r>
            <a:r>
              <a:rPr lang="en-US" altLang="zh-CN" sz="2400" b="1">
                <a:solidFill>
                  <a:srgbClr val="FF0000"/>
                </a:solidFill>
                <a:latin typeface="Calibri" pitchFamily="34" charset="0"/>
                <a:ea typeface="宋体" charset="-122"/>
              </a:rPr>
              <a:t>burn them</a:t>
            </a:r>
            <a:r>
              <a:rPr lang="en-US" altLang="zh-CN" sz="2400">
                <a:latin typeface="Calibri" pitchFamily="34" charset="0"/>
                <a:ea typeface="宋体" charset="-122"/>
              </a:rPr>
              <a:t>.      </a:t>
            </a:r>
            <a:endParaRPr lang="en-US" altLang="zh-CN" sz="2400">
              <a:latin typeface="Calibri" pitchFamily="34" charset="0"/>
              <a:ea typeface="宋体" charset="-122"/>
            </a:endParaRPr>
          </a:p>
          <a:p>
            <a:pPr indent="0" algn="l">
              <a:lnSpc>
                <a:spcPct val="100000"/>
              </a:lnSpc>
              <a:buNone/>
            </a:pPr>
            <a:r>
              <a:rPr lang="en-US" altLang="zh-CN" sz="2400">
                <a:latin typeface="Calibri" pitchFamily="34" charset="0"/>
                <a:ea typeface="宋体" charset="-122"/>
              </a:rPr>
              <a:t>    According to legend, Spring Couplets are gods. After burning, the god can go back to heaven, which will bring good luck to the family. </a:t>
            </a:r>
            <a:endParaRPr lang="zh-CN" altLang="en-US" sz="2400">
              <a:latin typeface="Calibri" pitchFamily="34" charset="0"/>
              <a:ea typeface="宋体" charset="-122"/>
            </a:endParaRPr>
          </a:p>
        </p:txBody>
      </p:sp>
      <p:pic>
        <p:nvPicPr>
          <p:cNvPr id="3" name="图片 2"/>
          <p:cNvPicPr>
            <a:picLocks noChangeAspect="1"/>
          </p:cNvPicPr>
          <p:nvPr/>
        </p:nvPicPr>
        <p:blipFill>
          <a:blip r:embed="rId1"/>
          <a:stretch>
            <a:fillRect/>
          </a:stretch>
        </p:blipFill>
        <p:spPr>
          <a:xfrm>
            <a:off x="4949825" y="1007110"/>
            <a:ext cx="4058920" cy="30397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prism isInverted="1"/>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277636" y="182779"/>
            <a:ext cx="3665190" cy="434340"/>
          </a:xfrm>
          <a:prstGeom prst="rect">
            <a:avLst/>
          </a:prstGeom>
          <a:ln w="28575">
            <a:noFill/>
          </a:ln>
        </p:spPr>
        <p:txBody>
          <a:bodyPr vert="horz" wrap="square" lIns="68580" tIns="34290" rIns="68580" bIns="34290">
            <a:spAutoFit/>
          </a:bodyPr>
          <a:lstStyle/>
          <a:p>
            <a:r>
              <a:rPr lang="en-US" altLang="zh-CN" sz="2400" dirty="0">
                <a:solidFill>
                  <a:srgbClr val="273B1F"/>
                </a:solidFill>
                <a:latin typeface="方正仿宋简体" pitchFamily="2" charset="-122"/>
                <a:ea typeface="方正仿宋简体" pitchFamily="2" charset="-122"/>
                <a:sym typeface="方正仿宋简体" pitchFamily="2" charset="-122"/>
              </a:rPr>
              <a:t>Modern</a:t>
            </a:r>
            <a:endParaRPr lang="en-US" altLang="zh-CN" sz="2400" dirty="0">
              <a:solidFill>
                <a:srgbClr val="273B1F"/>
              </a:solidFill>
              <a:latin typeface="方正仿宋简体" pitchFamily="2" charset="-122"/>
              <a:ea typeface="方正仿宋简体" pitchFamily="2" charset="-122"/>
              <a:sym typeface="方正仿宋简体" pitchFamily="2" charset="-122"/>
            </a:endParaRPr>
          </a:p>
        </p:txBody>
      </p:sp>
      <p:sp>
        <p:nvSpPr>
          <p:cNvPr id="2" name="文本框 1"/>
          <p:cNvSpPr txBox="1"/>
          <p:nvPr/>
        </p:nvSpPr>
        <p:spPr>
          <a:xfrm>
            <a:off x="139700" y="697230"/>
            <a:ext cx="4741545" cy="3518535"/>
          </a:xfrm>
          <a:prstGeom prst="rect">
            <a:avLst/>
          </a:prstGeom>
          <a:noFill/>
        </p:spPr>
        <p:txBody>
          <a:bodyPr wrap="square" rtlCol="0">
            <a:noAutofit/>
          </a:bodyPr>
          <a:p>
            <a:pPr indent="0" algn="l">
              <a:lnSpc>
                <a:spcPct val="100000"/>
              </a:lnSpc>
              <a:buNone/>
            </a:pPr>
            <a:r>
              <a:rPr lang="en-US" altLang="zh-CN" sz="2400">
                <a:latin typeface="Calibri" pitchFamily="34" charset="0"/>
                <a:ea typeface="宋体" charset="-122"/>
              </a:rPr>
              <a:t>     Nowadays, the most commonly seen couplets in China are </a:t>
            </a:r>
            <a:r>
              <a:rPr lang="en-US" altLang="zh-CN" sz="2400" b="1">
                <a:solidFill>
                  <a:srgbClr val="FF0000"/>
                </a:solidFill>
                <a:latin typeface="Calibri" pitchFamily="34" charset="0"/>
                <a:ea typeface="宋体" charset="-122"/>
              </a:rPr>
              <a:t>printed</a:t>
            </a:r>
            <a:r>
              <a:rPr lang="en-US" altLang="zh-CN" sz="2400">
                <a:latin typeface="Calibri" pitchFamily="34" charset="0"/>
                <a:ea typeface="宋体" charset="-122"/>
              </a:rPr>
              <a:t> ones. People usually purchase the printed ones 5 – 10 days before New Year's Eve. </a:t>
            </a:r>
            <a:endParaRPr lang="en-US" altLang="zh-CN" sz="2400">
              <a:latin typeface="Calibri" pitchFamily="34" charset="0"/>
              <a:ea typeface="宋体" charset="-122"/>
            </a:endParaRPr>
          </a:p>
          <a:p>
            <a:pPr indent="0" algn="l">
              <a:lnSpc>
                <a:spcPct val="100000"/>
              </a:lnSpc>
              <a:buNone/>
            </a:pPr>
            <a:r>
              <a:rPr lang="en-US" altLang="zh-CN" sz="2400">
                <a:latin typeface="Calibri" pitchFamily="34" charset="0"/>
                <a:ea typeface="宋体" charset="-122"/>
              </a:rPr>
              <a:t>    Banks and supermarkets will also present printed ones to their customers. Printed ones are </a:t>
            </a:r>
            <a:r>
              <a:rPr lang="en-US" altLang="zh-CN" sz="2400" b="1">
                <a:solidFill>
                  <a:srgbClr val="FF0000"/>
                </a:solidFill>
                <a:latin typeface="Calibri" pitchFamily="34" charset="0"/>
                <a:ea typeface="宋体" charset="-122"/>
              </a:rPr>
              <a:t>cheap and convenient</a:t>
            </a:r>
            <a:r>
              <a:rPr lang="en-US" altLang="zh-CN" sz="2400">
                <a:latin typeface="Calibri" pitchFamily="34" charset="0"/>
                <a:ea typeface="宋体" charset="-122"/>
              </a:rPr>
              <a:t>, but are still </a:t>
            </a:r>
            <a:r>
              <a:rPr lang="en-US" altLang="zh-CN" sz="2400" b="1">
                <a:solidFill>
                  <a:srgbClr val="FF0000"/>
                </a:solidFill>
                <a:latin typeface="Calibri" pitchFamily="34" charset="0"/>
                <a:ea typeface="宋体" charset="-122"/>
              </a:rPr>
              <a:t>delicate and colorful</a:t>
            </a:r>
            <a:r>
              <a:rPr lang="en-US" altLang="zh-CN" sz="2400">
                <a:latin typeface="Calibri" pitchFamily="34" charset="0"/>
                <a:ea typeface="宋体" charset="-122"/>
              </a:rPr>
              <a:t> in design and decoration. </a:t>
            </a:r>
            <a:endParaRPr lang="zh-CN" altLang="en-US" sz="2400">
              <a:latin typeface="Calibri" pitchFamily="34" charset="0"/>
              <a:ea typeface="宋体" charset="-122"/>
            </a:endParaRPr>
          </a:p>
        </p:txBody>
      </p:sp>
      <p:pic>
        <p:nvPicPr>
          <p:cNvPr id="4" name="图片 3"/>
          <p:cNvPicPr>
            <a:picLocks noChangeAspect="1"/>
          </p:cNvPicPr>
          <p:nvPr/>
        </p:nvPicPr>
        <p:blipFill>
          <a:blip r:embed="rId1"/>
          <a:stretch>
            <a:fillRect/>
          </a:stretch>
        </p:blipFill>
        <p:spPr>
          <a:xfrm>
            <a:off x="4881880" y="1144905"/>
            <a:ext cx="4133850" cy="30708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prism isInverted="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3775018" y="910263"/>
            <a:ext cx="0" cy="331561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532765" y="1064260"/>
            <a:ext cx="3748405" cy="3016885"/>
          </a:xfrm>
          <a:prstGeom prst="rect">
            <a:avLst/>
          </a:prstGeom>
          <a:noFill/>
        </p:spPr>
        <p:txBody>
          <a:bodyPr wrap="square" rtlCol="0">
            <a:noAutofit/>
          </a:bodyPr>
          <a:p>
            <a:pPr indent="0" algn="l">
              <a:lnSpc>
                <a:spcPct val="100000"/>
              </a:lnSpc>
              <a:buNone/>
            </a:pPr>
            <a:r>
              <a:rPr lang="en-US" altLang="zh-CN" sz="2400">
                <a:latin typeface="Calibri" pitchFamily="34" charset="0"/>
                <a:ea typeface="Calibri" pitchFamily="34" charset="0"/>
              </a:rPr>
              <a:t>    I</a:t>
            </a:r>
            <a:r>
              <a:rPr lang="zh-CN" altLang="en-US" sz="2400">
                <a:latin typeface="Calibri" pitchFamily="34" charset="0"/>
                <a:ea typeface="Calibri" pitchFamily="34" charset="0"/>
              </a:rPr>
              <a:t>n some rural area, the couplets in yellow, green or purple can also be seen, which suggests that a household has family members passed away in three years, and it is a special custom to mourn for them.</a:t>
            </a:r>
            <a:endParaRPr lang="zh-CN" altLang="en-US" sz="2400">
              <a:latin typeface="Calibri" pitchFamily="34" charset="0"/>
              <a:ea typeface="Calibri" pitchFamily="34" charset="0"/>
            </a:endParaRPr>
          </a:p>
        </p:txBody>
      </p:sp>
      <p:pic>
        <p:nvPicPr>
          <p:cNvPr id="4" name="图片 3"/>
          <p:cNvPicPr>
            <a:picLocks noChangeAspect="1"/>
          </p:cNvPicPr>
          <p:nvPr/>
        </p:nvPicPr>
        <p:blipFill>
          <a:blip r:embed="rId1"/>
          <a:stretch>
            <a:fillRect/>
          </a:stretch>
        </p:blipFill>
        <p:spPr>
          <a:xfrm>
            <a:off x="4552950" y="344805"/>
            <a:ext cx="4165600" cy="45199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prism isInverted="1"/>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cxnSp>
        <p:nvCxnSpPr>
          <p:cNvPr id="12" name="直接连接符 11"/>
          <p:cNvCxnSpPr/>
          <p:nvPr/>
        </p:nvCxnSpPr>
        <p:spPr>
          <a:xfrm>
            <a:off x="3775018" y="910263"/>
            <a:ext cx="0" cy="331561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942465" y="2316480"/>
            <a:ext cx="6210935" cy="501650"/>
          </a:xfrm>
          <a:prstGeom prst="rect">
            <a:avLst/>
          </a:prstGeom>
          <a:noFill/>
        </p:spPr>
        <p:txBody>
          <a:bodyPr wrap="square" rtlCol="0">
            <a:noAutofit/>
          </a:bodyPr>
          <a:p>
            <a:pPr indent="0" algn="l">
              <a:lnSpc>
                <a:spcPct val="100000"/>
              </a:lnSpc>
              <a:buNone/>
            </a:pPr>
            <a:r>
              <a:rPr lang="en-US" altLang="zh-CN" sz="2800">
                <a:latin typeface="Calibri" pitchFamily="34" charset="0"/>
                <a:ea typeface="Calibri" pitchFamily="34" charset="0"/>
              </a:rPr>
              <a:t>Examples of Spring Festival Couplets</a:t>
            </a:r>
            <a:endParaRPr lang="en-US" altLang="zh-CN" sz="2800">
              <a:latin typeface="Calibri" pitchFamily="34" charset="0"/>
              <a:ea typeface="Calibri"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p14:prism isInverted="1"/>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2265" y="254635"/>
            <a:ext cx="7289165" cy="996950"/>
          </a:xfrm>
          <a:prstGeom prst="rect">
            <a:avLst/>
          </a:prstGeom>
          <a:noFill/>
        </p:spPr>
        <p:txBody>
          <a:bodyPr wrap="square" rtlCol="0">
            <a:noAutofit/>
          </a:bodyPr>
          <a:p>
            <a:pPr indent="0" algn="l">
              <a:lnSpc>
                <a:spcPct val="100000"/>
              </a:lnSpc>
              <a:buNone/>
            </a:pPr>
            <a:r>
              <a:rPr lang="zh-CN" altLang="en-US" sz="2400">
                <a:latin typeface="Calibri" pitchFamily="34" charset="0"/>
                <a:ea typeface="Calibri" pitchFamily="34" charset="0"/>
              </a:rPr>
              <a:t>上联：事事如意大吉祥 </a:t>
            </a:r>
            <a:endParaRPr lang="zh-CN" altLang="en-US" sz="2400">
              <a:latin typeface="Calibri" pitchFamily="34" charset="0"/>
              <a:ea typeface="Calibri" pitchFamily="34" charset="0"/>
            </a:endParaRPr>
          </a:p>
          <a:p>
            <a:pPr indent="0" algn="l">
              <a:lnSpc>
                <a:spcPct val="100000"/>
              </a:lnSpc>
              <a:buNone/>
            </a:pPr>
            <a:r>
              <a:rPr lang="zh-CN" altLang="en-US" sz="2400">
                <a:latin typeface="Calibri" pitchFamily="34" charset="0"/>
                <a:ea typeface="Calibri" pitchFamily="34" charset="0"/>
              </a:rPr>
              <a:t>Upper Scroll:May you have good luck in everything</a:t>
            </a:r>
            <a:endParaRPr lang="zh-CN" altLang="en-US" sz="2400">
              <a:latin typeface="Calibri" pitchFamily="34" charset="0"/>
              <a:ea typeface="Calibri" pitchFamily="34" charset="0"/>
            </a:endParaRPr>
          </a:p>
        </p:txBody>
      </p:sp>
      <p:sp>
        <p:nvSpPr>
          <p:cNvPr id="3" name="文本框 2"/>
          <p:cNvSpPr txBox="1"/>
          <p:nvPr/>
        </p:nvSpPr>
        <p:spPr>
          <a:xfrm>
            <a:off x="342265" y="1836420"/>
            <a:ext cx="8096250" cy="795655"/>
          </a:xfrm>
          <a:prstGeom prst="rect">
            <a:avLst/>
          </a:prstGeom>
          <a:noFill/>
        </p:spPr>
        <p:txBody>
          <a:bodyPr wrap="square" rtlCol="0">
            <a:noAutofit/>
          </a:bodyPr>
          <a:p>
            <a:pPr indent="0" algn="l">
              <a:lnSpc>
                <a:spcPct val="100000"/>
              </a:lnSpc>
              <a:buNone/>
            </a:pPr>
            <a:r>
              <a:rPr lang="zh-CN" altLang="en-US" sz="2400">
                <a:latin typeface="Calibri" pitchFamily="34" charset="0"/>
                <a:ea typeface="Calibri" pitchFamily="34" charset="0"/>
              </a:rPr>
              <a:t>下联：家家顺心永安康 </a:t>
            </a:r>
            <a:endParaRPr lang="zh-CN" altLang="en-US" sz="2400">
              <a:latin typeface="Calibri" pitchFamily="34" charset="0"/>
              <a:ea typeface="Calibri" pitchFamily="34" charset="0"/>
            </a:endParaRPr>
          </a:p>
          <a:p>
            <a:pPr indent="0" algn="l">
              <a:lnSpc>
                <a:spcPct val="100000"/>
              </a:lnSpc>
              <a:buNone/>
            </a:pPr>
            <a:r>
              <a:rPr lang="zh-CN" altLang="en-US" sz="2400">
                <a:latin typeface="Calibri" pitchFamily="34" charset="0"/>
                <a:ea typeface="Calibri" pitchFamily="34" charset="0"/>
              </a:rPr>
              <a:t>Lower Scroll: May you feel content and your family healty</a:t>
            </a:r>
            <a:endParaRPr lang="zh-CN" altLang="en-US" sz="2400">
              <a:latin typeface="Calibri" pitchFamily="34" charset="0"/>
              <a:ea typeface="Calibri" pitchFamily="34" charset="0"/>
            </a:endParaRPr>
          </a:p>
        </p:txBody>
      </p:sp>
      <p:sp>
        <p:nvSpPr>
          <p:cNvPr id="4" name="文本框 3"/>
          <p:cNvSpPr txBox="1"/>
          <p:nvPr/>
        </p:nvSpPr>
        <p:spPr>
          <a:xfrm>
            <a:off x="342265" y="3216275"/>
            <a:ext cx="6791960" cy="1125220"/>
          </a:xfrm>
          <a:prstGeom prst="rect">
            <a:avLst/>
          </a:prstGeom>
          <a:noFill/>
        </p:spPr>
        <p:txBody>
          <a:bodyPr wrap="square" rtlCol="0">
            <a:noAutofit/>
          </a:bodyPr>
          <a:p>
            <a:pPr indent="0" algn="l">
              <a:lnSpc>
                <a:spcPct val="100000"/>
              </a:lnSpc>
              <a:buNone/>
            </a:pPr>
            <a:r>
              <a:rPr lang="zh-CN" altLang="en-US" sz="2400">
                <a:latin typeface="Calibri" pitchFamily="34" charset="0"/>
                <a:ea typeface="Calibri" pitchFamily="34" charset="0"/>
              </a:rPr>
              <a:t>横批：四季兴隆</a:t>
            </a:r>
            <a:endParaRPr lang="zh-CN" altLang="en-US" sz="2400">
              <a:latin typeface="Calibri" pitchFamily="34" charset="0"/>
              <a:ea typeface="Calibri" pitchFamily="34" charset="0"/>
            </a:endParaRPr>
          </a:p>
          <a:p>
            <a:pPr indent="0" algn="l">
              <a:lnSpc>
                <a:spcPct val="100000"/>
              </a:lnSpc>
              <a:buNone/>
            </a:pPr>
            <a:r>
              <a:rPr lang="zh-CN" altLang="en-US" sz="2400">
                <a:latin typeface="Calibri" pitchFamily="34" charset="0"/>
                <a:ea typeface="Calibri" pitchFamily="34" charset="0"/>
              </a:rPr>
              <a:t>Horizontal Scroll: Flourishing in Four Seasons</a:t>
            </a:r>
            <a:endParaRPr lang="zh-CN" altLang="en-US" sz="2400">
              <a:latin typeface="Calibri" pitchFamily="34" charset="0"/>
              <a:ea typeface="Calibri"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4083810" y="926542"/>
            <a:ext cx="509588" cy="535423"/>
          </a:xfrm>
          <a:prstGeom prst="rect">
            <a:avLst/>
          </a:prstGeom>
          <a:solidFill>
            <a:srgbClr val="A88C6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方正仿宋简体" pitchFamily="2" charset="-122"/>
              <a:ea typeface="方正仿宋简体" pitchFamily="2" charset="-122"/>
              <a:sym typeface="方正仿宋简体" pitchFamily="2" charset="-122"/>
            </a:endParaRPr>
          </a:p>
        </p:txBody>
      </p:sp>
      <p:sp>
        <p:nvSpPr>
          <p:cNvPr id="6" name="矩形 5"/>
          <p:cNvSpPr/>
          <p:nvPr/>
        </p:nvSpPr>
        <p:spPr>
          <a:xfrm>
            <a:off x="4083523" y="1853642"/>
            <a:ext cx="509588" cy="535423"/>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方正仿宋简体" pitchFamily="2" charset="-122"/>
              <a:ea typeface="方正仿宋简体" pitchFamily="2" charset="-122"/>
              <a:sym typeface="方正仿宋简体" pitchFamily="2" charset="-122"/>
            </a:endParaRPr>
          </a:p>
        </p:txBody>
      </p:sp>
      <p:sp>
        <p:nvSpPr>
          <p:cNvPr id="8" name="矩形 7"/>
          <p:cNvSpPr/>
          <p:nvPr/>
        </p:nvSpPr>
        <p:spPr>
          <a:xfrm>
            <a:off x="4083584" y="3924376"/>
            <a:ext cx="509588" cy="535423"/>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方正仿宋简体" pitchFamily="2" charset="-122"/>
              <a:ea typeface="方正仿宋简体" pitchFamily="2" charset="-122"/>
              <a:sym typeface="方正仿宋简体" pitchFamily="2" charset="-122"/>
            </a:endParaRPr>
          </a:p>
        </p:txBody>
      </p:sp>
      <p:sp>
        <p:nvSpPr>
          <p:cNvPr id="2" name="文本框 1"/>
          <p:cNvSpPr txBox="1"/>
          <p:nvPr/>
        </p:nvSpPr>
        <p:spPr>
          <a:xfrm>
            <a:off x="1858645" y="2276475"/>
            <a:ext cx="2487930" cy="1163320"/>
          </a:xfrm>
          <a:prstGeom prst="rect">
            <a:avLst/>
          </a:prstGeom>
          <a:noFill/>
        </p:spPr>
        <p:txBody>
          <a:bodyPr wrap="square" rtlCol="0">
            <a:noAutofit/>
          </a:bodyPr>
          <a:p>
            <a:pPr indent="0" algn="l">
              <a:lnSpc>
                <a:spcPct val="100000"/>
              </a:lnSpc>
              <a:buNone/>
            </a:pPr>
            <a:r>
              <a:rPr lang="en-US" altLang="zh-CN" sz="3600" b="1">
                <a:latin typeface="Calibri" pitchFamily="34" charset="0"/>
                <a:ea typeface="Calibri" pitchFamily="34" charset="0"/>
              </a:rPr>
              <a:t>Contents</a:t>
            </a:r>
            <a:endParaRPr lang="en-US" altLang="zh-CN" sz="3600" b="1">
              <a:latin typeface="Calibri" pitchFamily="34" charset="0"/>
              <a:ea typeface="Calibri" pitchFamily="34" charset="0"/>
            </a:endParaRPr>
          </a:p>
        </p:txBody>
      </p:sp>
      <p:sp>
        <p:nvSpPr>
          <p:cNvPr id="13" name="矩形 12"/>
          <p:cNvSpPr/>
          <p:nvPr/>
        </p:nvSpPr>
        <p:spPr>
          <a:xfrm>
            <a:off x="4076700" y="2933700"/>
            <a:ext cx="509905" cy="535305"/>
          </a:xfrm>
          <a:prstGeom prst="rect">
            <a:avLst/>
          </a:prstGeom>
          <a:solidFill>
            <a:srgbClr val="A88C6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方正仿宋简体" pitchFamily="2" charset="-122"/>
              <a:ea typeface="方正仿宋简体" pitchFamily="2" charset="-122"/>
              <a:sym typeface="方正仿宋简体" pitchFamily="2" charset="-122"/>
            </a:endParaRPr>
          </a:p>
        </p:txBody>
      </p:sp>
      <p:sp>
        <p:nvSpPr>
          <p:cNvPr id="20" name="文本框 19"/>
          <p:cNvSpPr txBox="1"/>
          <p:nvPr/>
        </p:nvSpPr>
        <p:spPr>
          <a:xfrm>
            <a:off x="4586605" y="4029075"/>
            <a:ext cx="4787900" cy="325755"/>
          </a:xfrm>
          <a:prstGeom prst="rect">
            <a:avLst/>
          </a:prstGeom>
          <a:noFill/>
        </p:spPr>
        <p:txBody>
          <a:bodyPr wrap="square" rtlCol="0">
            <a:noAutofit/>
          </a:bodyPr>
          <a:p>
            <a:pPr indent="0" algn="l">
              <a:lnSpc>
                <a:spcPct val="100000"/>
              </a:lnSpc>
              <a:buNone/>
            </a:pPr>
            <a:r>
              <a:rPr lang="en-US" altLang="zh-CN" sz="2000">
                <a:latin typeface="Calibri" pitchFamily="34" charset="0"/>
                <a:ea typeface="Calibri" pitchFamily="34" charset="0"/>
              </a:rPr>
              <a:t>Examples of Spring Festival Couplets</a:t>
            </a:r>
            <a:endParaRPr lang="en-US" altLang="zh-CN" sz="2000">
              <a:latin typeface="Calibri" pitchFamily="34" charset="0"/>
              <a:ea typeface="Calibri" pitchFamily="34" charset="0"/>
            </a:endParaRPr>
          </a:p>
        </p:txBody>
      </p:sp>
      <p:sp>
        <p:nvSpPr>
          <p:cNvPr id="21" name="文本框 20"/>
          <p:cNvSpPr txBox="1"/>
          <p:nvPr/>
        </p:nvSpPr>
        <p:spPr>
          <a:xfrm>
            <a:off x="4586605" y="3048000"/>
            <a:ext cx="5029200" cy="553720"/>
          </a:xfrm>
          <a:prstGeom prst="rect">
            <a:avLst/>
          </a:prstGeom>
          <a:noFill/>
        </p:spPr>
        <p:txBody>
          <a:bodyPr wrap="square" rtlCol="0">
            <a:noAutofit/>
          </a:bodyPr>
          <a:p>
            <a:pPr indent="0" algn="l">
              <a:lnSpc>
                <a:spcPct val="100000"/>
              </a:lnSpc>
              <a:buNone/>
            </a:pPr>
            <a:r>
              <a:rPr lang="en-US" altLang="zh-CN" sz="2000">
                <a:latin typeface="Calibri" pitchFamily="34" charset="0"/>
                <a:ea typeface="Calibri" pitchFamily="34" charset="0"/>
              </a:rPr>
              <a:t>Traditional &amp; Modern</a:t>
            </a:r>
            <a:endParaRPr lang="en-US" altLang="zh-CN" sz="2000">
              <a:latin typeface="Calibri" pitchFamily="34" charset="0"/>
              <a:ea typeface="Calibri" pitchFamily="34" charset="0"/>
            </a:endParaRPr>
          </a:p>
        </p:txBody>
      </p:sp>
      <p:sp>
        <p:nvSpPr>
          <p:cNvPr id="22" name="文本框 21"/>
          <p:cNvSpPr txBox="1"/>
          <p:nvPr/>
        </p:nvSpPr>
        <p:spPr>
          <a:xfrm>
            <a:off x="4586605" y="1959610"/>
            <a:ext cx="2565400" cy="591185"/>
          </a:xfrm>
          <a:prstGeom prst="rect">
            <a:avLst/>
          </a:prstGeom>
          <a:noFill/>
        </p:spPr>
        <p:txBody>
          <a:bodyPr wrap="square" rtlCol="0">
            <a:noAutofit/>
          </a:bodyPr>
          <a:p>
            <a:pPr indent="0" algn="l">
              <a:lnSpc>
                <a:spcPct val="100000"/>
              </a:lnSpc>
              <a:buNone/>
            </a:pPr>
            <a:r>
              <a:rPr lang="en-US" altLang="zh-CN" sz="2000">
                <a:latin typeface="Calibri" pitchFamily="34" charset="0"/>
                <a:ea typeface="Calibri" pitchFamily="34" charset="0"/>
              </a:rPr>
              <a:t>Reading &amp; Pasting</a:t>
            </a:r>
            <a:endParaRPr lang="en-US" altLang="zh-CN" sz="2000">
              <a:latin typeface="Calibri" pitchFamily="34" charset="0"/>
              <a:ea typeface="Calibri" pitchFamily="34" charset="0"/>
            </a:endParaRPr>
          </a:p>
        </p:txBody>
      </p:sp>
      <p:sp>
        <p:nvSpPr>
          <p:cNvPr id="24" name="文本框 23"/>
          <p:cNvSpPr txBox="1"/>
          <p:nvPr/>
        </p:nvSpPr>
        <p:spPr>
          <a:xfrm>
            <a:off x="4586605" y="1029335"/>
            <a:ext cx="2959100" cy="553720"/>
          </a:xfrm>
          <a:prstGeom prst="rect">
            <a:avLst/>
          </a:prstGeom>
          <a:noFill/>
        </p:spPr>
        <p:txBody>
          <a:bodyPr wrap="square" rtlCol="0">
            <a:noAutofit/>
          </a:bodyPr>
          <a:p>
            <a:pPr indent="0" algn="l">
              <a:lnSpc>
                <a:spcPct val="100000"/>
              </a:lnSpc>
              <a:buNone/>
            </a:pPr>
            <a:r>
              <a:rPr lang="en-US" altLang="zh-CN" sz="2000">
                <a:latin typeface="Calibri" pitchFamily="34" charset="0"/>
                <a:ea typeface="Calibri" pitchFamily="34" charset="0"/>
              </a:rPr>
              <a:t>Features &amp; History</a:t>
            </a:r>
            <a:endParaRPr lang="en-US" altLang="zh-CN" sz="2000">
              <a:latin typeface="Calibri" pitchFamily="34" charset="0"/>
              <a:ea typeface="Calibri"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p14:prism isInverted="1"/>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3775018" y="910263"/>
            <a:ext cx="0" cy="331561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1"/>
          <a:stretch>
            <a:fillRect/>
          </a:stretch>
        </p:blipFill>
        <p:spPr>
          <a:xfrm>
            <a:off x="2167255" y="269240"/>
            <a:ext cx="4808855" cy="48088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prism isInverted="1"/>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3823335" y="2066925"/>
            <a:ext cx="3378200" cy="1010920"/>
          </a:xfrm>
          <a:prstGeom prst="rect">
            <a:avLst/>
          </a:prstGeom>
          <a:noFill/>
        </p:spPr>
        <p:txBody>
          <a:bodyPr wrap="square" rtlCol="0">
            <a:noAutofit/>
          </a:bodyPr>
          <a:p>
            <a:pPr indent="0" algn="l">
              <a:lnSpc>
                <a:spcPct val="100000"/>
              </a:lnSpc>
              <a:buNone/>
            </a:pPr>
            <a:r>
              <a:rPr lang="en-US" altLang="zh-CN" sz="2800" b="1">
                <a:latin typeface="Calibri" pitchFamily="34" charset="0"/>
                <a:ea typeface="Calibri" pitchFamily="34" charset="0"/>
              </a:rPr>
              <a:t>Thanks</a:t>
            </a:r>
            <a:r>
              <a:rPr lang="zh-CN" altLang="en-US" sz="2800" b="1">
                <a:latin typeface="Calibri" pitchFamily="34" charset="0"/>
                <a:ea typeface="宋体" charset="-122"/>
              </a:rPr>
              <a:t>！</a:t>
            </a:r>
            <a:endParaRPr lang="zh-CN" altLang="en-US" sz="2800" b="1">
              <a:latin typeface="Calibri" pitchFamily="34" charset="0"/>
              <a:ea typeface="宋体"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cxnSp>
        <p:nvCxnSpPr>
          <p:cNvPr id="12" name="直接连接符 11"/>
          <p:cNvCxnSpPr/>
          <p:nvPr/>
        </p:nvCxnSpPr>
        <p:spPr>
          <a:xfrm>
            <a:off x="3775018" y="910263"/>
            <a:ext cx="0" cy="331561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3095625" y="2167255"/>
            <a:ext cx="4583430" cy="455930"/>
          </a:xfrm>
          <a:prstGeom prst="rect">
            <a:avLst/>
          </a:prstGeom>
          <a:noFill/>
        </p:spPr>
        <p:txBody>
          <a:bodyPr wrap="square" rtlCol="0">
            <a:noAutofit/>
          </a:bodyPr>
          <a:p>
            <a:pPr indent="0" algn="l">
              <a:lnSpc>
                <a:spcPct val="100000"/>
              </a:lnSpc>
              <a:buNone/>
            </a:pPr>
            <a:r>
              <a:rPr lang="en-US" altLang="zh-CN" sz="2800" b="1">
                <a:latin typeface="Calibri" pitchFamily="34" charset="0"/>
                <a:ea typeface="Calibri" pitchFamily="34" charset="0"/>
              </a:rPr>
              <a:t>Features &amp; History</a:t>
            </a:r>
            <a:endParaRPr lang="en-US" altLang="zh-CN" sz="2800" b="1">
              <a:latin typeface="Calibri" pitchFamily="34" charset="0"/>
              <a:ea typeface="Calibri"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p14:prism isInverted="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11760" y="1360805"/>
            <a:ext cx="3957955" cy="2985135"/>
          </a:xfrm>
          <a:prstGeom prst="rect">
            <a:avLst/>
          </a:prstGeom>
        </p:spPr>
      </p:pic>
      <p:sp>
        <p:nvSpPr>
          <p:cNvPr id="3" name="文本框 2"/>
          <p:cNvSpPr txBox="1"/>
          <p:nvPr/>
        </p:nvSpPr>
        <p:spPr>
          <a:xfrm>
            <a:off x="1889125" y="147955"/>
            <a:ext cx="6280150" cy="1212850"/>
          </a:xfrm>
          <a:prstGeom prst="rect">
            <a:avLst/>
          </a:prstGeom>
          <a:noFill/>
        </p:spPr>
        <p:txBody>
          <a:bodyPr wrap="square" rtlCol="0">
            <a:noAutofit/>
          </a:bodyPr>
          <a:p>
            <a:pPr indent="0" algn="l">
              <a:lnSpc>
                <a:spcPct val="100000"/>
              </a:lnSpc>
              <a:buNone/>
            </a:pPr>
            <a:r>
              <a:rPr lang="zh-CN" altLang="en-US" sz="2800" b="1">
                <a:latin typeface="Calibri" pitchFamily="34" charset="0"/>
                <a:ea typeface="Calibri" pitchFamily="34" charset="0"/>
              </a:rPr>
              <a:t>What are Spring Festival Couplets?</a:t>
            </a:r>
            <a:endParaRPr lang="zh-CN" altLang="en-US" sz="2800" b="1">
              <a:latin typeface="Calibri" pitchFamily="34" charset="0"/>
              <a:ea typeface="Calibri" pitchFamily="34" charset="0"/>
            </a:endParaRPr>
          </a:p>
        </p:txBody>
      </p:sp>
      <p:sp>
        <p:nvSpPr>
          <p:cNvPr id="4" name="文本框 3"/>
          <p:cNvSpPr txBox="1"/>
          <p:nvPr/>
        </p:nvSpPr>
        <p:spPr>
          <a:xfrm>
            <a:off x="4342130" y="1360805"/>
            <a:ext cx="4235450" cy="683260"/>
          </a:xfrm>
          <a:prstGeom prst="rect">
            <a:avLst/>
          </a:prstGeom>
          <a:noFill/>
        </p:spPr>
        <p:txBody>
          <a:bodyPr wrap="square" rtlCol="0">
            <a:noAutofit/>
          </a:bodyPr>
          <a:p>
            <a:pPr indent="0" algn="l">
              <a:lnSpc>
                <a:spcPct val="100000"/>
              </a:lnSpc>
              <a:buNone/>
            </a:pPr>
            <a:r>
              <a:rPr lang="zh-CN" altLang="en-US" sz="2400">
                <a:latin typeface="Calibri" pitchFamily="34" charset="0"/>
                <a:ea typeface="Calibri" pitchFamily="34" charset="0"/>
              </a:rPr>
              <a:t>black or golden characters </a:t>
            </a:r>
            <a:endParaRPr lang="zh-CN" altLang="en-US" sz="2400">
              <a:latin typeface="Calibri" pitchFamily="34" charset="0"/>
              <a:ea typeface="Calibri" pitchFamily="34" charset="0"/>
            </a:endParaRPr>
          </a:p>
        </p:txBody>
      </p:sp>
      <p:sp>
        <p:nvSpPr>
          <p:cNvPr id="10" name="文本框 9"/>
          <p:cNvSpPr txBox="1"/>
          <p:nvPr/>
        </p:nvSpPr>
        <p:spPr>
          <a:xfrm>
            <a:off x="4342130" y="2044065"/>
            <a:ext cx="2791460" cy="756285"/>
          </a:xfrm>
          <a:prstGeom prst="rect">
            <a:avLst/>
          </a:prstGeom>
          <a:noFill/>
        </p:spPr>
        <p:txBody>
          <a:bodyPr wrap="square" rtlCol="0">
            <a:noAutofit/>
          </a:bodyPr>
          <a:p>
            <a:pPr indent="0" algn="l">
              <a:lnSpc>
                <a:spcPct val="100000"/>
              </a:lnSpc>
              <a:buNone/>
            </a:pPr>
            <a:r>
              <a:rPr lang="zh-CN" altLang="en-US" sz="2400">
                <a:latin typeface="Calibri" pitchFamily="34" charset="0"/>
                <a:ea typeface="Calibri" pitchFamily="34" charset="0"/>
              </a:rPr>
              <a:t>red paper</a:t>
            </a:r>
            <a:endParaRPr lang="zh-CN" altLang="en-US" sz="2400">
              <a:latin typeface="Calibri" pitchFamily="34" charset="0"/>
              <a:ea typeface="Calibri" pitchFamily="34" charset="0"/>
            </a:endParaRPr>
          </a:p>
        </p:txBody>
      </p:sp>
      <p:sp>
        <p:nvSpPr>
          <p:cNvPr id="11" name="文本框 10"/>
          <p:cNvSpPr txBox="1"/>
          <p:nvPr/>
        </p:nvSpPr>
        <p:spPr>
          <a:xfrm>
            <a:off x="4342130" y="2800350"/>
            <a:ext cx="3465195" cy="610870"/>
          </a:xfrm>
          <a:prstGeom prst="rect">
            <a:avLst/>
          </a:prstGeom>
          <a:noFill/>
        </p:spPr>
        <p:txBody>
          <a:bodyPr wrap="square" rtlCol="0">
            <a:noAutofit/>
          </a:bodyPr>
          <a:p>
            <a:pPr indent="0" algn="l">
              <a:lnSpc>
                <a:spcPct val="100000"/>
              </a:lnSpc>
              <a:buNone/>
            </a:pPr>
            <a:r>
              <a:rPr lang="zh-CN" altLang="en-US" sz="2400">
                <a:latin typeface="Calibri" pitchFamily="34" charset="0"/>
                <a:ea typeface="Calibri" pitchFamily="34" charset="0"/>
              </a:rPr>
              <a:t>a pair of poetry lines </a:t>
            </a:r>
            <a:endParaRPr lang="zh-CN" altLang="en-US" sz="2400">
              <a:latin typeface="Calibri" pitchFamily="34" charset="0"/>
              <a:ea typeface="Calibri" pitchFamily="34" charset="0"/>
            </a:endParaRPr>
          </a:p>
        </p:txBody>
      </p:sp>
      <p:sp>
        <p:nvSpPr>
          <p:cNvPr id="12" name="文本框 11"/>
          <p:cNvSpPr txBox="1"/>
          <p:nvPr/>
        </p:nvSpPr>
        <p:spPr>
          <a:xfrm>
            <a:off x="4342130" y="3653155"/>
            <a:ext cx="2717800" cy="692785"/>
          </a:xfrm>
          <a:prstGeom prst="rect">
            <a:avLst/>
          </a:prstGeom>
          <a:noFill/>
        </p:spPr>
        <p:txBody>
          <a:bodyPr wrap="square" rtlCol="0">
            <a:noAutofit/>
          </a:bodyPr>
          <a:p>
            <a:pPr indent="0" algn="l">
              <a:lnSpc>
                <a:spcPct val="100000"/>
              </a:lnSpc>
              <a:buNone/>
            </a:pPr>
            <a:r>
              <a:rPr lang="zh-CN" altLang="en-US" sz="2400">
                <a:latin typeface="Calibri" pitchFamily="34" charset="0"/>
                <a:ea typeface="Calibri" pitchFamily="34" charset="0"/>
              </a:rPr>
              <a:t>a four-character </a:t>
            </a:r>
            <a:endParaRPr lang="zh-CN" altLang="en-US" sz="2400">
              <a:latin typeface="Calibri" pitchFamily="34" charset="0"/>
              <a:ea typeface="Calibri"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p14:prism isInverted="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277508" y="659770"/>
            <a:ext cx="3292954"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277636" y="225324"/>
            <a:ext cx="3665190" cy="434340"/>
          </a:xfrm>
          <a:prstGeom prst="rect">
            <a:avLst/>
          </a:prstGeom>
          <a:ln w="28575">
            <a:noFill/>
          </a:ln>
        </p:spPr>
        <p:txBody>
          <a:bodyPr vert="horz" wrap="square" lIns="68580" tIns="34290" rIns="68580" bIns="34290">
            <a:spAutoFit/>
          </a:bodyPr>
          <a:lstStyle/>
          <a:p>
            <a:r>
              <a:rPr lang="en-US" altLang="zh-CN" sz="2400" dirty="0">
                <a:solidFill>
                  <a:srgbClr val="273B1F"/>
                </a:solidFill>
                <a:latin typeface="方正仿宋简体" pitchFamily="2" charset="-122"/>
                <a:ea typeface="方正仿宋简体" pitchFamily="2" charset="-122"/>
                <a:sym typeface="方正仿宋简体" pitchFamily="2" charset="-122"/>
              </a:rPr>
              <a:t>Features</a:t>
            </a:r>
            <a:endParaRPr lang="en-US" altLang="zh-CN" sz="2400" dirty="0">
              <a:solidFill>
                <a:srgbClr val="273B1F"/>
              </a:solidFill>
              <a:latin typeface="方正仿宋简体" pitchFamily="2" charset="-122"/>
              <a:ea typeface="方正仿宋简体" pitchFamily="2" charset="-122"/>
              <a:sym typeface="方正仿宋简体" pitchFamily="2" charset="-122"/>
            </a:endParaRPr>
          </a:p>
        </p:txBody>
      </p:sp>
      <p:pic>
        <p:nvPicPr>
          <p:cNvPr id="5" name="图片 4"/>
          <p:cNvPicPr>
            <a:picLocks noChangeAspect="1"/>
          </p:cNvPicPr>
          <p:nvPr/>
        </p:nvPicPr>
        <p:blipFill>
          <a:blip r:embed="rId1"/>
          <a:srcRect r="8078" b="8412"/>
          <a:stretch>
            <a:fillRect/>
          </a:stretch>
        </p:blipFill>
        <p:spPr>
          <a:xfrm>
            <a:off x="6045835" y="339725"/>
            <a:ext cx="2953385" cy="4725670"/>
          </a:xfrm>
          <a:prstGeom prst="rect">
            <a:avLst/>
          </a:prstGeom>
        </p:spPr>
      </p:pic>
      <p:sp>
        <p:nvSpPr>
          <p:cNvPr id="7" name="文本框 6"/>
          <p:cNvSpPr txBox="1"/>
          <p:nvPr/>
        </p:nvSpPr>
        <p:spPr>
          <a:xfrm>
            <a:off x="3776980" y="4511675"/>
            <a:ext cx="4742180" cy="553720"/>
          </a:xfrm>
          <a:prstGeom prst="rect">
            <a:avLst/>
          </a:prstGeom>
          <a:noFill/>
        </p:spPr>
        <p:txBody>
          <a:bodyPr wrap="square" rtlCol="0">
            <a:noAutofit/>
          </a:bodyPr>
          <a:p>
            <a:pPr indent="0" algn="l">
              <a:lnSpc>
                <a:spcPct val="100000"/>
              </a:lnSpc>
              <a:buNone/>
            </a:pPr>
            <a:r>
              <a:rPr lang="zh-CN" altLang="en-US" sz="2400">
                <a:latin typeface="Calibri" pitchFamily="34" charset="0"/>
                <a:ea typeface="Calibri" pitchFamily="34" charset="0"/>
              </a:rPr>
              <a:t>the second line (lower scroll) </a:t>
            </a:r>
            <a:endParaRPr lang="zh-CN" altLang="en-US" sz="2400">
              <a:latin typeface="Calibri" pitchFamily="34" charset="0"/>
              <a:ea typeface="Calibri" pitchFamily="34" charset="0"/>
            </a:endParaRPr>
          </a:p>
        </p:txBody>
      </p:sp>
      <p:sp>
        <p:nvSpPr>
          <p:cNvPr id="8" name="文本框 7"/>
          <p:cNvSpPr txBox="1"/>
          <p:nvPr/>
        </p:nvSpPr>
        <p:spPr>
          <a:xfrm>
            <a:off x="3198495" y="1127125"/>
            <a:ext cx="3657600" cy="591185"/>
          </a:xfrm>
          <a:prstGeom prst="rect">
            <a:avLst/>
          </a:prstGeom>
          <a:noFill/>
        </p:spPr>
        <p:txBody>
          <a:bodyPr wrap="square" rtlCol="0">
            <a:noAutofit/>
          </a:bodyPr>
          <a:p>
            <a:pPr indent="0" algn="l">
              <a:lnSpc>
                <a:spcPct val="100000"/>
              </a:lnSpc>
              <a:buNone/>
            </a:pPr>
            <a:r>
              <a:rPr lang="en-US" altLang="zh-CN" sz="2400">
                <a:latin typeface="Calibri" pitchFamily="34" charset="0"/>
                <a:ea typeface="Calibri" pitchFamily="34" charset="0"/>
              </a:rPr>
              <a:t>t</a:t>
            </a:r>
            <a:r>
              <a:rPr lang="zh-CN" altLang="en-US" sz="2400">
                <a:latin typeface="Calibri" pitchFamily="34" charset="0"/>
                <a:ea typeface="Calibri" pitchFamily="34" charset="0"/>
              </a:rPr>
              <a:t>he first line (upper scroll)</a:t>
            </a:r>
            <a:endParaRPr lang="zh-CN" altLang="en-US" sz="2400">
              <a:latin typeface="Calibri" pitchFamily="34" charset="0"/>
              <a:ea typeface="Calibri" pitchFamily="34" charset="0"/>
            </a:endParaRPr>
          </a:p>
        </p:txBody>
      </p:sp>
      <p:sp>
        <p:nvSpPr>
          <p:cNvPr id="10" name="文本框 9"/>
          <p:cNvSpPr txBox="1"/>
          <p:nvPr/>
        </p:nvSpPr>
        <p:spPr>
          <a:xfrm>
            <a:off x="276860" y="1637030"/>
            <a:ext cx="3421380" cy="690245"/>
          </a:xfrm>
          <a:prstGeom prst="rect">
            <a:avLst/>
          </a:prstGeom>
          <a:noFill/>
        </p:spPr>
        <p:txBody>
          <a:bodyPr wrap="square" rtlCol="0">
            <a:noAutofit/>
          </a:bodyPr>
          <a:p>
            <a:pPr indent="0" algn="l">
              <a:lnSpc>
                <a:spcPct val="100000"/>
              </a:lnSpc>
              <a:buNone/>
            </a:pPr>
            <a:r>
              <a:rPr lang="zh-CN" altLang="en-US" sz="3200">
                <a:latin typeface="Calibri" pitchFamily="34" charset="0"/>
                <a:ea typeface="Calibri" pitchFamily="34" charset="0"/>
              </a:rPr>
              <a:t>parallel structures </a:t>
            </a:r>
            <a:endParaRPr lang="zh-CN" altLang="en-US" sz="3200">
              <a:latin typeface="Calibri" pitchFamily="34" charset="0"/>
              <a:ea typeface="Calibri" pitchFamily="34" charset="0"/>
            </a:endParaRPr>
          </a:p>
        </p:txBody>
      </p:sp>
      <p:sp>
        <p:nvSpPr>
          <p:cNvPr id="15" name="文本框 14"/>
          <p:cNvSpPr txBox="1"/>
          <p:nvPr/>
        </p:nvSpPr>
        <p:spPr>
          <a:xfrm>
            <a:off x="277495" y="2474595"/>
            <a:ext cx="4550410" cy="764540"/>
          </a:xfrm>
          <a:prstGeom prst="rect">
            <a:avLst/>
          </a:prstGeom>
          <a:noFill/>
        </p:spPr>
        <p:txBody>
          <a:bodyPr wrap="square" rtlCol="0">
            <a:noAutofit/>
          </a:bodyPr>
          <a:p>
            <a:pPr indent="0" algn="l">
              <a:lnSpc>
                <a:spcPct val="100000"/>
              </a:lnSpc>
              <a:buNone/>
            </a:pPr>
            <a:r>
              <a:rPr lang="zh-CN" altLang="en-US" sz="3200">
                <a:latin typeface="Calibri" pitchFamily="34" charset="0"/>
                <a:ea typeface="Calibri" pitchFamily="34" charset="0"/>
              </a:rPr>
              <a:t>antithetical meanings</a:t>
            </a:r>
            <a:endParaRPr lang="zh-CN" altLang="en-US" sz="3200">
              <a:latin typeface="Calibri" pitchFamily="34" charset="0"/>
              <a:ea typeface="Calibri" pitchFamily="34" charset="0"/>
            </a:endParaRPr>
          </a:p>
        </p:txBody>
      </p:sp>
      <p:sp>
        <p:nvSpPr>
          <p:cNvPr id="16" name="文本框 15"/>
          <p:cNvSpPr txBox="1"/>
          <p:nvPr/>
        </p:nvSpPr>
        <p:spPr>
          <a:xfrm>
            <a:off x="168910" y="3577590"/>
            <a:ext cx="6965315" cy="433705"/>
          </a:xfrm>
          <a:prstGeom prst="rect">
            <a:avLst/>
          </a:prstGeom>
          <a:noFill/>
        </p:spPr>
        <p:txBody>
          <a:bodyPr wrap="square" rtlCol="0">
            <a:noAutofit/>
          </a:bodyPr>
          <a:p>
            <a:pPr indent="0" algn="l">
              <a:lnSpc>
                <a:spcPct val="100000"/>
              </a:lnSpc>
              <a:buNone/>
            </a:pPr>
            <a:r>
              <a:rPr lang="zh-CN" altLang="en-US" sz="4000">
                <a:solidFill>
                  <a:srgbClr val="FF0000"/>
                </a:solidFill>
                <a:latin typeface="Calibri" pitchFamily="34" charset="0"/>
                <a:ea typeface="Calibri" pitchFamily="34" charset="0"/>
              </a:rPr>
              <a:t>one-to-one correspondence</a:t>
            </a:r>
            <a:endParaRPr lang="zh-CN" altLang="en-US" sz="4000">
              <a:solidFill>
                <a:srgbClr val="FF0000"/>
              </a:solidFill>
              <a:latin typeface="Calibri" pitchFamily="34" charset="0"/>
              <a:ea typeface="Calibri"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nodeType="clickEffect">
                                  <p:stCondLst>
                                    <p:cond delay="0"/>
                                  </p:stCondLst>
                                  <p:childTnLst>
                                    <p:animEffect transition="out" filter="blinds(horizontal)">
                                      <p:cBhvr>
                                        <p:cTn id="10" dur="500"/>
                                        <p:tgtEl>
                                          <p:spTgt spid="8">
                                            <p:txEl>
                                              <p:pRg st="0" end="0"/>
                                            </p:txEl>
                                          </p:spTgt>
                                        </p:tgtEl>
                                      </p:cBhvr>
                                    </p:animEffect>
                                    <p:set>
                                      <p:cBhvr>
                                        <p:cTn id="11" dur="1" fill="hold">
                                          <p:stCondLst>
                                            <p:cond delay="499"/>
                                          </p:stCondLst>
                                        </p:cTn>
                                        <p:tgtEl>
                                          <p:spTgt spid="8">
                                            <p:txEl>
                                              <p:pRg st="0" end="0"/>
                                            </p:txEl>
                                          </p:spTgt>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nodeType="clickEffect">
                                  <p:stCondLst>
                                    <p:cond delay="0"/>
                                  </p:stCondLst>
                                  <p:childTnLst>
                                    <p:animEffect transition="out" filter="blinds(horizontal)">
                                      <p:cBhvr>
                                        <p:cTn id="19" dur="500"/>
                                        <p:tgtEl>
                                          <p:spTgt spid="7">
                                            <p:txEl>
                                              <p:pRg st="0" end="0"/>
                                            </p:txEl>
                                          </p:spTgt>
                                        </p:tgtEl>
                                      </p:cBhvr>
                                    </p:animEffect>
                                    <p:set>
                                      <p:cBhvr>
                                        <p:cTn id="20" dur="1" fill="hold">
                                          <p:stCondLst>
                                            <p:cond delay="499"/>
                                          </p:stCondLst>
                                        </p:cTn>
                                        <p:tgtEl>
                                          <p:spTgt spid="7">
                                            <p:txEl>
                                              <p:pRg st="0" end="0"/>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blinds(horizontal)">
                                      <p:cBhvr>
                                        <p:cTn id="25" dur="500"/>
                                        <p:tgtEl>
                                          <p:spTgt spid="1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5">
                                            <p:txEl>
                                              <p:pRg st="0" end="0"/>
                                            </p:txEl>
                                          </p:spTgt>
                                        </p:tgtEl>
                                        <p:attrNameLst>
                                          <p:attrName>style.visibility</p:attrName>
                                        </p:attrNameLst>
                                      </p:cBhvr>
                                      <p:to>
                                        <p:strVal val="visible"/>
                                      </p:to>
                                    </p:set>
                                    <p:animEffect transition="in" filter="blinds(horizontal)">
                                      <p:cBhvr>
                                        <p:cTn id="30" dur="500"/>
                                        <p:tgtEl>
                                          <p:spTgt spid="1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6">
                                            <p:txEl>
                                              <p:pRg st="0" end="0"/>
                                            </p:txEl>
                                          </p:spTgt>
                                        </p:tgtEl>
                                        <p:attrNameLst>
                                          <p:attrName>style.visibility</p:attrName>
                                        </p:attrNameLst>
                                      </p:cBhvr>
                                      <p:to>
                                        <p:strVal val="visible"/>
                                      </p:to>
                                    </p:set>
                                    <p:animEffect transition="in" filter="blinds(horizontal)">
                                      <p:cBhvr>
                                        <p:cTn id="35"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277636" y="225324"/>
            <a:ext cx="3665190" cy="434340"/>
          </a:xfrm>
          <a:prstGeom prst="rect">
            <a:avLst/>
          </a:prstGeom>
          <a:ln w="28575">
            <a:noFill/>
          </a:ln>
        </p:spPr>
        <p:txBody>
          <a:bodyPr vert="horz" wrap="square" lIns="68580" tIns="34290" rIns="68580" bIns="34290">
            <a:spAutoFit/>
          </a:bodyPr>
          <a:lstStyle/>
          <a:p>
            <a:r>
              <a:rPr lang="en-US" altLang="zh-CN" sz="2400" dirty="0">
                <a:solidFill>
                  <a:srgbClr val="273B1F"/>
                </a:solidFill>
                <a:latin typeface="方正仿宋简体" pitchFamily="2" charset="-122"/>
                <a:ea typeface="方正仿宋简体" pitchFamily="2" charset="-122"/>
                <a:sym typeface="方正仿宋简体" pitchFamily="2" charset="-122"/>
              </a:rPr>
              <a:t>Legend </a:t>
            </a:r>
            <a:endParaRPr lang="en-US" altLang="zh-CN" sz="2400" dirty="0">
              <a:solidFill>
                <a:srgbClr val="273B1F"/>
              </a:solidFill>
              <a:latin typeface="方正仿宋简体" pitchFamily="2" charset="-122"/>
              <a:ea typeface="方正仿宋简体" pitchFamily="2" charset="-122"/>
              <a:sym typeface="方正仿宋简体" pitchFamily="2" charset="-122"/>
            </a:endParaRPr>
          </a:p>
        </p:txBody>
      </p:sp>
      <p:sp>
        <p:nvSpPr>
          <p:cNvPr id="2" name="文本框 1"/>
          <p:cNvSpPr txBox="1"/>
          <p:nvPr/>
        </p:nvSpPr>
        <p:spPr>
          <a:xfrm>
            <a:off x="2210435" y="659765"/>
            <a:ext cx="4086860" cy="660400"/>
          </a:xfrm>
          <a:prstGeom prst="rect">
            <a:avLst/>
          </a:prstGeom>
          <a:noFill/>
        </p:spPr>
        <p:txBody>
          <a:bodyPr wrap="square" rtlCol="0">
            <a:noAutofit/>
          </a:bodyPr>
          <a:p>
            <a:pPr indent="0" algn="l">
              <a:lnSpc>
                <a:spcPct val="100000"/>
              </a:lnSpc>
              <a:buNone/>
            </a:pPr>
            <a:r>
              <a:rPr lang="zh-CN" altLang="en-US" sz="2800" b="1">
                <a:latin typeface="Calibri" pitchFamily="34" charset="0"/>
                <a:ea typeface="Calibri" pitchFamily="34" charset="0"/>
              </a:rPr>
              <a:t>originated from Taofu</a:t>
            </a:r>
            <a:endParaRPr lang="zh-CN" altLang="en-US" sz="2800" b="1">
              <a:latin typeface="Calibri" pitchFamily="34" charset="0"/>
              <a:ea typeface="Calibri" pitchFamily="34" charset="0"/>
            </a:endParaRPr>
          </a:p>
        </p:txBody>
      </p:sp>
      <p:pic>
        <p:nvPicPr>
          <p:cNvPr id="3" name="图片 2"/>
          <p:cNvPicPr>
            <a:picLocks noChangeAspect="1"/>
          </p:cNvPicPr>
          <p:nvPr/>
        </p:nvPicPr>
        <p:blipFill>
          <a:blip r:embed="rId1"/>
          <a:stretch>
            <a:fillRect/>
          </a:stretch>
        </p:blipFill>
        <p:spPr>
          <a:xfrm>
            <a:off x="4311015" y="1257935"/>
            <a:ext cx="3594100" cy="3594100"/>
          </a:xfrm>
          <a:prstGeom prst="rect">
            <a:avLst/>
          </a:prstGeom>
        </p:spPr>
      </p:pic>
      <p:sp>
        <p:nvSpPr>
          <p:cNvPr id="5" name="文本框 4"/>
          <p:cNvSpPr txBox="1"/>
          <p:nvPr/>
        </p:nvSpPr>
        <p:spPr>
          <a:xfrm>
            <a:off x="432435" y="2187575"/>
            <a:ext cx="3630295" cy="1353820"/>
          </a:xfrm>
          <a:prstGeom prst="rect">
            <a:avLst/>
          </a:prstGeom>
          <a:noFill/>
        </p:spPr>
        <p:txBody>
          <a:bodyPr wrap="square" rtlCol="0">
            <a:noAutofit/>
          </a:bodyPr>
          <a:p>
            <a:pPr indent="0" algn="l">
              <a:lnSpc>
                <a:spcPct val="100000"/>
              </a:lnSpc>
              <a:buNone/>
            </a:pPr>
            <a:r>
              <a:rPr lang="en-US" altLang="zh-CN" sz="2400">
                <a:latin typeface="Calibri" pitchFamily="34" charset="0"/>
                <a:ea typeface="Calibri" pitchFamily="34" charset="0"/>
              </a:rPr>
              <a:t>    </a:t>
            </a:r>
            <a:r>
              <a:rPr lang="zh-CN" altLang="en-US" sz="2400">
                <a:latin typeface="Calibri" pitchFamily="34" charset="0"/>
                <a:ea typeface="Calibri" pitchFamily="34" charset="0"/>
              </a:rPr>
              <a:t>an inscription on boards made from </a:t>
            </a:r>
            <a:r>
              <a:rPr lang="zh-CN" altLang="en-US" sz="2400" b="1">
                <a:latin typeface="Calibri" pitchFamily="34" charset="0"/>
                <a:ea typeface="Calibri" pitchFamily="34" charset="0"/>
              </a:rPr>
              <a:t>peach trees</a:t>
            </a:r>
            <a:endParaRPr lang="zh-CN" altLang="en-US" sz="2400" b="1">
              <a:latin typeface="Calibri" pitchFamily="34" charset="0"/>
              <a:ea typeface="Calibri"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p14:prism isInverted="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277636" y="225324"/>
            <a:ext cx="3665190" cy="434340"/>
          </a:xfrm>
          <a:prstGeom prst="rect">
            <a:avLst/>
          </a:prstGeom>
          <a:ln w="28575">
            <a:noFill/>
          </a:ln>
        </p:spPr>
        <p:txBody>
          <a:bodyPr vert="horz" wrap="square" lIns="68580" tIns="34290" rIns="68580" bIns="34290">
            <a:spAutoFit/>
          </a:bodyPr>
          <a:lstStyle/>
          <a:p>
            <a:r>
              <a:rPr lang="en-US" altLang="zh-CN" sz="2400" dirty="0">
                <a:solidFill>
                  <a:srgbClr val="273B1F"/>
                </a:solidFill>
                <a:latin typeface="方正仿宋简体" pitchFamily="2" charset="-122"/>
                <a:ea typeface="方正仿宋简体" pitchFamily="2" charset="-122"/>
                <a:sym typeface="方正仿宋简体" pitchFamily="2" charset="-122"/>
              </a:rPr>
              <a:t>Legend </a:t>
            </a:r>
            <a:endParaRPr lang="en-US" altLang="zh-CN" sz="2400" dirty="0">
              <a:solidFill>
                <a:srgbClr val="273B1F"/>
              </a:solidFill>
              <a:latin typeface="方正仿宋简体" pitchFamily="2" charset="-122"/>
              <a:ea typeface="方正仿宋简体" pitchFamily="2" charset="-122"/>
              <a:sym typeface="方正仿宋简体" pitchFamily="2" charset="-122"/>
            </a:endParaRPr>
          </a:p>
        </p:txBody>
      </p:sp>
      <p:sp>
        <p:nvSpPr>
          <p:cNvPr id="2" name="文本框 1"/>
          <p:cNvSpPr txBox="1"/>
          <p:nvPr/>
        </p:nvSpPr>
        <p:spPr>
          <a:xfrm>
            <a:off x="277495" y="659765"/>
            <a:ext cx="4670425" cy="2159635"/>
          </a:xfrm>
          <a:prstGeom prst="rect">
            <a:avLst/>
          </a:prstGeom>
          <a:noFill/>
        </p:spPr>
        <p:txBody>
          <a:bodyPr wrap="square" rtlCol="0">
            <a:noAutofit/>
          </a:bodyPr>
          <a:p>
            <a:pPr indent="0" algn="l">
              <a:lnSpc>
                <a:spcPct val="100000"/>
              </a:lnSpc>
              <a:buNone/>
            </a:pPr>
            <a:r>
              <a:rPr lang="en-US" altLang="zh-CN" sz="2400">
                <a:latin typeface="Calibri" pitchFamily="34" charset="0"/>
                <a:ea typeface="Calibri" pitchFamily="34" charset="0"/>
              </a:rPr>
              <a:t>    I</a:t>
            </a:r>
            <a:r>
              <a:rPr lang="zh-CN" altLang="en-US" sz="2400">
                <a:latin typeface="Calibri" pitchFamily="34" charset="0"/>
                <a:ea typeface="Calibri" pitchFamily="34" charset="0"/>
              </a:rPr>
              <a:t>n the ghost world, a rooster perching in a big peach tree will crow at dawn to call all the traveling ghosts back. In front of the entrance of the dark world, there are two guards named </a:t>
            </a:r>
            <a:r>
              <a:rPr lang="zh-CN" altLang="en-US" sz="2400" b="1">
                <a:solidFill>
                  <a:srgbClr val="FF0000"/>
                </a:solidFill>
                <a:latin typeface="Calibri" pitchFamily="34" charset="0"/>
                <a:ea typeface="Calibri" pitchFamily="34" charset="0"/>
              </a:rPr>
              <a:t>Shentu and Yulei</a:t>
            </a:r>
            <a:r>
              <a:rPr lang="zh-CN" altLang="en-US" sz="2400">
                <a:latin typeface="Calibri" pitchFamily="34" charset="0"/>
                <a:ea typeface="Calibri" pitchFamily="34" charset="0"/>
              </a:rPr>
              <a:t>.</a:t>
            </a:r>
            <a:endParaRPr lang="zh-CN" altLang="en-US" sz="2400">
              <a:latin typeface="Calibri" pitchFamily="34" charset="0"/>
              <a:ea typeface="Calibri" pitchFamily="34" charset="0"/>
            </a:endParaRPr>
          </a:p>
          <a:p>
            <a:pPr indent="0" algn="l">
              <a:lnSpc>
                <a:spcPct val="100000"/>
              </a:lnSpc>
              <a:buNone/>
            </a:pPr>
            <a:r>
              <a:rPr lang="zh-CN" altLang="en-US" sz="2400">
                <a:latin typeface="Calibri" pitchFamily="34" charset="0"/>
                <a:ea typeface="Calibri" pitchFamily="34" charset="0"/>
              </a:rPr>
              <a:t>     </a:t>
            </a:r>
            <a:endParaRPr lang="zh-CN" altLang="en-US" sz="2400">
              <a:latin typeface="Calibri" pitchFamily="34" charset="0"/>
              <a:ea typeface="Calibri" pitchFamily="34" charset="0"/>
            </a:endParaRPr>
          </a:p>
        </p:txBody>
      </p:sp>
      <p:pic>
        <p:nvPicPr>
          <p:cNvPr id="5" name="图片 4"/>
          <p:cNvPicPr>
            <a:picLocks noChangeAspect="1"/>
          </p:cNvPicPr>
          <p:nvPr/>
        </p:nvPicPr>
        <p:blipFill>
          <a:blip r:embed="rId1"/>
          <a:stretch>
            <a:fillRect/>
          </a:stretch>
        </p:blipFill>
        <p:spPr>
          <a:xfrm>
            <a:off x="4947920" y="1574800"/>
            <a:ext cx="4178935" cy="3349625"/>
          </a:xfrm>
          <a:prstGeom prst="rect">
            <a:avLst/>
          </a:prstGeom>
        </p:spPr>
      </p:pic>
      <p:sp>
        <p:nvSpPr>
          <p:cNvPr id="6" name="文本框 5"/>
          <p:cNvSpPr txBox="1"/>
          <p:nvPr/>
        </p:nvSpPr>
        <p:spPr>
          <a:xfrm>
            <a:off x="1226820" y="1823720"/>
            <a:ext cx="5982335" cy="2851785"/>
          </a:xfrm>
          <a:prstGeom prst="rect">
            <a:avLst/>
          </a:prstGeom>
          <a:noFill/>
        </p:spPr>
        <p:txBody>
          <a:bodyPr wrap="square" rtlCol="0">
            <a:noAutofit/>
          </a:bodyPr>
          <a:p>
            <a:pPr indent="0" algn="l">
              <a:lnSpc>
                <a:spcPct val="100000"/>
              </a:lnSpc>
              <a:buNone/>
            </a:pPr>
            <a:r>
              <a:rPr lang="en-US" altLang="zh-CN" sz="2400">
                <a:latin typeface="Calibri" pitchFamily="34" charset="0"/>
                <a:ea typeface="Calibri" pitchFamily="34" charset="0"/>
                <a:sym typeface="+mn-ea"/>
              </a:rPr>
              <a:t>    </a:t>
            </a:r>
            <a:r>
              <a:rPr lang="zh-CN" altLang="en-US" sz="2400">
                <a:latin typeface="Calibri" pitchFamily="34" charset="0"/>
                <a:ea typeface="Calibri" pitchFamily="34" charset="0"/>
                <a:sym typeface="+mn-ea"/>
              </a:rPr>
              <a:t>If the ghosts harm any people at night, the guards will </a:t>
            </a:r>
            <a:r>
              <a:rPr lang="zh-CN" altLang="en-US" sz="2400" b="1">
                <a:latin typeface="Calibri" pitchFamily="34" charset="0"/>
                <a:ea typeface="Calibri" pitchFamily="34" charset="0"/>
                <a:sym typeface="+mn-ea"/>
              </a:rPr>
              <a:t>kill</a:t>
            </a:r>
            <a:r>
              <a:rPr lang="zh-CN" altLang="en-US" sz="2400">
                <a:latin typeface="Calibri" pitchFamily="34" charset="0"/>
                <a:ea typeface="Calibri" pitchFamily="34" charset="0"/>
                <a:sym typeface="+mn-ea"/>
              </a:rPr>
              <a:t> them as the tiger’s breakfast. People believed that peach trees can scare and subdue evil things, so they hung peach boards in front of the doors with the guards’ names written or inscribed on them.</a:t>
            </a:r>
            <a:endParaRPr lang="zh-CN" altLang="en-US" sz="2400">
              <a:latin typeface="Calibri" pitchFamily="34" charset="0"/>
              <a:ea typeface="Calibri" pitchFamily="34" charset="0"/>
            </a:endParaRPr>
          </a:p>
          <a:p>
            <a:pPr indent="0" algn="l">
              <a:lnSpc>
                <a:spcPct val="100000"/>
              </a:lnSpc>
              <a:buNone/>
            </a:pPr>
            <a:endParaRPr lang="zh-CN" altLang="en-US" sz="2400">
              <a:latin typeface="Calibri" pitchFamily="34" charset="0"/>
              <a:ea typeface="Calibri"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2">
                                            <p:txEl>
                                              <p:pRg st="0" end="0"/>
                                            </p:txEl>
                                          </p:spTgt>
                                        </p:tgtEl>
                                      </p:cBhvr>
                                    </p:animEffect>
                                    <p:set>
                                      <p:cBhvr>
                                        <p:cTn id="17" dur="1" fill="hold">
                                          <p:stCondLst>
                                            <p:cond delay="499"/>
                                          </p:stCondLst>
                                        </p:cTn>
                                        <p:tgtEl>
                                          <p:spTgt spid="2">
                                            <p:txEl>
                                              <p:pRg st="0" end="0"/>
                                            </p:txEl>
                                          </p:spTgt>
                                        </p:tgtEl>
                                        <p:attrNameLst>
                                          <p:attrName>style.visibility</p:attrName>
                                        </p:attrNameLst>
                                      </p:cBhvr>
                                      <p:to>
                                        <p:strVal val="hidden"/>
                                      </p:to>
                                    </p:set>
                                  </p:childTnLst>
                                </p:cTn>
                              </p:par>
                              <p:par>
                                <p:cTn id="18" presetID="3" presetClass="exit" presetSubtype="10" fill="hold" nodeType="withEffect">
                                  <p:stCondLst>
                                    <p:cond delay="0"/>
                                  </p:stCondLst>
                                  <p:childTnLst>
                                    <p:animEffect transition="out" filter="blinds(horizontal)">
                                      <p:cBhvr>
                                        <p:cTn id="19" dur="500"/>
                                        <p:tgtEl>
                                          <p:spTgt spid="2">
                                            <p:txEl>
                                              <p:pRg st="1" end="1"/>
                                            </p:txEl>
                                          </p:spTgt>
                                        </p:tgtEl>
                                      </p:cBhvr>
                                    </p:animEffect>
                                    <p:set>
                                      <p:cBhvr>
                                        <p:cTn id="20" dur="1" fill="hold">
                                          <p:stCondLst>
                                            <p:cond delay="499"/>
                                          </p:stCondLst>
                                        </p:cTn>
                                        <p:tgtEl>
                                          <p:spTgt spid="2">
                                            <p:txEl>
                                              <p:pRg st="1" end="1"/>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blinds(horizontal)">
                                      <p:cBhvr>
                                        <p:cTn id="2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277636" y="225324"/>
            <a:ext cx="3665190" cy="434340"/>
          </a:xfrm>
          <a:prstGeom prst="rect">
            <a:avLst/>
          </a:prstGeom>
          <a:ln w="28575">
            <a:noFill/>
          </a:ln>
        </p:spPr>
        <p:txBody>
          <a:bodyPr vert="horz" wrap="square" lIns="68580" tIns="34290" rIns="68580" bIns="34290">
            <a:spAutoFit/>
          </a:bodyPr>
          <a:lstStyle/>
          <a:p>
            <a:r>
              <a:rPr lang="en-US" altLang="zh-CN" sz="2400" dirty="0">
                <a:solidFill>
                  <a:srgbClr val="273B1F"/>
                </a:solidFill>
                <a:latin typeface="方正仿宋简体" pitchFamily="2" charset="-122"/>
                <a:ea typeface="方正仿宋简体" pitchFamily="2" charset="-122"/>
                <a:sym typeface="方正仿宋简体" pitchFamily="2" charset="-122"/>
              </a:rPr>
              <a:t>History</a:t>
            </a:r>
            <a:endParaRPr lang="en-US" altLang="zh-CN" sz="2400" dirty="0">
              <a:solidFill>
                <a:srgbClr val="273B1F"/>
              </a:solidFill>
              <a:latin typeface="方正仿宋简体" pitchFamily="2" charset="-122"/>
              <a:ea typeface="方正仿宋简体" pitchFamily="2" charset="-122"/>
              <a:sym typeface="方正仿宋简体" pitchFamily="2" charset="-122"/>
            </a:endParaRPr>
          </a:p>
        </p:txBody>
      </p:sp>
      <p:sp>
        <p:nvSpPr>
          <p:cNvPr id="2" name="文本框 1"/>
          <p:cNvSpPr txBox="1"/>
          <p:nvPr/>
        </p:nvSpPr>
        <p:spPr>
          <a:xfrm>
            <a:off x="277495" y="1026160"/>
            <a:ext cx="6386830" cy="755015"/>
          </a:xfrm>
          <a:prstGeom prst="rect">
            <a:avLst/>
          </a:prstGeom>
          <a:noFill/>
        </p:spPr>
        <p:txBody>
          <a:bodyPr wrap="square" rtlCol="0">
            <a:noAutofit/>
          </a:bodyPr>
          <a:p>
            <a:pPr indent="0" algn="l">
              <a:lnSpc>
                <a:spcPct val="100000"/>
              </a:lnSpc>
              <a:buNone/>
            </a:pPr>
            <a:r>
              <a:rPr lang="en-US" altLang="zh-CN" sz="2400">
                <a:latin typeface="Calibri" pitchFamily="34" charset="0"/>
                <a:ea typeface="Calibri" pitchFamily="34" charset="0"/>
              </a:rPr>
              <a:t>    </a:t>
            </a:r>
            <a:r>
              <a:rPr lang="zh-CN" altLang="en-US" sz="2400">
                <a:latin typeface="Calibri" pitchFamily="34" charset="0"/>
                <a:ea typeface="Calibri" pitchFamily="34" charset="0"/>
              </a:rPr>
              <a:t>During </a:t>
            </a:r>
            <a:r>
              <a:rPr lang="zh-CN" altLang="en-US" sz="2400" b="1">
                <a:solidFill>
                  <a:srgbClr val="FF0000"/>
                </a:solidFill>
                <a:latin typeface="Calibri" pitchFamily="34" charset="0"/>
                <a:ea typeface="Calibri" pitchFamily="34" charset="0"/>
              </a:rPr>
              <a:t>the Song Dynasty</a:t>
            </a:r>
            <a:r>
              <a:rPr lang="zh-CN" altLang="en-US" sz="2400">
                <a:latin typeface="Calibri" pitchFamily="34" charset="0"/>
                <a:ea typeface="Calibri" pitchFamily="34" charset="0"/>
              </a:rPr>
              <a:t> (960 - 1279 AD), the wood board was replaced by paper</a:t>
            </a:r>
            <a:r>
              <a:rPr lang="en-US" altLang="zh-CN" sz="2400">
                <a:latin typeface="Calibri" pitchFamily="34" charset="0"/>
                <a:ea typeface="Calibri" pitchFamily="34" charset="0"/>
              </a:rPr>
              <a:t>.</a:t>
            </a:r>
            <a:endParaRPr lang="en-US" altLang="zh-CN" sz="2400">
              <a:latin typeface="Calibri" pitchFamily="34" charset="0"/>
              <a:ea typeface="Calibri" pitchFamily="34" charset="0"/>
            </a:endParaRPr>
          </a:p>
        </p:txBody>
      </p:sp>
      <p:sp>
        <p:nvSpPr>
          <p:cNvPr id="3" name="文本框 2"/>
          <p:cNvSpPr txBox="1"/>
          <p:nvPr/>
        </p:nvSpPr>
        <p:spPr>
          <a:xfrm>
            <a:off x="274320" y="2680970"/>
            <a:ext cx="6390005" cy="1779270"/>
          </a:xfrm>
          <a:prstGeom prst="rect">
            <a:avLst/>
          </a:prstGeom>
          <a:noFill/>
        </p:spPr>
        <p:txBody>
          <a:bodyPr wrap="square" rtlCol="0">
            <a:noAutofit/>
          </a:bodyPr>
          <a:p>
            <a:pPr indent="0" algn="l">
              <a:lnSpc>
                <a:spcPct val="100000"/>
              </a:lnSpc>
              <a:buNone/>
            </a:pPr>
            <a:r>
              <a:rPr lang="en-US" altLang="zh-CN" sz="2400">
                <a:latin typeface="Calibri" pitchFamily="34" charset="0"/>
                <a:ea typeface="Calibri" pitchFamily="34" charset="0"/>
              </a:rPr>
              <a:t>    The custom became popular in </a:t>
            </a:r>
            <a:r>
              <a:rPr lang="en-US" altLang="zh-CN" sz="2400" b="1">
                <a:solidFill>
                  <a:srgbClr val="FF0000"/>
                </a:solidFill>
                <a:latin typeface="Calibri" pitchFamily="34" charset="0"/>
                <a:ea typeface="Calibri" pitchFamily="34" charset="0"/>
              </a:rPr>
              <a:t>Ming Dynasty </a:t>
            </a:r>
            <a:r>
              <a:rPr lang="en-US" altLang="zh-CN" sz="2400">
                <a:latin typeface="Calibri" pitchFamily="34" charset="0"/>
                <a:ea typeface="Calibri" pitchFamily="34" charset="0"/>
              </a:rPr>
              <a:t>(1368 - 1644 AD). </a:t>
            </a:r>
            <a:endParaRPr lang="en-US" altLang="zh-CN" sz="2400">
              <a:latin typeface="Calibri" pitchFamily="34" charset="0"/>
              <a:ea typeface="Calibri" pitchFamily="34" charset="0"/>
            </a:endParaRPr>
          </a:p>
          <a:p>
            <a:pPr indent="0" algn="l">
              <a:lnSpc>
                <a:spcPct val="100000"/>
              </a:lnSpc>
              <a:buNone/>
            </a:pPr>
            <a:r>
              <a:rPr lang="en-US" altLang="zh-CN" sz="2400">
                <a:latin typeface="Calibri" pitchFamily="34" charset="0"/>
                <a:ea typeface="Calibri" pitchFamily="34" charset="0"/>
              </a:rPr>
              <a:t>    Zhu Yuanzhang ordered all household to paste the scrolls during the Chinese New Year. </a:t>
            </a:r>
            <a:endParaRPr lang="en-US" altLang="zh-CN" sz="2400">
              <a:latin typeface="Calibri" pitchFamily="34" charset="0"/>
              <a:ea typeface="Calibri" pitchFamily="34" charset="0"/>
            </a:endParaRPr>
          </a:p>
        </p:txBody>
      </p:sp>
      <p:pic>
        <p:nvPicPr>
          <p:cNvPr id="4" name="图片 3"/>
          <p:cNvPicPr>
            <a:picLocks noChangeAspect="1"/>
          </p:cNvPicPr>
          <p:nvPr/>
        </p:nvPicPr>
        <p:blipFill>
          <a:blip r:embed="rId1"/>
          <a:stretch>
            <a:fillRect/>
          </a:stretch>
        </p:blipFill>
        <p:spPr>
          <a:xfrm>
            <a:off x="6269990" y="1662430"/>
            <a:ext cx="2670810" cy="32734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prism/>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cxnSp>
        <p:nvCxnSpPr>
          <p:cNvPr id="12" name="直接连接符 11"/>
          <p:cNvCxnSpPr/>
          <p:nvPr/>
        </p:nvCxnSpPr>
        <p:spPr>
          <a:xfrm>
            <a:off x="3775018" y="910263"/>
            <a:ext cx="0" cy="331561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3308350" y="2119630"/>
            <a:ext cx="3822700" cy="616585"/>
          </a:xfrm>
          <a:prstGeom prst="rect">
            <a:avLst/>
          </a:prstGeom>
          <a:noFill/>
        </p:spPr>
        <p:txBody>
          <a:bodyPr wrap="square" rtlCol="0">
            <a:noAutofit/>
          </a:bodyPr>
          <a:p>
            <a:pPr indent="0" algn="l">
              <a:lnSpc>
                <a:spcPct val="100000"/>
              </a:lnSpc>
              <a:buNone/>
            </a:pPr>
            <a:r>
              <a:rPr lang="en-US" altLang="zh-CN" sz="2800" b="1">
                <a:latin typeface="Calibri" pitchFamily="34" charset="0"/>
                <a:ea typeface="Calibri" pitchFamily="34" charset="0"/>
              </a:rPr>
              <a:t>Reading &amp; Pasting</a:t>
            </a:r>
            <a:endParaRPr lang="en-US" altLang="zh-CN" sz="2800" b="1">
              <a:latin typeface="Calibri" pitchFamily="34" charset="0"/>
              <a:ea typeface="Calibri"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p14:prism isInverted="1"/>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自定义 1086">
      <a:dk1>
        <a:sysClr val="windowText" lastClr="000000"/>
      </a:dk1>
      <a:lt1>
        <a:sysClr val="window" lastClr="FFFFFF"/>
      </a:lt1>
      <a:dk2>
        <a:srgbClr val="44546A"/>
      </a:dk2>
      <a:lt2>
        <a:srgbClr val="E7E6E6"/>
      </a:lt2>
      <a:accent1>
        <a:srgbClr val="F5C245"/>
      </a:accent1>
      <a:accent2>
        <a:srgbClr val="F5C245"/>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3336</Words>
  <Application>WPS 演示</Application>
  <PresentationFormat>自定义</PresentationFormat>
  <Paragraphs>111</Paragraphs>
  <Slides>21</Slides>
  <Notes>11</Notes>
  <HiddenSlides>0</HiddenSlides>
  <MMClips>0</MMClips>
  <ScaleCrop>false</ScaleCrop>
  <HeadingPairs>
    <vt:vector size="6" baseType="variant">
      <vt:variant>
        <vt:lpstr>已用的字体</vt:lpstr>
      </vt:variant>
      <vt:variant>
        <vt:i4>17</vt:i4>
      </vt:variant>
      <vt:variant>
        <vt:lpstr>主题</vt:lpstr>
      </vt:variant>
      <vt:variant>
        <vt:i4>3</vt:i4>
      </vt:variant>
      <vt:variant>
        <vt:lpstr>幻灯片标题</vt:lpstr>
      </vt:variant>
      <vt:variant>
        <vt:i4>21</vt:i4>
      </vt:variant>
    </vt:vector>
  </HeadingPairs>
  <TitlesOfParts>
    <vt:vector size="41" baseType="lpstr">
      <vt:lpstr>Arial</vt:lpstr>
      <vt:lpstr>方正书宋_GBK</vt:lpstr>
      <vt:lpstr>Wingdings</vt:lpstr>
      <vt:lpstr>Calibri</vt:lpstr>
      <vt:lpstr>Helvetica Neue</vt:lpstr>
      <vt:lpstr>方正仿宋简体</vt:lpstr>
      <vt:lpstr>苹方-简</vt:lpstr>
      <vt:lpstr>宋体</vt:lpstr>
      <vt:lpstr>微软雅黑</vt:lpstr>
      <vt:lpstr>汉仪旗黑</vt:lpstr>
      <vt:lpstr>宋体</vt:lpstr>
      <vt:lpstr>Arial Unicode MS</vt:lpstr>
      <vt:lpstr>等线 Light</vt:lpstr>
      <vt:lpstr>汉仪中等线KW</vt:lpstr>
      <vt:lpstr>Calibri Light</vt:lpstr>
      <vt:lpstr>等线</vt:lpstr>
      <vt:lpstr>汉仪书宋二KW</vt:lpstr>
      <vt:lpstr>Office 主题​​</vt:lpstr>
      <vt:lpstr>Office 主题</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caowen</cp:lastModifiedBy>
  <cp:revision>272</cp:revision>
  <dcterms:created xsi:type="dcterms:W3CDTF">2023-03-14T15:43:34Z</dcterms:created>
  <dcterms:modified xsi:type="dcterms:W3CDTF">2023-03-14T15:43:34Z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B3FD66032A7EF0E52C54106411F03A14_32</vt:lpwstr>
  </property>
  <property fmtid="{D5CDD505-2E9C-101B-9397-08002B2CF9AE}" pid="3" name="KSOProductBuildVer">
    <vt:lpwstr>2052-3.9.0.6159</vt:lpwstr>
  </property>
</Properties>
</file>