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56" r:id="rId5"/>
    <p:sldId id="281" r:id="rId6"/>
    <p:sldId id="287" r:id="rId7"/>
    <p:sldId id="304" r:id="rId8"/>
    <p:sldId id="259" r:id="rId9"/>
    <p:sldId id="305" r:id="rId10"/>
    <p:sldId id="306" r:id="rId11"/>
    <p:sldId id="307" r:id="rId12"/>
    <p:sldId id="308" r:id="rId13"/>
    <p:sldId id="309" r:id="rId14"/>
    <p:sldId id="310" r:id="rId15"/>
    <p:sldId id="311" r:id="rId16"/>
    <p:sldId id="289" r:id="rId17"/>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80A"/>
    <a:srgbClr val="49754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varScale="1">
        <p:scale>
          <a:sx n="67" d="100"/>
          <a:sy n="67" d="100"/>
        </p:scale>
        <p:origin x="644" y="32"/>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83" d="100"/>
          <a:sy n="83" d="100"/>
        </p:scale>
        <p:origin x="391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F7621-D28B-4DAA-8F3A-B8CA66DCF3D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CN" altLang="en-US"/>
        </a:p>
      </dgm:t>
    </dgm:pt>
    <dgm:pt modelId="{9525A096-1BA8-4A48-B331-5AE42722FFFE}">
      <dgm:prSet phldrT="[文本]"/>
      <dgm:spPr/>
      <dgm:t>
        <a:bodyPr/>
        <a:lstStyle/>
        <a:p>
          <a:r>
            <a:rPr lang="en-US" altLang="zh-CN" dirty="0"/>
            <a:t>green tea</a:t>
          </a:r>
          <a:endParaRPr lang="zh-CN" altLang="en-US" dirty="0"/>
        </a:p>
      </dgm:t>
    </dgm:pt>
    <dgm:pt modelId="{42129E16-00EA-49DC-985A-254BF4974F7E}" type="parTrans" cxnId="{1B64F869-694C-47F6-B434-8FE2C9CC1C90}">
      <dgm:prSet/>
      <dgm:spPr/>
      <dgm:t>
        <a:bodyPr/>
        <a:lstStyle/>
        <a:p>
          <a:endParaRPr lang="zh-CN" altLang="en-US"/>
        </a:p>
      </dgm:t>
    </dgm:pt>
    <dgm:pt modelId="{F54B457C-7F36-4F4C-9AE0-EFE86A5C444D}" type="sibTrans" cxnId="{1B64F869-694C-47F6-B434-8FE2C9CC1C90}">
      <dgm:prSet/>
      <dgm:spPr/>
      <dgm:t>
        <a:bodyPr/>
        <a:lstStyle/>
        <a:p>
          <a:endParaRPr lang="zh-CN" altLang="en-US"/>
        </a:p>
      </dgm:t>
    </dgm:pt>
    <dgm:pt modelId="{E40562B6-927E-4FEB-96FE-4CA41CC4BD7F}">
      <dgm:prSet phldrT="[文本]"/>
      <dgm:spPr/>
      <dgm:t>
        <a:bodyPr/>
        <a:lstStyle/>
        <a:p>
          <a:r>
            <a:rPr lang="en-US" altLang="zh-CN" dirty="0"/>
            <a:t>black tea</a:t>
          </a:r>
          <a:endParaRPr lang="zh-CN" altLang="en-US" dirty="0"/>
        </a:p>
      </dgm:t>
    </dgm:pt>
    <dgm:pt modelId="{3DA8E825-CCF5-4F3E-85E2-1C1ED6531157}" type="parTrans" cxnId="{BA0167F1-4188-423A-B25A-9B885376854A}">
      <dgm:prSet/>
      <dgm:spPr/>
      <dgm:t>
        <a:bodyPr/>
        <a:lstStyle/>
        <a:p>
          <a:endParaRPr lang="zh-CN" altLang="en-US"/>
        </a:p>
      </dgm:t>
    </dgm:pt>
    <dgm:pt modelId="{14599144-A6CA-437B-8266-08714126527F}" type="sibTrans" cxnId="{BA0167F1-4188-423A-B25A-9B885376854A}">
      <dgm:prSet/>
      <dgm:spPr/>
      <dgm:t>
        <a:bodyPr/>
        <a:lstStyle/>
        <a:p>
          <a:endParaRPr lang="zh-CN" altLang="en-US"/>
        </a:p>
      </dgm:t>
    </dgm:pt>
    <dgm:pt modelId="{E0F74470-E062-4CD1-9833-313D971655F1}">
      <dgm:prSet phldrT="[文本]"/>
      <dgm:spPr/>
      <dgm:t>
        <a:bodyPr/>
        <a:lstStyle/>
        <a:p>
          <a:r>
            <a:rPr lang="en-US" altLang="zh-CN" dirty="0"/>
            <a:t>Oolong tea</a:t>
          </a:r>
          <a:endParaRPr lang="zh-CN" altLang="en-US" dirty="0"/>
        </a:p>
      </dgm:t>
    </dgm:pt>
    <dgm:pt modelId="{49559CB6-AC09-498B-8875-60113A07FEE0}" type="parTrans" cxnId="{3A01E008-9803-4C35-9198-8500DF06BD07}">
      <dgm:prSet/>
      <dgm:spPr/>
      <dgm:t>
        <a:bodyPr/>
        <a:lstStyle/>
        <a:p>
          <a:endParaRPr lang="zh-CN" altLang="en-US"/>
        </a:p>
      </dgm:t>
    </dgm:pt>
    <dgm:pt modelId="{DE6562CA-DE34-4F66-8D72-20F4D5905913}" type="sibTrans" cxnId="{3A01E008-9803-4C35-9198-8500DF06BD07}">
      <dgm:prSet/>
      <dgm:spPr/>
      <dgm:t>
        <a:bodyPr/>
        <a:lstStyle/>
        <a:p>
          <a:endParaRPr lang="zh-CN" altLang="en-US"/>
        </a:p>
      </dgm:t>
    </dgm:pt>
    <dgm:pt modelId="{C2AB3FED-D637-4707-A930-2D9E6274BC2B}">
      <dgm:prSet/>
      <dgm:spPr/>
      <dgm:t>
        <a:bodyPr/>
        <a:lstStyle/>
        <a:p>
          <a:r>
            <a:rPr lang="en-US" altLang="zh-CN" dirty="0"/>
            <a:t>white tea</a:t>
          </a:r>
          <a:endParaRPr lang="zh-CN" altLang="en-US" dirty="0"/>
        </a:p>
      </dgm:t>
    </dgm:pt>
    <dgm:pt modelId="{2972DA62-A820-4843-8BC7-CC73CA6A0DD5}" type="parTrans" cxnId="{16A405F0-68AF-4F44-A663-67E339F04B52}">
      <dgm:prSet/>
      <dgm:spPr/>
      <dgm:t>
        <a:bodyPr/>
        <a:lstStyle/>
        <a:p>
          <a:endParaRPr lang="zh-CN" altLang="en-US"/>
        </a:p>
      </dgm:t>
    </dgm:pt>
    <dgm:pt modelId="{51129067-276D-49EF-928C-825C3A76A2FC}" type="sibTrans" cxnId="{16A405F0-68AF-4F44-A663-67E339F04B52}">
      <dgm:prSet/>
      <dgm:spPr/>
      <dgm:t>
        <a:bodyPr/>
        <a:lstStyle/>
        <a:p>
          <a:endParaRPr lang="zh-CN" altLang="en-US"/>
        </a:p>
      </dgm:t>
    </dgm:pt>
    <dgm:pt modelId="{471AC976-80C9-4099-AC17-183A81DBD6ED}">
      <dgm:prSet/>
      <dgm:spPr/>
      <dgm:t>
        <a:bodyPr/>
        <a:lstStyle/>
        <a:p>
          <a:r>
            <a:rPr lang="en-US" altLang="zh-CN" dirty="0"/>
            <a:t>Fermented tea</a:t>
          </a:r>
          <a:endParaRPr lang="zh-CN" altLang="en-US" dirty="0"/>
        </a:p>
      </dgm:t>
    </dgm:pt>
    <dgm:pt modelId="{02DCB3AE-B278-4558-961B-A2F624ED558E}" type="parTrans" cxnId="{06D7CB72-7CFB-4A16-81CA-2720942B39B1}">
      <dgm:prSet/>
      <dgm:spPr/>
      <dgm:t>
        <a:bodyPr/>
        <a:lstStyle/>
        <a:p>
          <a:endParaRPr lang="zh-CN" altLang="en-US"/>
        </a:p>
      </dgm:t>
    </dgm:pt>
    <dgm:pt modelId="{B5A500EF-8E0D-412D-8760-387965420F8B}" type="sibTrans" cxnId="{06D7CB72-7CFB-4A16-81CA-2720942B39B1}">
      <dgm:prSet/>
      <dgm:spPr/>
      <dgm:t>
        <a:bodyPr/>
        <a:lstStyle/>
        <a:p>
          <a:endParaRPr lang="zh-CN" altLang="en-US"/>
        </a:p>
      </dgm:t>
    </dgm:pt>
    <dgm:pt modelId="{8FAB7A85-E7E7-4378-936C-BCBD477248B0}">
      <dgm:prSet/>
      <dgm:spPr/>
      <dgm:t>
        <a:bodyPr/>
        <a:lstStyle/>
        <a:p>
          <a:r>
            <a:rPr lang="en-US" altLang="zh-CN" dirty="0"/>
            <a:t>yellow tea</a:t>
          </a:r>
          <a:endParaRPr lang="zh-CN" altLang="en-US" dirty="0"/>
        </a:p>
      </dgm:t>
    </dgm:pt>
    <dgm:pt modelId="{FFFB1D26-6EC4-40E7-A501-446736F13786}" type="parTrans" cxnId="{AE6C79E3-86E2-4F4B-8E53-A66CC3B57E50}">
      <dgm:prSet/>
      <dgm:spPr/>
      <dgm:t>
        <a:bodyPr/>
        <a:lstStyle/>
        <a:p>
          <a:endParaRPr lang="zh-CN" altLang="en-US"/>
        </a:p>
      </dgm:t>
    </dgm:pt>
    <dgm:pt modelId="{7A877B16-E382-455A-BB75-96A234A34A83}" type="sibTrans" cxnId="{AE6C79E3-86E2-4F4B-8E53-A66CC3B57E50}">
      <dgm:prSet/>
      <dgm:spPr/>
      <dgm:t>
        <a:bodyPr/>
        <a:lstStyle/>
        <a:p>
          <a:endParaRPr lang="zh-CN" altLang="en-US"/>
        </a:p>
      </dgm:t>
    </dgm:pt>
    <dgm:pt modelId="{BD8A41FB-30C9-4CA1-B06C-1612F19337A8}" type="pres">
      <dgm:prSet presAssocID="{68BF7621-D28B-4DAA-8F3A-B8CA66DCF3D0}" presName="linear" presStyleCnt="0">
        <dgm:presLayoutVars>
          <dgm:dir/>
          <dgm:animLvl val="lvl"/>
          <dgm:resizeHandles val="exact"/>
        </dgm:presLayoutVars>
      </dgm:prSet>
      <dgm:spPr/>
    </dgm:pt>
    <dgm:pt modelId="{A495B208-1552-461F-BA96-168E1AF07262}" type="pres">
      <dgm:prSet presAssocID="{9525A096-1BA8-4A48-B331-5AE42722FFFE}" presName="parentLin" presStyleCnt="0"/>
      <dgm:spPr/>
    </dgm:pt>
    <dgm:pt modelId="{B0BDACC9-F5FE-4C5D-A95D-71F24D68DE80}" type="pres">
      <dgm:prSet presAssocID="{9525A096-1BA8-4A48-B331-5AE42722FFFE}" presName="parentLeftMargin" presStyleLbl="node1" presStyleIdx="0" presStyleCnt="6"/>
      <dgm:spPr/>
    </dgm:pt>
    <dgm:pt modelId="{EAF76D3E-5DE5-4648-B52F-381934CBFA22}" type="pres">
      <dgm:prSet presAssocID="{9525A096-1BA8-4A48-B331-5AE42722FFFE}" presName="parentText" presStyleLbl="node1" presStyleIdx="0" presStyleCnt="6" custLinFactNeighborY="-6453">
        <dgm:presLayoutVars>
          <dgm:chMax val="0"/>
          <dgm:bulletEnabled val="1"/>
        </dgm:presLayoutVars>
      </dgm:prSet>
      <dgm:spPr/>
    </dgm:pt>
    <dgm:pt modelId="{D0FDD8B2-E349-495F-9CC1-5322B9AACDC0}" type="pres">
      <dgm:prSet presAssocID="{9525A096-1BA8-4A48-B331-5AE42722FFFE}" presName="negativeSpace" presStyleCnt="0"/>
      <dgm:spPr/>
    </dgm:pt>
    <dgm:pt modelId="{831324AB-718D-49DD-840B-E5C20481C29B}" type="pres">
      <dgm:prSet presAssocID="{9525A096-1BA8-4A48-B331-5AE42722FFFE}" presName="childText" presStyleLbl="conFgAcc1" presStyleIdx="0" presStyleCnt="6">
        <dgm:presLayoutVars>
          <dgm:bulletEnabled val="1"/>
        </dgm:presLayoutVars>
      </dgm:prSet>
      <dgm:spPr/>
    </dgm:pt>
    <dgm:pt modelId="{D364002A-BF18-4B8E-BD1E-E0EE745FFAFA}" type="pres">
      <dgm:prSet presAssocID="{F54B457C-7F36-4F4C-9AE0-EFE86A5C444D}" presName="spaceBetweenRectangles" presStyleCnt="0"/>
      <dgm:spPr/>
    </dgm:pt>
    <dgm:pt modelId="{F47241AD-5A1E-49A7-A341-4DB35BB87E3A}" type="pres">
      <dgm:prSet presAssocID="{E40562B6-927E-4FEB-96FE-4CA41CC4BD7F}" presName="parentLin" presStyleCnt="0"/>
      <dgm:spPr/>
    </dgm:pt>
    <dgm:pt modelId="{756E3F41-7151-4E8F-A294-4F765C69F8B6}" type="pres">
      <dgm:prSet presAssocID="{E40562B6-927E-4FEB-96FE-4CA41CC4BD7F}" presName="parentLeftMargin" presStyleLbl="node1" presStyleIdx="0" presStyleCnt="6"/>
      <dgm:spPr/>
    </dgm:pt>
    <dgm:pt modelId="{4C9951FA-26B7-49D0-9E5D-3211BEFB5888}" type="pres">
      <dgm:prSet presAssocID="{E40562B6-927E-4FEB-96FE-4CA41CC4BD7F}" presName="parentText" presStyleLbl="node1" presStyleIdx="1" presStyleCnt="6">
        <dgm:presLayoutVars>
          <dgm:chMax val="0"/>
          <dgm:bulletEnabled val="1"/>
        </dgm:presLayoutVars>
      </dgm:prSet>
      <dgm:spPr/>
    </dgm:pt>
    <dgm:pt modelId="{7F166395-8B19-46D8-B864-BB902F19AE66}" type="pres">
      <dgm:prSet presAssocID="{E40562B6-927E-4FEB-96FE-4CA41CC4BD7F}" presName="negativeSpace" presStyleCnt="0"/>
      <dgm:spPr/>
    </dgm:pt>
    <dgm:pt modelId="{9E8A4B1A-50C6-4E94-BC81-12D3746F6FF2}" type="pres">
      <dgm:prSet presAssocID="{E40562B6-927E-4FEB-96FE-4CA41CC4BD7F}" presName="childText" presStyleLbl="conFgAcc1" presStyleIdx="1" presStyleCnt="6">
        <dgm:presLayoutVars>
          <dgm:bulletEnabled val="1"/>
        </dgm:presLayoutVars>
      </dgm:prSet>
      <dgm:spPr/>
    </dgm:pt>
    <dgm:pt modelId="{CC413AC6-F92E-4706-A4B9-79C967B6552C}" type="pres">
      <dgm:prSet presAssocID="{14599144-A6CA-437B-8266-08714126527F}" presName="spaceBetweenRectangles" presStyleCnt="0"/>
      <dgm:spPr/>
    </dgm:pt>
    <dgm:pt modelId="{82B47F20-58F0-4513-915D-FFC63271B157}" type="pres">
      <dgm:prSet presAssocID="{E0F74470-E062-4CD1-9833-313D971655F1}" presName="parentLin" presStyleCnt="0"/>
      <dgm:spPr/>
    </dgm:pt>
    <dgm:pt modelId="{687EBBF1-AD5B-4C55-A414-D71217AF6CD3}" type="pres">
      <dgm:prSet presAssocID="{E0F74470-E062-4CD1-9833-313D971655F1}" presName="parentLeftMargin" presStyleLbl="node1" presStyleIdx="1" presStyleCnt="6"/>
      <dgm:spPr/>
    </dgm:pt>
    <dgm:pt modelId="{8EE1BA21-A476-41E1-8182-B1FFC7723C1D}" type="pres">
      <dgm:prSet presAssocID="{E0F74470-E062-4CD1-9833-313D971655F1}" presName="parentText" presStyleLbl="node1" presStyleIdx="2" presStyleCnt="6">
        <dgm:presLayoutVars>
          <dgm:chMax val="0"/>
          <dgm:bulletEnabled val="1"/>
        </dgm:presLayoutVars>
      </dgm:prSet>
      <dgm:spPr/>
    </dgm:pt>
    <dgm:pt modelId="{7C031C57-9B8F-474C-BA0E-0D64EB58ECD2}" type="pres">
      <dgm:prSet presAssocID="{E0F74470-E062-4CD1-9833-313D971655F1}" presName="negativeSpace" presStyleCnt="0"/>
      <dgm:spPr/>
    </dgm:pt>
    <dgm:pt modelId="{77FC4530-7D4D-4F4A-B699-5144C853324F}" type="pres">
      <dgm:prSet presAssocID="{E0F74470-E062-4CD1-9833-313D971655F1}" presName="childText" presStyleLbl="conFgAcc1" presStyleIdx="2" presStyleCnt="6">
        <dgm:presLayoutVars>
          <dgm:bulletEnabled val="1"/>
        </dgm:presLayoutVars>
      </dgm:prSet>
      <dgm:spPr/>
    </dgm:pt>
    <dgm:pt modelId="{32C43EB5-7877-4F91-B5BF-8D62844BCEB2}" type="pres">
      <dgm:prSet presAssocID="{DE6562CA-DE34-4F66-8D72-20F4D5905913}" presName="spaceBetweenRectangles" presStyleCnt="0"/>
      <dgm:spPr/>
    </dgm:pt>
    <dgm:pt modelId="{2C1BDD64-925F-4EC7-886E-3843A533F4C7}" type="pres">
      <dgm:prSet presAssocID="{C2AB3FED-D637-4707-A930-2D9E6274BC2B}" presName="parentLin" presStyleCnt="0"/>
      <dgm:spPr/>
    </dgm:pt>
    <dgm:pt modelId="{D290624C-C109-49CF-A660-9DA4D8F76116}" type="pres">
      <dgm:prSet presAssocID="{C2AB3FED-D637-4707-A930-2D9E6274BC2B}" presName="parentLeftMargin" presStyleLbl="node1" presStyleIdx="2" presStyleCnt="6"/>
      <dgm:spPr/>
    </dgm:pt>
    <dgm:pt modelId="{B6E4263A-739A-48FF-8F5F-63D04E1D58A6}" type="pres">
      <dgm:prSet presAssocID="{C2AB3FED-D637-4707-A930-2D9E6274BC2B}" presName="parentText" presStyleLbl="node1" presStyleIdx="3" presStyleCnt="6">
        <dgm:presLayoutVars>
          <dgm:chMax val="0"/>
          <dgm:bulletEnabled val="1"/>
        </dgm:presLayoutVars>
      </dgm:prSet>
      <dgm:spPr/>
    </dgm:pt>
    <dgm:pt modelId="{B8AD5851-F64C-48AE-9687-FA9BAD0DD5AA}" type="pres">
      <dgm:prSet presAssocID="{C2AB3FED-D637-4707-A930-2D9E6274BC2B}" presName="negativeSpace" presStyleCnt="0"/>
      <dgm:spPr/>
    </dgm:pt>
    <dgm:pt modelId="{01DC0026-435C-49EE-993B-CC778E82C02D}" type="pres">
      <dgm:prSet presAssocID="{C2AB3FED-D637-4707-A930-2D9E6274BC2B}" presName="childText" presStyleLbl="conFgAcc1" presStyleIdx="3" presStyleCnt="6">
        <dgm:presLayoutVars>
          <dgm:bulletEnabled val="1"/>
        </dgm:presLayoutVars>
      </dgm:prSet>
      <dgm:spPr/>
    </dgm:pt>
    <dgm:pt modelId="{5ECC5324-ADF2-47F5-98B4-95B43F47ADED}" type="pres">
      <dgm:prSet presAssocID="{51129067-276D-49EF-928C-825C3A76A2FC}" presName="spaceBetweenRectangles" presStyleCnt="0"/>
      <dgm:spPr/>
    </dgm:pt>
    <dgm:pt modelId="{69D837E4-231B-4B30-988B-644846083C11}" type="pres">
      <dgm:prSet presAssocID="{471AC976-80C9-4099-AC17-183A81DBD6ED}" presName="parentLin" presStyleCnt="0"/>
      <dgm:spPr/>
    </dgm:pt>
    <dgm:pt modelId="{044137E5-0CC9-4252-948E-8933237C5A71}" type="pres">
      <dgm:prSet presAssocID="{471AC976-80C9-4099-AC17-183A81DBD6ED}" presName="parentLeftMargin" presStyleLbl="node1" presStyleIdx="3" presStyleCnt="6"/>
      <dgm:spPr/>
    </dgm:pt>
    <dgm:pt modelId="{DE7AA476-4009-4A7D-937C-C13FAF50441B}" type="pres">
      <dgm:prSet presAssocID="{471AC976-80C9-4099-AC17-183A81DBD6ED}" presName="parentText" presStyleLbl="node1" presStyleIdx="4" presStyleCnt="6">
        <dgm:presLayoutVars>
          <dgm:chMax val="0"/>
          <dgm:bulletEnabled val="1"/>
        </dgm:presLayoutVars>
      </dgm:prSet>
      <dgm:spPr/>
    </dgm:pt>
    <dgm:pt modelId="{B621910F-9C31-42D0-BC3E-9C52DA23FF0B}" type="pres">
      <dgm:prSet presAssocID="{471AC976-80C9-4099-AC17-183A81DBD6ED}" presName="negativeSpace" presStyleCnt="0"/>
      <dgm:spPr/>
    </dgm:pt>
    <dgm:pt modelId="{25B874A0-715D-4FE3-A3CA-D6B794F1E77E}" type="pres">
      <dgm:prSet presAssocID="{471AC976-80C9-4099-AC17-183A81DBD6ED}" presName="childText" presStyleLbl="conFgAcc1" presStyleIdx="4" presStyleCnt="6">
        <dgm:presLayoutVars>
          <dgm:bulletEnabled val="1"/>
        </dgm:presLayoutVars>
      </dgm:prSet>
      <dgm:spPr/>
    </dgm:pt>
    <dgm:pt modelId="{3DF8B2A0-4881-462D-AE8B-238B435BC772}" type="pres">
      <dgm:prSet presAssocID="{B5A500EF-8E0D-412D-8760-387965420F8B}" presName="spaceBetweenRectangles" presStyleCnt="0"/>
      <dgm:spPr/>
    </dgm:pt>
    <dgm:pt modelId="{6CCFCD37-BE3E-4814-842F-E0127C49E943}" type="pres">
      <dgm:prSet presAssocID="{8FAB7A85-E7E7-4378-936C-BCBD477248B0}" presName="parentLin" presStyleCnt="0"/>
      <dgm:spPr/>
    </dgm:pt>
    <dgm:pt modelId="{FD07D76A-84D8-4589-BA11-5F0B5C67A1E7}" type="pres">
      <dgm:prSet presAssocID="{8FAB7A85-E7E7-4378-936C-BCBD477248B0}" presName="parentLeftMargin" presStyleLbl="node1" presStyleIdx="4" presStyleCnt="6"/>
      <dgm:spPr/>
    </dgm:pt>
    <dgm:pt modelId="{2B228E31-1693-4D70-BEF8-5180530598E8}" type="pres">
      <dgm:prSet presAssocID="{8FAB7A85-E7E7-4378-936C-BCBD477248B0}" presName="parentText" presStyleLbl="node1" presStyleIdx="5" presStyleCnt="6">
        <dgm:presLayoutVars>
          <dgm:chMax val="0"/>
          <dgm:bulletEnabled val="1"/>
        </dgm:presLayoutVars>
      </dgm:prSet>
      <dgm:spPr/>
    </dgm:pt>
    <dgm:pt modelId="{EDB4D1A0-7455-478A-BF18-11475B2B062B}" type="pres">
      <dgm:prSet presAssocID="{8FAB7A85-E7E7-4378-936C-BCBD477248B0}" presName="negativeSpace" presStyleCnt="0"/>
      <dgm:spPr/>
    </dgm:pt>
    <dgm:pt modelId="{92EC2208-69AC-4470-A31D-11A866EECED3}" type="pres">
      <dgm:prSet presAssocID="{8FAB7A85-E7E7-4378-936C-BCBD477248B0}" presName="childText" presStyleLbl="conFgAcc1" presStyleIdx="5" presStyleCnt="6">
        <dgm:presLayoutVars>
          <dgm:bulletEnabled val="1"/>
        </dgm:presLayoutVars>
      </dgm:prSet>
      <dgm:spPr/>
    </dgm:pt>
  </dgm:ptLst>
  <dgm:cxnLst>
    <dgm:cxn modelId="{3A01E008-9803-4C35-9198-8500DF06BD07}" srcId="{68BF7621-D28B-4DAA-8F3A-B8CA66DCF3D0}" destId="{E0F74470-E062-4CD1-9833-313D971655F1}" srcOrd="2" destOrd="0" parTransId="{49559CB6-AC09-498B-8875-60113A07FEE0}" sibTransId="{DE6562CA-DE34-4F66-8D72-20F4D5905913}"/>
    <dgm:cxn modelId="{AAA46A16-F46F-4C80-9DF2-70AC39784A48}" type="presOf" srcId="{8FAB7A85-E7E7-4378-936C-BCBD477248B0}" destId="{2B228E31-1693-4D70-BEF8-5180530598E8}" srcOrd="1" destOrd="0" presId="urn:microsoft.com/office/officeart/2005/8/layout/list1"/>
    <dgm:cxn modelId="{26C1411A-0813-4A34-B089-12C5B302E67F}" type="presOf" srcId="{E40562B6-927E-4FEB-96FE-4CA41CC4BD7F}" destId="{756E3F41-7151-4E8F-A294-4F765C69F8B6}" srcOrd="0" destOrd="0" presId="urn:microsoft.com/office/officeart/2005/8/layout/list1"/>
    <dgm:cxn modelId="{0EDF9C2D-E9FC-4EDF-918F-D60AB182E150}" type="presOf" srcId="{471AC976-80C9-4099-AC17-183A81DBD6ED}" destId="{DE7AA476-4009-4A7D-937C-C13FAF50441B}" srcOrd="1" destOrd="0" presId="urn:microsoft.com/office/officeart/2005/8/layout/list1"/>
    <dgm:cxn modelId="{1B64F869-694C-47F6-B434-8FE2C9CC1C90}" srcId="{68BF7621-D28B-4DAA-8F3A-B8CA66DCF3D0}" destId="{9525A096-1BA8-4A48-B331-5AE42722FFFE}" srcOrd="0" destOrd="0" parTransId="{42129E16-00EA-49DC-985A-254BF4974F7E}" sibTransId="{F54B457C-7F36-4F4C-9AE0-EFE86A5C444D}"/>
    <dgm:cxn modelId="{D443606C-B7A9-4F17-8A08-105F34C03B9E}" type="presOf" srcId="{8FAB7A85-E7E7-4378-936C-BCBD477248B0}" destId="{FD07D76A-84D8-4589-BA11-5F0B5C67A1E7}" srcOrd="0" destOrd="0" presId="urn:microsoft.com/office/officeart/2005/8/layout/list1"/>
    <dgm:cxn modelId="{06D7CB72-7CFB-4A16-81CA-2720942B39B1}" srcId="{68BF7621-D28B-4DAA-8F3A-B8CA66DCF3D0}" destId="{471AC976-80C9-4099-AC17-183A81DBD6ED}" srcOrd="4" destOrd="0" parTransId="{02DCB3AE-B278-4558-961B-A2F624ED558E}" sibTransId="{B5A500EF-8E0D-412D-8760-387965420F8B}"/>
    <dgm:cxn modelId="{D037E877-DA30-4D79-9595-9B2676B92D01}" type="presOf" srcId="{E0F74470-E062-4CD1-9833-313D971655F1}" destId="{687EBBF1-AD5B-4C55-A414-D71217AF6CD3}" srcOrd="0" destOrd="0" presId="urn:microsoft.com/office/officeart/2005/8/layout/list1"/>
    <dgm:cxn modelId="{CAF1877F-A7B5-491B-B323-643A17865922}" type="presOf" srcId="{68BF7621-D28B-4DAA-8F3A-B8CA66DCF3D0}" destId="{BD8A41FB-30C9-4CA1-B06C-1612F19337A8}" srcOrd="0" destOrd="0" presId="urn:microsoft.com/office/officeart/2005/8/layout/list1"/>
    <dgm:cxn modelId="{353B5A8B-AE7C-4D4E-93DB-28074ADBAE1C}" type="presOf" srcId="{C2AB3FED-D637-4707-A930-2D9E6274BC2B}" destId="{D290624C-C109-49CF-A660-9DA4D8F76116}" srcOrd="0" destOrd="0" presId="urn:microsoft.com/office/officeart/2005/8/layout/list1"/>
    <dgm:cxn modelId="{45D0ED90-7388-42EC-ABE1-5D11C7919797}" type="presOf" srcId="{E40562B6-927E-4FEB-96FE-4CA41CC4BD7F}" destId="{4C9951FA-26B7-49D0-9E5D-3211BEFB5888}" srcOrd="1" destOrd="0" presId="urn:microsoft.com/office/officeart/2005/8/layout/list1"/>
    <dgm:cxn modelId="{28728AA3-661F-43E2-8076-8209655A14DB}" type="presOf" srcId="{9525A096-1BA8-4A48-B331-5AE42722FFFE}" destId="{B0BDACC9-F5FE-4C5D-A95D-71F24D68DE80}" srcOrd="0" destOrd="0" presId="urn:microsoft.com/office/officeart/2005/8/layout/list1"/>
    <dgm:cxn modelId="{F88336A9-F175-482A-8864-4CBFCC470DC7}" type="presOf" srcId="{471AC976-80C9-4099-AC17-183A81DBD6ED}" destId="{044137E5-0CC9-4252-948E-8933237C5A71}" srcOrd="0" destOrd="0" presId="urn:microsoft.com/office/officeart/2005/8/layout/list1"/>
    <dgm:cxn modelId="{3EAC1BCC-7FDC-4EBB-A479-D1D7F18BB918}" type="presOf" srcId="{E0F74470-E062-4CD1-9833-313D971655F1}" destId="{8EE1BA21-A476-41E1-8182-B1FFC7723C1D}" srcOrd="1" destOrd="0" presId="urn:microsoft.com/office/officeart/2005/8/layout/list1"/>
    <dgm:cxn modelId="{27AA42CD-652C-458D-A44C-B53D6D5C0B9D}" type="presOf" srcId="{C2AB3FED-D637-4707-A930-2D9E6274BC2B}" destId="{B6E4263A-739A-48FF-8F5F-63D04E1D58A6}" srcOrd="1" destOrd="0" presId="urn:microsoft.com/office/officeart/2005/8/layout/list1"/>
    <dgm:cxn modelId="{AE6C79E3-86E2-4F4B-8E53-A66CC3B57E50}" srcId="{68BF7621-D28B-4DAA-8F3A-B8CA66DCF3D0}" destId="{8FAB7A85-E7E7-4378-936C-BCBD477248B0}" srcOrd="5" destOrd="0" parTransId="{FFFB1D26-6EC4-40E7-A501-446736F13786}" sibTransId="{7A877B16-E382-455A-BB75-96A234A34A83}"/>
    <dgm:cxn modelId="{16A405F0-68AF-4F44-A663-67E339F04B52}" srcId="{68BF7621-D28B-4DAA-8F3A-B8CA66DCF3D0}" destId="{C2AB3FED-D637-4707-A930-2D9E6274BC2B}" srcOrd="3" destOrd="0" parTransId="{2972DA62-A820-4843-8BC7-CC73CA6A0DD5}" sibTransId="{51129067-276D-49EF-928C-825C3A76A2FC}"/>
    <dgm:cxn modelId="{BA0167F1-4188-423A-B25A-9B885376854A}" srcId="{68BF7621-D28B-4DAA-8F3A-B8CA66DCF3D0}" destId="{E40562B6-927E-4FEB-96FE-4CA41CC4BD7F}" srcOrd="1" destOrd="0" parTransId="{3DA8E825-CCF5-4F3E-85E2-1C1ED6531157}" sibTransId="{14599144-A6CA-437B-8266-08714126527F}"/>
    <dgm:cxn modelId="{7A0A56F5-6322-4BD9-AC02-04B49D258F2F}" type="presOf" srcId="{9525A096-1BA8-4A48-B331-5AE42722FFFE}" destId="{EAF76D3E-5DE5-4648-B52F-381934CBFA22}" srcOrd="1" destOrd="0" presId="urn:microsoft.com/office/officeart/2005/8/layout/list1"/>
    <dgm:cxn modelId="{A6BFF8DD-FED2-4C33-911A-E713F11724FB}" type="presParOf" srcId="{BD8A41FB-30C9-4CA1-B06C-1612F19337A8}" destId="{A495B208-1552-461F-BA96-168E1AF07262}" srcOrd="0" destOrd="0" presId="urn:microsoft.com/office/officeart/2005/8/layout/list1"/>
    <dgm:cxn modelId="{1723F637-366E-450C-85EB-B537E5F936C1}" type="presParOf" srcId="{A495B208-1552-461F-BA96-168E1AF07262}" destId="{B0BDACC9-F5FE-4C5D-A95D-71F24D68DE80}" srcOrd="0" destOrd="0" presId="urn:microsoft.com/office/officeart/2005/8/layout/list1"/>
    <dgm:cxn modelId="{D9BFBF54-3FC6-4E7C-9BA2-CF207985D3BD}" type="presParOf" srcId="{A495B208-1552-461F-BA96-168E1AF07262}" destId="{EAF76D3E-5DE5-4648-B52F-381934CBFA22}" srcOrd="1" destOrd="0" presId="urn:microsoft.com/office/officeart/2005/8/layout/list1"/>
    <dgm:cxn modelId="{7F9DCC3A-A27E-4E89-A856-13E980B7A679}" type="presParOf" srcId="{BD8A41FB-30C9-4CA1-B06C-1612F19337A8}" destId="{D0FDD8B2-E349-495F-9CC1-5322B9AACDC0}" srcOrd="1" destOrd="0" presId="urn:microsoft.com/office/officeart/2005/8/layout/list1"/>
    <dgm:cxn modelId="{3C9EE889-D08B-4274-96C1-4015E0991466}" type="presParOf" srcId="{BD8A41FB-30C9-4CA1-B06C-1612F19337A8}" destId="{831324AB-718D-49DD-840B-E5C20481C29B}" srcOrd="2" destOrd="0" presId="urn:microsoft.com/office/officeart/2005/8/layout/list1"/>
    <dgm:cxn modelId="{FB7E7F1B-0778-47B1-8C75-0971FB746610}" type="presParOf" srcId="{BD8A41FB-30C9-4CA1-B06C-1612F19337A8}" destId="{D364002A-BF18-4B8E-BD1E-E0EE745FFAFA}" srcOrd="3" destOrd="0" presId="urn:microsoft.com/office/officeart/2005/8/layout/list1"/>
    <dgm:cxn modelId="{839CE0D3-3F2B-457A-8EB5-D8B24C51789F}" type="presParOf" srcId="{BD8A41FB-30C9-4CA1-B06C-1612F19337A8}" destId="{F47241AD-5A1E-49A7-A341-4DB35BB87E3A}" srcOrd="4" destOrd="0" presId="urn:microsoft.com/office/officeart/2005/8/layout/list1"/>
    <dgm:cxn modelId="{735FA681-F114-443A-B281-CAC5799C1B7B}" type="presParOf" srcId="{F47241AD-5A1E-49A7-A341-4DB35BB87E3A}" destId="{756E3F41-7151-4E8F-A294-4F765C69F8B6}" srcOrd="0" destOrd="0" presId="urn:microsoft.com/office/officeart/2005/8/layout/list1"/>
    <dgm:cxn modelId="{2FD2667F-D731-49D3-80CD-335BDEC30BDE}" type="presParOf" srcId="{F47241AD-5A1E-49A7-A341-4DB35BB87E3A}" destId="{4C9951FA-26B7-49D0-9E5D-3211BEFB5888}" srcOrd="1" destOrd="0" presId="urn:microsoft.com/office/officeart/2005/8/layout/list1"/>
    <dgm:cxn modelId="{E9D583CC-CAB2-410A-B9BE-4103180A7DD2}" type="presParOf" srcId="{BD8A41FB-30C9-4CA1-B06C-1612F19337A8}" destId="{7F166395-8B19-46D8-B864-BB902F19AE66}" srcOrd="5" destOrd="0" presId="urn:microsoft.com/office/officeart/2005/8/layout/list1"/>
    <dgm:cxn modelId="{13E0061E-F753-474C-8CA7-9272C90505B7}" type="presParOf" srcId="{BD8A41FB-30C9-4CA1-B06C-1612F19337A8}" destId="{9E8A4B1A-50C6-4E94-BC81-12D3746F6FF2}" srcOrd="6" destOrd="0" presId="urn:microsoft.com/office/officeart/2005/8/layout/list1"/>
    <dgm:cxn modelId="{DA5B60C1-3E66-40C2-B139-6FFA2E8F29D9}" type="presParOf" srcId="{BD8A41FB-30C9-4CA1-B06C-1612F19337A8}" destId="{CC413AC6-F92E-4706-A4B9-79C967B6552C}" srcOrd="7" destOrd="0" presId="urn:microsoft.com/office/officeart/2005/8/layout/list1"/>
    <dgm:cxn modelId="{2AFA4981-6205-4070-8B26-08B2CD6ADBDD}" type="presParOf" srcId="{BD8A41FB-30C9-4CA1-B06C-1612F19337A8}" destId="{82B47F20-58F0-4513-915D-FFC63271B157}" srcOrd="8" destOrd="0" presId="urn:microsoft.com/office/officeart/2005/8/layout/list1"/>
    <dgm:cxn modelId="{A058C07C-8867-489C-B128-A94C75211E4D}" type="presParOf" srcId="{82B47F20-58F0-4513-915D-FFC63271B157}" destId="{687EBBF1-AD5B-4C55-A414-D71217AF6CD3}" srcOrd="0" destOrd="0" presId="urn:microsoft.com/office/officeart/2005/8/layout/list1"/>
    <dgm:cxn modelId="{41DF6F81-ADC3-47AF-BCDA-752A309C7B84}" type="presParOf" srcId="{82B47F20-58F0-4513-915D-FFC63271B157}" destId="{8EE1BA21-A476-41E1-8182-B1FFC7723C1D}" srcOrd="1" destOrd="0" presId="urn:microsoft.com/office/officeart/2005/8/layout/list1"/>
    <dgm:cxn modelId="{2DF5EA3C-F21D-49E7-A18F-A3467D3290BB}" type="presParOf" srcId="{BD8A41FB-30C9-4CA1-B06C-1612F19337A8}" destId="{7C031C57-9B8F-474C-BA0E-0D64EB58ECD2}" srcOrd="9" destOrd="0" presId="urn:microsoft.com/office/officeart/2005/8/layout/list1"/>
    <dgm:cxn modelId="{9656AC51-C671-4B54-9E66-0741C8549831}" type="presParOf" srcId="{BD8A41FB-30C9-4CA1-B06C-1612F19337A8}" destId="{77FC4530-7D4D-4F4A-B699-5144C853324F}" srcOrd="10" destOrd="0" presId="urn:microsoft.com/office/officeart/2005/8/layout/list1"/>
    <dgm:cxn modelId="{D122945B-3E4E-4D7E-A037-7D3382EC80E1}" type="presParOf" srcId="{BD8A41FB-30C9-4CA1-B06C-1612F19337A8}" destId="{32C43EB5-7877-4F91-B5BF-8D62844BCEB2}" srcOrd="11" destOrd="0" presId="urn:microsoft.com/office/officeart/2005/8/layout/list1"/>
    <dgm:cxn modelId="{A5948931-3945-4BD5-8795-9E4719EA4712}" type="presParOf" srcId="{BD8A41FB-30C9-4CA1-B06C-1612F19337A8}" destId="{2C1BDD64-925F-4EC7-886E-3843A533F4C7}" srcOrd="12" destOrd="0" presId="urn:microsoft.com/office/officeart/2005/8/layout/list1"/>
    <dgm:cxn modelId="{8086C993-BE6E-434A-9742-8C2E56CADD67}" type="presParOf" srcId="{2C1BDD64-925F-4EC7-886E-3843A533F4C7}" destId="{D290624C-C109-49CF-A660-9DA4D8F76116}" srcOrd="0" destOrd="0" presId="urn:microsoft.com/office/officeart/2005/8/layout/list1"/>
    <dgm:cxn modelId="{AE4A5B09-A6CF-4DFB-8313-90041B461175}" type="presParOf" srcId="{2C1BDD64-925F-4EC7-886E-3843A533F4C7}" destId="{B6E4263A-739A-48FF-8F5F-63D04E1D58A6}" srcOrd="1" destOrd="0" presId="urn:microsoft.com/office/officeart/2005/8/layout/list1"/>
    <dgm:cxn modelId="{CEB4698D-D474-4638-A687-00CCD4A89513}" type="presParOf" srcId="{BD8A41FB-30C9-4CA1-B06C-1612F19337A8}" destId="{B8AD5851-F64C-48AE-9687-FA9BAD0DD5AA}" srcOrd="13" destOrd="0" presId="urn:microsoft.com/office/officeart/2005/8/layout/list1"/>
    <dgm:cxn modelId="{0A5C1B1F-EC13-499E-B854-E8F23FADAB02}" type="presParOf" srcId="{BD8A41FB-30C9-4CA1-B06C-1612F19337A8}" destId="{01DC0026-435C-49EE-993B-CC778E82C02D}" srcOrd="14" destOrd="0" presId="urn:microsoft.com/office/officeart/2005/8/layout/list1"/>
    <dgm:cxn modelId="{A798502A-3610-4712-B04D-1B3E62E0CF74}" type="presParOf" srcId="{BD8A41FB-30C9-4CA1-B06C-1612F19337A8}" destId="{5ECC5324-ADF2-47F5-98B4-95B43F47ADED}" srcOrd="15" destOrd="0" presId="urn:microsoft.com/office/officeart/2005/8/layout/list1"/>
    <dgm:cxn modelId="{A7C0466F-380E-4FBB-B57C-DABD19A0EF63}" type="presParOf" srcId="{BD8A41FB-30C9-4CA1-B06C-1612F19337A8}" destId="{69D837E4-231B-4B30-988B-644846083C11}" srcOrd="16" destOrd="0" presId="urn:microsoft.com/office/officeart/2005/8/layout/list1"/>
    <dgm:cxn modelId="{4C99A004-DB88-4839-B1B4-9C2C254CD49D}" type="presParOf" srcId="{69D837E4-231B-4B30-988B-644846083C11}" destId="{044137E5-0CC9-4252-948E-8933237C5A71}" srcOrd="0" destOrd="0" presId="urn:microsoft.com/office/officeart/2005/8/layout/list1"/>
    <dgm:cxn modelId="{8C39FC95-3FB1-4920-BC91-07CA884FA330}" type="presParOf" srcId="{69D837E4-231B-4B30-988B-644846083C11}" destId="{DE7AA476-4009-4A7D-937C-C13FAF50441B}" srcOrd="1" destOrd="0" presId="urn:microsoft.com/office/officeart/2005/8/layout/list1"/>
    <dgm:cxn modelId="{712D89EF-8FB4-4EEC-995F-3FB9A7D141A9}" type="presParOf" srcId="{BD8A41FB-30C9-4CA1-B06C-1612F19337A8}" destId="{B621910F-9C31-42D0-BC3E-9C52DA23FF0B}" srcOrd="17" destOrd="0" presId="urn:microsoft.com/office/officeart/2005/8/layout/list1"/>
    <dgm:cxn modelId="{F29267C4-ED5B-4431-B4E9-EB116AB77930}" type="presParOf" srcId="{BD8A41FB-30C9-4CA1-B06C-1612F19337A8}" destId="{25B874A0-715D-4FE3-A3CA-D6B794F1E77E}" srcOrd="18" destOrd="0" presId="urn:microsoft.com/office/officeart/2005/8/layout/list1"/>
    <dgm:cxn modelId="{7181C908-C674-40DB-8DE5-49C11F1D0B4C}" type="presParOf" srcId="{BD8A41FB-30C9-4CA1-B06C-1612F19337A8}" destId="{3DF8B2A0-4881-462D-AE8B-238B435BC772}" srcOrd="19" destOrd="0" presId="urn:microsoft.com/office/officeart/2005/8/layout/list1"/>
    <dgm:cxn modelId="{18D1FF40-4D37-4B92-A8B5-61564A954650}" type="presParOf" srcId="{BD8A41FB-30C9-4CA1-B06C-1612F19337A8}" destId="{6CCFCD37-BE3E-4814-842F-E0127C49E943}" srcOrd="20" destOrd="0" presId="urn:microsoft.com/office/officeart/2005/8/layout/list1"/>
    <dgm:cxn modelId="{2F7371CC-F534-4442-8DE3-72388FB76959}" type="presParOf" srcId="{6CCFCD37-BE3E-4814-842F-E0127C49E943}" destId="{FD07D76A-84D8-4589-BA11-5F0B5C67A1E7}" srcOrd="0" destOrd="0" presId="urn:microsoft.com/office/officeart/2005/8/layout/list1"/>
    <dgm:cxn modelId="{B269F89D-8D13-4226-B9E7-F2F1947F64CF}" type="presParOf" srcId="{6CCFCD37-BE3E-4814-842F-E0127C49E943}" destId="{2B228E31-1693-4D70-BEF8-5180530598E8}" srcOrd="1" destOrd="0" presId="urn:microsoft.com/office/officeart/2005/8/layout/list1"/>
    <dgm:cxn modelId="{A06E2E90-33B0-48C1-B8D4-0910391C0393}" type="presParOf" srcId="{BD8A41FB-30C9-4CA1-B06C-1612F19337A8}" destId="{EDB4D1A0-7455-478A-BF18-11475B2B062B}" srcOrd="21" destOrd="0" presId="urn:microsoft.com/office/officeart/2005/8/layout/list1"/>
    <dgm:cxn modelId="{CB620567-A77D-4A50-A16F-7E41705C59CD}" type="presParOf" srcId="{BD8A41FB-30C9-4CA1-B06C-1612F19337A8}" destId="{92EC2208-69AC-4470-A31D-11A866EECED3}"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324AB-718D-49DD-840B-E5C20481C29B}">
      <dsp:nvSpPr>
        <dsp:cNvPr id="0" name=""/>
        <dsp:cNvSpPr/>
      </dsp:nvSpPr>
      <dsp:spPr>
        <a:xfrm>
          <a:off x="0" y="353866"/>
          <a:ext cx="6169025"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76D3E-5DE5-4648-B52F-381934CBFA22}">
      <dsp:nvSpPr>
        <dsp:cNvPr id="0" name=""/>
        <dsp:cNvSpPr/>
      </dsp:nvSpPr>
      <dsp:spPr>
        <a:xfrm>
          <a:off x="308451" y="20568"/>
          <a:ext cx="4318317"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green tea</a:t>
          </a:r>
          <a:endParaRPr lang="zh-CN" altLang="en-US" sz="2000" kern="1200" dirty="0"/>
        </a:p>
      </dsp:txBody>
      <dsp:txXfrm>
        <a:off x="337272" y="49389"/>
        <a:ext cx="4260675" cy="532758"/>
      </dsp:txXfrm>
    </dsp:sp>
    <dsp:sp modelId="{9E8A4B1A-50C6-4E94-BC81-12D3746F6FF2}">
      <dsp:nvSpPr>
        <dsp:cNvPr id="0" name=""/>
        <dsp:cNvSpPr/>
      </dsp:nvSpPr>
      <dsp:spPr>
        <a:xfrm>
          <a:off x="0" y="1261066"/>
          <a:ext cx="6169025" cy="504000"/>
        </a:xfrm>
        <a:prstGeom prst="rect">
          <a:avLst/>
        </a:prstGeom>
        <a:solidFill>
          <a:schemeClr val="lt1">
            <a:alpha val="90000"/>
            <a:hueOff val="0"/>
            <a:satOff val="0"/>
            <a:lumOff val="0"/>
            <a:alphaOff val="0"/>
          </a:schemeClr>
        </a:solidFill>
        <a:ln w="12700" cap="flat" cmpd="sng" algn="ctr">
          <a:solidFill>
            <a:schemeClr val="accent5">
              <a:hueOff val="3801788"/>
              <a:satOff val="-5332"/>
              <a:lumOff val="-5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9951FA-26B7-49D0-9E5D-3211BEFB5888}">
      <dsp:nvSpPr>
        <dsp:cNvPr id="0" name=""/>
        <dsp:cNvSpPr/>
      </dsp:nvSpPr>
      <dsp:spPr>
        <a:xfrm>
          <a:off x="308451" y="965866"/>
          <a:ext cx="4318317" cy="590400"/>
        </a:xfrm>
        <a:prstGeom prst="roundRect">
          <a:avLst/>
        </a:prstGeom>
        <a:solidFill>
          <a:schemeClr val="accent5">
            <a:hueOff val="3801788"/>
            <a:satOff val="-5332"/>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black tea</a:t>
          </a:r>
          <a:endParaRPr lang="zh-CN" altLang="en-US" sz="2000" kern="1200" dirty="0"/>
        </a:p>
      </dsp:txBody>
      <dsp:txXfrm>
        <a:off x="337272" y="994687"/>
        <a:ext cx="4260675" cy="532758"/>
      </dsp:txXfrm>
    </dsp:sp>
    <dsp:sp modelId="{77FC4530-7D4D-4F4A-B699-5144C853324F}">
      <dsp:nvSpPr>
        <dsp:cNvPr id="0" name=""/>
        <dsp:cNvSpPr/>
      </dsp:nvSpPr>
      <dsp:spPr>
        <a:xfrm>
          <a:off x="0" y="2168267"/>
          <a:ext cx="6169025" cy="504000"/>
        </a:xfrm>
        <a:prstGeom prst="rect">
          <a:avLst/>
        </a:prstGeom>
        <a:solidFill>
          <a:schemeClr val="lt1">
            <a:alpha val="90000"/>
            <a:hueOff val="0"/>
            <a:satOff val="0"/>
            <a:lumOff val="0"/>
            <a:alphaOff val="0"/>
          </a:schemeClr>
        </a:solidFill>
        <a:ln w="12700" cap="flat" cmpd="sng" algn="ctr">
          <a:solidFill>
            <a:schemeClr val="accent5">
              <a:hueOff val="7603576"/>
              <a:satOff val="-10664"/>
              <a:lumOff val="-1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E1BA21-A476-41E1-8182-B1FFC7723C1D}">
      <dsp:nvSpPr>
        <dsp:cNvPr id="0" name=""/>
        <dsp:cNvSpPr/>
      </dsp:nvSpPr>
      <dsp:spPr>
        <a:xfrm>
          <a:off x="308451" y="1873066"/>
          <a:ext cx="4318317" cy="590400"/>
        </a:xfrm>
        <a:prstGeom prst="roundRect">
          <a:avLst/>
        </a:prstGeom>
        <a:solidFill>
          <a:schemeClr val="accent5">
            <a:hueOff val="7603576"/>
            <a:satOff val="-10664"/>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Oolong tea</a:t>
          </a:r>
          <a:endParaRPr lang="zh-CN" altLang="en-US" sz="2000" kern="1200" dirty="0"/>
        </a:p>
      </dsp:txBody>
      <dsp:txXfrm>
        <a:off x="337272" y="1901887"/>
        <a:ext cx="4260675" cy="532758"/>
      </dsp:txXfrm>
    </dsp:sp>
    <dsp:sp modelId="{01DC0026-435C-49EE-993B-CC778E82C02D}">
      <dsp:nvSpPr>
        <dsp:cNvPr id="0" name=""/>
        <dsp:cNvSpPr/>
      </dsp:nvSpPr>
      <dsp:spPr>
        <a:xfrm>
          <a:off x="0" y="3075467"/>
          <a:ext cx="6169025" cy="504000"/>
        </a:xfrm>
        <a:prstGeom prst="rect">
          <a:avLst/>
        </a:prstGeom>
        <a:solidFill>
          <a:schemeClr val="lt1">
            <a:alpha val="90000"/>
            <a:hueOff val="0"/>
            <a:satOff val="0"/>
            <a:lumOff val="0"/>
            <a:alphaOff val="0"/>
          </a:schemeClr>
        </a:solidFill>
        <a:ln w="12700" cap="flat" cmpd="sng" algn="ctr">
          <a:solidFill>
            <a:schemeClr val="accent5">
              <a:hueOff val="11405365"/>
              <a:satOff val="-15996"/>
              <a:lumOff val="-16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E4263A-739A-48FF-8F5F-63D04E1D58A6}">
      <dsp:nvSpPr>
        <dsp:cNvPr id="0" name=""/>
        <dsp:cNvSpPr/>
      </dsp:nvSpPr>
      <dsp:spPr>
        <a:xfrm>
          <a:off x="308451" y="2780267"/>
          <a:ext cx="4318317" cy="590400"/>
        </a:xfrm>
        <a:prstGeom prst="roundRect">
          <a:avLst/>
        </a:prstGeom>
        <a:solidFill>
          <a:schemeClr val="accent5">
            <a:hueOff val="11405365"/>
            <a:satOff val="-15996"/>
            <a:lumOff val="-1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white tea</a:t>
          </a:r>
          <a:endParaRPr lang="zh-CN" altLang="en-US" sz="2000" kern="1200" dirty="0"/>
        </a:p>
      </dsp:txBody>
      <dsp:txXfrm>
        <a:off x="337272" y="2809088"/>
        <a:ext cx="4260675" cy="532758"/>
      </dsp:txXfrm>
    </dsp:sp>
    <dsp:sp modelId="{25B874A0-715D-4FE3-A3CA-D6B794F1E77E}">
      <dsp:nvSpPr>
        <dsp:cNvPr id="0" name=""/>
        <dsp:cNvSpPr/>
      </dsp:nvSpPr>
      <dsp:spPr>
        <a:xfrm>
          <a:off x="0" y="3982667"/>
          <a:ext cx="6169025" cy="504000"/>
        </a:xfrm>
        <a:prstGeom prst="rect">
          <a:avLst/>
        </a:prstGeom>
        <a:solidFill>
          <a:schemeClr val="lt1">
            <a:alpha val="90000"/>
            <a:hueOff val="0"/>
            <a:satOff val="0"/>
            <a:lumOff val="0"/>
            <a:alphaOff val="0"/>
          </a:schemeClr>
        </a:solidFill>
        <a:ln w="12700" cap="flat" cmpd="sng" algn="ctr">
          <a:solidFill>
            <a:schemeClr val="accent5">
              <a:hueOff val="15207153"/>
              <a:satOff val="-21328"/>
              <a:lumOff val="-21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7AA476-4009-4A7D-937C-C13FAF50441B}">
      <dsp:nvSpPr>
        <dsp:cNvPr id="0" name=""/>
        <dsp:cNvSpPr/>
      </dsp:nvSpPr>
      <dsp:spPr>
        <a:xfrm>
          <a:off x="308451" y="3687467"/>
          <a:ext cx="4318317" cy="590400"/>
        </a:xfrm>
        <a:prstGeom prst="roundRect">
          <a:avLst/>
        </a:prstGeom>
        <a:solidFill>
          <a:schemeClr val="accent5">
            <a:hueOff val="15207153"/>
            <a:satOff val="-21328"/>
            <a:lumOff val="-2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Fermented tea</a:t>
          </a:r>
          <a:endParaRPr lang="zh-CN" altLang="en-US" sz="2000" kern="1200" dirty="0"/>
        </a:p>
      </dsp:txBody>
      <dsp:txXfrm>
        <a:off x="337272" y="3716288"/>
        <a:ext cx="4260675" cy="532758"/>
      </dsp:txXfrm>
    </dsp:sp>
    <dsp:sp modelId="{92EC2208-69AC-4470-A31D-11A866EECED3}">
      <dsp:nvSpPr>
        <dsp:cNvPr id="0" name=""/>
        <dsp:cNvSpPr/>
      </dsp:nvSpPr>
      <dsp:spPr>
        <a:xfrm>
          <a:off x="0" y="4889867"/>
          <a:ext cx="6169025" cy="504000"/>
        </a:xfrm>
        <a:prstGeom prst="rect">
          <a:avLst/>
        </a:prstGeom>
        <a:solidFill>
          <a:schemeClr val="lt1">
            <a:alpha val="90000"/>
            <a:hueOff val="0"/>
            <a:satOff val="0"/>
            <a:lumOff val="0"/>
            <a:alphaOff val="0"/>
          </a:schemeClr>
        </a:solidFill>
        <a:ln w="12700" cap="flat" cmpd="sng" algn="ctr">
          <a:solidFill>
            <a:schemeClr val="accent5">
              <a:hueOff val="19008940"/>
              <a:satOff val="-26660"/>
              <a:lumOff val="-27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228E31-1693-4D70-BEF8-5180530598E8}">
      <dsp:nvSpPr>
        <dsp:cNvPr id="0" name=""/>
        <dsp:cNvSpPr/>
      </dsp:nvSpPr>
      <dsp:spPr>
        <a:xfrm>
          <a:off x="308451" y="4594666"/>
          <a:ext cx="4318317" cy="590400"/>
        </a:xfrm>
        <a:prstGeom prst="roundRect">
          <a:avLst/>
        </a:prstGeom>
        <a:solidFill>
          <a:schemeClr val="accent5">
            <a:hueOff val="19008940"/>
            <a:satOff val="-26660"/>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2" tIns="0" rIns="163222" bIns="0" numCol="1" spcCol="1270" anchor="ctr" anchorCtr="0">
          <a:noAutofit/>
        </a:bodyPr>
        <a:lstStyle/>
        <a:p>
          <a:pPr marL="0" lvl="0" indent="0" algn="l" defTabSz="889000">
            <a:lnSpc>
              <a:spcPct val="90000"/>
            </a:lnSpc>
            <a:spcBef>
              <a:spcPct val="0"/>
            </a:spcBef>
            <a:spcAft>
              <a:spcPct val="35000"/>
            </a:spcAft>
            <a:buNone/>
          </a:pPr>
          <a:r>
            <a:rPr lang="en-US" altLang="zh-CN" sz="2000" kern="1200" dirty="0"/>
            <a:t>yellow tea</a:t>
          </a:r>
          <a:endParaRPr lang="zh-CN" altLang="en-US" sz="2000" kern="1200" dirty="0"/>
        </a:p>
      </dsp:txBody>
      <dsp:txXfrm>
        <a:off x="337272" y="4623487"/>
        <a:ext cx="4260675"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a:p>
        </p:txBody>
      </p:sp>
      <p:sp>
        <p:nvSpPr>
          <p:cNvPr id="3" name="日期占位符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312F720-39E3-4950-9483-A9C5B5892824}" type="datetime1">
              <a:rPr lang="zh-CN" altLang="en-US" smtClean="0"/>
              <a:t>2022/3/24</a:t>
            </a:fld>
            <a:endParaRPr lang="zh-CN" altLang="en-US"/>
          </a:p>
        </p:txBody>
      </p:sp>
      <p:sp>
        <p:nvSpPr>
          <p:cNvPr id="4" name="页脚占位符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a:p>
        </p:txBody>
      </p:sp>
      <p:sp>
        <p:nvSpPr>
          <p:cNvPr id="5" name="灯片编号占位符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US" altLang="zh-CN" smtClean="0"/>
              <a:t>‹#›</a:t>
            </a:fld>
            <a:endParaRPr lang="zh-CN" alt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9E99734C-89C0-4FD1-AE87-020AA013F724}" type="datetime1">
              <a:rPr lang="zh-CN" altLang="en-US" smtClean="0"/>
              <a:t>2022/3/24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115A580F-E35D-42E1-AF82-E41CC201EA91}" type="slidenum">
              <a:rPr lang="en-US" smtClean="0"/>
              <a:pPr/>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a:lstStyle/>
          <a:p>
            <a:pPr rtl="0"/>
            <a:fld id="{115A580F-E35D-42E1-AF82-E41CC201EA91}" type="slidenum">
              <a:rPr lang="en-US" altLang="zh-CN" smtClean="0">
                <a:latin typeface="Microsoft YaHei UI" panose="020B0503020204020204" pitchFamily="34" charset="-122"/>
                <a:ea typeface="Microsoft YaHei UI" panose="020B0503020204020204" pitchFamily="34" charset="-122"/>
              </a:rPr>
              <a:t>1</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6748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EEB4EE6E-C0DF-4EB1-8875-16F6BF599544}" type="slidenum">
              <a:rPr lang="en-US" altLang="zh-CN" smtClean="0">
                <a:latin typeface="Microsoft YaHei UI" panose="020B0503020204020204" pitchFamily="34" charset="-122"/>
                <a:ea typeface="Microsoft YaHei UI" panose="020B0503020204020204" pitchFamily="34" charset="-122"/>
              </a:rPr>
              <a:t>2</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47769C21-FF48-4BAC-88E9-1290DC654EBC}" type="slidenum">
              <a:rPr lang="en-US" altLang="zh-CN" smtClean="0">
                <a:latin typeface="Microsoft YaHei UI" panose="020B0503020204020204" pitchFamily="34" charset="-122"/>
                <a:ea typeface="Microsoft YaHei UI" panose="020B0503020204020204" pitchFamily="34" charset="-122"/>
              </a:rPr>
              <a:t>3</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48665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EEB4EE6E-C0DF-4EB1-8875-16F6BF599544}" type="slidenum">
              <a:rPr lang="en-US" altLang="zh-CN" smtClean="0">
                <a:latin typeface="Microsoft YaHei UI" panose="020B0503020204020204" pitchFamily="34" charset="-122"/>
                <a:ea typeface="Microsoft YaHei UI" panose="020B0503020204020204" pitchFamily="34" charset="-122"/>
              </a:rPr>
              <a:t>5</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96572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E6F4A46A-06E0-4B10-B874-2B434C3E2E63}" type="slidenum">
              <a:rPr lang="en-US" altLang="zh-CN" smtClean="0">
                <a:latin typeface="Microsoft YaHei UI" panose="020B0503020204020204" pitchFamily="34" charset="-122"/>
                <a:ea typeface="Microsoft YaHei UI" panose="020B0503020204020204" pitchFamily="34" charset="-122"/>
              </a:rPr>
              <a:t>13</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9285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1"/>
        </a:solidFill>
        <a:effectLst/>
      </p:bgPr>
    </p:bg>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rtlCol="0" anchor="t">
            <a:normAutofit/>
          </a:bodyPr>
          <a:lstStyle>
            <a:lvl1pPr>
              <a:defRPr>
                <a:solidFill>
                  <a:schemeClr val="bg1"/>
                </a:solidFill>
                <a:latin typeface="Microsoft YaHei UI" panose="020B0503020204020204" pitchFamily="34" charset="-122"/>
                <a:ea typeface="Microsoft YaHei UI" panose="020B0503020204020204" pitchFamily="34" charset="-122"/>
              </a:defRPr>
            </a:lvl1pPr>
          </a:lstStyle>
          <a:p>
            <a:pPr rtl="0"/>
            <a:r>
              <a:rPr lang="zh-CN" altLang="en-US" sz="4000" noProof="0">
                <a:solidFill>
                  <a:schemeClr val="bg1"/>
                </a:solidFill>
              </a:rPr>
              <a:t>单击此处编辑母版标题样式</a:t>
            </a:r>
          </a:p>
        </p:txBody>
      </p:sp>
      <p:sp>
        <p:nvSpPr>
          <p:cNvPr id="10" name="副标题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rtlCol="0" anchor="b">
            <a:normAutofit/>
          </a:bodyPr>
          <a:lstStyle>
            <a:lvl1pPr marL="0" indent="0">
              <a:buNone/>
              <a:defRPr sz="18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sz="1800" noProof="0">
                <a:solidFill>
                  <a:schemeClr val="bg1"/>
                </a:solidFill>
              </a:rPr>
              <a:t>在此处插入副标题</a:t>
            </a:r>
          </a:p>
        </p:txBody>
      </p:sp>
      <p:sp>
        <p:nvSpPr>
          <p:cNvPr id="18" name="图片占位符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rtlCol="0" anchor="t"/>
          <a:lstStyle>
            <a:lvl1pPr marL="0" indent="0" algn="ctr">
              <a:buNone/>
              <a:defRPr>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cxnSp>
        <p:nvCxnSpPr>
          <p:cNvPr id="11" name="直接连接符​​(S)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页脚占位符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4" name="日期占位符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solidFill>
                  <a:srgbClr val="FFFFFF"/>
                </a:solidFill>
                <a:effectLst>
                  <a:outerShdw blurRad="38100" dist="38100" dir="2700000" algn="tl">
                    <a:srgbClr val="000000">
                      <a:alpha val="43137"/>
                    </a:srgbClr>
                  </a:outerShdw>
                </a:effectLst>
              </a:rPr>
              <a:t>20XX </a:t>
            </a:r>
            <a:r>
              <a:rPr lang="zh-CN" altLang="en-US" noProof="0">
                <a:solidFill>
                  <a:srgbClr val="FFFFFF"/>
                </a:solidFill>
                <a:effectLst>
                  <a:outerShdw blurRad="38100" dist="38100" dir="2700000" algn="tl">
                    <a:srgbClr val="000000">
                      <a:alpha val="43137"/>
                    </a:srgbClr>
                  </a:outerShdw>
                </a:effectLst>
              </a:rPr>
              <a:t>年 </a:t>
            </a:r>
            <a:r>
              <a:rPr lang="en-US" altLang="zh-CN" noProof="0">
                <a:solidFill>
                  <a:srgbClr val="FFFFFF"/>
                </a:solidFill>
                <a:effectLst>
                  <a:outerShdw blurRad="38100" dist="38100" dir="2700000" algn="tl">
                    <a:srgbClr val="000000">
                      <a:alpha val="43137"/>
                    </a:srgbClr>
                  </a:outerShdw>
                </a:effectLst>
              </a:rPr>
              <a:t>2 </a:t>
            </a:r>
            <a:r>
              <a:rPr lang="zh-CN" altLang="en-US" noProof="0">
                <a:solidFill>
                  <a:srgbClr val="FFFFFF"/>
                </a:solidFill>
                <a:effectLst>
                  <a:outerShdw blurRad="38100" dist="38100" dir="2700000" algn="tl">
                    <a:srgbClr val="000000">
                      <a:alpha val="43137"/>
                    </a:srgbClr>
                  </a:outerShdw>
                </a:effectLst>
              </a:rPr>
              <a:t>月 </a:t>
            </a:r>
            <a:r>
              <a:rPr lang="en-US" altLang="zh-CN" noProof="0">
                <a:solidFill>
                  <a:srgbClr val="FFFFFF"/>
                </a:solidFill>
                <a:effectLst>
                  <a:outerShdw blurRad="38100" dist="38100" dir="2700000" algn="tl">
                    <a:srgbClr val="000000">
                      <a:alpha val="43137"/>
                    </a:srgbClr>
                  </a:outerShdw>
                </a:effectLst>
              </a:rPr>
              <a:t>11 </a:t>
            </a:r>
            <a:r>
              <a:rPr lang="zh-CN" altLang="en-US" noProof="0">
                <a:solidFill>
                  <a:srgbClr val="FFFFFF"/>
                </a:solidFill>
                <a:effectLst>
                  <a:outerShdw blurRad="38100" dist="38100" dir="2700000" algn="tl">
                    <a:srgbClr val="000000">
                      <a:alpha val="43137"/>
                    </a:srgbClr>
                  </a:outerShdw>
                </a:effectLst>
              </a:rPr>
              <a:t>日</a:t>
            </a:r>
          </a:p>
        </p:txBody>
      </p:sp>
      <p:sp>
        <p:nvSpPr>
          <p:cNvPr id="15" name="灯片编号占位符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E30AF5A0-43BB-4336-8627-9123B9144D80}" type="slidenum">
              <a:rPr lang="en-US" altLang="zh-CN" noProof="0" smtClean="0">
                <a:solidFill>
                  <a:srgbClr val="FFFFFF"/>
                </a:solidFill>
                <a:effectLst>
                  <a:outerShdw blurRad="38100" dist="38100" dir="2700000" algn="tl">
                    <a:srgbClr val="000000">
                      <a:alpha val="43137"/>
                    </a:srgbClr>
                  </a:outerShdw>
                </a:effectLst>
              </a:rPr>
              <a:pPr/>
              <a:t>‹#›</a:t>
            </a:fld>
            <a:endParaRPr lang="zh-CN" altLang="en-US"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2 列">
    <p:spTree>
      <p:nvGrpSpPr>
        <p:cNvPr id="1" name=""/>
        <p:cNvGrpSpPr/>
        <p:nvPr/>
      </p:nvGrpSpPr>
      <p:grpSpPr>
        <a:xfrm>
          <a:off x="0" y="0"/>
          <a:ext cx="0" cy="0"/>
          <a:chOff x="0" y="0"/>
          <a:chExt cx="0" cy="0"/>
        </a:xfrm>
      </p:grpSpPr>
      <p:sp>
        <p:nvSpPr>
          <p:cNvPr id="8" name="标题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cxnSp>
        <p:nvCxnSpPr>
          <p:cNvPr id="9" name="直接连接符​​(S)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占位符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rtlCol="0"/>
          <a:lstStyle>
            <a:lvl1pPr marL="0" indent="0">
              <a:buNone/>
              <a:defRPr b="1">
                <a:solidFill>
                  <a:schemeClr val="accent4"/>
                </a:solidFill>
                <a:latin typeface="Microsoft YaHei UI" panose="020B0503020204020204" pitchFamily="34" charset="-122"/>
                <a:ea typeface="Microsoft YaHei UI" panose="020B0503020204020204" pitchFamily="34" charset="-122"/>
              </a:defRPr>
            </a:lvl1pPr>
          </a:lstStyle>
          <a:p>
            <a:pPr lvl="0" rtl="0"/>
            <a:r>
              <a:rPr lang="zh-CN" altLang="en-US" noProof="0"/>
              <a:t>在此处插入副标题</a:t>
            </a:r>
          </a:p>
        </p:txBody>
      </p:sp>
      <p:sp>
        <p:nvSpPr>
          <p:cNvPr id="11" name="内容占位符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rtlCol="0">
            <a:normAutofit/>
          </a:bodyPr>
          <a:lstStyle>
            <a:lvl1pPr>
              <a:lnSpc>
                <a:spcPct val="100000"/>
              </a:lnSpc>
              <a:defRPr sz="1800">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sp>
        <p:nvSpPr>
          <p:cNvPr id="18" name="文本占位符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rtlCol="0"/>
          <a:lstStyle>
            <a:lvl1pPr marL="0" indent="0">
              <a:buNone/>
              <a:defRPr b="1">
                <a:solidFill>
                  <a:schemeClr val="accent4"/>
                </a:solidFill>
                <a:latin typeface="Microsoft YaHei UI" panose="020B0503020204020204" pitchFamily="34" charset="-122"/>
                <a:ea typeface="Microsoft YaHei UI" panose="020B0503020204020204" pitchFamily="34" charset="-122"/>
              </a:defRPr>
            </a:lvl1pPr>
          </a:lstStyle>
          <a:p>
            <a:pPr lvl="0" rtl="0"/>
            <a:r>
              <a:rPr lang="zh-CN" altLang="en-US" noProof="0"/>
              <a:t>在此处插入副标题</a:t>
            </a:r>
          </a:p>
        </p:txBody>
      </p:sp>
      <p:sp>
        <p:nvSpPr>
          <p:cNvPr id="17" name="内容占位符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rtlCol="0">
            <a:normAutofit/>
          </a:bodyPr>
          <a:lstStyle>
            <a:lvl1pPr>
              <a:lnSpc>
                <a:spcPct val="100000"/>
              </a:lnSpc>
              <a:defRPr sz="1800">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cxnSp>
        <p:nvCxnSpPr>
          <p:cNvPr id="12" name="直接连接符​​(S)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页脚占位符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4" name="日期占位符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5" name="幻灯片编号占位符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E30AF5A0-43BB-4336-8627-9123B9144D80}" type="slidenum">
              <a:rPr lang="en-US" altLang="zh-CN" noProof="0" smtClean="0"/>
              <a:pPr/>
              <a:t>‹#›</a:t>
            </a:fld>
            <a:endParaRPr lang="zh-CN" altLang="en-US" noProof="0"/>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3 列">
    <p:spTree>
      <p:nvGrpSpPr>
        <p:cNvPr id="1" name=""/>
        <p:cNvGrpSpPr/>
        <p:nvPr/>
      </p:nvGrpSpPr>
      <p:grpSpPr>
        <a:xfrm>
          <a:off x="0" y="0"/>
          <a:ext cx="0" cy="0"/>
          <a:chOff x="0" y="0"/>
          <a:chExt cx="0" cy="0"/>
        </a:xfrm>
      </p:grpSpPr>
      <p:cxnSp>
        <p:nvCxnSpPr>
          <p:cNvPr id="8" name="直接连接符​​(S)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标题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4" name="文本占位符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rtlCol="0"/>
          <a:lstStyle>
            <a:lvl1pPr marL="0" indent="0">
              <a:buNone/>
              <a:defRPr b="1">
                <a:solidFill>
                  <a:schemeClr val="accent4"/>
                </a:solidFill>
                <a:latin typeface="Microsoft YaHei UI" panose="020B0503020204020204" pitchFamily="34" charset="-122"/>
                <a:ea typeface="Microsoft YaHei UI" panose="020B0503020204020204" pitchFamily="34" charset="-122"/>
              </a:defRPr>
            </a:lvl1pPr>
          </a:lstStyle>
          <a:p>
            <a:pPr lvl="0" rtl="0"/>
            <a:r>
              <a:rPr lang="zh-CN" altLang="en-US" noProof="0"/>
              <a:t>在此处插入副标题</a:t>
            </a:r>
          </a:p>
        </p:txBody>
      </p:sp>
      <p:sp>
        <p:nvSpPr>
          <p:cNvPr id="9" name="内容占位符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rtlCol="0">
            <a:normAutofit/>
          </a:bodyPr>
          <a:lstStyle>
            <a:lvl1pPr>
              <a:lnSpc>
                <a:spcPct val="100000"/>
              </a:lnSpc>
              <a:defRPr sz="1800">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sp>
        <p:nvSpPr>
          <p:cNvPr id="17" name="文本占位符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rtlCol="0"/>
          <a:lstStyle>
            <a:lvl1pPr marL="0" indent="0">
              <a:buNone/>
              <a:defRPr b="1">
                <a:solidFill>
                  <a:schemeClr val="accent4"/>
                </a:solidFill>
                <a:latin typeface="Microsoft YaHei UI" panose="020B0503020204020204" pitchFamily="34" charset="-122"/>
                <a:ea typeface="Microsoft YaHei UI" panose="020B0503020204020204" pitchFamily="34" charset="-122"/>
              </a:defRPr>
            </a:lvl1pPr>
          </a:lstStyle>
          <a:p>
            <a:pPr lvl="0" rtl="0"/>
            <a:r>
              <a:rPr lang="zh-CN" altLang="en-US" noProof="0"/>
              <a:t>在此处插入副标题</a:t>
            </a:r>
          </a:p>
        </p:txBody>
      </p:sp>
      <p:sp>
        <p:nvSpPr>
          <p:cNvPr id="15" name="内容占位符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rtlCol="0">
            <a:normAutofit/>
          </a:bodyPr>
          <a:lstStyle>
            <a:lvl1pPr>
              <a:lnSpc>
                <a:spcPct val="100000"/>
              </a:lnSpc>
              <a:defRPr sz="1800">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sp>
        <p:nvSpPr>
          <p:cNvPr id="18" name="文本占位符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rtlCol="0"/>
          <a:lstStyle>
            <a:lvl1pPr marL="0" indent="0">
              <a:buNone/>
              <a:defRPr b="1">
                <a:solidFill>
                  <a:schemeClr val="accent4"/>
                </a:solidFill>
                <a:latin typeface="Microsoft YaHei UI" panose="020B0503020204020204" pitchFamily="34" charset="-122"/>
                <a:ea typeface="Microsoft YaHei UI" panose="020B0503020204020204" pitchFamily="34" charset="-122"/>
              </a:defRPr>
            </a:lvl1pPr>
          </a:lstStyle>
          <a:p>
            <a:pPr lvl="0" rtl="0"/>
            <a:r>
              <a:rPr lang="zh-CN" altLang="en-US" noProof="0"/>
              <a:t>在此处插入副标题</a:t>
            </a:r>
          </a:p>
        </p:txBody>
      </p:sp>
      <p:sp>
        <p:nvSpPr>
          <p:cNvPr id="16" name="内容占位符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rtlCol="0">
            <a:normAutofit/>
          </a:bodyPr>
          <a:lstStyle>
            <a:lvl1pPr>
              <a:lnSpc>
                <a:spcPct val="100000"/>
              </a:lnSpc>
              <a:defRPr sz="1800">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cxnSp>
        <p:nvCxnSpPr>
          <p:cNvPr id="10" name="直接连接符​​(S)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页脚占位符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2" name="日期占位符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3" name="幻灯片编号占位符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E30AF5A0-43BB-4336-8627-9123B9144D80}" type="slidenum">
              <a:rPr lang="en-US" altLang="zh-CN" noProof="0" smtClean="0"/>
              <a:pPr/>
              <a:t>‹#›</a:t>
            </a:fld>
            <a:endParaRPr lang="zh-CN" altLang="en-US" noProof="0"/>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摘要">
    <p:spTree>
      <p:nvGrpSpPr>
        <p:cNvPr id="1" name=""/>
        <p:cNvGrpSpPr/>
        <p:nvPr/>
      </p:nvGrpSpPr>
      <p:grpSpPr>
        <a:xfrm>
          <a:off x="0" y="0"/>
          <a:ext cx="0" cy="0"/>
          <a:chOff x="0" y="0"/>
          <a:chExt cx="0" cy="0"/>
        </a:xfrm>
      </p:grpSpPr>
      <p:cxnSp>
        <p:nvCxnSpPr>
          <p:cNvPr id="28" name="直接连接符​​(S)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标题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rtlCol="0">
            <a:norm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51" name="图片占位符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53" name="图片占位符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57" name="图片占位符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54" name="图片占位符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29" name="内容占位符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rtlCol="0">
            <a:normAutofit/>
          </a:bodyPr>
          <a:lstStyle>
            <a:lvl1pPr marL="0" indent="0">
              <a:lnSpc>
                <a:spcPct val="100000"/>
              </a:lnSpc>
              <a:buNone/>
              <a:defRPr sz="1800">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sp>
        <p:nvSpPr>
          <p:cNvPr id="34" name="页脚占位符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35" name="日期占位符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36" name="幻灯片编号占位符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DE330D17-32E5-404A-9262-6A998ABC0878}" type="slidenum">
              <a:rPr lang="en-US" altLang="zh-CN" noProof="0" smtClean="0"/>
              <a:pPr/>
              <a:t>‹#›</a:t>
            </a:fld>
            <a:endParaRPr lang="zh-CN" altLang="en-US" noProof="0"/>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结束语">
    <p:bg>
      <p:bgPr>
        <a:solidFill>
          <a:schemeClr val="tx1"/>
        </a:solidFill>
        <a:effectLst/>
      </p:bgPr>
    </p:bg>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rtlCol="0">
            <a:normAutofit/>
          </a:bodyPr>
          <a:lstStyle>
            <a:lvl1pPr>
              <a:defRPr>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单击此处添加标题</a:t>
            </a:r>
          </a:p>
        </p:txBody>
      </p:sp>
      <p:sp>
        <p:nvSpPr>
          <p:cNvPr id="9" name="副标题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rtlCol="0" anchor="t"/>
          <a:lstStyle>
            <a:lvl1pPr marL="0" indent="0">
              <a:buNone/>
              <a:defRPr sz="18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单击此处添加副标题</a:t>
            </a:r>
          </a:p>
        </p:txBody>
      </p:sp>
      <p:sp>
        <p:nvSpPr>
          <p:cNvPr id="20" name="图片占位符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rtlCol="0"/>
          <a:lstStyle>
            <a:lvl1pPr marL="0" indent="0" algn="ctr">
              <a:buNone/>
              <a:defRPr>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21" name="图片占位符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rtlCol="0"/>
          <a:lstStyle>
            <a:lvl1pPr marL="0" indent="0" algn="ctr">
              <a:buNone/>
              <a:defRPr>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cxnSp>
        <p:nvCxnSpPr>
          <p:cNvPr id="12" name="直接连接符​​(S)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页脚占位符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4" name="日期占位符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5" name="灯片编号占位符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fld id="{A53D7EE4-1EDB-42FD-B6B7-A82C9F31F0F4}" type="slidenum">
              <a:rPr lang="en-US" altLang="zh-CN" noProof="0" smtClean="0"/>
              <a:pPr/>
              <a:t>‹#›</a:t>
            </a:fld>
            <a:endParaRPr lang="zh-CN" altLang="en-US" noProof="0"/>
          </a:p>
        </p:txBody>
      </p:sp>
    </p:spTree>
    <p:extLst>
      <p:ext uri="{BB962C8B-B14F-4D97-AF65-F5344CB8AC3E}">
        <p14:creationId xmlns:p14="http://schemas.microsoft.com/office/powerpoint/2010/main" val="337097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议程">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rtlCol="0">
            <a:norm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sz="4000" noProof="0"/>
              <a:t>单击此处编辑母版标题样式</a:t>
            </a:r>
          </a:p>
        </p:txBody>
      </p:sp>
      <p:sp>
        <p:nvSpPr>
          <p:cNvPr id="18" name="图片占位符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cxnSp>
        <p:nvCxnSpPr>
          <p:cNvPr id="10" name="直接连接符​​(S)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内容占位符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rtlCol="0">
            <a:normAutofit/>
          </a:bodyPr>
          <a:lstStyle>
            <a:lvl1pPr marL="0" indent="0">
              <a:lnSpc>
                <a:spcPct val="100000"/>
              </a:lnSpc>
              <a:buNone/>
              <a:defRPr sz="1800">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cxnSp>
        <p:nvCxnSpPr>
          <p:cNvPr id="12" name="直接连接符​​(S)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页脚占位符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effectLst/>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4" name="日期占位符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5" name="幻灯片编号占位符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E30AF5A0-43BB-4336-8627-9123B9144D80}" type="slidenum">
              <a:rPr lang="en-US" altLang="zh-CN" noProof="0" smtClean="0"/>
              <a:pPr/>
              <a:t>‹#›</a:t>
            </a:fld>
            <a:endParaRPr lang="zh-CN" altLang="en-US" noProof="0"/>
          </a:p>
        </p:txBody>
      </p:sp>
    </p:spTree>
    <p:extLst>
      <p:ext uri="{BB962C8B-B14F-4D97-AF65-F5344CB8AC3E}">
        <p14:creationId xmlns:p14="http://schemas.microsoft.com/office/powerpoint/2010/main" val="313464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简介">
    <p:spTree>
      <p:nvGrpSpPr>
        <p:cNvPr id="1" name=""/>
        <p:cNvGrpSpPr/>
        <p:nvPr/>
      </p:nvGrpSpPr>
      <p:grpSpPr>
        <a:xfrm>
          <a:off x="0" y="0"/>
          <a:ext cx="0" cy="0"/>
          <a:chOff x="0" y="0"/>
          <a:chExt cx="0" cy="0"/>
        </a:xfrm>
      </p:grpSpPr>
      <p:sp>
        <p:nvSpPr>
          <p:cNvPr id="8" name="标题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rtlCol="0">
            <a:norm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0" name="内容占位符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rtlCol="0">
            <a:normAutofit/>
          </a:bodyPr>
          <a:lstStyle>
            <a:lvl1pPr marL="0" indent="0">
              <a:lnSpc>
                <a:spcPct val="100000"/>
              </a:lnSpc>
              <a:buNone/>
              <a:defRPr sz="1800">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cxnSp>
        <p:nvCxnSpPr>
          <p:cNvPr id="13" name="直接连接符​​(S)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图片占位符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21" name="图片占位符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14" name="页脚占位符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5" name="日期占位符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6" name="灯片编号占位符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A53D7EE4-1EDB-42FD-B6B7-A82C9F31F0F4}" type="slidenum">
              <a:rPr lang="en-US" altLang="zh-CN" noProof="0" smtClean="0"/>
              <a:pPr/>
              <a:t>‹#›</a:t>
            </a:fld>
            <a:endParaRPr lang="zh-CN" altLang="en-US" noProof="0"/>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分节符">
    <p:spTree>
      <p:nvGrpSpPr>
        <p:cNvPr id="1" name=""/>
        <p:cNvGrpSpPr/>
        <p:nvPr/>
      </p:nvGrpSpPr>
      <p:grpSpPr>
        <a:xfrm>
          <a:off x="0" y="0"/>
          <a:ext cx="0" cy="0"/>
          <a:chOff x="0" y="0"/>
          <a:chExt cx="0" cy="0"/>
        </a:xfrm>
      </p:grpSpPr>
      <p:sp>
        <p:nvSpPr>
          <p:cNvPr id="20" name="标题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21" name="副标题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rtlCol="0"/>
          <a:lstStyle>
            <a:lvl1pPr marL="0" indent="0">
              <a:buNone/>
              <a:defRPr sz="1800">
                <a:latin typeface="Microsoft YaHei UI" panose="020B0503020204020204" pitchFamily="34" charset="-122"/>
                <a:ea typeface="Microsoft YaHei UI" panose="020B0503020204020204" pitchFamily="34" charset="-122"/>
              </a:defRPr>
            </a:lvl1pPr>
          </a:lstStyle>
          <a:p>
            <a:pPr rtl="0"/>
            <a:r>
              <a:rPr lang="zh-CN" altLang="en-US" noProof="0"/>
              <a:t>单击此处编辑母版副标题样式</a:t>
            </a:r>
          </a:p>
        </p:txBody>
      </p:sp>
      <p:sp>
        <p:nvSpPr>
          <p:cNvPr id="30" name="图片占位符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rtlCol="0"/>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cxnSp>
        <p:nvCxnSpPr>
          <p:cNvPr id="22" name="直接连接符​​(S)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S)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表">
    <p:spTree>
      <p:nvGrpSpPr>
        <p:cNvPr id="1" name=""/>
        <p:cNvGrpSpPr/>
        <p:nvPr/>
      </p:nvGrpSpPr>
      <p:grpSpPr>
        <a:xfrm>
          <a:off x="0" y="0"/>
          <a:ext cx="0" cy="0"/>
          <a:chOff x="0" y="0"/>
          <a:chExt cx="0" cy="0"/>
        </a:xfrm>
      </p:grpSpPr>
      <p:sp>
        <p:nvSpPr>
          <p:cNvPr id="17" name="标题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rtlCol="0"/>
          <a:lstStyle>
            <a:lvl1pPr algn="r">
              <a:defRPr>
                <a:latin typeface="Microsoft YaHei UI" panose="020B0503020204020204" pitchFamily="34" charset="-122"/>
                <a:ea typeface="Microsoft YaHei UI" panose="020B0503020204020204" pitchFamily="34" charset="-122"/>
              </a:defRPr>
            </a:lvl1pPr>
          </a:lstStyle>
          <a:p>
            <a:pPr rtl="0"/>
            <a:r>
              <a:rPr lang="zh-CN" altLang="en-US" noProof="0"/>
              <a:t>单击此处添加标题</a:t>
            </a:r>
          </a:p>
        </p:txBody>
      </p:sp>
      <p:cxnSp>
        <p:nvCxnSpPr>
          <p:cNvPr id="18" name="直接连接符​​(S)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a:t>单击此处以添加内容</a:t>
            </a:r>
          </a:p>
        </p:txBody>
      </p:sp>
      <p:sp>
        <p:nvSpPr>
          <p:cNvPr id="19" name="页脚占位符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20" name="日期占位符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21" name="灯片编号占位符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0303F77D-1BEF-481A-B8C1-15974ED46EB7}" type="slidenum">
              <a:rPr lang="en-US" altLang="zh-CN" noProof="0" smtClean="0"/>
              <a:pPr/>
              <a:t>‹#›</a:t>
            </a:fld>
            <a:endParaRPr lang="zh-CN" altLang="en-US" noProof="0"/>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表格">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rtlCol="0"/>
          <a:lstStyle>
            <a:lvl1pPr algn="r">
              <a:defRPr>
                <a:latin typeface="Microsoft YaHei UI" panose="020B0503020204020204" pitchFamily="34" charset="-122"/>
                <a:ea typeface="Microsoft YaHei UI" panose="020B0503020204020204" pitchFamily="34" charset="-122"/>
              </a:defRPr>
            </a:lvl1pPr>
          </a:lstStyle>
          <a:p>
            <a:pPr rtl="0"/>
            <a:r>
              <a:rPr lang="zh-CN" altLang="en-US" noProof="0"/>
              <a:t>单击此处添加标题</a:t>
            </a:r>
          </a:p>
        </p:txBody>
      </p:sp>
      <p:cxnSp>
        <p:nvCxnSpPr>
          <p:cNvPr id="7" name="直接连接符​​(S)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内容占位符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a:t>单击此处以添加内容</a:t>
            </a:r>
          </a:p>
        </p:txBody>
      </p:sp>
      <p:sp>
        <p:nvSpPr>
          <p:cNvPr id="8" name="页脚占位符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9" name="日期占位符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0" name="灯片编号占位符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0303F77D-1BEF-481A-B8C1-15974ED46EB7}" type="slidenum">
              <a:rPr lang="en-US" altLang="zh-CN" noProof="0" smtClean="0"/>
              <a:pPr/>
              <a:t>‹#›</a:t>
            </a:fld>
            <a:endParaRPr lang="zh-CN" altLang="en-US" noProof="0"/>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用">
    <p:spTree>
      <p:nvGrpSpPr>
        <p:cNvPr id="1" name=""/>
        <p:cNvGrpSpPr/>
        <p:nvPr/>
      </p:nvGrpSpPr>
      <p:grpSpPr>
        <a:xfrm>
          <a:off x="0" y="0"/>
          <a:ext cx="0" cy="0"/>
          <a:chOff x="0" y="0"/>
          <a:chExt cx="0" cy="0"/>
        </a:xfrm>
      </p:grpSpPr>
      <p:sp>
        <p:nvSpPr>
          <p:cNvPr id="17" name="图片占位符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rtlCol="0">
            <a:noAutofit/>
          </a:bodyP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在此处插入照片</a:t>
            </a:r>
          </a:p>
        </p:txBody>
      </p:sp>
      <p:sp>
        <p:nvSpPr>
          <p:cNvPr id="2" name="标题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rtlCol="0"/>
          <a:lstStyle>
            <a:lvl1pPr algn="r">
              <a:defRPr cap="none">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pPr rtl="0"/>
            <a:r>
              <a:rPr lang="zh-CN" altLang="en-US" noProof="0"/>
              <a:t>在此处插入文本</a:t>
            </a:r>
          </a:p>
        </p:txBody>
      </p:sp>
      <p:sp>
        <p:nvSpPr>
          <p:cNvPr id="25" name="副标题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rtlCol="0" anchor="t">
            <a:normAutofit/>
          </a:bodyPr>
          <a:lstStyle>
            <a:lvl1pPr marL="0" indent="0" algn="r">
              <a:buNone/>
              <a:defRPr sz="280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pPr rtl="0"/>
            <a:r>
              <a:rPr lang="zh-CN" altLang="en-US" sz="1800" noProof="0">
                <a:solidFill>
                  <a:schemeClr val="bg1"/>
                </a:solidFill>
              </a:rPr>
              <a:t>在此处插入副标题</a:t>
            </a:r>
          </a:p>
        </p:txBody>
      </p:sp>
      <p:sp>
        <p:nvSpPr>
          <p:cNvPr id="14" name="页脚占位符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rtlCol="0"/>
          <a:lstStyle>
            <a:lvl1pPr>
              <a:defRPr>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5" name="日期占位符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rtlCol="0"/>
          <a:lstStyle>
            <a:lvl1pPr>
              <a:defRPr>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6" name="幻灯片编号占位符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rtlCol="0"/>
          <a:lstStyle>
            <a:lvl1pPr>
              <a:defRPr>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fld id="{A2AE2B76-F97F-4BE2-8670-72276A5F21A5}" type="slidenum">
              <a:rPr lang="en-US" altLang="zh-CN" noProof="0" smtClean="0"/>
              <a:pPr/>
              <a:t>‹#›</a:t>
            </a:fld>
            <a:endParaRPr lang="zh-CN" altLang="en-US" noProof="0"/>
          </a:p>
        </p:txBody>
      </p:sp>
      <p:cxnSp>
        <p:nvCxnSpPr>
          <p:cNvPr id="8" name="直接连接符​​(S)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团队">
    <p:spTree>
      <p:nvGrpSpPr>
        <p:cNvPr id="1" name=""/>
        <p:cNvGrpSpPr/>
        <p:nvPr/>
      </p:nvGrpSpPr>
      <p:grpSpPr>
        <a:xfrm>
          <a:off x="0" y="0"/>
          <a:ext cx="0" cy="0"/>
          <a:chOff x="0" y="0"/>
          <a:chExt cx="0" cy="0"/>
        </a:xfrm>
      </p:grpSpPr>
      <p:sp>
        <p:nvSpPr>
          <p:cNvPr id="9" name="标题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8" name="内容占位符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a:t>单击此处以添加内容</a:t>
            </a:r>
          </a:p>
        </p:txBody>
      </p:sp>
      <p:cxnSp>
        <p:nvCxnSpPr>
          <p:cNvPr id="10" name="直接连接符​​(S)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页脚占位符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3" name="日期占位符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4" name="灯片编号占位符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0303F77D-1BEF-481A-B8C1-15974ED46EB7}" type="slidenum">
              <a:rPr lang="en-US" altLang="zh-CN" noProof="0" smtClean="0"/>
              <a:pPr/>
              <a:t>‹#›</a:t>
            </a:fld>
            <a:endParaRPr lang="zh-CN" altLang="en-US" noProof="0"/>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日程表">
    <p:spTree>
      <p:nvGrpSpPr>
        <p:cNvPr id="1" name=""/>
        <p:cNvGrpSpPr/>
        <p:nvPr/>
      </p:nvGrpSpPr>
      <p:grpSpPr>
        <a:xfrm>
          <a:off x="0" y="0"/>
          <a:ext cx="0" cy="0"/>
          <a:chOff x="0" y="0"/>
          <a:chExt cx="0" cy="0"/>
        </a:xfrm>
      </p:grpSpPr>
      <p:sp>
        <p:nvSpPr>
          <p:cNvPr id="8" name="标题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cxnSp>
        <p:nvCxnSpPr>
          <p:cNvPr id="9" name="直接连接符​​(S)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内容占位符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a:t>单击此处以添加内容</a:t>
            </a:r>
          </a:p>
        </p:txBody>
      </p:sp>
      <p:sp>
        <p:nvSpPr>
          <p:cNvPr id="10" name="页脚占位符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11" name="日期占位符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12" name="灯片编号占位符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rtlCol="0"/>
          <a:lstStyle>
            <a:lvl1pPr>
              <a:defRPr>
                <a:latin typeface="Microsoft YaHei UI" panose="020B0503020204020204" pitchFamily="34" charset="-122"/>
                <a:ea typeface="Microsoft YaHei UI" panose="020B0503020204020204" pitchFamily="34" charset="-122"/>
              </a:defRPr>
            </a:lvl1pPr>
          </a:lstStyle>
          <a:p>
            <a:fld id="{0303F77D-1BEF-481A-B8C1-15974ED46EB7}" type="slidenum">
              <a:rPr lang="en-US" altLang="zh-CN" noProof="0" smtClean="0"/>
              <a:pPr/>
              <a:t>‹#›</a:t>
            </a:fld>
            <a:endParaRPr lang="zh-CN" altLang="en-US" noProof="0"/>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icrosoft YaHei UI" panose="020B0503020204020204" pitchFamily="34" charset="-122"/>
                <a:ea typeface="Microsoft YaHei UI" panose="020B0503020204020204" pitchFamily="34" charset="-122"/>
              </a:defRPr>
            </a:lvl1pPr>
          </a:lstStyle>
          <a:p>
            <a:r>
              <a:rPr lang="en-US" altLang="zh-CN" noProof="0"/>
              <a:t>20XX </a:t>
            </a:r>
            <a:r>
              <a:rPr lang="zh-CN" altLang="en-US" noProof="0"/>
              <a:t>年 </a:t>
            </a:r>
            <a:r>
              <a:rPr lang="en-US" altLang="zh-CN" noProof="0"/>
              <a:t>2 </a:t>
            </a:r>
            <a:r>
              <a:rPr lang="zh-CN" altLang="en-US" noProof="0"/>
              <a:t>月 </a:t>
            </a:r>
            <a:r>
              <a:rPr lang="en-US" altLang="zh-CN" noProof="0"/>
              <a:t>11 </a:t>
            </a:r>
            <a:r>
              <a:rPr lang="zh-CN" altLang="en-US" noProof="0"/>
              <a:t>日</a:t>
            </a:r>
          </a:p>
        </p:txBody>
      </p:sp>
      <p:sp>
        <p:nvSpPr>
          <p:cNvPr id="5" name="页脚占位符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icrosoft YaHei UI" panose="020B0503020204020204" pitchFamily="34" charset="-122"/>
                <a:ea typeface="Microsoft YaHei UI" panose="020B0503020204020204" pitchFamily="34" charset="-122"/>
              </a:defRPr>
            </a:lvl1pPr>
          </a:lstStyle>
          <a:p>
            <a:r>
              <a:rPr lang="zh-CN" altLang="en-US" noProof="0"/>
              <a:t>演示文稿标题</a:t>
            </a:r>
          </a:p>
        </p:txBody>
      </p:sp>
      <p:sp>
        <p:nvSpPr>
          <p:cNvPr id="6" name="幻灯片编号占位符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latin typeface="Microsoft YaHei UI" panose="020B0503020204020204" pitchFamily="34" charset="-122"/>
                <a:ea typeface="Microsoft YaHei UI" panose="020B0503020204020204" pitchFamily="34" charset="-122"/>
              </a:defRPr>
            </a:lvl1pPr>
          </a:lstStyle>
          <a:p>
            <a:fld id="{C3DB2ADC-AF19-4574-8C10-79B5B04FCA27}" type="slidenum">
              <a:rPr lang="en-US" altLang="zh-CN" noProof="0" smtClean="0"/>
              <a:pPr/>
              <a:t>‹#›</a:t>
            </a:fld>
            <a:endParaRPr lang="zh-CN" altLang="en-US" noProof="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3640345"/>
          </a:xfrm>
        </p:spPr>
        <p:txBody>
          <a:bodyPr rtlCol="0">
            <a:normAutofit/>
          </a:bodyPr>
          <a:lstStyle/>
          <a:p>
            <a:pPr rtl="0"/>
            <a:r>
              <a:rPr lang="en-US" altLang="zh-CN" sz="11500" dirty="0">
                <a:latin typeface="Monotype Corsiva" panose="03010101010201010101" pitchFamily="66" charset="0"/>
              </a:rPr>
              <a:t>Tea</a:t>
            </a:r>
            <a:endParaRPr lang="zh-CN" altLang="en-US" sz="11500" dirty="0">
              <a:latin typeface="Monotype Corsiva" panose="03010101010201010101" pitchFamily="66" charset="0"/>
            </a:endParaRPr>
          </a:p>
        </p:txBody>
      </p:sp>
      <p:sp>
        <p:nvSpPr>
          <p:cNvPr id="8" name="副标题 7">
            <a:extLst>
              <a:ext uri="{FF2B5EF4-FFF2-40B4-BE49-F238E27FC236}">
                <a16:creationId xmlns:a16="http://schemas.microsoft.com/office/drawing/2014/main" id="{952DE27F-5BED-4BCC-887D-5872F796F65F}"/>
              </a:ext>
            </a:extLst>
          </p:cNvPr>
          <p:cNvSpPr>
            <a:spLocks noGrp="1"/>
          </p:cNvSpPr>
          <p:nvPr>
            <p:ph type="subTitle" idx="1"/>
          </p:nvPr>
        </p:nvSpPr>
        <p:spPr>
          <a:xfrm>
            <a:off x="705934" y="5220450"/>
            <a:ext cx="3380437" cy="570748"/>
          </a:xfrm>
        </p:spPr>
        <p:txBody>
          <a:bodyPr rtlCol="0">
            <a:normAutofit/>
          </a:bodyPr>
          <a:lstStyle/>
          <a:p>
            <a:pPr rtl="0"/>
            <a:r>
              <a:rPr lang="en-US" altLang="zh-CN" dirty="0"/>
              <a:t>Li </a:t>
            </a:r>
            <a:r>
              <a:rPr lang="en-US" altLang="zh-CN" dirty="0" err="1"/>
              <a:t>Siwen</a:t>
            </a:r>
            <a:endParaRPr lang="zh-CN" altLang="en-US" dirty="0"/>
          </a:p>
        </p:txBody>
      </p:sp>
      <p:pic>
        <p:nvPicPr>
          <p:cNvPr id="5" name="图片占位符 4">
            <a:extLst>
              <a:ext uri="{FF2B5EF4-FFF2-40B4-BE49-F238E27FC236}">
                <a16:creationId xmlns:a16="http://schemas.microsoft.com/office/drawing/2014/main" id="{87765596-0317-45AE-BBBF-3809E61F025F}"/>
              </a:ext>
            </a:extLst>
          </p:cNvPr>
          <p:cNvPicPr>
            <a:picLocks noGrp="1" noChangeAspect="1"/>
          </p:cNvPicPr>
          <p:nvPr>
            <p:ph type="pic" sz="quarter" idx="13"/>
          </p:nvPr>
        </p:nvPicPr>
        <p:blipFill>
          <a:blip r:embed="rId3"/>
          <a:srcRect l="14458" r="14458"/>
          <a:stretch>
            <a:fillRect/>
          </a:stretch>
        </p:blipFill>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91D103-6D43-4F1A-BE11-D9EB2254302B}"/>
              </a:ext>
            </a:extLst>
          </p:cNvPr>
          <p:cNvSpPr>
            <a:spLocks noGrp="1"/>
          </p:cNvSpPr>
          <p:nvPr>
            <p:ph type="ctrTitle"/>
          </p:nvPr>
        </p:nvSpPr>
        <p:spPr>
          <a:xfrm>
            <a:off x="684643" y="871758"/>
            <a:ext cx="5227171" cy="680817"/>
          </a:xfrm>
        </p:spPr>
        <p:txBody>
          <a:bodyPr/>
          <a:lstStyle/>
          <a:p>
            <a:r>
              <a:rPr lang="en-US" altLang="zh-CN" dirty="0"/>
              <a:t>Yellow tea</a:t>
            </a:r>
            <a:endParaRPr lang="zh-CN" altLang="en-US" dirty="0"/>
          </a:p>
        </p:txBody>
      </p:sp>
      <p:sp>
        <p:nvSpPr>
          <p:cNvPr id="5" name="文本框 4">
            <a:extLst>
              <a:ext uri="{FF2B5EF4-FFF2-40B4-BE49-F238E27FC236}">
                <a16:creationId xmlns:a16="http://schemas.microsoft.com/office/drawing/2014/main" id="{7AB77BB2-CB15-422D-B467-741516522690}"/>
              </a:ext>
            </a:extLst>
          </p:cNvPr>
          <p:cNvSpPr txBox="1"/>
          <p:nvPr/>
        </p:nvSpPr>
        <p:spPr>
          <a:xfrm>
            <a:off x="533400" y="1790700"/>
            <a:ext cx="5562600" cy="2744277"/>
          </a:xfrm>
          <a:prstGeom prst="rect">
            <a:avLst/>
          </a:prstGeom>
          <a:noFill/>
        </p:spPr>
        <p:txBody>
          <a:bodyPr wrap="square" rtlCol="0">
            <a:spAutoFit/>
          </a:bodyPr>
          <a:lstStyle/>
          <a:p>
            <a:pPr>
              <a:lnSpc>
                <a:spcPct val="250000"/>
              </a:lnSpc>
            </a:pPr>
            <a:r>
              <a:rPr lang="en-US" altLang="zh-CN" dirty="0"/>
              <a:t>Yellow tea is an increasingly rare and expensive variety of tea. The process for making yellow tea is similar to that of green but with an added step of encasing and steaming the tea.</a:t>
            </a:r>
            <a:endParaRPr lang="zh-CN" altLang="en-US" dirty="0"/>
          </a:p>
        </p:txBody>
      </p:sp>
      <p:pic>
        <p:nvPicPr>
          <p:cNvPr id="7" name="图片 6">
            <a:extLst>
              <a:ext uri="{FF2B5EF4-FFF2-40B4-BE49-F238E27FC236}">
                <a16:creationId xmlns:a16="http://schemas.microsoft.com/office/drawing/2014/main" id="{14C0A5A4-04A5-45FC-8E0F-25B1D1FB9BFD}"/>
              </a:ext>
            </a:extLst>
          </p:cNvPr>
          <p:cNvPicPr>
            <a:picLocks noChangeAspect="1"/>
          </p:cNvPicPr>
          <p:nvPr/>
        </p:nvPicPr>
        <p:blipFill>
          <a:blip r:embed="rId2"/>
          <a:stretch>
            <a:fillRect/>
          </a:stretch>
        </p:blipFill>
        <p:spPr>
          <a:xfrm>
            <a:off x="6734174" y="1219200"/>
            <a:ext cx="4405313" cy="2819400"/>
          </a:xfrm>
          <a:prstGeom prst="rect">
            <a:avLst/>
          </a:prstGeom>
          <a:ln>
            <a:noFill/>
          </a:ln>
          <a:effectLst>
            <a:softEdge rad="112500"/>
          </a:effectLst>
        </p:spPr>
      </p:pic>
      <p:sp>
        <p:nvSpPr>
          <p:cNvPr id="8" name="矩形 7">
            <a:extLst>
              <a:ext uri="{FF2B5EF4-FFF2-40B4-BE49-F238E27FC236}">
                <a16:creationId xmlns:a16="http://schemas.microsoft.com/office/drawing/2014/main" id="{712BC009-A02D-4061-9887-372B95D7CAC2}"/>
              </a:ext>
            </a:extLst>
          </p:cNvPr>
          <p:cNvSpPr/>
          <p:nvPr/>
        </p:nvSpPr>
        <p:spPr>
          <a:xfrm>
            <a:off x="7086600" y="4429125"/>
            <a:ext cx="3790950" cy="400050"/>
          </a:xfrm>
          <a:prstGeom prst="rect">
            <a:avLst/>
          </a:prstGeom>
          <a:solidFill>
            <a:srgbClr val="B4A80A"/>
          </a:solidFill>
          <a:ln>
            <a:solidFill>
              <a:srgbClr val="B4A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Junshan</a:t>
            </a:r>
            <a:r>
              <a:rPr lang="en-US" altLang="zh-CN" dirty="0"/>
              <a:t> Silver Needle</a:t>
            </a:r>
            <a:endParaRPr lang="zh-CN" altLang="en-US" dirty="0"/>
          </a:p>
        </p:txBody>
      </p:sp>
    </p:spTree>
    <p:extLst>
      <p:ext uri="{BB962C8B-B14F-4D97-AF65-F5344CB8AC3E}">
        <p14:creationId xmlns:p14="http://schemas.microsoft.com/office/powerpoint/2010/main" val="5238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3ECA901E-D4C3-4E8E-90EC-D2F0D0487AB1}"/>
              </a:ext>
            </a:extLst>
          </p:cNvPr>
          <p:cNvSpPr>
            <a:spLocks noGrp="1"/>
          </p:cNvSpPr>
          <p:nvPr>
            <p:ph type="title"/>
          </p:nvPr>
        </p:nvSpPr>
        <p:spPr>
          <a:xfrm>
            <a:off x="696912" y="869949"/>
            <a:ext cx="10798176" cy="1051914"/>
          </a:xfrm>
        </p:spPr>
        <p:txBody>
          <a:bodyPr/>
          <a:lstStyle/>
          <a:p>
            <a:r>
              <a:rPr lang="en-US" altLang="zh-CN" sz="4000" dirty="0">
                <a:latin typeface="方正舒体" panose="02010601030101010101" pitchFamily="2" charset="-122"/>
                <a:ea typeface="方正舒体" panose="02010601030101010101" pitchFamily="2" charset="-122"/>
              </a:rPr>
              <a:t>philosophy of Chinese tea culture</a:t>
            </a:r>
            <a:br>
              <a:rPr lang="zh-CN" altLang="en-US" sz="4000" dirty="0">
                <a:latin typeface="方正舒体" panose="02010601030101010101" pitchFamily="2" charset="-122"/>
                <a:ea typeface="方正舒体" panose="02010601030101010101" pitchFamily="2" charset="-122"/>
              </a:rPr>
            </a:br>
            <a:endParaRPr lang="zh-CN" altLang="en-US" dirty="0"/>
          </a:p>
        </p:txBody>
      </p:sp>
      <p:sp>
        <p:nvSpPr>
          <p:cNvPr id="8" name="矩形: 圆角 7">
            <a:extLst>
              <a:ext uri="{FF2B5EF4-FFF2-40B4-BE49-F238E27FC236}">
                <a16:creationId xmlns:a16="http://schemas.microsoft.com/office/drawing/2014/main" id="{C149E8D8-BCE0-49C4-BDE1-4B5F4A7891D2}"/>
              </a:ext>
            </a:extLst>
          </p:cNvPr>
          <p:cNvSpPr/>
          <p:nvPr/>
        </p:nvSpPr>
        <p:spPr>
          <a:xfrm>
            <a:off x="696912" y="2162175"/>
            <a:ext cx="1922463" cy="56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Confucianism</a:t>
            </a:r>
            <a:endParaRPr lang="zh-CN" altLang="en-US" dirty="0"/>
          </a:p>
        </p:txBody>
      </p:sp>
      <p:sp>
        <p:nvSpPr>
          <p:cNvPr id="9" name="矩形: 圆角 8">
            <a:extLst>
              <a:ext uri="{FF2B5EF4-FFF2-40B4-BE49-F238E27FC236}">
                <a16:creationId xmlns:a16="http://schemas.microsoft.com/office/drawing/2014/main" id="{198A11E3-D70D-4F13-8873-8F288B187FB5}"/>
              </a:ext>
            </a:extLst>
          </p:cNvPr>
          <p:cNvSpPr/>
          <p:nvPr/>
        </p:nvSpPr>
        <p:spPr>
          <a:xfrm>
            <a:off x="696911" y="3409949"/>
            <a:ext cx="1922463" cy="56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Taoism</a:t>
            </a:r>
            <a:endParaRPr lang="zh-CN" altLang="en-US" dirty="0"/>
          </a:p>
        </p:txBody>
      </p:sp>
      <p:sp>
        <p:nvSpPr>
          <p:cNvPr id="10" name="矩形: 圆角 9">
            <a:extLst>
              <a:ext uri="{FF2B5EF4-FFF2-40B4-BE49-F238E27FC236}">
                <a16:creationId xmlns:a16="http://schemas.microsoft.com/office/drawing/2014/main" id="{0738C323-91E5-432B-B55E-A0D1161B6607}"/>
              </a:ext>
            </a:extLst>
          </p:cNvPr>
          <p:cNvSpPr/>
          <p:nvPr/>
        </p:nvSpPr>
        <p:spPr>
          <a:xfrm>
            <a:off x="696911" y="4657723"/>
            <a:ext cx="1922463" cy="56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Buddhism</a:t>
            </a:r>
            <a:endParaRPr lang="zh-CN" altLang="en-US" dirty="0"/>
          </a:p>
        </p:txBody>
      </p:sp>
      <p:sp>
        <p:nvSpPr>
          <p:cNvPr id="11" name="箭头: 右 10">
            <a:extLst>
              <a:ext uri="{FF2B5EF4-FFF2-40B4-BE49-F238E27FC236}">
                <a16:creationId xmlns:a16="http://schemas.microsoft.com/office/drawing/2014/main" id="{ED3CD3D7-B1CB-4E65-9969-B755C9D750AF}"/>
              </a:ext>
            </a:extLst>
          </p:cNvPr>
          <p:cNvSpPr/>
          <p:nvPr/>
        </p:nvSpPr>
        <p:spPr>
          <a:xfrm rot="1753383">
            <a:off x="2971679" y="2617553"/>
            <a:ext cx="398163" cy="208858"/>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右 12">
            <a:extLst>
              <a:ext uri="{FF2B5EF4-FFF2-40B4-BE49-F238E27FC236}">
                <a16:creationId xmlns:a16="http://schemas.microsoft.com/office/drawing/2014/main" id="{86CCDE5B-C315-4370-A1AF-49037A5E2690}"/>
              </a:ext>
            </a:extLst>
          </p:cNvPr>
          <p:cNvSpPr/>
          <p:nvPr/>
        </p:nvSpPr>
        <p:spPr>
          <a:xfrm>
            <a:off x="2952699" y="3581400"/>
            <a:ext cx="447777" cy="247650"/>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69BD5FCC-0291-44E4-8732-910D1AEDCB59}"/>
              </a:ext>
            </a:extLst>
          </p:cNvPr>
          <p:cNvSpPr/>
          <p:nvPr/>
        </p:nvSpPr>
        <p:spPr>
          <a:xfrm rot="19450060">
            <a:off x="2982813" y="4634336"/>
            <a:ext cx="447777" cy="247652"/>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B20CCAF2-20A6-4205-8619-ABD33CA09238}"/>
              </a:ext>
            </a:extLst>
          </p:cNvPr>
          <p:cNvSpPr/>
          <p:nvPr/>
        </p:nvSpPr>
        <p:spPr>
          <a:xfrm>
            <a:off x="3819525" y="3295650"/>
            <a:ext cx="1428750" cy="676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Chinese tea culture</a:t>
            </a:r>
            <a:endParaRPr lang="zh-CN" altLang="en-US" dirty="0"/>
          </a:p>
        </p:txBody>
      </p:sp>
      <p:sp>
        <p:nvSpPr>
          <p:cNvPr id="16" name="箭头: 右 15">
            <a:extLst>
              <a:ext uri="{FF2B5EF4-FFF2-40B4-BE49-F238E27FC236}">
                <a16:creationId xmlns:a16="http://schemas.microsoft.com/office/drawing/2014/main" id="{5BF293B3-5985-4C86-B750-654EBAED5968}"/>
              </a:ext>
            </a:extLst>
          </p:cNvPr>
          <p:cNvSpPr/>
          <p:nvPr/>
        </p:nvSpPr>
        <p:spPr>
          <a:xfrm rot="19682238">
            <a:off x="5486401" y="2870123"/>
            <a:ext cx="449455" cy="186164"/>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a:extLst>
              <a:ext uri="{FF2B5EF4-FFF2-40B4-BE49-F238E27FC236}">
                <a16:creationId xmlns:a16="http://schemas.microsoft.com/office/drawing/2014/main" id="{AACFE741-87D5-4BAE-A471-AE95532B8924}"/>
              </a:ext>
            </a:extLst>
          </p:cNvPr>
          <p:cNvSpPr/>
          <p:nvPr/>
        </p:nvSpPr>
        <p:spPr>
          <a:xfrm>
            <a:off x="6248400" y="1800225"/>
            <a:ext cx="5573346" cy="1360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a:solidFill>
                    <a:schemeClr val="bg1"/>
                  </a:solidFill>
                </a:ln>
                <a:solidFill>
                  <a:schemeClr val="bg1"/>
                </a:solidFill>
              </a:rPr>
              <a:t>The spirit ritual</a:t>
            </a:r>
            <a:r>
              <a:rPr lang="en-US" altLang="zh-CN" dirty="0"/>
              <a:t>: there is a saying of serving </a:t>
            </a:r>
            <a:r>
              <a:rPr lang="en-US" altLang="zh-CN" dirty="0" err="1"/>
              <a:t>tea,which</a:t>
            </a:r>
            <a:r>
              <a:rPr lang="en-US" altLang="zh-CN" dirty="0"/>
              <a:t> was used to promote harmonious relations. For example, subjects presented tea as tribute to the monarch and the monarch gave tea to his ministers to show respect.</a:t>
            </a:r>
            <a:endParaRPr lang="zh-CN" altLang="en-US" dirty="0"/>
          </a:p>
        </p:txBody>
      </p:sp>
      <p:sp>
        <p:nvSpPr>
          <p:cNvPr id="18" name="箭头: 右 17">
            <a:extLst>
              <a:ext uri="{FF2B5EF4-FFF2-40B4-BE49-F238E27FC236}">
                <a16:creationId xmlns:a16="http://schemas.microsoft.com/office/drawing/2014/main" id="{09C2C24C-A59C-46C0-AC9E-B91AFA651409}"/>
              </a:ext>
            </a:extLst>
          </p:cNvPr>
          <p:cNvSpPr/>
          <p:nvPr/>
        </p:nvSpPr>
        <p:spPr>
          <a:xfrm>
            <a:off x="5471196" y="3780708"/>
            <a:ext cx="479865" cy="247650"/>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B5C3A4C2-71B6-4F4C-8257-28B251F9E186}"/>
              </a:ext>
            </a:extLst>
          </p:cNvPr>
          <p:cNvSpPr/>
          <p:nvPr/>
        </p:nvSpPr>
        <p:spPr>
          <a:xfrm>
            <a:off x="6248400" y="3581400"/>
            <a:ext cx="5439996" cy="157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Quiet and inaction</a:t>
            </a:r>
            <a:r>
              <a:rPr lang="en-US" altLang="zh-CN" dirty="0"/>
              <a:t>: the ancient Taoist priests and poets did not pay attention to tea techniques and utensils but use a natural and casual way to </a:t>
            </a:r>
            <a:r>
              <a:rPr lang="en-US" altLang="zh-CN" dirty="0" err="1"/>
              <a:t>enjouy</a:t>
            </a:r>
            <a:r>
              <a:rPr lang="en-US" altLang="zh-CN" dirty="0"/>
              <a:t> tea, in order to pursue the spiritual realm of the heart.</a:t>
            </a:r>
            <a:endParaRPr lang="zh-CN" altLang="en-US" dirty="0"/>
          </a:p>
        </p:txBody>
      </p:sp>
      <p:sp>
        <p:nvSpPr>
          <p:cNvPr id="20" name="箭头: 右 19">
            <a:extLst>
              <a:ext uri="{FF2B5EF4-FFF2-40B4-BE49-F238E27FC236}">
                <a16:creationId xmlns:a16="http://schemas.microsoft.com/office/drawing/2014/main" id="{852B0B54-2FE6-4512-BB50-74DEB2DBF115}"/>
              </a:ext>
            </a:extLst>
          </p:cNvPr>
          <p:cNvSpPr/>
          <p:nvPr/>
        </p:nvSpPr>
        <p:spPr>
          <a:xfrm rot="3768931">
            <a:off x="5429698" y="4679477"/>
            <a:ext cx="428676" cy="164254"/>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hlinkClick r:id="rId2" action="ppaction://hlinksldjump"/>
            <a:extLst>
              <a:ext uri="{FF2B5EF4-FFF2-40B4-BE49-F238E27FC236}">
                <a16:creationId xmlns:a16="http://schemas.microsoft.com/office/drawing/2014/main" id="{24DCAEB4-3E06-40B0-B73E-2B95D634F16E}"/>
              </a:ext>
            </a:extLst>
          </p:cNvPr>
          <p:cNvSpPr/>
          <p:nvPr/>
        </p:nvSpPr>
        <p:spPr>
          <a:xfrm>
            <a:off x="6381750" y="5400675"/>
            <a:ext cx="3552825" cy="108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hlinkClick r:id="rId2" action="ppaction://hlinksldjump"/>
              </a:rPr>
              <a:t>Zen and karma</a:t>
            </a:r>
            <a:endParaRPr lang="zh-CN" altLang="en-US" b="1" dirty="0"/>
          </a:p>
        </p:txBody>
      </p:sp>
    </p:spTree>
    <p:extLst>
      <p:ext uri="{BB962C8B-B14F-4D97-AF65-F5344CB8AC3E}">
        <p14:creationId xmlns:p14="http://schemas.microsoft.com/office/powerpoint/2010/main" val="5682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1480B1C8-06BE-44BB-BDC7-91B97C065C2D}"/>
              </a:ext>
            </a:extLst>
          </p:cNvPr>
          <p:cNvSpPr>
            <a:spLocks noGrp="1"/>
          </p:cNvSpPr>
          <p:nvPr>
            <p:ph type="ftr" sz="quarter" idx="11"/>
          </p:nvPr>
        </p:nvSpPr>
        <p:spPr/>
        <p:txBody>
          <a:bodyPr/>
          <a:lstStyle/>
          <a:p>
            <a:r>
              <a:rPr lang="en-US" altLang="zh-CN" noProof="0" dirty="0"/>
              <a:t>TEA</a:t>
            </a:r>
            <a:endParaRPr lang="zh-CN" altLang="en-US" noProof="0" dirty="0"/>
          </a:p>
        </p:txBody>
      </p:sp>
      <p:sp>
        <p:nvSpPr>
          <p:cNvPr id="5" name="日期占位符 4">
            <a:extLst>
              <a:ext uri="{FF2B5EF4-FFF2-40B4-BE49-F238E27FC236}">
                <a16:creationId xmlns:a16="http://schemas.microsoft.com/office/drawing/2014/main" id="{9786023A-DDA6-4549-B9B0-E1825BCEBA93}"/>
              </a:ext>
            </a:extLst>
          </p:cNvPr>
          <p:cNvSpPr>
            <a:spLocks noGrp="1"/>
          </p:cNvSpPr>
          <p:nvPr>
            <p:ph type="dt" sz="half" idx="10"/>
          </p:nvPr>
        </p:nvSpPr>
        <p:spPr/>
        <p:txBody>
          <a:bodyPr/>
          <a:lstStyle/>
          <a:p>
            <a:r>
              <a:rPr lang="en-US" altLang="zh-CN" noProof="0" dirty="0"/>
              <a:t>2022 </a:t>
            </a:r>
            <a:r>
              <a:rPr lang="zh-CN" altLang="en-US" noProof="0" dirty="0"/>
              <a:t>年 </a:t>
            </a:r>
            <a:r>
              <a:rPr lang="en-US" altLang="zh-CN" dirty="0"/>
              <a:t>3 </a:t>
            </a:r>
            <a:r>
              <a:rPr lang="zh-CN" altLang="en-US" noProof="0" dirty="0"/>
              <a:t>月 </a:t>
            </a:r>
            <a:r>
              <a:rPr lang="en-US" altLang="zh-CN" dirty="0"/>
              <a:t>28</a:t>
            </a:r>
            <a:r>
              <a:rPr lang="en-US" altLang="zh-CN" noProof="0" dirty="0"/>
              <a:t> </a:t>
            </a:r>
            <a:r>
              <a:rPr lang="zh-CN" altLang="en-US" noProof="0" dirty="0"/>
              <a:t>日</a:t>
            </a:r>
          </a:p>
        </p:txBody>
      </p:sp>
      <p:sp>
        <p:nvSpPr>
          <p:cNvPr id="6" name="灯片编号占位符 5">
            <a:extLst>
              <a:ext uri="{FF2B5EF4-FFF2-40B4-BE49-F238E27FC236}">
                <a16:creationId xmlns:a16="http://schemas.microsoft.com/office/drawing/2014/main" id="{E5D58E2E-EDD6-4518-866C-19DE28AB4F11}"/>
              </a:ext>
            </a:extLst>
          </p:cNvPr>
          <p:cNvSpPr>
            <a:spLocks noGrp="1"/>
          </p:cNvSpPr>
          <p:nvPr>
            <p:ph type="sldNum" sz="quarter" idx="12"/>
          </p:nvPr>
        </p:nvSpPr>
        <p:spPr/>
        <p:txBody>
          <a:bodyPr/>
          <a:lstStyle/>
          <a:p>
            <a:fld id="{0303F77D-1BEF-481A-B8C1-15974ED46EB7}" type="slidenum">
              <a:rPr lang="en-US" altLang="zh-CN" noProof="0" smtClean="0"/>
              <a:pPr/>
              <a:t>12</a:t>
            </a:fld>
            <a:endParaRPr lang="zh-CN" altLang="en-US" noProof="0"/>
          </a:p>
        </p:txBody>
      </p:sp>
      <p:sp>
        <p:nvSpPr>
          <p:cNvPr id="7" name="矩形 6">
            <a:extLst>
              <a:ext uri="{FF2B5EF4-FFF2-40B4-BE49-F238E27FC236}">
                <a16:creationId xmlns:a16="http://schemas.microsoft.com/office/drawing/2014/main" id="{E449BDCE-6930-46C8-A46B-C883C0A083EC}"/>
              </a:ext>
            </a:extLst>
          </p:cNvPr>
          <p:cNvSpPr/>
          <p:nvPr/>
        </p:nvSpPr>
        <p:spPr>
          <a:xfrm>
            <a:off x="460471" y="795635"/>
            <a:ext cx="7499169"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A lifetime for a moment</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9" name="图片 8">
            <a:extLst>
              <a:ext uri="{FF2B5EF4-FFF2-40B4-BE49-F238E27FC236}">
                <a16:creationId xmlns:a16="http://schemas.microsoft.com/office/drawing/2014/main" id="{B7A5AB50-C5C0-45F9-AE19-5D223F5523A7}"/>
              </a:ext>
            </a:extLst>
          </p:cNvPr>
          <p:cNvPicPr>
            <a:picLocks noChangeAspect="1"/>
          </p:cNvPicPr>
          <p:nvPr/>
        </p:nvPicPr>
        <p:blipFill rotWithShape="1">
          <a:blip r:embed="rId2"/>
          <a:srcRect r="571" b="5201"/>
          <a:stretch/>
        </p:blipFill>
        <p:spPr>
          <a:xfrm>
            <a:off x="6836437" y="1718965"/>
            <a:ext cx="4879671" cy="4248355"/>
          </a:xfrm>
          <a:prstGeom prst="rect">
            <a:avLst/>
          </a:prstGeom>
          <a:ln>
            <a:noFill/>
          </a:ln>
          <a:effectLst>
            <a:softEdge rad="112500"/>
          </a:effectLst>
        </p:spPr>
      </p:pic>
      <p:sp>
        <p:nvSpPr>
          <p:cNvPr id="10" name="文本框 9">
            <a:extLst>
              <a:ext uri="{FF2B5EF4-FFF2-40B4-BE49-F238E27FC236}">
                <a16:creationId xmlns:a16="http://schemas.microsoft.com/office/drawing/2014/main" id="{EF81705B-3182-46CD-9E10-A6322B901948}"/>
              </a:ext>
            </a:extLst>
          </p:cNvPr>
          <p:cNvSpPr txBox="1"/>
          <p:nvPr/>
        </p:nvSpPr>
        <p:spPr>
          <a:xfrm>
            <a:off x="552450" y="1847850"/>
            <a:ext cx="5934075" cy="4801314"/>
          </a:xfrm>
          <a:prstGeom prst="rect">
            <a:avLst/>
          </a:prstGeom>
          <a:noFill/>
        </p:spPr>
        <p:txBody>
          <a:bodyPr wrap="square" rtlCol="0">
            <a:spAutoFit/>
          </a:bodyPr>
          <a:lstStyle/>
          <a:p>
            <a:pPr>
              <a:lnSpc>
                <a:spcPct val="200000"/>
              </a:lnSpc>
            </a:pPr>
            <a:r>
              <a:rPr lang="en-US" altLang="zh-CN" dirty="0"/>
              <a:t>This means that every time we sit and drink tea with friends, we should cherish it deeply, because it may only be once in a lifetime. Once it is over, it will never happen again. In other words, the tea, the time, the weather, the place, the communication and moods couldn’t be the seem with the last one and the next one. Each of our tea experiences is unique, so when we drink tea, we will sink into a kind of deep treasure, so as not to miss the most  karma.</a:t>
            </a:r>
          </a:p>
          <a:p>
            <a:endParaRPr lang="zh-CN" altLang="en-US" dirty="0"/>
          </a:p>
        </p:txBody>
      </p:sp>
    </p:spTree>
    <p:extLst>
      <p:ext uri="{BB962C8B-B14F-4D97-AF65-F5344CB8AC3E}">
        <p14:creationId xmlns:p14="http://schemas.microsoft.com/office/powerpoint/2010/main" val="30493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占位符 22">
            <a:extLst>
              <a:ext uri="{FF2B5EF4-FFF2-40B4-BE49-F238E27FC236}">
                <a16:creationId xmlns:a16="http://schemas.microsoft.com/office/drawing/2014/main" id="{27D9F652-C03E-41CB-94A0-BEB032EC3CF9}"/>
              </a:ext>
            </a:extLst>
          </p:cNvPr>
          <p:cNvPicPr>
            <a:picLocks noGrp="1" noChangeAspect="1"/>
          </p:cNvPicPr>
          <p:nvPr>
            <p:ph type="pic" sz="quarter" idx="13"/>
          </p:nvPr>
        </p:nvPicPr>
        <p:blipFill>
          <a:blip r:embed="rId3"/>
          <a:srcRect t="31250" b="31250"/>
          <a:stretch>
            <a:fillRect/>
          </a:stretch>
        </p:blipFill>
        <p:spPr>
          <a:xfrm>
            <a:off x="0" y="136525"/>
            <a:ext cx="12192000" cy="6858000"/>
          </a:xfrm>
        </p:spPr>
      </p:pic>
      <p:sp>
        <p:nvSpPr>
          <p:cNvPr id="70" name="标题 69">
            <a:extLst>
              <a:ext uri="{FF2B5EF4-FFF2-40B4-BE49-F238E27FC236}">
                <a16:creationId xmlns:a16="http://schemas.microsoft.com/office/drawing/2014/main" id="{1272E09B-CE1D-409C-82FE-09F0399EB86A}"/>
              </a:ext>
            </a:extLst>
          </p:cNvPr>
          <p:cNvSpPr>
            <a:spLocks noGrp="1"/>
          </p:cNvSpPr>
          <p:nvPr>
            <p:ph type="title"/>
          </p:nvPr>
        </p:nvSpPr>
        <p:spPr>
          <a:xfrm>
            <a:off x="6601766" y="1837677"/>
            <a:ext cx="4930901" cy="2334828"/>
          </a:xfrm>
        </p:spPr>
        <p:txBody>
          <a:bodyPr rtlCol="0"/>
          <a:lstStyle/>
          <a:p>
            <a:pPr rtl="0"/>
            <a:r>
              <a:rPr lang="en-US" altLang="zh-CN" sz="6000" dirty="0"/>
              <a:t>Thank you !</a:t>
            </a:r>
            <a:endParaRPr lang="zh-CN" altLang="en-US" sz="6000" dirty="0"/>
          </a:p>
        </p:txBody>
      </p:sp>
      <p:sp>
        <p:nvSpPr>
          <p:cNvPr id="13" name="页脚占位符 12">
            <a:extLst>
              <a:ext uri="{FF2B5EF4-FFF2-40B4-BE49-F238E27FC236}">
                <a16:creationId xmlns:a16="http://schemas.microsoft.com/office/drawing/2014/main" id="{0582B53E-E7E3-488F-97E4-937DDD307330}"/>
              </a:ext>
            </a:extLst>
          </p:cNvPr>
          <p:cNvSpPr>
            <a:spLocks noGrp="1"/>
          </p:cNvSpPr>
          <p:nvPr>
            <p:ph type="ftr" sz="quarter" idx="11"/>
          </p:nvPr>
        </p:nvSpPr>
        <p:spPr>
          <a:xfrm>
            <a:off x="715383" y="6356350"/>
            <a:ext cx="4539727" cy="365125"/>
          </a:xfrm>
        </p:spPr>
        <p:txBody>
          <a:bodyPr rtlCol="0"/>
          <a:lstStyle/>
          <a:p>
            <a:pPr rtl="0"/>
            <a:r>
              <a:rPr lang="en-US" altLang="zh-CN" dirty="0"/>
              <a:t>TEA</a:t>
            </a:r>
            <a:endParaRPr lang="zh-CN" altLang="en-US" dirty="0"/>
          </a:p>
        </p:txBody>
      </p:sp>
      <p:sp>
        <p:nvSpPr>
          <p:cNvPr id="10" name="日期占位符 9">
            <a:extLst>
              <a:ext uri="{FF2B5EF4-FFF2-40B4-BE49-F238E27FC236}">
                <a16:creationId xmlns:a16="http://schemas.microsoft.com/office/drawing/2014/main" id="{676F6055-15A8-4B4C-8A80-8D21A91E5CB8}"/>
              </a:ext>
            </a:extLst>
          </p:cNvPr>
          <p:cNvSpPr>
            <a:spLocks noGrp="1"/>
          </p:cNvSpPr>
          <p:nvPr>
            <p:ph type="dt" sz="half" idx="10"/>
          </p:nvPr>
        </p:nvSpPr>
        <p:spPr>
          <a:xfrm>
            <a:off x="8369448" y="6356350"/>
            <a:ext cx="2592594" cy="365125"/>
          </a:xfrm>
        </p:spPr>
        <p:txBody>
          <a:bodyPr rtlCol="0"/>
          <a:lstStyle/>
          <a:p>
            <a:pPr rtl="0"/>
            <a:r>
              <a:rPr lang="en-US" altLang="zh-CN" dirty="0"/>
              <a:t>2022 </a:t>
            </a:r>
            <a:r>
              <a:rPr lang="zh-CN" altLang="en-US" dirty="0"/>
              <a:t>年 </a:t>
            </a:r>
            <a:r>
              <a:rPr lang="en-US" altLang="zh-CN" dirty="0"/>
              <a:t>3 </a:t>
            </a:r>
            <a:r>
              <a:rPr lang="zh-CN" altLang="en-US" dirty="0"/>
              <a:t>月 </a:t>
            </a:r>
            <a:r>
              <a:rPr lang="en-US" altLang="zh-CN" dirty="0"/>
              <a:t>28 </a:t>
            </a:r>
            <a:r>
              <a:rPr lang="zh-CN" altLang="en-US" dirty="0"/>
              <a:t>日</a:t>
            </a:r>
          </a:p>
        </p:txBody>
      </p:sp>
      <p:sp>
        <p:nvSpPr>
          <p:cNvPr id="14" name="灯片编号占位符 13">
            <a:extLst>
              <a:ext uri="{FF2B5EF4-FFF2-40B4-BE49-F238E27FC236}">
                <a16:creationId xmlns:a16="http://schemas.microsoft.com/office/drawing/2014/main" id="{1E895843-157C-4992-8BC1-1CB6E44394E9}"/>
              </a:ext>
            </a:extLst>
          </p:cNvPr>
          <p:cNvSpPr>
            <a:spLocks noGrp="1"/>
          </p:cNvSpPr>
          <p:nvPr>
            <p:ph type="sldNum" sz="quarter" idx="12"/>
          </p:nvPr>
        </p:nvSpPr>
        <p:spPr>
          <a:xfrm>
            <a:off x="10919012" y="6356350"/>
            <a:ext cx="672354" cy="365125"/>
          </a:xfrm>
        </p:spPr>
        <p:txBody>
          <a:bodyPr rtlCol="0"/>
          <a:lstStyle/>
          <a:p>
            <a:pPr rtl="0"/>
            <a:fld id="{A2AE2B76-F97F-4BE2-8670-72276A5F21A5}" type="slidenum">
              <a:rPr lang="en-US" altLang="zh-CN" smtClean="0"/>
              <a:pPr rtl="0"/>
              <a:t>13</a:t>
            </a:fld>
            <a:endParaRPr lang="zh-CN" altLang="en-US"/>
          </a:p>
        </p:txBody>
      </p:sp>
    </p:spTree>
    <p:extLst>
      <p:ext uri="{BB962C8B-B14F-4D97-AF65-F5344CB8AC3E}">
        <p14:creationId xmlns:p14="http://schemas.microsoft.com/office/powerpoint/2010/main" val="174330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1272986"/>
          </a:xfrm>
        </p:spPr>
        <p:txBody>
          <a:bodyPr rtlCol="0"/>
          <a:lstStyle/>
          <a:p>
            <a:pPr rtl="0"/>
            <a:r>
              <a:rPr lang="en-US" altLang="zh-CN" dirty="0"/>
              <a:t>contents</a:t>
            </a:r>
            <a:endParaRPr lang="zh-CN" altLang="en-US" dirty="0"/>
          </a:p>
        </p:txBody>
      </p:sp>
      <p:sp>
        <p:nvSpPr>
          <p:cNvPr id="15" name="内容占位符 14">
            <a:extLst>
              <a:ext uri="{FF2B5EF4-FFF2-40B4-BE49-F238E27FC236}">
                <a16:creationId xmlns:a16="http://schemas.microsoft.com/office/drawing/2014/main" id="{7A36CB73-B78B-49B6-935C-9C0ABBB49C0C}"/>
              </a:ext>
            </a:extLst>
          </p:cNvPr>
          <p:cNvSpPr>
            <a:spLocks noGrp="1"/>
          </p:cNvSpPr>
          <p:nvPr>
            <p:ph idx="1"/>
          </p:nvPr>
        </p:nvSpPr>
        <p:spPr>
          <a:xfrm>
            <a:off x="5566943" y="2133600"/>
            <a:ext cx="6005933" cy="3774464"/>
          </a:xfrm>
        </p:spPr>
        <p:txBody>
          <a:bodyPr rtlCol="0"/>
          <a:lstStyle/>
          <a:p>
            <a:pPr rtl="0"/>
            <a:r>
              <a:rPr lang="en-US" altLang="zh-CN" sz="2400" dirty="0">
                <a:latin typeface="方正舒体" panose="02010601030101010101" pitchFamily="2" charset="-122"/>
                <a:ea typeface="方正舒体" panose="02010601030101010101" pitchFamily="2" charset="-122"/>
              </a:rPr>
              <a:t>the types of tea</a:t>
            </a:r>
          </a:p>
          <a:p>
            <a:pPr rtl="0"/>
            <a:endParaRPr lang="zh-CN" altLang="en-US" dirty="0"/>
          </a:p>
          <a:p>
            <a:pPr rtl="0"/>
            <a:endParaRPr lang="zh-CN" altLang="en-US" dirty="0"/>
          </a:p>
          <a:p>
            <a:pPr rtl="0"/>
            <a:r>
              <a:rPr lang="en-US" altLang="zh-CN" sz="2400" dirty="0">
                <a:latin typeface="方正舒体" panose="02010601030101010101" pitchFamily="2" charset="-122"/>
                <a:ea typeface="方正舒体" panose="02010601030101010101" pitchFamily="2" charset="-122"/>
              </a:rPr>
              <a:t>philosophy of Chinese tea culture</a:t>
            </a:r>
            <a:endParaRPr lang="zh-CN" altLang="en-US" sz="2400" dirty="0">
              <a:latin typeface="方正舒体" panose="02010601030101010101" pitchFamily="2" charset="-122"/>
              <a:ea typeface="方正舒体" panose="02010601030101010101" pitchFamily="2" charset="-122"/>
            </a:endParaRPr>
          </a:p>
          <a:p>
            <a:pPr rtl="0"/>
            <a:endParaRPr lang="zh-CN" altLang="en-US" dirty="0"/>
          </a:p>
          <a:p>
            <a:pPr rtl="0"/>
            <a:endParaRPr lang="zh-CN" altLang="en-US" dirty="0"/>
          </a:p>
        </p:txBody>
      </p:sp>
      <p:sp>
        <p:nvSpPr>
          <p:cNvPr id="12" name="页脚占位符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rtlCol="0"/>
          <a:lstStyle/>
          <a:p>
            <a:pPr rtl="0"/>
            <a:r>
              <a:rPr lang="zh-CN" altLang="en-US"/>
              <a:t>演示文稿标题</a:t>
            </a:r>
          </a:p>
        </p:txBody>
      </p:sp>
      <p:sp>
        <p:nvSpPr>
          <p:cNvPr id="10" name="日期占位符 9">
            <a:extLst>
              <a:ext uri="{FF2B5EF4-FFF2-40B4-BE49-F238E27FC236}">
                <a16:creationId xmlns:a16="http://schemas.microsoft.com/office/drawing/2014/main" id="{783B1F06-4CB0-449A-A15D-1B0E201DB3F7}"/>
              </a:ext>
            </a:extLst>
          </p:cNvPr>
          <p:cNvSpPr>
            <a:spLocks noGrp="1"/>
          </p:cNvSpPr>
          <p:nvPr>
            <p:ph type="dt" sz="half" idx="10"/>
          </p:nvPr>
        </p:nvSpPr>
        <p:spPr>
          <a:xfrm>
            <a:off x="8369448" y="6356350"/>
            <a:ext cx="2592594" cy="365125"/>
          </a:xfrm>
        </p:spPr>
        <p:txBody>
          <a:bodyPr rtlCol="0"/>
          <a:lstStyle/>
          <a:p>
            <a:pPr rtl="0"/>
            <a:r>
              <a:rPr lang="en-US" altLang="zh-CN" dirty="0"/>
              <a:t>2022</a:t>
            </a:r>
            <a:r>
              <a:rPr lang="zh-CN" altLang="en-US" dirty="0"/>
              <a:t>年 </a:t>
            </a:r>
            <a:r>
              <a:rPr lang="en-US" altLang="zh-CN" dirty="0"/>
              <a:t>3 </a:t>
            </a:r>
            <a:r>
              <a:rPr lang="zh-CN" altLang="en-US" dirty="0"/>
              <a:t>月 </a:t>
            </a:r>
            <a:r>
              <a:rPr lang="en-US" altLang="zh-CN" dirty="0"/>
              <a:t>28</a:t>
            </a:r>
            <a:r>
              <a:rPr lang="zh-CN" altLang="en-US" dirty="0"/>
              <a:t>日</a:t>
            </a:r>
          </a:p>
        </p:txBody>
      </p:sp>
      <p:sp>
        <p:nvSpPr>
          <p:cNvPr id="13" name="灯片编号占位符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en-US" altLang="zh-CN" smtClean="0"/>
              <a:pPr/>
              <a:t>2</a:t>
            </a:fld>
            <a:endParaRPr lang="zh-CN" altLang="en-US"/>
          </a:p>
        </p:txBody>
      </p:sp>
      <p:pic>
        <p:nvPicPr>
          <p:cNvPr id="9" name="图片占位符 8">
            <a:extLst>
              <a:ext uri="{FF2B5EF4-FFF2-40B4-BE49-F238E27FC236}">
                <a16:creationId xmlns:a16="http://schemas.microsoft.com/office/drawing/2014/main" id="{CCE72924-D57B-47A6-915A-A89468244240}"/>
              </a:ext>
            </a:extLst>
          </p:cNvPr>
          <p:cNvPicPr>
            <a:picLocks noGrp="1" noChangeAspect="1"/>
          </p:cNvPicPr>
          <p:nvPr>
            <p:ph type="pic" sz="quarter" idx="13"/>
          </p:nvPr>
        </p:nvPicPr>
        <p:blipFill rotWithShape="1">
          <a:blip r:embed="rId3"/>
          <a:srcRect t="3125" r="976" b="9983"/>
          <a:stretch/>
        </p:blipFill>
        <p:spPr>
          <a:xfrm>
            <a:off x="-22677" y="1"/>
            <a:ext cx="4829176" cy="6857999"/>
          </a:xfrm>
          <a:prstGeom prst="rect">
            <a:avLst/>
          </a:prstGeom>
          <a:ln>
            <a:noFill/>
          </a:ln>
          <a:effectLst>
            <a:softEdge rad="112500"/>
          </a:effectLst>
        </p:spPr>
      </p:pic>
    </p:spTree>
    <p:extLst>
      <p:ext uri="{BB962C8B-B14F-4D97-AF65-F5344CB8AC3E}">
        <p14:creationId xmlns:p14="http://schemas.microsoft.com/office/powerpoint/2010/main" val="148202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fade">
                                      <p:cBhvr>
                                        <p:cTn id="1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2C7F04A-6CF6-4CF1-BAEE-2B210EFC6B58}"/>
              </a:ext>
            </a:extLst>
          </p:cNvPr>
          <p:cNvSpPr>
            <a:spLocks noGrp="1"/>
          </p:cNvSpPr>
          <p:nvPr>
            <p:ph type="title"/>
          </p:nvPr>
        </p:nvSpPr>
        <p:spPr>
          <a:xfrm>
            <a:off x="295272" y="2724005"/>
            <a:ext cx="4733927" cy="704995"/>
          </a:xfrm>
        </p:spPr>
        <p:txBody>
          <a:bodyPr rtlCol="0">
            <a:normAutofit fontScale="90000"/>
          </a:bodyPr>
          <a:lstStyle/>
          <a:p>
            <a:r>
              <a:rPr lang="en-US" altLang="zh-CN" dirty="0">
                <a:latin typeface="方正舒体" panose="02010601030101010101" pitchFamily="2" charset="-122"/>
                <a:ea typeface="方正舒体" panose="02010601030101010101" pitchFamily="2" charset="-122"/>
              </a:rPr>
              <a:t>the types of tea</a:t>
            </a:r>
            <a:br>
              <a:rPr lang="en-US" altLang="zh-CN" sz="4000" dirty="0">
                <a:latin typeface="方正舒体" panose="02010601030101010101" pitchFamily="2" charset="-122"/>
                <a:ea typeface="方正舒体" panose="02010601030101010101" pitchFamily="2" charset="-122"/>
              </a:rPr>
            </a:br>
            <a:endParaRPr lang="zh-CN" altLang="en-US" dirty="0"/>
          </a:p>
        </p:txBody>
      </p:sp>
      <p:sp>
        <p:nvSpPr>
          <p:cNvPr id="3" name="页脚占位符 2">
            <a:extLst>
              <a:ext uri="{FF2B5EF4-FFF2-40B4-BE49-F238E27FC236}">
                <a16:creationId xmlns:a16="http://schemas.microsoft.com/office/drawing/2014/main" id="{EB2D8EB9-86D8-46F2-805C-7BA07DB989B8}"/>
              </a:ext>
            </a:extLst>
          </p:cNvPr>
          <p:cNvSpPr>
            <a:spLocks noGrp="1"/>
          </p:cNvSpPr>
          <p:nvPr>
            <p:ph type="ftr" sz="quarter" idx="11"/>
          </p:nvPr>
        </p:nvSpPr>
        <p:spPr>
          <a:xfrm>
            <a:off x="715383" y="6356350"/>
            <a:ext cx="4539727" cy="365125"/>
          </a:xfrm>
        </p:spPr>
        <p:txBody>
          <a:bodyPr rtlCol="0"/>
          <a:lstStyle/>
          <a:p>
            <a:pPr rtl="0"/>
            <a:r>
              <a:rPr lang="en-US" altLang="zh-CN" dirty="0"/>
              <a:t>TEA</a:t>
            </a:r>
            <a:endParaRPr lang="zh-CN" altLang="en-US" dirty="0"/>
          </a:p>
        </p:txBody>
      </p:sp>
      <p:sp>
        <p:nvSpPr>
          <p:cNvPr id="2" name="日期占位符 1">
            <a:extLst>
              <a:ext uri="{FF2B5EF4-FFF2-40B4-BE49-F238E27FC236}">
                <a16:creationId xmlns:a16="http://schemas.microsoft.com/office/drawing/2014/main" id="{C0D6D7AB-45AD-4E39-B4E3-CC1786053CFC}"/>
              </a:ext>
            </a:extLst>
          </p:cNvPr>
          <p:cNvSpPr>
            <a:spLocks noGrp="1"/>
          </p:cNvSpPr>
          <p:nvPr>
            <p:ph type="dt" sz="half" idx="10"/>
          </p:nvPr>
        </p:nvSpPr>
        <p:spPr>
          <a:xfrm>
            <a:off x="8369448" y="6356350"/>
            <a:ext cx="2592594" cy="365125"/>
          </a:xfrm>
        </p:spPr>
        <p:txBody>
          <a:bodyPr rtlCol="0"/>
          <a:lstStyle/>
          <a:p>
            <a:pPr rtl="0"/>
            <a:r>
              <a:rPr lang="en-US" altLang="zh-CN" dirty="0"/>
              <a:t>2022 </a:t>
            </a:r>
            <a:r>
              <a:rPr lang="zh-CN" altLang="en-US" dirty="0"/>
              <a:t>年 </a:t>
            </a:r>
            <a:r>
              <a:rPr lang="en-US" altLang="zh-CN" dirty="0"/>
              <a:t>3</a:t>
            </a:r>
            <a:r>
              <a:rPr lang="zh-CN" altLang="en-US" dirty="0"/>
              <a:t>月 </a:t>
            </a:r>
            <a:r>
              <a:rPr lang="en-US" altLang="zh-CN" dirty="0"/>
              <a:t>28 </a:t>
            </a:r>
            <a:r>
              <a:rPr lang="zh-CN" altLang="en-US" dirty="0"/>
              <a:t>日</a:t>
            </a:r>
          </a:p>
        </p:txBody>
      </p:sp>
      <p:sp>
        <p:nvSpPr>
          <p:cNvPr id="4" name="灯片编号占位符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en-US" altLang="zh-CN" smtClean="0"/>
              <a:pPr/>
              <a:t>3</a:t>
            </a:fld>
            <a:endParaRPr lang="zh-CN" altLang="en-US"/>
          </a:p>
        </p:txBody>
      </p:sp>
      <p:graphicFrame>
        <p:nvGraphicFramePr>
          <p:cNvPr id="11" name="图示 10">
            <a:extLst>
              <a:ext uri="{FF2B5EF4-FFF2-40B4-BE49-F238E27FC236}">
                <a16:creationId xmlns:a16="http://schemas.microsoft.com/office/drawing/2014/main" id="{D8DE5ADE-3582-4274-8B2A-CBEA15A42D43}"/>
              </a:ext>
            </a:extLst>
          </p:cNvPr>
          <p:cNvGraphicFramePr/>
          <p:nvPr>
            <p:extLst>
              <p:ext uri="{D42A27DB-BD31-4B8C-83A1-F6EECF244321}">
                <p14:modId xmlns:p14="http://schemas.microsoft.com/office/powerpoint/2010/main" val="404445683"/>
              </p:ext>
            </p:extLst>
          </p:nvPr>
        </p:nvGraphicFramePr>
        <p:xfrm>
          <a:off x="5029199" y="350235"/>
          <a:ext cx="6169025" cy="5452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箭头: 右 11">
            <a:extLst>
              <a:ext uri="{FF2B5EF4-FFF2-40B4-BE49-F238E27FC236}">
                <a16:creationId xmlns:a16="http://schemas.microsoft.com/office/drawing/2014/main" id="{9A09CE81-7A7F-4421-856D-E761503A6CF0}"/>
              </a:ext>
            </a:extLst>
          </p:cNvPr>
          <p:cNvSpPr/>
          <p:nvPr/>
        </p:nvSpPr>
        <p:spPr>
          <a:xfrm>
            <a:off x="371475" y="3429000"/>
            <a:ext cx="4410075"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65D0DA15-1997-42C1-9FC3-61E1303C752C}"/>
              </a:ext>
            </a:extLst>
          </p:cNvPr>
          <p:cNvSpPr txBox="1"/>
          <p:nvPr/>
        </p:nvSpPr>
        <p:spPr>
          <a:xfrm>
            <a:off x="581025" y="3695700"/>
            <a:ext cx="3905250" cy="646331"/>
          </a:xfrm>
          <a:prstGeom prst="rect">
            <a:avLst/>
          </a:prstGeom>
          <a:noFill/>
        </p:spPr>
        <p:txBody>
          <a:bodyPr wrap="square" rtlCol="0">
            <a:spAutoFit/>
          </a:bodyPr>
          <a:lstStyle/>
          <a:p>
            <a:r>
              <a:rPr lang="en-US" altLang="zh-CN" dirty="0">
                <a:solidFill>
                  <a:srgbClr val="008000"/>
                </a:solidFill>
              </a:rPr>
              <a:t>Standard: different craftsmanship and oxidation degree of polyphenols in tea</a:t>
            </a:r>
            <a:endParaRPr lang="zh-CN" altLang="en-US" dirty="0">
              <a:solidFill>
                <a:srgbClr val="008000"/>
              </a:solidFill>
            </a:endParaRPr>
          </a:p>
        </p:txBody>
      </p:sp>
    </p:spTree>
    <p:extLst>
      <p:ext uri="{BB962C8B-B14F-4D97-AF65-F5344CB8AC3E}">
        <p14:creationId xmlns:p14="http://schemas.microsoft.com/office/powerpoint/2010/main" val="6837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1" grpId="0">
        <p:bldAsOne/>
      </p:bldGraphic>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5">
            <a:extLst>
              <a:ext uri="{FF2B5EF4-FFF2-40B4-BE49-F238E27FC236}">
                <a16:creationId xmlns:a16="http://schemas.microsoft.com/office/drawing/2014/main" id="{08950ACD-E0BE-48B9-B33C-3210431CCA3D}"/>
              </a:ext>
            </a:extLst>
          </p:cNvPr>
          <p:cNvSpPr>
            <a:spLocks noGrp="1"/>
          </p:cNvSpPr>
          <p:nvPr>
            <p:ph type="ftr" sz="quarter" idx="11"/>
          </p:nvPr>
        </p:nvSpPr>
        <p:spPr/>
        <p:txBody>
          <a:bodyPr/>
          <a:lstStyle/>
          <a:p>
            <a:r>
              <a:rPr lang="en-US" altLang="zh-CN" noProof="0" dirty="0"/>
              <a:t>TEA</a:t>
            </a:r>
            <a:endParaRPr lang="zh-CN" altLang="en-US" noProof="0" dirty="0"/>
          </a:p>
        </p:txBody>
      </p:sp>
      <p:sp>
        <p:nvSpPr>
          <p:cNvPr id="7" name="日期占位符 6">
            <a:extLst>
              <a:ext uri="{FF2B5EF4-FFF2-40B4-BE49-F238E27FC236}">
                <a16:creationId xmlns:a16="http://schemas.microsoft.com/office/drawing/2014/main" id="{B116303E-58E4-48A1-812B-F8927316881F}"/>
              </a:ext>
            </a:extLst>
          </p:cNvPr>
          <p:cNvSpPr>
            <a:spLocks noGrp="1"/>
          </p:cNvSpPr>
          <p:nvPr>
            <p:ph type="dt" sz="half" idx="10"/>
          </p:nvPr>
        </p:nvSpPr>
        <p:spPr/>
        <p:txBody>
          <a:bodyPr/>
          <a:lstStyle/>
          <a:p>
            <a:r>
              <a:rPr lang="en-US" altLang="zh-CN" noProof="0" dirty="0"/>
              <a:t>2022 </a:t>
            </a:r>
            <a:r>
              <a:rPr lang="zh-CN" altLang="en-US" noProof="0" dirty="0"/>
              <a:t>年 </a:t>
            </a:r>
            <a:r>
              <a:rPr lang="en-US" altLang="zh-CN" dirty="0"/>
              <a:t>3 </a:t>
            </a:r>
            <a:r>
              <a:rPr lang="zh-CN" altLang="en-US" noProof="0" dirty="0"/>
              <a:t>月 </a:t>
            </a:r>
            <a:r>
              <a:rPr lang="en-US" altLang="zh-CN" noProof="0" dirty="0"/>
              <a:t>28 </a:t>
            </a:r>
            <a:r>
              <a:rPr lang="zh-CN" altLang="en-US" noProof="0" dirty="0"/>
              <a:t>日</a:t>
            </a:r>
          </a:p>
        </p:txBody>
      </p:sp>
      <p:sp>
        <p:nvSpPr>
          <p:cNvPr id="8" name="灯片编号占位符 7">
            <a:extLst>
              <a:ext uri="{FF2B5EF4-FFF2-40B4-BE49-F238E27FC236}">
                <a16:creationId xmlns:a16="http://schemas.microsoft.com/office/drawing/2014/main" id="{9B1B3452-4087-4B9A-B217-A831169DBD92}"/>
              </a:ext>
            </a:extLst>
          </p:cNvPr>
          <p:cNvSpPr>
            <a:spLocks noGrp="1"/>
          </p:cNvSpPr>
          <p:nvPr>
            <p:ph type="sldNum" sz="quarter" idx="12"/>
          </p:nvPr>
        </p:nvSpPr>
        <p:spPr/>
        <p:txBody>
          <a:bodyPr/>
          <a:lstStyle/>
          <a:p>
            <a:fld id="{A53D7EE4-1EDB-42FD-B6B7-A82C9F31F0F4}" type="slidenum">
              <a:rPr lang="en-US" altLang="zh-CN" noProof="0" smtClean="0"/>
              <a:pPr/>
              <a:t>4</a:t>
            </a:fld>
            <a:endParaRPr lang="zh-CN" altLang="en-US" noProof="0"/>
          </a:p>
        </p:txBody>
      </p:sp>
      <p:pic>
        <p:nvPicPr>
          <p:cNvPr id="14" name="图片 13">
            <a:extLst>
              <a:ext uri="{FF2B5EF4-FFF2-40B4-BE49-F238E27FC236}">
                <a16:creationId xmlns:a16="http://schemas.microsoft.com/office/drawing/2014/main" id="{592C2857-7CAC-4519-A828-33D0B1D0070E}"/>
              </a:ext>
            </a:extLst>
          </p:cNvPr>
          <p:cNvPicPr>
            <a:picLocks noChangeAspect="1"/>
          </p:cNvPicPr>
          <p:nvPr/>
        </p:nvPicPr>
        <p:blipFill>
          <a:blip r:embed="rId2"/>
          <a:stretch>
            <a:fillRect/>
          </a:stretch>
        </p:blipFill>
        <p:spPr>
          <a:xfrm>
            <a:off x="1047749" y="1209675"/>
            <a:ext cx="9286875" cy="3905250"/>
          </a:xfrm>
          <a:prstGeom prst="rect">
            <a:avLst/>
          </a:prstGeom>
        </p:spPr>
      </p:pic>
    </p:spTree>
    <p:extLst>
      <p:ext uri="{BB962C8B-B14F-4D97-AF65-F5344CB8AC3E}">
        <p14:creationId xmlns:p14="http://schemas.microsoft.com/office/powerpoint/2010/main" val="197161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DF436F-4535-4BBF-B451-F7AC9E8A5FDC}"/>
              </a:ext>
            </a:extLst>
          </p:cNvPr>
          <p:cNvSpPr>
            <a:spLocks noGrp="1"/>
          </p:cNvSpPr>
          <p:nvPr>
            <p:ph type="ctrTitle"/>
          </p:nvPr>
        </p:nvSpPr>
        <p:spPr>
          <a:xfrm>
            <a:off x="684643" y="871759"/>
            <a:ext cx="5227171" cy="823692"/>
          </a:xfrm>
        </p:spPr>
        <p:txBody>
          <a:bodyPr rtlCol="0"/>
          <a:lstStyle/>
          <a:p>
            <a:pPr rtl="0"/>
            <a:r>
              <a:rPr lang="en-US" altLang="zh-CN" dirty="0"/>
              <a:t>Green tea</a:t>
            </a:r>
            <a:endParaRPr lang="zh-CN" altLang="en-US" dirty="0"/>
          </a:p>
        </p:txBody>
      </p:sp>
      <p:sp>
        <p:nvSpPr>
          <p:cNvPr id="8" name="文本框 7">
            <a:extLst>
              <a:ext uri="{FF2B5EF4-FFF2-40B4-BE49-F238E27FC236}">
                <a16:creationId xmlns:a16="http://schemas.microsoft.com/office/drawing/2014/main" id="{AD4E74E6-DE0B-4D2B-8BD5-AC388C6ED2CD}"/>
              </a:ext>
            </a:extLst>
          </p:cNvPr>
          <p:cNvSpPr txBox="1"/>
          <p:nvPr/>
        </p:nvSpPr>
        <p:spPr>
          <a:xfrm>
            <a:off x="428625" y="1695450"/>
            <a:ext cx="5483189" cy="3332900"/>
          </a:xfrm>
          <a:prstGeom prst="rect">
            <a:avLst/>
          </a:prstGeom>
          <a:noFill/>
        </p:spPr>
        <p:txBody>
          <a:bodyPr wrap="square" rtlCol="0">
            <a:spAutoFit/>
          </a:bodyPr>
          <a:lstStyle/>
          <a:p>
            <a:pPr>
              <a:lnSpc>
                <a:spcPct val="200000"/>
              </a:lnSpc>
            </a:pPr>
            <a:r>
              <a:rPr lang="en-US" altLang="zh-CN" dirty="0"/>
              <a:t>Green tea has the longest history and still ranks first in output and variety today, produced all over the country.</a:t>
            </a:r>
          </a:p>
          <a:p>
            <a:pPr>
              <a:lnSpc>
                <a:spcPct val="200000"/>
              </a:lnSpc>
            </a:pPr>
            <a:r>
              <a:rPr lang="en-US" altLang="zh-CN" dirty="0"/>
              <a:t>It has the “ three green” characteristics of dry tea green, tea soup green and green leaf bottom. Green tea is rich in chlorophyll, vitamin C. It is cold, high in theophylline and easier to stimulate nerves.</a:t>
            </a:r>
            <a:endParaRPr lang="zh-CN" altLang="en-US" dirty="0"/>
          </a:p>
        </p:txBody>
      </p:sp>
      <p:pic>
        <p:nvPicPr>
          <p:cNvPr id="15" name="图片 14">
            <a:extLst>
              <a:ext uri="{FF2B5EF4-FFF2-40B4-BE49-F238E27FC236}">
                <a16:creationId xmlns:a16="http://schemas.microsoft.com/office/drawing/2014/main" id="{13515401-D724-4255-8A32-EC228FD06260}"/>
              </a:ext>
            </a:extLst>
          </p:cNvPr>
          <p:cNvPicPr>
            <a:picLocks noChangeAspect="1"/>
          </p:cNvPicPr>
          <p:nvPr/>
        </p:nvPicPr>
        <p:blipFill>
          <a:blip r:embed="rId3"/>
          <a:stretch>
            <a:fillRect/>
          </a:stretch>
        </p:blipFill>
        <p:spPr>
          <a:xfrm>
            <a:off x="6386502" y="871758"/>
            <a:ext cx="2128443" cy="1887487"/>
          </a:xfrm>
          <a:prstGeom prst="rect">
            <a:avLst/>
          </a:prstGeom>
          <a:ln>
            <a:noFill/>
          </a:ln>
          <a:effectLst>
            <a:softEdge rad="112500"/>
          </a:effectLst>
        </p:spPr>
      </p:pic>
      <p:sp>
        <p:nvSpPr>
          <p:cNvPr id="16" name="矩形 15">
            <a:extLst>
              <a:ext uri="{FF2B5EF4-FFF2-40B4-BE49-F238E27FC236}">
                <a16:creationId xmlns:a16="http://schemas.microsoft.com/office/drawing/2014/main" id="{D4BE3AC7-48FC-439A-BC1B-108115029F24}"/>
              </a:ext>
            </a:extLst>
          </p:cNvPr>
          <p:cNvSpPr/>
          <p:nvPr/>
        </p:nvSpPr>
        <p:spPr>
          <a:xfrm>
            <a:off x="6280188" y="2962275"/>
            <a:ext cx="2705100" cy="276225"/>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West Lake Dragon Well </a:t>
            </a:r>
          </a:p>
        </p:txBody>
      </p:sp>
      <p:pic>
        <p:nvPicPr>
          <p:cNvPr id="18" name="图片 17">
            <a:extLst>
              <a:ext uri="{FF2B5EF4-FFF2-40B4-BE49-F238E27FC236}">
                <a16:creationId xmlns:a16="http://schemas.microsoft.com/office/drawing/2014/main" id="{1172C45B-1A11-4B74-ABC9-054234DD8354}"/>
              </a:ext>
            </a:extLst>
          </p:cNvPr>
          <p:cNvPicPr>
            <a:picLocks noChangeAspect="1"/>
          </p:cNvPicPr>
          <p:nvPr/>
        </p:nvPicPr>
        <p:blipFill>
          <a:blip r:embed="rId4"/>
          <a:stretch>
            <a:fillRect/>
          </a:stretch>
        </p:blipFill>
        <p:spPr>
          <a:xfrm>
            <a:off x="9382276" y="871757"/>
            <a:ext cx="2125081" cy="1887487"/>
          </a:xfrm>
          <a:prstGeom prst="rect">
            <a:avLst/>
          </a:prstGeom>
          <a:ln>
            <a:noFill/>
          </a:ln>
          <a:effectLst>
            <a:softEdge rad="112500"/>
          </a:effectLst>
        </p:spPr>
      </p:pic>
      <p:sp>
        <p:nvSpPr>
          <p:cNvPr id="19" name="矩形 18">
            <a:extLst>
              <a:ext uri="{FF2B5EF4-FFF2-40B4-BE49-F238E27FC236}">
                <a16:creationId xmlns:a16="http://schemas.microsoft.com/office/drawing/2014/main" id="{F712B6AD-FB2E-47C2-AD7E-650827CD27C8}"/>
              </a:ext>
            </a:extLst>
          </p:cNvPr>
          <p:cNvSpPr/>
          <p:nvPr/>
        </p:nvSpPr>
        <p:spPr>
          <a:xfrm>
            <a:off x="9382276" y="2962275"/>
            <a:ext cx="2628900" cy="542925"/>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Maofeng</a:t>
            </a:r>
            <a:r>
              <a:rPr lang="en-US" altLang="zh-CN" dirty="0"/>
              <a:t> Tea from Mount Huangshan</a:t>
            </a:r>
            <a:endParaRPr lang="zh-CN" altLang="en-US" dirty="0"/>
          </a:p>
        </p:txBody>
      </p:sp>
      <p:pic>
        <p:nvPicPr>
          <p:cNvPr id="21" name="图片 20">
            <a:extLst>
              <a:ext uri="{FF2B5EF4-FFF2-40B4-BE49-F238E27FC236}">
                <a16:creationId xmlns:a16="http://schemas.microsoft.com/office/drawing/2014/main" id="{474CC07F-E616-4A7B-9F3D-ABF339AE2B97}"/>
              </a:ext>
            </a:extLst>
          </p:cNvPr>
          <p:cNvPicPr>
            <a:picLocks noChangeAspect="1"/>
          </p:cNvPicPr>
          <p:nvPr/>
        </p:nvPicPr>
        <p:blipFill rotWithShape="1">
          <a:blip r:embed="rId5"/>
          <a:srcRect l="3883" t="8191" r="10437" b="6978"/>
          <a:stretch/>
        </p:blipFill>
        <p:spPr>
          <a:xfrm>
            <a:off x="6386502" y="3429000"/>
            <a:ext cx="2128443" cy="2219325"/>
          </a:xfrm>
          <a:prstGeom prst="rect">
            <a:avLst/>
          </a:prstGeom>
          <a:ln>
            <a:noFill/>
          </a:ln>
          <a:effectLst>
            <a:softEdge rad="112500"/>
          </a:effectLst>
        </p:spPr>
      </p:pic>
      <p:sp>
        <p:nvSpPr>
          <p:cNvPr id="22" name="矩形 21">
            <a:extLst>
              <a:ext uri="{FF2B5EF4-FFF2-40B4-BE49-F238E27FC236}">
                <a16:creationId xmlns:a16="http://schemas.microsoft.com/office/drawing/2014/main" id="{8DE80501-8945-4232-822C-03C6CE535E7D}"/>
              </a:ext>
            </a:extLst>
          </p:cNvPr>
          <p:cNvSpPr/>
          <p:nvPr/>
        </p:nvSpPr>
        <p:spPr>
          <a:xfrm>
            <a:off x="6386502" y="5838825"/>
            <a:ext cx="2128443" cy="276225"/>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Biluochun</a:t>
            </a:r>
            <a:endParaRPr lang="zh-CN" altLang="en-US" dirty="0"/>
          </a:p>
        </p:txBody>
      </p:sp>
      <p:pic>
        <p:nvPicPr>
          <p:cNvPr id="24" name="图片 23">
            <a:extLst>
              <a:ext uri="{FF2B5EF4-FFF2-40B4-BE49-F238E27FC236}">
                <a16:creationId xmlns:a16="http://schemas.microsoft.com/office/drawing/2014/main" id="{D7BAB29D-6AA5-45EC-BE85-B1F04488B2E5}"/>
              </a:ext>
            </a:extLst>
          </p:cNvPr>
          <p:cNvPicPr>
            <a:picLocks noChangeAspect="1"/>
          </p:cNvPicPr>
          <p:nvPr/>
        </p:nvPicPr>
        <p:blipFill>
          <a:blip r:embed="rId6"/>
          <a:stretch>
            <a:fillRect/>
          </a:stretch>
        </p:blipFill>
        <p:spPr>
          <a:xfrm>
            <a:off x="9477376" y="3552824"/>
            <a:ext cx="2029982" cy="1971675"/>
          </a:xfrm>
          <a:prstGeom prst="rect">
            <a:avLst/>
          </a:prstGeom>
          <a:ln>
            <a:noFill/>
          </a:ln>
          <a:effectLst>
            <a:softEdge rad="112500"/>
          </a:effectLst>
        </p:spPr>
      </p:pic>
      <p:sp>
        <p:nvSpPr>
          <p:cNvPr id="26" name="矩形 25">
            <a:extLst>
              <a:ext uri="{FF2B5EF4-FFF2-40B4-BE49-F238E27FC236}">
                <a16:creationId xmlns:a16="http://schemas.microsoft.com/office/drawing/2014/main" id="{3AAB2AF8-1CF4-40E0-AD5A-1EA38AEA5D11}"/>
              </a:ext>
            </a:extLst>
          </p:cNvPr>
          <p:cNvSpPr/>
          <p:nvPr/>
        </p:nvSpPr>
        <p:spPr>
          <a:xfrm>
            <a:off x="9477376" y="5734050"/>
            <a:ext cx="2381249" cy="38100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Taiping </a:t>
            </a:r>
            <a:r>
              <a:rPr lang="en-US" altLang="zh-CN" dirty="0" err="1"/>
              <a:t>Houkui</a:t>
            </a:r>
            <a:endParaRPr lang="zh-CN" altLang="en-US" dirty="0"/>
          </a:p>
        </p:txBody>
      </p:sp>
    </p:spTree>
    <p:extLst>
      <p:ext uri="{BB962C8B-B14F-4D97-AF65-F5344CB8AC3E}">
        <p14:creationId xmlns:p14="http://schemas.microsoft.com/office/powerpoint/2010/main" val="33843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6" grpId="0" animBg="1"/>
      <p:bldP spid="19" grpId="0" animBg="1"/>
      <p:bldP spid="22"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BD370-BE1A-44C3-870C-F1BF867BBB19}"/>
              </a:ext>
            </a:extLst>
          </p:cNvPr>
          <p:cNvSpPr>
            <a:spLocks noGrp="1"/>
          </p:cNvSpPr>
          <p:nvPr>
            <p:ph type="ctrTitle"/>
          </p:nvPr>
        </p:nvSpPr>
        <p:spPr>
          <a:xfrm>
            <a:off x="684643" y="871759"/>
            <a:ext cx="5227171" cy="633192"/>
          </a:xfrm>
        </p:spPr>
        <p:txBody>
          <a:bodyPr/>
          <a:lstStyle/>
          <a:p>
            <a:r>
              <a:rPr lang="en-US" altLang="zh-CN" dirty="0"/>
              <a:t>Black tea</a:t>
            </a:r>
            <a:endParaRPr lang="zh-CN" altLang="en-US" dirty="0"/>
          </a:p>
        </p:txBody>
      </p:sp>
      <p:sp>
        <p:nvSpPr>
          <p:cNvPr id="5" name="文本框 4">
            <a:extLst>
              <a:ext uri="{FF2B5EF4-FFF2-40B4-BE49-F238E27FC236}">
                <a16:creationId xmlns:a16="http://schemas.microsoft.com/office/drawing/2014/main" id="{2D79FDD2-9E5D-4032-8518-F6C607F780EF}"/>
              </a:ext>
            </a:extLst>
          </p:cNvPr>
          <p:cNvSpPr txBox="1"/>
          <p:nvPr/>
        </p:nvSpPr>
        <p:spPr>
          <a:xfrm>
            <a:off x="590550" y="1771650"/>
            <a:ext cx="5505450" cy="3436775"/>
          </a:xfrm>
          <a:prstGeom prst="rect">
            <a:avLst/>
          </a:prstGeom>
          <a:noFill/>
        </p:spPr>
        <p:txBody>
          <a:bodyPr wrap="square" rtlCol="0">
            <a:spAutoFit/>
          </a:bodyPr>
          <a:lstStyle/>
          <a:p>
            <a:pPr>
              <a:lnSpc>
                <a:spcPct val="250000"/>
              </a:lnSpc>
            </a:pPr>
            <a:r>
              <a:rPr lang="en-US" altLang="zh-CN" dirty="0"/>
              <a:t>Black tea is also popular both at home and aboard. Different from green tea, it is thoroughly fermented. In the fermentation, the tea turns from green to black and rare and healthful fungi grow so that it is more fragrant and nutritious.</a:t>
            </a:r>
            <a:endParaRPr lang="zh-CN" altLang="en-US" dirty="0"/>
          </a:p>
        </p:txBody>
      </p:sp>
      <p:pic>
        <p:nvPicPr>
          <p:cNvPr id="7" name="图片 6">
            <a:extLst>
              <a:ext uri="{FF2B5EF4-FFF2-40B4-BE49-F238E27FC236}">
                <a16:creationId xmlns:a16="http://schemas.microsoft.com/office/drawing/2014/main" id="{5FB33220-3D7C-4247-B863-8920D5474AF9}"/>
              </a:ext>
            </a:extLst>
          </p:cNvPr>
          <p:cNvPicPr>
            <a:picLocks noChangeAspect="1"/>
          </p:cNvPicPr>
          <p:nvPr/>
        </p:nvPicPr>
        <p:blipFill>
          <a:blip r:embed="rId2"/>
          <a:stretch>
            <a:fillRect/>
          </a:stretch>
        </p:blipFill>
        <p:spPr>
          <a:xfrm>
            <a:off x="6553200" y="576543"/>
            <a:ext cx="2571750" cy="1795181"/>
          </a:xfrm>
          <a:prstGeom prst="rect">
            <a:avLst/>
          </a:prstGeom>
          <a:ln>
            <a:noFill/>
          </a:ln>
          <a:effectLst>
            <a:softEdge rad="112500"/>
          </a:effectLst>
        </p:spPr>
      </p:pic>
      <p:sp>
        <p:nvSpPr>
          <p:cNvPr id="8" name="矩形 7">
            <a:extLst>
              <a:ext uri="{FF2B5EF4-FFF2-40B4-BE49-F238E27FC236}">
                <a16:creationId xmlns:a16="http://schemas.microsoft.com/office/drawing/2014/main" id="{E5068158-90A5-459F-9482-F74471004607}"/>
              </a:ext>
            </a:extLst>
          </p:cNvPr>
          <p:cNvSpPr/>
          <p:nvPr/>
        </p:nvSpPr>
        <p:spPr>
          <a:xfrm>
            <a:off x="6705600" y="2505075"/>
            <a:ext cx="2247900" cy="5715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Keemun</a:t>
            </a:r>
            <a:r>
              <a:rPr lang="en-US" altLang="zh-CN" dirty="0"/>
              <a:t> black tea</a:t>
            </a:r>
            <a:endParaRPr lang="zh-CN" altLang="en-US" dirty="0"/>
          </a:p>
        </p:txBody>
      </p:sp>
      <p:pic>
        <p:nvPicPr>
          <p:cNvPr id="10" name="图片 9">
            <a:extLst>
              <a:ext uri="{FF2B5EF4-FFF2-40B4-BE49-F238E27FC236}">
                <a16:creationId xmlns:a16="http://schemas.microsoft.com/office/drawing/2014/main" id="{2FE7FCF2-070B-4273-ABAB-E854ADE280A0}"/>
              </a:ext>
            </a:extLst>
          </p:cNvPr>
          <p:cNvPicPr>
            <a:picLocks noChangeAspect="1"/>
          </p:cNvPicPr>
          <p:nvPr/>
        </p:nvPicPr>
        <p:blipFill>
          <a:blip r:embed="rId3"/>
          <a:stretch>
            <a:fillRect/>
          </a:stretch>
        </p:blipFill>
        <p:spPr>
          <a:xfrm>
            <a:off x="6553200" y="3781426"/>
            <a:ext cx="2571751" cy="1795182"/>
          </a:xfrm>
          <a:prstGeom prst="rect">
            <a:avLst/>
          </a:prstGeom>
          <a:ln>
            <a:noFill/>
          </a:ln>
          <a:effectLst>
            <a:softEdge rad="112500"/>
          </a:effectLst>
        </p:spPr>
      </p:pic>
      <p:sp>
        <p:nvSpPr>
          <p:cNvPr id="11" name="矩形 10">
            <a:extLst>
              <a:ext uri="{FF2B5EF4-FFF2-40B4-BE49-F238E27FC236}">
                <a16:creationId xmlns:a16="http://schemas.microsoft.com/office/drawing/2014/main" id="{DADD73BB-E261-4655-BB95-C003CBBA9080}"/>
              </a:ext>
            </a:extLst>
          </p:cNvPr>
          <p:cNvSpPr/>
          <p:nvPr/>
        </p:nvSpPr>
        <p:spPr>
          <a:xfrm>
            <a:off x="6705600" y="5791200"/>
            <a:ext cx="2247900" cy="4191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Dianhong</a:t>
            </a:r>
            <a:r>
              <a:rPr lang="en-US" altLang="zh-CN" dirty="0"/>
              <a:t> tea</a:t>
            </a:r>
            <a:endParaRPr lang="zh-CN" altLang="en-US" dirty="0"/>
          </a:p>
        </p:txBody>
      </p:sp>
      <p:pic>
        <p:nvPicPr>
          <p:cNvPr id="13" name="图片 12">
            <a:extLst>
              <a:ext uri="{FF2B5EF4-FFF2-40B4-BE49-F238E27FC236}">
                <a16:creationId xmlns:a16="http://schemas.microsoft.com/office/drawing/2014/main" id="{4D33F7ED-98DF-4DC0-9A9D-0B181504DC00}"/>
              </a:ext>
            </a:extLst>
          </p:cNvPr>
          <p:cNvPicPr>
            <a:picLocks noChangeAspect="1"/>
          </p:cNvPicPr>
          <p:nvPr/>
        </p:nvPicPr>
        <p:blipFill>
          <a:blip r:embed="rId4"/>
          <a:stretch>
            <a:fillRect/>
          </a:stretch>
        </p:blipFill>
        <p:spPr>
          <a:xfrm>
            <a:off x="9411528" y="1986246"/>
            <a:ext cx="2571750" cy="1795180"/>
          </a:xfrm>
          <a:prstGeom prst="rect">
            <a:avLst/>
          </a:prstGeom>
          <a:ln>
            <a:noFill/>
          </a:ln>
          <a:effectLst>
            <a:softEdge rad="112500"/>
          </a:effectLst>
        </p:spPr>
      </p:pic>
      <p:sp>
        <p:nvSpPr>
          <p:cNvPr id="14" name="矩形 13">
            <a:extLst>
              <a:ext uri="{FF2B5EF4-FFF2-40B4-BE49-F238E27FC236}">
                <a16:creationId xmlns:a16="http://schemas.microsoft.com/office/drawing/2014/main" id="{C7029387-FFB6-44E8-8A91-56A0794936F0}"/>
              </a:ext>
            </a:extLst>
          </p:cNvPr>
          <p:cNvSpPr/>
          <p:nvPr/>
        </p:nvSpPr>
        <p:spPr>
          <a:xfrm>
            <a:off x="9582150" y="4010025"/>
            <a:ext cx="2286000" cy="35242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Ninghong</a:t>
            </a:r>
            <a:r>
              <a:rPr lang="en-US" altLang="zh-CN" dirty="0"/>
              <a:t> tea</a:t>
            </a:r>
            <a:endParaRPr lang="zh-CN" altLang="en-US" dirty="0"/>
          </a:p>
        </p:txBody>
      </p:sp>
      <p:pic>
        <p:nvPicPr>
          <p:cNvPr id="15" name="图片 14">
            <a:extLst>
              <a:ext uri="{FF2B5EF4-FFF2-40B4-BE49-F238E27FC236}">
                <a16:creationId xmlns:a16="http://schemas.microsoft.com/office/drawing/2014/main" id="{B764C96E-CBC6-4DA3-B377-65D01852DED3}"/>
              </a:ext>
            </a:extLst>
          </p:cNvPr>
          <p:cNvPicPr>
            <a:picLocks noChangeAspect="1"/>
          </p:cNvPicPr>
          <p:nvPr/>
        </p:nvPicPr>
        <p:blipFill>
          <a:blip r:embed="rId2"/>
          <a:stretch>
            <a:fillRect/>
          </a:stretch>
        </p:blipFill>
        <p:spPr>
          <a:xfrm>
            <a:off x="6553200" y="576542"/>
            <a:ext cx="2571750" cy="1795181"/>
          </a:xfrm>
          <a:prstGeom prst="rect">
            <a:avLst/>
          </a:prstGeom>
          <a:ln>
            <a:noFill/>
          </a:ln>
          <a:effectLst>
            <a:softEdge rad="112500"/>
          </a:effectLst>
        </p:spPr>
      </p:pic>
      <p:sp>
        <p:nvSpPr>
          <p:cNvPr id="16" name="矩形 15">
            <a:extLst>
              <a:ext uri="{FF2B5EF4-FFF2-40B4-BE49-F238E27FC236}">
                <a16:creationId xmlns:a16="http://schemas.microsoft.com/office/drawing/2014/main" id="{B805F441-6B10-47E1-9B33-5953B8DD626C}"/>
              </a:ext>
            </a:extLst>
          </p:cNvPr>
          <p:cNvSpPr/>
          <p:nvPr/>
        </p:nvSpPr>
        <p:spPr>
          <a:xfrm>
            <a:off x="6705600" y="2505074"/>
            <a:ext cx="2247900" cy="5715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Keemun</a:t>
            </a:r>
            <a:r>
              <a:rPr lang="en-US" altLang="zh-CN" dirty="0"/>
              <a:t> black tea</a:t>
            </a:r>
            <a:endParaRPr lang="zh-CN" altLang="en-US" dirty="0"/>
          </a:p>
        </p:txBody>
      </p:sp>
    </p:spTree>
    <p:extLst>
      <p:ext uri="{BB962C8B-B14F-4D97-AF65-F5344CB8AC3E}">
        <p14:creationId xmlns:p14="http://schemas.microsoft.com/office/powerpoint/2010/main" val="5246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2506C-5F29-4D55-98ED-D5AE50342C3E}"/>
              </a:ext>
            </a:extLst>
          </p:cNvPr>
          <p:cNvSpPr>
            <a:spLocks noGrp="1"/>
          </p:cNvSpPr>
          <p:nvPr>
            <p:ph type="ctrTitle"/>
          </p:nvPr>
        </p:nvSpPr>
        <p:spPr>
          <a:xfrm>
            <a:off x="684643" y="871758"/>
            <a:ext cx="5227171" cy="680817"/>
          </a:xfrm>
        </p:spPr>
        <p:txBody>
          <a:bodyPr/>
          <a:lstStyle/>
          <a:p>
            <a:r>
              <a:rPr lang="en-US" altLang="zh-CN" dirty="0"/>
              <a:t>Oolong tea</a:t>
            </a:r>
            <a:endParaRPr lang="zh-CN" altLang="en-US" dirty="0"/>
          </a:p>
        </p:txBody>
      </p:sp>
      <p:sp>
        <p:nvSpPr>
          <p:cNvPr id="7" name="文本框 6">
            <a:extLst>
              <a:ext uri="{FF2B5EF4-FFF2-40B4-BE49-F238E27FC236}">
                <a16:creationId xmlns:a16="http://schemas.microsoft.com/office/drawing/2014/main" id="{F939BF3E-385B-4CD4-B74E-53E8F2C34E70}"/>
              </a:ext>
            </a:extLst>
          </p:cNvPr>
          <p:cNvSpPr txBox="1"/>
          <p:nvPr/>
        </p:nvSpPr>
        <p:spPr>
          <a:xfrm>
            <a:off x="684643" y="1552575"/>
            <a:ext cx="4944632" cy="3783023"/>
          </a:xfrm>
          <a:prstGeom prst="rect">
            <a:avLst/>
          </a:prstGeom>
          <a:noFill/>
        </p:spPr>
        <p:txBody>
          <a:bodyPr wrap="square" rtlCol="0">
            <a:spAutoFit/>
          </a:bodyPr>
          <a:lstStyle/>
          <a:p>
            <a:pPr>
              <a:lnSpc>
                <a:spcPct val="150000"/>
              </a:lnSpc>
            </a:pPr>
            <a:r>
              <a:rPr lang="en-US" altLang="zh-CN" dirty="0"/>
              <a:t>Oolong is a traditional semi-oxidized Chinese tea produced through a process including withering the plant under strong sun and oxidation before curling and twisting and possessing the freshness of green tea and the fragrance of black tea. Oolong is especially popular in south China and among Chinese expatriates in Southeast Asia as  is the Fujian preparation process known as the </a:t>
            </a:r>
            <a:r>
              <a:rPr lang="en-US" altLang="zh-CN" dirty="0" err="1"/>
              <a:t>Gongfu</a:t>
            </a:r>
            <a:r>
              <a:rPr lang="en-US" altLang="zh-CN" dirty="0"/>
              <a:t> tea ceremony.</a:t>
            </a:r>
            <a:endParaRPr lang="zh-CN" altLang="en-US" dirty="0"/>
          </a:p>
        </p:txBody>
      </p:sp>
      <p:pic>
        <p:nvPicPr>
          <p:cNvPr id="9" name="图片 8">
            <a:extLst>
              <a:ext uri="{FF2B5EF4-FFF2-40B4-BE49-F238E27FC236}">
                <a16:creationId xmlns:a16="http://schemas.microsoft.com/office/drawing/2014/main" id="{31CDC8EB-723C-40AF-B81A-D70E9B8A22D8}"/>
              </a:ext>
            </a:extLst>
          </p:cNvPr>
          <p:cNvPicPr>
            <a:picLocks noChangeAspect="1"/>
          </p:cNvPicPr>
          <p:nvPr/>
        </p:nvPicPr>
        <p:blipFill rotWithShape="1">
          <a:blip r:embed="rId2"/>
          <a:srcRect l="-1" r="447" b="7532"/>
          <a:stretch/>
        </p:blipFill>
        <p:spPr>
          <a:xfrm>
            <a:off x="6019801" y="1057275"/>
            <a:ext cx="2476500" cy="3450405"/>
          </a:xfrm>
          <a:prstGeom prst="rect">
            <a:avLst/>
          </a:prstGeom>
          <a:ln>
            <a:noFill/>
          </a:ln>
          <a:effectLst>
            <a:softEdge rad="112500"/>
          </a:effectLst>
        </p:spPr>
      </p:pic>
      <p:sp>
        <p:nvSpPr>
          <p:cNvPr id="12" name="矩形 11">
            <a:extLst>
              <a:ext uri="{FF2B5EF4-FFF2-40B4-BE49-F238E27FC236}">
                <a16:creationId xmlns:a16="http://schemas.microsoft.com/office/drawing/2014/main" id="{3A128F9E-9F91-43F5-9B0F-48E8515CAED4}"/>
              </a:ext>
            </a:extLst>
          </p:cNvPr>
          <p:cNvSpPr/>
          <p:nvPr/>
        </p:nvSpPr>
        <p:spPr>
          <a:xfrm>
            <a:off x="6053138" y="4695825"/>
            <a:ext cx="2409825" cy="352425"/>
          </a:xfrm>
          <a:prstGeom prst="rect">
            <a:avLst/>
          </a:prstGeom>
          <a:solidFill>
            <a:srgbClr val="49754D"/>
          </a:solidFill>
          <a:ln>
            <a:solidFill>
              <a:srgbClr val="497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Anxi-tieguanyin</a:t>
            </a:r>
            <a:endParaRPr lang="zh-CN" altLang="en-US" dirty="0"/>
          </a:p>
        </p:txBody>
      </p:sp>
      <p:pic>
        <p:nvPicPr>
          <p:cNvPr id="14" name="图片 13">
            <a:extLst>
              <a:ext uri="{FF2B5EF4-FFF2-40B4-BE49-F238E27FC236}">
                <a16:creationId xmlns:a16="http://schemas.microsoft.com/office/drawing/2014/main" id="{D3A19C1D-00D5-4237-ADE3-FA9F7352E884}"/>
              </a:ext>
            </a:extLst>
          </p:cNvPr>
          <p:cNvPicPr>
            <a:picLocks noChangeAspect="1"/>
          </p:cNvPicPr>
          <p:nvPr/>
        </p:nvPicPr>
        <p:blipFill>
          <a:blip r:embed="rId3"/>
          <a:stretch>
            <a:fillRect/>
          </a:stretch>
        </p:blipFill>
        <p:spPr>
          <a:xfrm>
            <a:off x="8681054" y="1409700"/>
            <a:ext cx="3264078" cy="2171700"/>
          </a:xfrm>
          <a:prstGeom prst="rect">
            <a:avLst/>
          </a:prstGeom>
          <a:ln>
            <a:noFill/>
          </a:ln>
          <a:effectLst>
            <a:softEdge rad="112500"/>
          </a:effectLst>
        </p:spPr>
      </p:pic>
      <p:sp>
        <p:nvSpPr>
          <p:cNvPr id="15" name="矩形 14">
            <a:extLst>
              <a:ext uri="{FF2B5EF4-FFF2-40B4-BE49-F238E27FC236}">
                <a16:creationId xmlns:a16="http://schemas.microsoft.com/office/drawing/2014/main" id="{B99F659B-CDEC-41AC-A991-D2443130C159}"/>
              </a:ext>
            </a:extLst>
          </p:cNvPr>
          <p:cNvSpPr/>
          <p:nvPr/>
        </p:nvSpPr>
        <p:spPr>
          <a:xfrm>
            <a:off x="8886827" y="3886200"/>
            <a:ext cx="2895598" cy="485775"/>
          </a:xfrm>
          <a:prstGeom prst="rect">
            <a:avLst/>
          </a:prstGeom>
          <a:solidFill>
            <a:srgbClr val="49754D"/>
          </a:solidFill>
          <a:ln>
            <a:solidFill>
              <a:srgbClr val="497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Wuyi Rock Tea</a:t>
            </a:r>
            <a:endParaRPr lang="zh-CN" altLang="en-US" dirty="0"/>
          </a:p>
        </p:txBody>
      </p:sp>
    </p:spTree>
    <p:extLst>
      <p:ext uri="{BB962C8B-B14F-4D97-AF65-F5344CB8AC3E}">
        <p14:creationId xmlns:p14="http://schemas.microsoft.com/office/powerpoint/2010/main" val="34692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6A0BC0-E24C-4A9E-BDAA-8EE87AD4EEAE}"/>
              </a:ext>
            </a:extLst>
          </p:cNvPr>
          <p:cNvSpPr>
            <a:spLocks noGrp="1"/>
          </p:cNvSpPr>
          <p:nvPr>
            <p:ph type="ctrTitle"/>
          </p:nvPr>
        </p:nvSpPr>
        <p:spPr>
          <a:xfrm>
            <a:off x="684643" y="871759"/>
            <a:ext cx="5227171" cy="995142"/>
          </a:xfrm>
        </p:spPr>
        <p:txBody>
          <a:bodyPr/>
          <a:lstStyle/>
          <a:p>
            <a:r>
              <a:rPr lang="en-US" altLang="zh-CN" dirty="0"/>
              <a:t>withe tea</a:t>
            </a:r>
            <a:endParaRPr lang="zh-CN" altLang="en-US" dirty="0"/>
          </a:p>
        </p:txBody>
      </p:sp>
      <p:sp>
        <p:nvSpPr>
          <p:cNvPr id="5" name="文本框 4">
            <a:extLst>
              <a:ext uri="{FF2B5EF4-FFF2-40B4-BE49-F238E27FC236}">
                <a16:creationId xmlns:a16="http://schemas.microsoft.com/office/drawing/2014/main" id="{B99FE1B3-F88C-4B14-AF50-ABF011004761}"/>
              </a:ext>
            </a:extLst>
          </p:cNvPr>
          <p:cNvSpPr txBox="1"/>
          <p:nvPr/>
        </p:nvSpPr>
        <p:spPr>
          <a:xfrm>
            <a:off x="684643" y="1666875"/>
            <a:ext cx="5144657" cy="3436775"/>
          </a:xfrm>
          <a:prstGeom prst="rect">
            <a:avLst/>
          </a:prstGeom>
          <a:noFill/>
        </p:spPr>
        <p:txBody>
          <a:bodyPr wrap="square" rtlCol="0">
            <a:spAutoFit/>
          </a:bodyPr>
          <a:lstStyle/>
          <a:p>
            <a:pPr>
              <a:lnSpc>
                <a:spcPct val="250000"/>
              </a:lnSpc>
            </a:pPr>
            <a:r>
              <a:rPr lang="en-US" altLang="zh-CN" dirty="0"/>
              <a:t>With tea is generally feature young or minimally processed leaves of the Camellia sinensis plant. White tea is as white as silver and its water is almost clear. It is mainly produced in Fujian province.</a:t>
            </a:r>
            <a:endParaRPr lang="zh-CN" altLang="en-US" dirty="0"/>
          </a:p>
        </p:txBody>
      </p:sp>
      <p:pic>
        <p:nvPicPr>
          <p:cNvPr id="7" name="图片 6">
            <a:extLst>
              <a:ext uri="{FF2B5EF4-FFF2-40B4-BE49-F238E27FC236}">
                <a16:creationId xmlns:a16="http://schemas.microsoft.com/office/drawing/2014/main" id="{60826595-C630-4F13-A1B8-5E064AF893D9}"/>
              </a:ext>
            </a:extLst>
          </p:cNvPr>
          <p:cNvPicPr>
            <a:picLocks noChangeAspect="1"/>
          </p:cNvPicPr>
          <p:nvPr/>
        </p:nvPicPr>
        <p:blipFill>
          <a:blip r:embed="rId2"/>
          <a:stretch>
            <a:fillRect/>
          </a:stretch>
        </p:blipFill>
        <p:spPr>
          <a:xfrm>
            <a:off x="7186611" y="390525"/>
            <a:ext cx="3509963" cy="2339975"/>
          </a:xfrm>
          <a:prstGeom prst="rect">
            <a:avLst/>
          </a:prstGeom>
          <a:ln>
            <a:noFill/>
          </a:ln>
          <a:effectLst>
            <a:softEdge rad="112500"/>
          </a:effectLst>
        </p:spPr>
      </p:pic>
      <p:sp>
        <p:nvSpPr>
          <p:cNvPr id="8" name="矩形 7">
            <a:extLst>
              <a:ext uri="{FF2B5EF4-FFF2-40B4-BE49-F238E27FC236}">
                <a16:creationId xmlns:a16="http://schemas.microsoft.com/office/drawing/2014/main" id="{1097929A-472B-4ABE-9B4C-549D456A30BA}"/>
              </a:ext>
            </a:extLst>
          </p:cNvPr>
          <p:cNvSpPr/>
          <p:nvPr/>
        </p:nvSpPr>
        <p:spPr>
          <a:xfrm>
            <a:off x="7448550" y="2895600"/>
            <a:ext cx="3086100" cy="533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Baekho</a:t>
            </a:r>
            <a:r>
              <a:rPr lang="en-US" altLang="zh-CN" dirty="0"/>
              <a:t> Silver Needle</a:t>
            </a:r>
            <a:endParaRPr lang="zh-CN" altLang="en-US" dirty="0"/>
          </a:p>
        </p:txBody>
      </p:sp>
      <p:pic>
        <p:nvPicPr>
          <p:cNvPr id="10" name="图片 9">
            <a:extLst>
              <a:ext uri="{FF2B5EF4-FFF2-40B4-BE49-F238E27FC236}">
                <a16:creationId xmlns:a16="http://schemas.microsoft.com/office/drawing/2014/main" id="{ABD0BA67-0BFA-460C-A416-CDABDD9D0DEC}"/>
              </a:ext>
            </a:extLst>
          </p:cNvPr>
          <p:cNvPicPr>
            <a:picLocks noChangeAspect="1"/>
          </p:cNvPicPr>
          <p:nvPr/>
        </p:nvPicPr>
        <p:blipFill>
          <a:blip r:embed="rId3"/>
          <a:stretch>
            <a:fillRect/>
          </a:stretch>
        </p:blipFill>
        <p:spPr>
          <a:xfrm>
            <a:off x="7198518" y="3594100"/>
            <a:ext cx="3586163" cy="2339976"/>
          </a:xfrm>
          <a:prstGeom prst="rect">
            <a:avLst/>
          </a:prstGeom>
          <a:ln>
            <a:noFill/>
          </a:ln>
          <a:effectLst>
            <a:softEdge rad="112500"/>
          </a:effectLst>
        </p:spPr>
      </p:pic>
      <p:sp>
        <p:nvSpPr>
          <p:cNvPr id="11" name="矩形 10">
            <a:extLst>
              <a:ext uri="{FF2B5EF4-FFF2-40B4-BE49-F238E27FC236}">
                <a16:creationId xmlns:a16="http://schemas.microsoft.com/office/drawing/2014/main" id="{AA2E75D9-18A4-4FEC-B08B-75E0C5A7C20A}"/>
              </a:ext>
            </a:extLst>
          </p:cNvPr>
          <p:cNvSpPr/>
          <p:nvPr/>
        </p:nvSpPr>
        <p:spPr>
          <a:xfrm>
            <a:off x="7448550" y="6099176"/>
            <a:ext cx="3095625" cy="533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White Peony scented tea</a:t>
            </a:r>
            <a:endParaRPr lang="zh-CN" altLang="en-US" dirty="0"/>
          </a:p>
        </p:txBody>
      </p:sp>
    </p:spTree>
    <p:extLst>
      <p:ext uri="{BB962C8B-B14F-4D97-AF65-F5344CB8AC3E}">
        <p14:creationId xmlns:p14="http://schemas.microsoft.com/office/powerpoint/2010/main" val="6085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01F120-DAA2-42A8-96F5-580BE197207A}"/>
              </a:ext>
            </a:extLst>
          </p:cNvPr>
          <p:cNvSpPr>
            <a:spLocks noGrp="1"/>
          </p:cNvSpPr>
          <p:nvPr>
            <p:ph type="ctrTitle"/>
          </p:nvPr>
        </p:nvSpPr>
        <p:spPr>
          <a:xfrm>
            <a:off x="684643" y="871759"/>
            <a:ext cx="5227171" cy="728442"/>
          </a:xfrm>
        </p:spPr>
        <p:txBody>
          <a:bodyPr/>
          <a:lstStyle/>
          <a:p>
            <a:r>
              <a:rPr lang="en-US" altLang="zh-CN" dirty="0"/>
              <a:t>Fermented tea</a:t>
            </a:r>
            <a:endParaRPr lang="zh-CN" altLang="en-US" dirty="0"/>
          </a:p>
        </p:txBody>
      </p:sp>
      <p:sp>
        <p:nvSpPr>
          <p:cNvPr id="7" name="文本框 6">
            <a:extLst>
              <a:ext uri="{FF2B5EF4-FFF2-40B4-BE49-F238E27FC236}">
                <a16:creationId xmlns:a16="http://schemas.microsoft.com/office/drawing/2014/main" id="{9FB3C02B-531D-46A9-BF8D-79393C00EB9F}"/>
              </a:ext>
            </a:extLst>
          </p:cNvPr>
          <p:cNvSpPr txBox="1"/>
          <p:nvPr/>
        </p:nvSpPr>
        <p:spPr>
          <a:xfrm>
            <a:off x="590550" y="1676400"/>
            <a:ext cx="4943475" cy="3436775"/>
          </a:xfrm>
          <a:prstGeom prst="rect">
            <a:avLst/>
          </a:prstGeom>
          <a:noFill/>
        </p:spPr>
        <p:txBody>
          <a:bodyPr wrap="square" rtlCol="0">
            <a:spAutoFit/>
          </a:bodyPr>
          <a:lstStyle/>
          <a:p>
            <a:pPr>
              <a:lnSpc>
                <a:spcPct val="250000"/>
              </a:lnSpc>
            </a:pPr>
            <a:r>
              <a:rPr lang="en-US" altLang="zh-CN" dirty="0"/>
              <a:t>Fermented tea is a class of tea that has undergone </a:t>
            </a:r>
            <a:r>
              <a:rPr lang="en-US" altLang="zh-CN" dirty="0" err="1"/>
              <a:t>microvial</a:t>
            </a:r>
            <a:r>
              <a:rPr lang="en-US" altLang="zh-CN" dirty="0"/>
              <a:t> fermentation, from several months to many years. The most famous fermented tea is Pu-erh produced in Yunnan province.</a:t>
            </a:r>
            <a:endParaRPr lang="zh-CN" altLang="en-US" dirty="0"/>
          </a:p>
        </p:txBody>
      </p:sp>
      <p:pic>
        <p:nvPicPr>
          <p:cNvPr id="9" name="图片 8">
            <a:extLst>
              <a:ext uri="{FF2B5EF4-FFF2-40B4-BE49-F238E27FC236}">
                <a16:creationId xmlns:a16="http://schemas.microsoft.com/office/drawing/2014/main" id="{E8AE57DD-7588-47B9-BB74-97C7E41E3EDD}"/>
              </a:ext>
            </a:extLst>
          </p:cNvPr>
          <p:cNvPicPr>
            <a:picLocks noChangeAspect="1"/>
          </p:cNvPicPr>
          <p:nvPr/>
        </p:nvPicPr>
        <p:blipFill>
          <a:blip r:embed="rId2"/>
          <a:stretch>
            <a:fillRect/>
          </a:stretch>
        </p:blipFill>
        <p:spPr>
          <a:xfrm>
            <a:off x="6485625" y="1235980"/>
            <a:ext cx="4553850" cy="3529013"/>
          </a:xfrm>
          <a:prstGeom prst="rect">
            <a:avLst/>
          </a:prstGeom>
          <a:ln>
            <a:noFill/>
          </a:ln>
          <a:effectLst>
            <a:softEdge rad="112500"/>
          </a:effectLst>
        </p:spPr>
      </p:pic>
      <p:sp>
        <p:nvSpPr>
          <p:cNvPr id="10" name="矩形 9">
            <a:extLst>
              <a:ext uri="{FF2B5EF4-FFF2-40B4-BE49-F238E27FC236}">
                <a16:creationId xmlns:a16="http://schemas.microsoft.com/office/drawing/2014/main" id="{A6AC28F0-154C-44B0-971F-928067B19995}"/>
              </a:ext>
            </a:extLst>
          </p:cNvPr>
          <p:cNvSpPr/>
          <p:nvPr/>
        </p:nvSpPr>
        <p:spPr>
          <a:xfrm>
            <a:off x="6838500" y="5324475"/>
            <a:ext cx="3848100" cy="42862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Pu-erh</a:t>
            </a:r>
            <a:endParaRPr lang="zh-CN" altLang="en-US" dirty="0"/>
          </a:p>
        </p:txBody>
      </p:sp>
    </p:spTree>
    <p:extLst>
      <p:ext uri="{BB962C8B-B14F-4D97-AF65-F5344CB8AC3E}">
        <p14:creationId xmlns:p14="http://schemas.microsoft.com/office/powerpoint/2010/main" val="4929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39596_TF67498733_Win32" id="{2428DD5C-B514-4C13-AEF3-4AC1D8F77552}" vid="{6DE51EE8-544C-4B9B-80A4-9E059697F7C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EE0F876D-ECAD-49DD-95DE-E4DA3D4E9CA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编年史设计</Template>
  <TotalTime>325</TotalTime>
  <Words>634</Words>
  <Application>Microsoft Office PowerPoint</Application>
  <PresentationFormat>宽屏</PresentationFormat>
  <Paragraphs>73</Paragraphs>
  <Slides>13</Slides>
  <Notes>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Microsoft YaHei UI</vt:lpstr>
      <vt:lpstr>方正舒体</vt:lpstr>
      <vt:lpstr>Arial</vt:lpstr>
      <vt:lpstr>Calibri</vt:lpstr>
      <vt:lpstr>Calisto MT</vt:lpstr>
      <vt:lpstr>Monotype Corsiva</vt:lpstr>
      <vt:lpstr>ChronicleVTI</vt:lpstr>
      <vt:lpstr>Tea</vt:lpstr>
      <vt:lpstr>contents</vt:lpstr>
      <vt:lpstr>the types of tea </vt:lpstr>
      <vt:lpstr>PowerPoint 演示文稿</vt:lpstr>
      <vt:lpstr>Green tea</vt:lpstr>
      <vt:lpstr>Black tea</vt:lpstr>
      <vt:lpstr>Oolong tea</vt:lpstr>
      <vt:lpstr>withe tea</vt:lpstr>
      <vt:lpstr>Fermented tea</vt:lpstr>
      <vt:lpstr>Yellow tea</vt:lpstr>
      <vt:lpstr>philosophy of Chinese tea culture </vt:lpstr>
      <vt:lpstr>PowerPoint 演示文稿</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dc:title>
  <dc:creator>李 思文</dc:creator>
  <cp:lastModifiedBy>李 思文</cp:lastModifiedBy>
  <cp:revision>6</cp:revision>
  <dcterms:created xsi:type="dcterms:W3CDTF">2022-03-23T13:05:51Z</dcterms:created>
  <dcterms:modified xsi:type="dcterms:W3CDTF">2022-03-24T10:52:47Z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