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66" r:id="rId6"/>
    <p:sldId id="289" r:id="rId7"/>
    <p:sldId id="290" r:id="rId8"/>
    <p:sldId id="261" r:id="rId9"/>
    <p:sldId id="276" r:id="rId10"/>
    <p:sldId id="288" r:id="rId11"/>
    <p:sldId id="280" r:id="rId12"/>
    <p:sldId id="285" r:id="rId13"/>
  </p:sldIdLst>
  <p:sldSz cx="12192000" cy="6858000"/>
  <p:notesSz cx="6858000" cy="9144000"/>
  <p:embeddedFontLst>
    <p:embeddedFont>
      <p:font typeface="华文行楷" panose="02010800040101010101" charset="-122"/>
      <p:regular r:id="rId17"/>
    </p:embeddedFont>
    <p:embeddedFont>
      <p:font typeface="Arial Narrow" panose="020B0606020202030204" charset="0"/>
      <p:regular r:id="rId18"/>
      <p:bold r:id="rId19"/>
      <p:italic r:id="rId20"/>
      <p:boldItalic r:id="rId21"/>
    </p:embeddedFont>
    <p:embeddedFont>
      <p:font typeface="楷体" panose="02010609060101010101" pitchFamily="49" charset="-122"/>
      <p:regular r:id="rId22"/>
    </p:embeddedFont>
    <p:embeddedFont>
      <p:font typeface="Aa等风的人 (非商业使用)" panose="02010600010101010101" pitchFamily="2" charset="-122"/>
      <p:regular r:id="rId23"/>
    </p:embeddedFont>
    <p:embeddedFont>
      <p:font typeface="Arial Rounded MT Bold" panose="020F0704030504030204" charset="0"/>
      <p:regular r:id="rId24"/>
    </p:embeddedFont>
    <p:embeddedFont>
      <p:font typeface="微软雅黑" panose="020B0503020204020204" charset="-122"/>
      <p:regular r:id="rId25"/>
    </p:embeddedFont>
    <p:embeddedFont>
      <p:font typeface="华文隶书" panose="02010800040101010101" charset="-122"/>
      <p:regular r:id="rId26"/>
    </p:embeddedFont>
    <p:embeddedFont>
      <p:font typeface="Open Sans" panose="020B060603050402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509"/>
    <a:srgbClr val="F1E2AA"/>
    <a:srgbClr val="7E4223"/>
    <a:srgbClr val="214169"/>
    <a:srgbClr val="2B5892"/>
    <a:srgbClr val="9FAC97"/>
    <a:srgbClr val="E0E9BE"/>
    <a:srgbClr val="ACD3EB"/>
    <a:srgbClr val="438DB4"/>
    <a:srgbClr val="F0C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" y="1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.xml"/><Relationship Id="rId30" Type="http://schemas.openxmlformats.org/officeDocument/2006/relationships/font" Target="fonts/font14.fntdata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6772" t="672" r="47164"/>
          <a:stretch>
            <a:fillRect/>
          </a:stretch>
        </p:blipFill>
        <p:spPr>
          <a:xfrm rot="5400000" flipH="1" flipV="1">
            <a:off x="2667000" y="-2667002"/>
            <a:ext cx="6858000" cy="12192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3896" r="27069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r="59759"/>
          <a:stretch>
            <a:fillRect/>
          </a:stretch>
        </p:blipFill>
        <p:spPr>
          <a:xfrm rot="5400000" flipH="1" flipV="1">
            <a:off x="2667002" y="-2666998"/>
            <a:ext cx="6858000" cy="12192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25847" r="17494" b="26360"/>
          <a:stretch>
            <a:fillRect/>
          </a:stretch>
        </p:blipFill>
        <p:spPr>
          <a:xfrm>
            <a:off x="488609" y="438574"/>
            <a:ext cx="11214782" cy="5949614"/>
          </a:xfrm>
          <a:prstGeom prst="rect">
            <a:avLst/>
          </a:prstGeom>
          <a:effectLst>
            <a:outerShdw blurRad="6350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E72F3-BB6B-4721-B8E4-92D9A36916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E243-DB80-463F-BF38-A0BBA8AE2D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550185" y="289631"/>
            <a:ext cx="4390848" cy="35845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700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步</a:t>
            </a:r>
            <a:endParaRPr lang="zh-CN" altLang="en-US" sz="22700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3134" y="1690436"/>
            <a:ext cx="4390848" cy="34766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0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摇</a:t>
            </a:r>
            <a:endParaRPr lang="zh-CN" altLang="en-US" sz="22000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57" y="469336"/>
            <a:ext cx="1847850" cy="2409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59435" y="4412615"/>
            <a:ext cx="434530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ea typeface="楷体" panose="02010609060101010101" pitchFamily="49" charset="-122"/>
                <a:cs typeface="Arial Narrow" panose="020B0606020202030204" charset="0"/>
                <a:sym typeface="+mn-lt"/>
              </a:rPr>
              <a:t>——</a:t>
            </a:r>
            <a:r>
              <a:rPr lang="en-US" altLang="zh-CN" sz="28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ea typeface="楷体" panose="02010609060101010101" pitchFamily="49" charset="-122"/>
                <a:cs typeface="Arial Narrow" panose="020B0606020202030204" charset="0"/>
                <a:sym typeface="+mn-lt"/>
              </a:rPr>
              <a:t>A Traditional Chinese   Headdress: </a:t>
            </a:r>
            <a:r>
              <a:rPr lang="en-US" altLang="zh-CN" sz="28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ea typeface="楷体" panose="02010609060101010101" pitchFamily="49" charset="-122"/>
                <a:cs typeface="Arial Narrow" panose="020B0606020202030204" charset="0"/>
                <a:sym typeface="+mn-lt"/>
              </a:rPr>
              <a:t>Buyao</a:t>
            </a:r>
            <a:endParaRPr lang="en-US" altLang="zh-CN" sz="2800" b="1" i="1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Narrow" panose="020B0606020202030204" charset="0"/>
              <a:ea typeface="楷体" panose="02010609060101010101" pitchFamily="49" charset="-122"/>
              <a:cs typeface="Arial Narrow" panose="020B060602020203020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5985" y="5885815"/>
            <a:ext cx="2712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gradFill>
                  <a:gsLst>
                    <a:gs pos="0">
                      <a:srgbClr val="86623C"/>
                    </a:gs>
                    <a:gs pos="50000">
                      <a:srgbClr val="C28F5A"/>
                    </a:gs>
                    <a:gs pos="100000">
                      <a:srgbClr val="E7AB6D"/>
                    </a:gs>
                  </a:gsLst>
                  <a:lin ang="13500000" scaled="1"/>
                </a:gradFill>
                <a:latin typeface="+mn-ea"/>
                <a:cs typeface="Arial" panose="020B0604020202020204" pitchFamily="34" charset="0"/>
              </a:rPr>
              <a:t>By Yang Jing</a:t>
            </a:r>
            <a:endParaRPr lang="en-US" altLang="zh-CN" sz="2400" dirty="0">
              <a:gradFill>
                <a:gsLst>
                  <a:gs pos="0">
                    <a:srgbClr val="86623C"/>
                  </a:gs>
                  <a:gs pos="50000">
                    <a:srgbClr val="C28F5A"/>
                  </a:gs>
                  <a:gs pos="100000">
                    <a:srgbClr val="E7AB6D"/>
                  </a:gs>
                </a:gsLst>
                <a:lin ang="13500000" scaled="1"/>
              </a:gra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t="20466" b="59216"/>
          <a:stretch>
            <a:fillRect/>
          </a:stretch>
        </p:blipFill>
        <p:spPr>
          <a:xfrm>
            <a:off x="663184" y="5240302"/>
            <a:ext cx="3178498" cy="64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0" grpId="0" bldLvl="0" animBg="1"/>
      <p:bldP spid="10" grpId="1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466" b="59216"/>
          <a:stretch>
            <a:fillRect/>
          </a:stretch>
        </p:blipFill>
        <p:spPr>
          <a:xfrm>
            <a:off x="4506751" y="1360231"/>
            <a:ext cx="3178498" cy="645810"/>
          </a:xfrm>
          <a:prstGeom prst="rect">
            <a:avLst/>
          </a:prstGeom>
        </p:spPr>
      </p:pic>
      <p:sp>
        <p:nvSpPr>
          <p:cNvPr id="6" name="Freeform 5"/>
          <p:cNvSpPr>
            <a:spLocks noEditPoints="1"/>
          </p:cNvSpPr>
          <p:nvPr/>
        </p:nvSpPr>
        <p:spPr bwMode="auto">
          <a:xfrm>
            <a:off x="408305" y="427355"/>
            <a:ext cx="11167745" cy="6003925"/>
          </a:xfrm>
          <a:custGeom>
            <a:avLst/>
            <a:gdLst>
              <a:gd name="T0" fmla="*/ 561 w 798"/>
              <a:gd name="T1" fmla="*/ 672 h 801"/>
              <a:gd name="T2" fmla="*/ 683 w 798"/>
              <a:gd name="T3" fmla="*/ 267 h 801"/>
              <a:gd name="T4" fmla="*/ 111 w 798"/>
              <a:gd name="T5" fmla="*/ 535 h 801"/>
              <a:gd name="T6" fmla="*/ 48 w 798"/>
              <a:gd name="T7" fmla="*/ 457 h 801"/>
              <a:gd name="T8" fmla="*/ 203 w 798"/>
              <a:gd name="T9" fmla="*/ 182 h 801"/>
              <a:gd name="T10" fmla="*/ 507 w 798"/>
              <a:gd name="T11" fmla="*/ 688 h 801"/>
              <a:gd name="T12" fmla="*/ 406 w 798"/>
              <a:gd name="T13" fmla="*/ 18 h 801"/>
              <a:gd name="T14" fmla="*/ 546 w 798"/>
              <a:gd name="T15" fmla="*/ 172 h 801"/>
              <a:gd name="T16" fmla="*/ 485 w 798"/>
              <a:gd name="T17" fmla="*/ 152 h 801"/>
              <a:gd name="T18" fmla="*/ 400 w 798"/>
              <a:gd name="T19" fmla="*/ 123 h 801"/>
              <a:gd name="T20" fmla="*/ 365 w 798"/>
              <a:gd name="T21" fmla="*/ 245 h 801"/>
              <a:gd name="T22" fmla="*/ 437 w 798"/>
              <a:gd name="T23" fmla="*/ 163 h 801"/>
              <a:gd name="T24" fmla="*/ 225 w 798"/>
              <a:gd name="T25" fmla="*/ 350 h 801"/>
              <a:gd name="T26" fmla="*/ 360 w 798"/>
              <a:gd name="T27" fmla="*/ 578 h 801"/>
              <a:gd name="T28" fmla="*/ 596 w 798"/>
              <a:gd name="T29" fmla="*/ 445 h 801"/>
              <a:gd name="T30" fmla="*/ 427 w 798"/>
              <a:gd name="T31" fmla="*/ 216 h 801"/>
              <a:gd name="T32" fmla="*/ 542 w 798"/>
              <a:gd name="T33" fmla="*/ 210 h 801"/>
              <a:gd name="T34" fmla="*/ 570 w 798"/>
              <a:gd name="T35" fmla="*/ 580 h 801"/>
              <a:gd name="T36" fmla="*/ 162 w 798"/>
              <a:gd name="T37" fmla="*/ 212 h 801"/>
              <a:gd name="T38" fmla="*/ 281 w 798"/>
              <a:gd name="T39" fmla="*/ 534 h 801"/>
              <a:gd name="T40" fmla="*/ 292 w 798"/>
              <a:gd name="T41" fmla="*/ 298 h 801"/>
              <a:gd name="T42" fmla="*/ 564 w 798"/>
              <a:gd name="T43" fmla="*/ 218 h 801"/>
              <a:gd name="T44" fmla="*/ 249 w 798"/>
              <a:gd name="T45" fmla="*/ 252 h 801"/>
              <a:gd name="T46" fmla="*/ 72 w 798"/>
              <a:gd name="T47" fmla="*/ 380 h 801"/>
              <a:gd name="T48" fmla="*/ 609 w 798"/>
              <a:gd name="T49" fmla="*/ 244 h 801"/>
              <a:gd name="T50" fmla="*/ 185 w 798"/>
              <a:gd name="T51" fmla="*/ 249 h 801"/>
              <a:gd name="T52" fmla="*/ 221 w 798"/>
              <a:gd name="T53" fmla="*/ 304 h 801"/>
              <a:gd name="T54" fmla="*/ 620 w 798"/>
              <a:gd name="T55" fmla="*/ 356 h 801"/>
              <a:gd name="T56" fmla="*/ 632 w 798"/>
              <a:gd name="T57" fmla="*/ 353 h 801"/>
              <a:gd name="T58" fmla="*/ 619 w 798"/>
              <a:gd name="T59" fmla="*/ 261 h 801"/>
              <a:gd name="T60" fmla="*/ 286 w 798"/>
              <a:gd name="T61" fmla="*/ 379 h 801"/>
              <a:gd name="T62" fmla="*/ 459 w 798"/>
              <a:gd name="T63" fmla="*/ 501 h 801"/>
              <a:gd name="T64" fmla="*/ 495 w 798"/>
              <a:gd name="T65" fmla="*/ 319 h 801"/>
              <a:gd name="T66" fmla="*/ 431 w 798"/>
              <a:gd name="T67" fmla="*/ 287 h 801"/>
              <a:gd name="T68" fmla="*/ 387 w 798"/>
              <a:gd name="T69" fmla="*/ 417 h 801"/>
              <a:gd name="T70" fmla="*/ 406 w 798"/>
              <a:gd name="T71" fmla="*/ 299 h 801"/>
              <a:gd name="T72" fmla="*/ 343 w 798"/>
              <a:gd name="T73" fmla="*/ 379 h 801"/>
              <a:gd name="T74" fmla="*/ 344 w 798"/>
              <a:gd name="T75" fmla="*/ 452 h 801"/>
              <a:gd name="T76" fmla="*/ 357 w 798"/>
              <a:gd name="T77" fmla="*/ 480 h 801"/>
              <a:gd name="T78" fmla="*/ 487 w 798"/>
              <a:gd name="T79" fmla="*/ 494 h 801"/>
              <a:gd name="T80" fmla="*/ 432 w 798"/>
              <a:gd name="T81" fmla="*/ 369 h 801"/>
              <a:gd name="T82" fmla="*/ 492 w 798"/>
              <a:gd name="T83" fmla="*/ 392 h 801"/>
              <a:gd name="T84" fmla="*/ 450 w 798"/>
              <a:gd name="T85" fmla="*/ 342 h 801"/>
              <a:gd name="T86" fmla="*/ 368 w 798"/>
              <a:gd name="T87" fmla="*/ 312 h 801"/>
              <a:gd name="T88" fmla="*/ 250 w 798"/>
              <a:gd name="T89" fmla="*/ 461 h 801"/>
              <a:gd name="T90" fmla="*/ 308 w 798"/>
              <a:gd name="T91" fmla="*/ 318 h 801"/>
              <a:gd name="T92" fmla="*/ 332 w 798"/>
              <a:gd name="T93" fmla="*/ 337 h 801"/>
              <a:gd name="T94" fmla="*/ 504 w 798"/>
              <a:gd name="T95" fmla="*/ 355 h 801"/>
              <a:gd name="T96" fmla="*/ 306 w 798"/>
              <a:gd name="T97" fmla="*/ 445 h 801"/>
              <a:gd name="T98" fmla="*/ 467 w 798"/>
              <a:gd name="T99" fmla="*/ 432 h 801"/>
              <a:gd name="T100" fmla="*/ 395 w 798"/>
              <a:gd name="T101" fmla="*/ 483 h 801"/>
              <a:gd name="T102" fmla="*/ 347 w 798"/>
              <a:gd name="T103" fmla="*/ 502 h 801"/>
              <a:gd name="T104" fmla="*/ 236 w 798"/>
              <a:gd name="T105" fmla="*/ 530 h 801"/>
              <a:gd name="T106" fmla="*/ 249 w 798"/>
              <a:gd name="T107" fmla="*/ 580 h 801"/>
              <a:gd name="T108" fmla="*/ 524 w 798"/>
              <a:gd name="T109" fmla="*/ 575 h 801"/>
              <a:gd name="T110" fmla="*/ 463 w 798"/>
              <a:gd name="T111" fmla="*/ 582 h 801"/>
              <a:gd name="T112" fmla="*/ 366 w 798"/>
              <a:gd name="T113" fmla="*/ 551 h 801"/>
              <a:gd name="T114" fmla="*/ 386 w 798"/>
              <a:gd name="T115" fmla="*/ 664 h 801"/>
              <a:gd name="T116" fmla="*/ 524 w 798"/>
              <a:gd name="T117" fmla="*/ 646 h 801"/>
              <a:gd name="T118" fmla="*/ 416 w 798"/>
              <a:gd name="T119" fmla="*/ 717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8" h="801">
                <a:moveTo>
                  <a:pt x="410" y="7"/>
                </a:moveTo>
                <a:cubicBezTo>
                  <a:pt x="426" y="28"/>
                  <a:pt x="426" y="28"/>
                  <a:pt x="426" y="28"/>
                </a:cubicBezTo>
                <a:cubicBezTo>
                  <a:pt x="451" y="44"/>
                  <a:pt x="480" y="51"/>
                  <a:pt x="501" y="75"/>
                </a:cubicBezTo>
                <a:cubicBezTo>
                  <a:pt x="511" y="85"/>
                  <a:pt x="519" y="97"/>
                  <a:pt x="526" y="108"/>
                </a:cubicBezTo>
                <a:cubicBezTo>
                  <a:pt x="557" y="118"/>
                  <a:pt x="587" y="141"/>
                  <a:pt x="603" y="169"/>
                </a:cubicBezTo>
                <a:cubicBezTo>
                  <a:pt x="604" y="174"/>
                  <a:pt x="606" y="180"/>
                  <a:pt x="611" y="182"/>
                </a:cubicBezTo>
                <a:cubicBezTo>
                  <a:pt x="640" y="196"/>
                  <a:pt x="664" y="221"/>
                  <a:pt x="679" y="249"/>
                </a:cubicBezTo>
                <a:cubicBezTo>
                  <a:pt x="681" y="257"/>
                  <a:pt x="686" y="265"/>
                  <a:pt x="688" y="274"/>
                </a:cubicBezTo>
                <a:cubicBezTo>
                  <a:pt x="699" y="281"/>
                  <a:pt x="710" y="288"/>
                  <a:pt x="720" y="299"/>
                </a:cubicBezTo>
                <a:cubicBezTo>
                  <a:pt x="743" y="329"/>
                  <a:pt x="749" y="368"/>
                  <a:pt x="780" y="392"/>
                </a:cubicBezTo>
                <a:cubicBezTo>
                  <a:pt x="785" y="398"/>
                  <a:pt x="791" y="403"/>
                  <a:pt x="798" y="407"/>
                </a:cubicBezTo>
                <a:cubicBezTo>
                  <a:pt x="798" y="408"/>
                  <a:pt x="797" y="409"/>
                  <a:pt x="796" y="409"/>
                </a:cubicBezTo>
                <a:cubicBezTo>
                  <a:pt x="792" y="408"/>
                  <a:pt x="790" y="414"/>
                  <a:pt x="787" y="414"/>
                </a:cubicBezTo>
                <a:cubicBezTo>
                  <a:pt x="766" y="425"/>
                  <a:pt x="757" y="449"/>
                  <a:pt x="748" y="469"/>
                </a:cubicBezTo>
                <a:cubicBezTo>
                  <a:pt x="735" y="495"/>
                  <a:pt x="718" y="525"/>
                  <a:pt x="688" y="536"/>
                </a:cubicBezTo>
                <a:cubicBezTo>
                  <a:pt x="681" y="537"/>
                  <a:pt x="681" y="545"/>
                  <a:pt x="677" y="548"/>
                </a:cubicBezTo>
                <a:cubicBezTo>
                  <a:pt x="658" y="575"/>
                  <a:pt x="635" y="602"/>
                  <a:pt x="608" y="619"/>
                </a:cubicBezTo>
                <a:cubicBezTo>
                  <a:pt x="601" y="623"/>
                  <a:pt x="602" y="631"/>
                  <a:pt x="597" y="636"/>
                </a:cubicBezTo>
                <a:cubicBezTo>
                  <a:pt x="590" y="648"/>
                  <a:pt x="579" y="657"/>
                  <a:pt x="570" y="666"/>
                </a:cubicBezTo>
                <a:cubicBezTo>
                  <a:pt x="567" y="668"/>
                  <a:pt x="564" y="670"/>
                  <a:pt x="561" y="672"/>
                </a:cubicBezTo>
                <a:cubicBezTo>
                  <a:pt x="548" y="683"/>
                  <a:pt x="533" y="690"/>
                  <a:pt x="517" y="695"/>
                </a:cubicBezTo>
                <a:cubicBezTo>
                  <a:pt x="514" y="699"/>
                  <a:pt x="513" y="705"/>
                  <a:pt x="509" y="709"/>
                </a:cubicBezTo>
                <a:cubicBezTo>
                  <a:pt x="493" y="733"/>
                  <a:pt x="465" y="740"/>
                  <a:pt x="443" y="756"/>
                </a:cubicBezTo>
                <a:cubicBezTo>
                  <a:pt x="427" y="765"/>
                  <a:pt x="412" y="779"/>
                  <a:pt x="400" y="792"/>
                </a:cubicBezTo>
                <a:cubicBezTo>
                  <a:pt x="396" y="795"/>
                  <a:pt x="395" y="801"/>
                  <a:pt x="391" y="801"/>
                </a:cubicBezTo>
                <a:cubicBezTo>
                  <a:pt x="389" y="800"/>
                  <a:pt x="391" y="799"/>
                  <a:pt x="391" y="797"/>
                </a:cubicBezTo>
                <a:cubicBezTo>
                  <a:pt x="405" y="782"/>
                  <a:pt x="419" y="766"/>
                  <a:pt x="436" y="756"/>
                </a:cubicBezTo>
                <a:cubicBezTo>
                  <a:pt x="459" y="741"/>
                  <a:pt x="486" y="733"/>
                  <a:pt x="504" y="711"/>
                </a:cubicBezTo>
                <a:cubicBezTo>
                  <a:pt x="509" y="706"/>
                  <a:pt x="511" y="700"/>
                  <a:pt x="512" y="693"/>
                </a:cubicBezTo>
                <a:cubicBezTo>
                  <a:pt x="540" y="686"/>
                  <a:pt x="565" y="668"/>
                  <a:pt x="585" y="647"/>
                </a:cubicBezTo>
                <a:cubicBezTo>
                  <a:pt x="592" y="639"/>
                  <a:pt x="598" y="630"/>
                  <a:pt x="601" y="620"/>
                </a:cubicBezTo>
                <a:cubicBezTo>
                  <a:pt x="628" y="603"/>
                  <a:pt x="651" y="578"/>
                  <a:pt x="669" y="553"/>
                </a:cubicBezTo>
                <a:cubicBezTo>
                  <a:pt x="677" y="547"/>
                  <a:pt x="678" y="535"/>
                  <a:pt x="688" y="531"/>
                </a:cubicBezTo>
                <a:cubicBezTo>
                  <a:pt x="712" y="524"/>
                  <a:pt x="728" y="499"/>
                  <a:pt x="740" y="479"/>
                </a:cubicBezTo>
                <a:cubicBezTo>
                  <a:pt x="752" y="453"/>
                  <a:pt x="762" y="422"/>
                  <a:pt x="790" y="409"/>
                </a:cubicBezTo>
                <a:cubicBezTo>
                  <a:pt x="790" y="406"/>
                  <a:pt x="790" y="406"/>
                  <a:pt x="790" y="406"/>
                </a:cubicBezTo>
                <a:cubicBezTo>
                  <a:pt x="767" y="388"/>
                  <a:pt x="748" y="363"/>
                  <a:pt x="739" y="336"/>
                </a:cubicBezTo>
                <a:cubicBezTo>
                  <a:pt x="731" y="323"/>
                  <a:pt x="724" y="308"/>
                  <a:pt x="713" y="296"/>
                </a:cubicBezTo>
                <a:cubicBezTo>
                  <a:pt x="704" y="289"/>
                  <a:pt x="696" y="281"/>
                  <a:pt x="686" y="277"/>
                </a:cubicBezTo>
                <a:cubicBezTo>
                  <a:pt x="684" y="274"/>
                  <a:pt x="684" y="270"/>
                  <a:pt x="683" y="267"/>
                </a:cubicBezTo>
                <a:cubicBezTo>
                  <a:pt x="677" y="249"/>
                  <a:pt x="665" y="233"/>
                  <a:pt x="653" y="218"/>
                </a:cubicBezTo>
                <a:cubicBezTo>
                  <a:pt x="639" y="202"/>
                  <a:pt x="623" y="192"/>
                  <a:pt x="606" y="183"/>
                </a:cubicBezTo>
                <a:cubicBezTo>
                  <a:pt x="599" y="173"/>
                  <a:pt x="596" y="160"/>
                  <a:pt x="587" y="151"/>
                </a:cubicBezTo>
                <a:cubicBezTo>
                  <a:pt x="569" y="133"/>
                  <a:pt x="548" y="117"/>
                  <a:pt x="524" y="112"/>
                </a:cubicBezTo>
                <a:cubicBezTo>
                  <a:pt x="512" y="89"/>
                  <a:pt x="493" y="66"/>
                  <a:pt x="469" y="55"/>
                </a:cubicBezTo>
                <a:cubicBezTo>
                  <a:pt x="449" y="42"/>
                  <a:pt x="422" y="37"/>
                  <a:pt x="411" y="12"/>
                </a:cubicBezTo>
                <a:cubicBezTo>
                  <a:pt x="409" y="11"/>
                  <a:pt x="407" y="8"/>
                  <a:pt x="405" y="11"/>
                </a:cubicBezTo>
                <a:cubicBezTo>
                  <a:pt x="390" y="25"/>
                  <a:pt x="376" y="42"/>
                  <a:pt x="358" y="51"/>
                </a:cubicBezTo>
                <a:cubicBezTo>
                  <a:pt x="331" y="66"/>
                  <a:pt x="304" y="81"/>
                  <a:pt x="284" y="107"/>
                </a:cubicBezTo>
                <a:cubicBezTo>
                  <a:pt x="260" y="117"/>
                  <a:pt x="235" y="127"/>
                  <a:pt x="217" y="148"/>
                </a:cubicBezTo>
                <a:cubicBezTo>
                  <a:pt x="209" y="157"/>
                  <a:pt x="202" y="168"/>
                  <a:pt x="196" y="178"/>
                </a:cubicBezTo>
                <a:cubicBezTo>
                  <a:pt x="185" y="182"/>
                  <a:pt x="175" y="188"/>
                  <a:pt x="165" y="195"/>
                </a:cubicBezTo>
                <a:cubicBezTo>
                  <a:pt x="152" y="207"/>
                  <a:pt x="140" y="217"/>
                  <a:pt x="129" y="231"/>
                </a:cubicBezTo>
                <a:cubicBezTo>
                  <a:pt x="122" y="241"/>
                  <a:pt x="115" y="252"/>
                  <a:pt x="110" y="263"/>
                </a:cubicBezTo>
                <a:cubicBezTo>
                  <a:pt x="86" y="273"/>
                  <a:pt x="69" y="297"/>
                  <a:pt x="53" y="318"/>
                </a:cubicBezTo>
                <a:cubicBezTo>
                  <a:pt x="34" y="343"/>
                  <a:pt x="30" y="374"/>
                  <a:pt x="6" y="395"/>
                </a:cubicBezTo>
                <a:cubicBezTo>
                  <a:pt x="6" y="396"/>
                  <a:pt x="6" y="396"/>
                  <a:pt x="6" y="396"/>
                </a:cubicBezTo>
                <a:cubicBezTo>
                  <a:pt x="47" y="419"/>
                  <a:pt x="48" y="470"/>
                  <a:pt x="79" y="501"/>
                </a:cubicBezTo>
                <a:cubicBezTo>
                  <a:pt x="88" y="508"/>
                  <a:pt x="94" y="518"/>
                  <a:pt x="105" y="519"/>
                </a:cubicBezTo>
                <a:cubicBezTo>
                  <a:pt x="109" y="523"/>
                  <a:pt x="108" y="530"/>
                  <a:pt x="111" y="535"/>
                </a:cubicBezTo>
                <a:cubicBezTo>
                  <a:pt x="121" y="561"/>
                  <a:pt x="140" y="585"/>
                  <a:pt x="161" y="604"/>
                </a:cubicBezTo>
                <a:cubicBezTo>
                  <a:pt x="172" y="614"/>
                  <a:pt x="189" y="613"/>
                  <a:pt x="195" y="629"/>
                </a:cubicBezTo>
                <a:cubicBezTo>
                  <a:pt x="210" y="652"/>
                  <a:pt x="231" y="675"/>
                  <a:pt x="255" y="687"/>
                </a:cubicBezTo>
                <a:cubicBezTo>
                  <a:pt x="277" y="697"/>
                  <a:pt x="277" y="697"/>
                  <a:pt x="277" y="697"/>
                </a:cubicBezTo>
                <a:cubicBezTo>
                  <a:pt x="282" y="701"/>
                  <a:pt x="280" y="706"/>
                  <a:pt x="284" y="710"/>
                </a:cubicBezTo>
                <a:cubicBezTo>
                  <a:pt x="295" y="730"/>
                  <a:pt x="314" y="742"/>
                  <a:pt x="331" y="755"/>
                </a:cubicBezTo>
                <a:cubicBezTo>
                  <a:pt x="350" y="768"/>
                  <a:pt x="378" y="774"/>
                  <a:pt x="388" y="797"/>
                </a:cubicBezTo>
                <a:cubicBezTo>
                  <a:pt x="387" y="798"/>
                  <a:pt x="387" y="798"/>
                  <a:pt x="387" y="798"/>
                </a:cubicBezTo>
                <a:cubicBezTo>
                  <a:pt x="380" y="791"/>
                  <a:pt x="375" y="780"/>
                  <a:pt x="365" y="777"/>
                </a:cubicBezTo>
                <a:cubicBezTo>
                  <a:pt x="354" y="769"/>
                  <a:pt x="341" y="766"/>
                  <a:pt x="332" y="758"/>
                </a:cubicBezTo>
                <a:cubicBezTo>
                  <a:pt x="326" y="756"/>
                  <a:pt x="322" y="752"/>
                  <a:pt x="317" y="748"/>
                </a:cubicBezTo>
                <a:cubicBezTo>
                  <a:pt x="307" y="740"/>
                  <a:pt x="297" y="734"/>
                  <a:pt x="289" y="724"/>
                </a:cubicBezTo>
                <a:cubicBezTo>
                  <a:pt x="278" y="717"/>
                  <a:pt x="281" y="701"/>
                  <a:pt x="269" y="697"/>
                </a:cubicBezTo>
                <a:cubicBezTo>
                  <a:pt x="239" y="686"/>
                  <a:pt x="215" y="663"/>
                  <a:pt x="196" y="636"/>
                </a:cubicBezTo>
                <a:cubicBezTo>
                  <a:pt x="192" y="630"/>
                  <a:pt x="188" y="622"/>
                  <a:pt x="181" y="618"/>
                </a:cubicBezTo>
                <a:cubicBezTo>
                  <a:pt x="173" y="618"/>
                  <a:pt x="168" y="611"/>
                  <a:pt x="161" y="607"/>
                </a:cubicBezTo>
                <a:cubicBezTo>
                  <a:pt x="140" y="592"/>
                  <a:pt x="126" y="569"/>
                  <a:pt x="112" y="547"/>
                </a:cubicBezTo>
                <a:cubicBezTo>
                  <a:pt x="106" y="538"/>
                  <a:pt x="109" y="523"/>
                  <a:pt x="96" y="519"/>
                </a:cubicBezTo>
                <a:cubicBezTo>
                  <a:pt x="93" y="518"/>
                  <a:pt x="93" y="518"/>
                  <a:pt x="93" y="518"/>
                </a:cubicBezTo>
                <a:cubicBezTo>
                  <a:pt x="71" y="502"/>
                  <a:pt x="57" y="480"/>
                  <a:pt x="48" y="457"/>
                </a:cubicBezTo>
                <a:cubicBezTo>
                  <a:pt x="45" y="455"/>
                  <a:pt x="46" y="451"/>
                  <a:pt x="44" y="448"/>
                </a:cubicBezTo>
                <a:cubicBezTo>
                  <a:pt x="37" y="428"/>
                  <a:pt x="22" y="409"/>
                  <a:pt x="3" y="398"/>
                </a:cubicBezTo>
                <a:cubicBezTo>
                  <a:pt x="1" y="399"/>
                  <a:pt x="0" y="397"/>
                  <a:pt x="0" y="395"/>
                </a:cubicBezTo>
                <a:cubicBezTo>
                  <a:pt x="4" y="391"/>
                  <a:pt x="8" y="387"/>
                  <a:pt x="13" y="383"/>
                </a:cubicBezTo>
                <a:cubicBezTo>
                  <a:pt x="28" y="362"/>
                  <a:pt x="34" y="336"/>
                  <a:pt x="51" y="315"/>
                </a:cubicBezTo>
                <a:cubicBezTo>
                  <a:pt x="64" y="295"/>
                  <a:pt x="79" y="278"/>
                  <a:pt x="99" y="265"/>
                </a:cubicBezTo>
                <a:cubicBezTo>
                  <a:pt x="108" y="260"/>
                  <a:pt x="108" y="260"/>
                  <a:pt x="108" y="260"/>
                </a:cubicBezTo>
                <a:cubicBezTo>
                  <a:pt x="120" y="233"/>
                  <a:pt x="143" y="209"/>
                  <a:pt x="166" y="189"/>
                </a:cubicBezTo>
                <a:cubicBezTo>
                  <a:pt x="175" y="183"/>
                  <a:pt x="184" y="180"/>
                  <a:pt x="194" y="175"/>
                </a:cubicBezTo>
                <a:cubicBezTo>
                  <a:pt x="212" y="143"/>
                  <a:pt x="242" y="119"/>
                  <a:pt x="276" y="107"/>
                </a:cubicBezTo>
                <a:cubicBezTo>
                  <a:pt x="288" y="105"/>
                  <a:pt x="290" y="91"/>
                  <a:pt x="300" y="85"/>
                </a:cubicBezTo>
                <a:cubicBezTo>
                  <a:pt x="325" y="61"/>
                  <a:pt x="358" y="51"/>
                  <a:pt x="383" y="28"/>
                </a:cubicBezTo>
                <a:cubicBezTo>
                  <a:pt x="390" y="18"/>
                  <a:pt x="402" y="13"/>
                  <a:pt x="407" y="1"/>
                </a:cubicBezTo>
                <a:cubicBezTo>
                  <a:pt x="410" y="0"/>
                  <a:pt x="409" y="5"/>
                  <a:pt x="410" y="7"/>
                </a:cubicBezTo>
                <a:close/>
                <a:moveTo>
                  <a:pt x="406" y="18"/>
                </a:moveTo>
                <a:cubicBezTo>
                  <a:pt x="404" y="18"/>
                  <a:pt x="404" y="18"/>
                  <a:pt x="404" y="18"/>
                </a:cubicBezTo>
                <a:cubicBezTo>
                  <a:pt x="404" y="25"/>
                  <a:pt x="398" y="29"/>
                  <a:pt x="394" y="34"/>
                </a:cubicBezTo>
                <a:cubicBezTo>
                  <a:pt x="361" y="63"/>
                  <a:pt x="313" y="68"/>
                  <a:pt x="291" y="111"/>
                </a:cubicBezTo>
                <a:cubicBezTo>
                  <a:pt x="264" y="117"/>
                  <a:pt x="242" y="133"/>
                  <a:pt x="222" y="151"/>
                </a:cubicBezTo>
                <a:cubicBezTo>
                  <a:pt x="215" y="161"/>
                  <a:pt x="203" y="170"/>
                  <a:pt x="203" y="182"/>
                </a:cubicBezTo>
                <a:cubicBezTo>
                  <a:pt x="190" y="185"/>
                  <a:pt x="179" y="193"/>
                  <a:pt x="168" y="200"/>
                </a:cubicBezTo>
                <a:cubicBezTo>
                  <a:pt x="143" y="218"/>
                  <a:pt x="128" y="245"/>
                  <a:pt x="114" y="271"/>
                </a:cubicBezTo>
                <a:cubicBezTo>
                  <a:pt x="103" y="276"/>
                  <a:pt x="91" y="280"/>
                  <a:pt x="83" y="290"/>
                </a:cubicBezTo>
                <a:cubicBezTo>
                  <a:pt x="50" y="320"/>
                  <a:pt x="43" y="362"/>
                  <a:pt x="14" y="394"/>
                </a:cubicBezTo>
                <a:cubicBezTo>
                  <a:pt x="14" y="395"/>
                  <a:pt x="14" y="397"/>
                  <a:pt x="15" y="398"/>
                </a:cubicBezTo>
                <a:cubicBezTo>
                  <a:pt x="28" y="402"/>
                  <a:pt x="35" y="414"/>
                  <a:pt x="43" y="424"/>
                </a:cubicBezTo>
                <a:cubicBezTo>
                  <a:pt x="52" y="436"/>
                  <a:pt x="53" y="448"/>
                  <a:pt x="60" y="461"/>
                </a:cubicBezTo>
                <a:cubicBezTo>
                  <a:pt x="69" y="482"/>
                  <a:pt x="84" y="505"/>
                  <a:pt x="108" y="514"/>
                </a:cubicBezTo>
                <a:cubicBezTo>
                  <a:pt x="113" y="514"/>
                  <a:pt x="112" y="520"/>
                  <a:pt x="113" y="524"/>
                </a:cubicBezTo>
                <a:cubicBezTo>
                  <a:pt x="119" y="540"/>
                  <a:pt x="128" y="555"/>
                  <a:pt x="137" y="570"/>
                </a:cubicBezTo>
                <a:cubicBezTo>
                  <a:pt x="150" y="589"/>
                  <a:pt x="170" y="604"/>
                  <a:pt x="191" y="613"/>
                </a:cubicBezTo>
                <a:cubicBezTo>
                  <a:pt x="200" y="618"/>
                  <a:pt x="201" y="631"/>
                  <a:pt x="208" y="639"/>
                </a:cubicBezTo>
                <a:cubicBezTo>
                  <a:pt x="228" y="659"/>
                  <a:pt x="249" y="680"/>
                  <a:pt x="276" y="688"/>
                </a:cubicBezTo>
                <a:cubicBezTo>
                  <a:pt x="278" y="691"/>
                  <a:pt x="282" y="688"/>
                  <a:pt x="284" y="692"/>
                </a:cubicBezTo>
                <a:cubicBezTo>
                  <a:pt x="291" y="711"/>
                  <a:pt x="304" y="728"/>
                  <a:pt x="321" y="739"/>
                </a:cubicBezTo>
                <a:cubicBezTo>
                  <a:pt x="339" y="761"/>
                  <a:pt x="372" y="762"/>
                  <a:pt x="388" y="786"/>
                </a:cubicBezTo>
                <a:cubicBezTo>
                  <a:pt x="392" y="791"/>
                  <a:pt x="395" y="782"/>
                  <a:pt x="399" y="780"/>
                </a:cubicBezTo>
                <a:cubicBezTo>
                  <a:pt x="404" y="773"/>
                  <a:pt x="411" y="765"/>
                  <a:pt x="417" y="759"/>
                </a:cubicBezTo>
                <a:cubicBezTo>
                  <a:pt x="445" y="738"/>
                  <a:pt x="484" y="733"/>
                  <a:pt x="502" y="699"/>
                </a:cubicBezTo>
                <a:cubicBezTo>
                  <a:pt x="503" y="695"/>
                  <a:pt x="503" y="690"/>
                  <a:pt x="507" y="688"/>
                </a:cubicBezTo>
                <a:cubicBezTo>
                  <a:pt x="540" y="680"/>
                  <a:pt x="568" y="655"/>
                  <a:pt x="590" y="628"/>
                </a:cubicBezTo>
                <a:cubicBezTo>
                  <a:pt x="591" y="623"/>
                  <a:pt x="593" y="619"/>
                  <a:pt x="596" y="614"/>
                </a:cubicBezTo>
                <a:cubicBezTo>
                  <a:pt x="625" y="597"/>
                  <a:pt x="650" y="571"/>
                  <a:pt x="669" y="543"/>
                </a:cubicBezTo>
                <a:cubicBezTo>
                  <a:pt x="676" y="537"/>
                  <a:pt x="673" y="524"/>
                  <a:pt x="685" y="524"/>
                </a:cubicBezTo>
                <a:cubicBezTo>
                  <a:pt x="712" y="511"/>
                  <a:pt x="729" y="488"/>
                  <a:pt x="741" y="460"/>
                </a:cubicBezTo>
                <a:cubicBezTo>
                  <a:pt x="743" y="456"/>
                  <a:pt x="746" y="452"/>
                  <a:pt x="747" y="447"/>
                </a:cubicBezTo>
                <a:cubicBezTo>
                  <a:pt x="754" y="436"/>
                  <a:pt x="761" y="423"/>
                  <a:pt x="771" y="414"/>
                </a:cubicBezTo>
                <a:cubicBezTo>
                  <a:pt x="773" y="409"/>
                  <a:pt x="781" y="409"/>
                  <a:pt x="780" y="404"/>
                </a:cubicBezTo>
                <a:cubicBezTo>
                  <a:pt x="779" y="401"/>
                  <a:pt x="777" y="400"/>
                  <a:pt x="774" y="400"/>
                </a:cubicBezTo>
                <a:cubicBezTo>
                  <a:pt x="757" y="388"/>
                  <a:pt x="746" y="368"/>
                  <a:pt x="737" y="351"/>
                </a:cubicBezTo>
                <a:cubicBezTo>
                  <a:pt x="728" y="323"/>
                  <a:pt x="709" y="292"/>
                  <a:pt x="679" y="282"/>
                </a:cubicBezTo>
                <a:cubicBezTo>
                  <a:pt x="674" y="269"/>
                  <a:pt x="669" y="255"/>
                  <a:pt x="663" y="243"/>
                </a:cubicBezTo>
                <a:cubicBezTo>
                  <a:pt x="653" y="222"/>
                  <a:pt x="631" y="208"/>
                  <a:pt x="614" y="195"/>
                </a:cubicBezTo>
                <a:cubicBezTo>
                  <a:pt x="606" y="188"/>
                  <a:pt x="591" y="188"/>
                  <a:pt x="593" y="174"/>
                </a:cubicBezTo>
                <a:cubicBezTo>
                  <a:pt x="583" y="159"/>
                  <a:pt x="571" y="142"/>
                  <a:pt x="554" y="132"/>
                </a:cubicBezTo>
                <a:cubicBezTo>
                  <a:pt x="528" y="120"/>
                  <a:pt x="528" y="120"/>
                  <a:pt x="528" y="120"/>
                </a:cubicBezTo>
                <a:cubicBezTo>
                  <a:pt x="524" y="118"/>
                  <a:pt x="519" y="118"/>
                  <a:pt x="516" y="114"/>
                </a:cubicBezTo>
                <a:cubicBezTo>
                  <a:pt x="506" y="98"/>
                  <a:pt x="495" y="80"/>
                  <a:pt x="478" y="69"/>
                </a:cubicBezTo>
                <a:cubicBezTo>
                  <a:pt x="462" y="56"/>
                  <a:pt x="445" y="49"/>
                  <a:pt x="428" y="39"/>
                </a:cubicBezTo>
                <a:cubicBezTo>
                  <a:pt x="419" y="35"/>
                  <a:pt x="411" y="27"/>
                  <a:pt x="406" y="18"/>
                </a:cubicBezTo>
                <a:close/>
                <a:moveTo>
                  <a:pt x="422" y="42"/>
                </a:moveTo>
                <a:cubicBezTo>
                  <a:pt x="415" y="38"/>
                  <a:pt x="413" y="30"/>
                  <a:pt x="406" y="29"/>
                </a:cubicBezTo>
                <a:cubicBezTo>
                  <a:pt x="404" y="31"/>
                  <a:pt x="401" y="33"/>
                  <a:pt x="399" y="37"/>
                </a:cubicBezTo>
                <a:cubicBezTo>
                  <a:pt x="386" y="48"/>
                  <a:pt x="371" y="56"/>
                  <a:pt x="356" y="63"/>
                </a:cubicBezTo>
                <a:cubicBezTo>
                  <a:pt x="335" y="72"/>
                  <a:pt x="315" y="87"/>
                  <a:pt x="300" y="105"/>
                </a:cubicBezTo>
                <a:cubicBezTo>
                  <a:pt x="298" y="108"/>
                  <a:pt x="297" y="112"/>
                  <a:pt x="295" y="115"/>
                </a:cubicBezTo>
                <a:cubicBezTo>
                  <a:pt x="280" y="116"/>
                  <a:pt x="265" y="123"/>
                  <a:pt x="252" y="132"/>
                </a:cubicBezTo>
                <a:cubicBezTo>
                  <a:pt x="237" y="144"/>
                  <a:pt x="222" y="158"/>
                  <a:pt x="210" y="174"/>
                </a:cubicBezTo>
                <a:cubicBezTo>
                  <a:pt x="209" y="175"/>
                  <a:pt x="208" y="177"/>
                  <a:pt x="210" y="179"/>
                </a:cubicBezTo>
                <a:cubicBezTo>
                  <a:pt x="222" y="174"/>
                  <a:pt x="235" y="176"/>
                  <a:pt x="247" y="174"/>
                </a:cubicBezTo>
                <a:cubicBezTo>
                  <a:pt x="262" y="154"/>
                  <a:pt x="285" y="144"/>
                  <a:pt x="310" y="141"/>
                </a:cubicBezTo>
                <a:cubicBezTo>
                  <a:pt x="313" y="132"/>
                  <a:pt x="316" y="122"/>
                  <a:pt x="324" y="114"/>
                </a:cubicBezTo>
                <a:cubicBezTo>
                  <a:pt x="343" y="91"/>
                  <a:pt x="371" y="85"/>
                  <a:pt x="395" y="72"/>
                </a:cubicBezTo>
                <a:cubicBezTo>
                  <a:pt x="400" y="68"/>
                  <a:pt x="400" y="68"/>
                  <a:pt x="400" y="68"/>
                </a:cubicBezTo>
                <a:cubicBezTo>
                  <a:pt x="403" y="66"/>
                  <a:pt x="400" y="60"/>
                  <a:pt x="405" y="60"/>
                </a:cubicBezTo>
                <a:cubicBezTo>
                  <a:pt x="409" y="66"/>
                  <a:pt x="416" y="71"/>
                  <a:pt x="422" y="75"/>
                </a:cubicBezTo>
                <a:cubicBezTo>
                  <a:pt x="446" y="84"/>
                  <a:pt x="470" y="99"/>
                  <a:pt x="483" y="123"/>
                </a:cubicBezTo>
                <a:cubicBezTo>
                  <a:pt x="488" y="128"/>
                  <a:pt x="487" y="140"/>
                  <a:pt x="497" y="141"/>
                </a:cubicBezTo>
                <a:cubicBezTo>
                  <a:pt x="516" y="143"/>
                  <a:pt x="532" y="154"/>
                  <a:pt x="545" y="169"/>
                </a:cubicBezTo>
                <a:cubicBezTo>
                  <a:pt x="546" y="172"/>
                  <a:pt x="546" y="172"/>
                  <a:pt x="546" y="172"/>
                </a:cubicBezTo>
                <a:cubicBezTo>
                  <a:pt x="548" y="174"/>
                  <a:pt x="551" y="174"/>
                  <a:pt x="553" y="173"/>
                </a:cubicBezTo>
                <a:cubicBezTo>
                  <a:pt x="565" y="173"/>
                  <a:pt x="577" y="177"/>
                  <a:pt x="588" y="180"/>
                </a:cubicBezTo>
                <a:cubicBezTo>
                  <a:pt x="580" y="164"/>
                  <a:pt x="569" y="146"/>
                  <a:pt x="552" y="138"/>
                </a:cubicBezTo>
                <a:cubicBezTo>
                  <a:pt x="540" y="131"/>
                  <a:pt x="528" y="124"/>
                  <a:pt x="514" y="121"/>
                </a:cubicBezTo>
                <a:cubicBezTo>
                  <a:pt x="506" y="104"/>
                  <a:pt x="494" y="89"/>
                  <a:pt x="481" y="76"/>
                </a:cubicBezTo>
                <a:cubicBezTo>
                  <a:pt x="462" y="62"/>
                  <a:pt x="442" y="52"/>
                  <a:pt x="422" y="42"/>
                </a:cubicBezTo>
                <a:close/>
                <a:moveTo>
                  <a:pt x="417" y="78"/>
                </a:moveTo>
                <a:cubicBezTo>
                  <a:pt x="410" y="72"/>
                  <a:pt x="410" y="72"/>
                  <a:pt x="410" y="72"/>
                </a:cubicBezTo>
                <a:cubicBezTo>
                  <a:pt x="407" y="69"/>
                  <a:pt x="404" y="73"/>
                  <a:pt x="401" y="75"/>
                </a:cubicBezTo>
                <a:cubicBezTo>
                  <a:pt x="369" y="90"/>
                  <a:pt x="328" y="104"/>
                  <a:pt x="315" y="141"/>
                </a:cubicBezTo>
                <a:cubicBezTo>
                  <a:pt x="314" y="143"/>
                  <a:pt x="311" y="143"/>
                  <a:pt x="310" y="145"/>
                </a:cubicBezTo>
                <a:cubicBezTo>
                  <a:pt x="288" y="148"/>
                  <a:pt x="267" y="158"/>
                  <a:pt x="254" y="175"/>
                </a:cubicBezTo>
                <a:cubicBezTo>
                  <a:pt x="254" y="177"/>
                  <a:pt x="257" y="177"/>
                  <a:pt x="259" y="177"/>
                </a:cubicBezTo>
                <a:cubicBezTo>
                  <a:pt x="270" y="168"/>
                  <a:pt x="282" y="157"/>
                  <a:pt x="297" y="155"/>
                </a:cubicBezTo>
                <a:cubicBezTo>
                  <a:pt x="307" y="150"/>
                  <a:pt x="325" y="154"/>
                  <a:pt x="325" y="139"/>
                </a:cubicBezTo>
                <a:cubicBezTo>
                  <a:pt x="335" y="106"/>
                  <a:pt x="370" y="97"/>
                  <a:pt x="397" y="85"/>
                </a:cubicBezTo>
                <a:cubicBezTo>
                  <a:pt x="400" y="83"/>
                  <a:pt x="403" y="80"/>
                  <a:pt x="407" y="78"/>
                </a:cubicBezTo>
                <a:cubicBezTo>
                  <a:pt x="421" y="89"/>
                  <a:pt x="439" y="93"/>
                  <a:pt x="453" y="104"/>
                </a:cubicBezTo>
                <a:cubicBezTo>
                  <a:pt x="471" y="114"/>
                  <a:pt x="476" y="135"/>
                  <a:pt x="484" y="151"/>
                </a:cubicBezTo>
                <a:cubicBezTo>
                  <a:pt x="485" y="152"/>
                  <a:pt x="485" y="152"/>
                  <a:pt x="485" y="152"/>
                </a:cubicBezTo>
                <a:cubicBezTo>
                  <a:pt x="499" y="152"/>
                  <a:pt x="512" y="154"/>
                  <a:pt x="523" y="163"/>
                </a:cubicBezTo>
                <a:cubicBezTo>
                  <a:pt x="529" y="165"/>
                  <a:pt x="531" y="178"/>
                  <a:pt x="539" y="172"/>
                </a:cubicBezTo>
                <a:cubicBezTo>
                  <a:pt x="532" y="160"/>
                  <a:pt x="519" y="153"/>
                  <a:pt x="506" y="148"/>
                </a:cubicBezTo>
                <a:cubicBezTo>
                  <a:pt x="501" y="145"/>
                  <a:pt x="493" y="146"/>
                  <a:pt x="488" y="143"/>
                </a:cubicBezTo>
                <a:cubicBezTo>
                  <a:pt x="482" y="126"/>
                  <a:pt x="470" y="108"/>
                  <a:pt x="454" y="97"/>
                </a:cubicBezTo>
                <a:cubicBezTo>
                  <a:pt x="443" y="90"/>
                  <a:pt x="429" y="85"/>
                  <a:pt x="417" y="78"/>
                </a:cubicBezTo>
                <a:close/>
                <a:moveTo>
                  <a:pt x="473" y="135"/>
                </a:moveTo>
                <a:cubicBezTo>
                  <a:pt x="462" y="106"/>
                  <a:pt x="432" y="96"/>
                  <a:pt x="408" y="83"/>
                </a:cubicBezTo>
                <a:cubicBezTo>
                  <a:pt x="381" y="99"/>
                  <a:pt x="345" y="102"/>
                  <a:pt x="330" y="135"/>
                </a:cubicBezTo>
                <a:cubicBezTo>
                  <a:pt x="327" y="140"/>
                  <a:pt x="329" y="148"/>
                  <a:pt x="322" y="152"/>
                </a:cubicBezTo>
                <a:cubicBezTo>
                  <a:pt x="306" y="158"/>
                  <a:pt x="287" y="158"/>
                  <a:pt x="274" y="169"/>
                </a:cubicBezTo>
                <a:cubicBezTo>
                  <a:pt x="271" y="172"/>
                  <a:pt x="266" y="173"/>
                  <a:pt x="265" y="178"/>
                </a:cubicBezTo>
                <a:cubicBezTo>
                  <a:pt x="278" y="183"/>
                  <a:pt x="278" y="183"/>
                  <a:pt x="278" y="183"/>
                </a:cubicBezTo>
                <a:cubicBezTo>
                  <a:pt x="294" y="194"/>
                  <a:pt x="313" y="206"/>
                  <a:pt x="319" y="224"/>
                </a:cubicBezTo>
                <a:cubicBezTo>
                  <a:pt x="319" y="225"/>
                  <a:pt x="320" y="225"/>
                  <a:pt x="321" y="224"/>
                </a:cubicBezTo>
                <a:cubicBezTo>
                  <a:pt x="321" y="213"/>
                  <a:pt x="328" y="204"/>
                  <a:pt x="336" y="197"/>
                </a:cubicBezTo>
                <a:cubicBezTo>
                  <a:pt x="340" y="191"/>
                  <a:pt x="347" y="191"/>
                  <a:pt x="350" y="186"/>
                </a:cubicBezTo>
                <a:cubicBezTo>
                  <a:pt x="347" y="180"/>
                  <a:pt x="348" y="174"/>
                  <a:pt x="349" y="168"/>
                </a:cubicBezTo>
                <a:cubicBezTo>
                  <a:pt x="352" y="151"/>
                  <a:pt x="370" y="141"/>
                  <a:pt x="383" y="132"/>
                </a:cubicBezTo>
                <a:cubicBezTo>
                  <a:pt x="389" y="129"/>
                  <a:pt x="391" y="117"/>
                  <a:pt x="400" y="123"/>
                </a:cubicBezTo>
                <a:cubicBezTo>
                  <a:pt x="409" y="136"/>
                  <a:pt x="423" y="142"/>
                  <a:pt x="434" y="151"/>
                </a:cubicBezTo>
                <a:cubicBezTo>
                  <a:pt x="444" y="160"/>
                  <a:pt x="447" y="171"/>
                  <a:pt x="448" y="183"/>
                </a:cubicBezTo>
                <a:cubicBezTo>
                  <a:pt x="462" y="188"/>
                  <a:pt x="471" y="202"/>
                  <a:pt x="475" y="217"/>
                </a:cubicBezTo>
                <a:cubicBezTo>
                  <a:pt x="488" y="198"/>
                  <a:pt x="507" y="182"/>
                  <a:pt x="528" y="175"/>
                </a:cubicBezTo>
                <a:cubicBezTo>
                  <a:pt x="527" y="169"/>
                  <a:pt x="521" y="167"/>
                  <a:pt x="517" y="163"/>
                </a:cubicBezTo>
                <a:cubicBezTo>
                  <a:pt x="508" y="157"/>
                  <a:pt x="495" y="154"/>
                  <a:pt x="483" y="157"/>
                </a:cubicBezTo>
                <a:cubicBezTo>
                  <a:pt x="479" y="150"/>
                  <a:pt x="476" y="142"/>
                  <a:pt x="473" y="135"/>
                </a:cubicBezTo>
                <a:close/>
                <a:moveTo>
                  <a:pt x="413" y="143"/>
                </a:moveTo>
                <a:cubicBezTo>
                  <a:pt x="408" y="139"/>
                  <a:pt x="402" y="131"/>
                  <a:pt x="395" y="127"/>
                </a:cubicBezTo>
                <a:cubicBezTo>
                  <a:pt x="389" y="135"/>
                  <a:pt x="380" y="141"/>
                  <a:pt x="371" y="145"/>
                </a:cubicBezTo>
                <a:cubicBezTo>
                  <a:pt x="359" y="151"/>
                  <a:pt x="354" y="164"/>
                  <a:pt x="353" y="177"/>
                </a:cubicBezTo>
                <a:cubicBezTo>
                  <a:pt x="353" y="182"/>
                  <a:pt x="356" y="186"/>
                  <a:pt x="354" y="190"/>
                </a:cubicBezTo>
                <a:cubicBezTo>
                  <a:pt x="348" y="193"/>
                  <a:pt x="342" y="197"/>
                  <a:pt x="337" y="202"/>
                </a:cubicBezTo>
                <a:cubicBezTo>
                  <a:pt x="329" y="211"/>
                  <a:pt x="324" y="222"/>
                  <a:pt x="328" y="234"/>
                </a:cubicBezTo>
                <a:cubicBezTo>
                  <a:pt x="330" y="245"/>
                  <a:pt x="341" y="253"/>
                  <a:pt x="352" y="255"/>
                </a:cubicBezTo>
                <a:cubicBezTo>
                  <a:pt x="361" y="255"/>
                  <a:pt x="370" y="253"/>
                  <a:pt x="375" y="244"/>
                </a:cubicBezTo>
                <a:cubicBezTo>
                  <a:pt x="377" y="239"/>
                  <a:pt x="377" y="234"/>
                  <a:pt x="374" y="230"/>
                </a:cubicBezTo>
                <a:cubicBezTo>
                  <a:pt x="374" y="227"/>
                  <a:pt x="370" y="227"/>
                  <a:pt x="369" y="228"/>
                </a:cubicBezTo>
                <a:cubicBezTo>
                  <a:pt x="368" y="230"/>
                  <a:pt x="369" y="232"/>
                  <a:pt x="370" y="234"/>
                </a:cubicBezTo>
                <a:cubicBezTo>
                  <a:pt x="369" y="238"/>
                  <a:pt x="368" y="242"/>
                  <a:pt x="365" y="245"/>
                </a:cubicBezTo>
                <a:cubicBezTo>
                  <a:pt x="359" y="250"/>
                  <a:pt x="350" y="247"/>
                  <a:pt x="344" y="245"/>
                </a:cubicBezTo>
                <a:cubicBezTo>
                  <a:pt x="337" y="240"/>
                  <a:pt x="335" y="232"/>
                  <a:pt x="335" y="225"/>
                </a:cubicBezTo>
                <a:cubicBezTo>
                  <a:pt x="336" y="209"/>
                  <a:pt x="350" y="198"/>
                  <a:pt x="362" y="192"/>
                </a:cubicBezTo>
                <a:cubicBezTo>
                  <a:pt x="362" y="186"/>
                  <a:pt x="358" y="179"/>
                  <a:pt x="359" y="173"/>
                </a:cubicBezTo>
                <a:cubicBezTo>
                  <a:pt x="361" y="159"/>
                  <a:pt x="373" y="150"/>
                  <a:pt x="385" y="145"/>
                </a:cubicBezTo>
                <a:cubicBezTo>
                  <a:pt x="389" y="143"/>
                  <a:pt x="393" y="141"/>
                  <a:pt x="396" y="138"/>
                </a:cubicBezTo>
                <a:cubicBezTo>
                  <a:pt x="404" y="146"/>
                  <a:pt x="413" y="148"/>
                  <a:pt x="420" y="154"/>
                </a:cubicBezTo>
                <a:cubicBezTo>
                  <a:pt x="433" y="160"/>
                  <a:pt x="434" y="174"/>
                  <a:pt x="435" y="186"/>
                </a:cubicBezTo>
                <a:cubicBezTo>
                  <a:pt x="438" y="192"/>
                  <a:pt x="446" y="193"/>
                  <a:pt x="450" y="197"/>
                </a:cubicBezTo>
                <a:cubicBezTo>
                  <a:pt x="458" y="205"/>
                  <a:pt x="465" y="217"/>
                  <a:pt x="462" y="228"/>
                </a:cubicBezTo>
                <a:cubicBezTo>
                  <a:pt x="458" y="236"/>
                  <a:pt x="451" y="239"/>
                  <a:pt x="445" y="243"/>
                </a:cubicBezTo>
                <a:cubicBezTo>
                  <a:pt x="439" y="245"/>
                  <a:pt x="433" y="244"/>
                  <a:pt x="428" y="241"/>
                </a:cubicBezTo>
                <a:cubicBezTo>
                  <a:pt x="424" y="238"/>
                  <a:pt x="423" y="233"/>
                  <a:pt x="421" y="229"/>
                </a:cubicBezTo>
                <a:cubicBezTo>
                  <a:pt x="419" y="231"/>
                  <a:pt x="419" y="234"/>
                  <a:pt x="419" y="236"/>
                </a:cubicBezTo>
                <a:cubicBezTo>
                  <a:pt x="420" y="241"/>
                  <a:pt x="424" y="246"/>
                  <a:pt x="429" y="249"/>
                </a:cubicBezTo>
                <a:cubicBezTo>
                  <a:pt x="441" y="252"/>
                  <a:pt x="456" y="250"/>
                  <a:pt x="464" y="239"/>
                </a:cubicBezTo>
                <a:cubicBezTo>
                  <a:pt x="471" y="230"/>
                  <a:pt x="471" y="217"/>
                  <a:pt x="465" y="206"/>
                </a:cubicBezTo>
                <a:cubicBezTo>
                  <a:pt x="463" y="200"/>
                  <a:pt x="459" y="195"/>
                  <a:pt x="454" y="192"/>
                </a:cubicBezTo>
                <a:cubicBezTo>
                  <a:pt x="449" y="188"/>
                  <a:pt x="443" y="188"/>
                  <a:pt x="440" y="182"/>
                </a:cubicBezTo>
                <a:cubicBezTo>
                  <a:pt x="444" y="176"/>
                  <a:pt x="439" y="169"/>
                  <a:pt x="437" y="163"/>
                </a:cubicBezTo>
                <a:cubicBezTo>
                  <a:pt x="433" y="160"/>
                  <a:pt x="431" y="153"/>
                  <a:pt x="426" y="152"/>
                </a:cubicBezTo>
                <a:cubicBezTo>
                  <a:pt x="422" y="148"/>
                  <a:pt x="418" y="145"/>
                  <a:pt x="413" y="143"/>
                </a:cubicBezTo>
                <a:close/>
                <a:moveTo>
                  <a:pt x="401" y="170"/>
                </a:moveTo>
                <a:cubicBezTo>
                  <a:pt x="397" y="170"/>
                  <a:pt x="398" y="165"/>
                  <a:pt x="394" y="166"/>
                </a:cubicBezTo>
                <a:cubicBezTo>
                  <a:pt x="387" y="170"/>
                  <a:pt x="382" y="179"/>
                  <a:pt x="381" y="187"/>
                </a:cubicBezTo>
                <a:cubicBezTo>
                  <a:pt x="381" y="192"/>
                  <a:pt x="383" y="197"/>
                  <a:pt x="382" y="201"/>
                </a:cubicBezTo>
                <a:cubicBezTo>
                  <a:pt x="376" y="203"/>
                  <a:pt x="372" y="206"/>
                  <a:pt x="366" y="208"/>
                </a:cubicBezTo>
                <a:cubicBezTo>
                  <a:pt x="363" y="212"/>
                  <a:pt x="355" y="214"/>
                  <a:pt x="357" y="221"/>
                </a:cubicBezTo>
                <a:cubicBezTo>
                  <a:pt x="359" y="229"/>
                  <a:pt x="368" y="222"/>
                  <a:pt x="372" y="224"/>
                </a:cubicBezTo>
                <a:cubicBezTo>
                  <a:pt x="376" y="224"/>
                  <a:pt x="379" y="227"/>
                  <a:pt x="381" y="230"/>
                </a:cubicBezTo>
                <a:cubicBezTo>
                  <a:pt x="383" y="235"/>
                  <a:pt x="382" y="241"/>
                  <a:pt x="380" y="245"/>
                </a:cubicBezTo>
                <a:cubicBezTo>
                  <a:pt x="373" y="255"/>
                  <a:pt x="363" y="260"/>
                  <a:pt x="352" y="259"/>
                </a:cubicBezTo>
                <a:cubicBezTo>
                  <a:pt x="340" y="259"/>
                  <a:pt x="331" y="251"/>
                  <a:pt x="324" y="243"/>
                </a:cubicBezTo>
                <a:cubicBezTo>
                  <a:pt x="323" y="243"/>
                  <a:pt x="323" y="243"/>
                  <a:pt x="323" y="243"/>
                </a:cubicBezTo>
                <a:cubicBezTo>
                  <a:pt x="323" y="255"/>
                  <a:pt x="320" y="268"/>
                  <a:pt x="318" y="280"/>
                </a:cubicBezTo>
                <a:cubicBezTo>
                  <a:pt x="304" y="305"/>
                  <a:pt x="274" y="313"/>
                  <a:pt x="247" y="314"/>
                </a:cubicBezTo>
                <a:cubicBezTo>
                  <a:pt x="255" y="323"/>
                  <a:pt x="260" y="333"/>
                  <a:pt x="259" y="346"/>
                </a:cubicBezTo>
                <a:cubicBezTo>
                  <a:pt x="256" y="350"/>
                  <a:pt x="255" y="355"/>
                  <a:pt x="251" y="358"/>
                </a:cubicBezTo>
                <a:cubicBezTo>
                  <a:pt x="245" y="361"/>
                  <a:pt x="238" y="363"/>
                  <a:pt x="232" y="359"/>
                </a:cubicBezTo>
                <a:cubicBezTo>
                  <a:pt x="229" y="356"/>
                  <a:pt x="226" y="353"/>
                  <a:pt x="225" y="350"/>
                </a:cubicBezTo>
                <a:cubicBezTo>
                  <a:pt x="222" y="347"/>
                  <a:pt x="219" y="346"/>
                  <a:pt x="215" y="347"/>
                </a:cubicBezTo>
                <a:cubicBezTo>
                  <a:pt x="207" y="349"/>
                  <a:pt x="202" y="356"/>
                  <a:pt x="200" y="364"/>
                </a:cubicBezTo>
                <a:cubicBezTo>
                  <a:pt x="197" y="375"/>
                  <a:pt x="184" y="370"/>
                  <a:pt x="178" y="376"/>
                </a:cubicBezTo>
                <a:cubicBezTo>
                  <a:pt x="171" y="384"/>
                  <a:pt x="163" y="391"/>
                  <a:pt x="163" y="403"/>
                </a:cubicBezTo>
                <a:cubicBezTo>
                  <a:pt x="170" y="411"/>
                  <a:pt x="175" y="418"/>
                  <a:pt x="184" y="423"/>
                </a:cubicBezTo>
                <a:cubicBezTo>
                  <a:pt x="188" y="426"/>
                  <a:pt x="198" y="421"/>
                  <a:pt x="198" y="429"/>
                </a:cubicBezTo>
                <a:cubicBezTo>
                  <a:pt x="203" y="438"/>
                  <a:pt x="204" y="451"/>
                  <a:pt x="216" y="454"/>
                </a:cubicBezTo>
                <a:cubicBezTo>
                  <a:pt x="218" y="453"/>
                  <a:pt x="219" y="451"/>
                  <a:pt x="219" y="449"/>
                </a:cubicBezTo>
                <a:cubicBezTo>
                  <a:pt x="221" y="441"/>
                  <a:pt x="229" y="440"/>
                  <a:pt x="236" y="438"/>
                </a:cubicBezTo>
                <a:cubicBezTo>
                  <a:pt x="240" y="438"/>
                  <a:pt x="243" y="441"/>
                  <a:pt x="248" y="441"/>
                </a:cubicBezTo>
                <a:cubicBezTo>
                  <a:pt x="251" y="443"/>
                  <a:pt x="254" y="447"/>
                  <a:pt x="254" y="452"/>
                </a:cubicBezTo>
                <a:cubicBezTo>
                  <a:pt x="256" y="465"/>
                  <a:pt x="252" y="479"/>
                  <a:pt x="242" y="487"/>
                </a:cubicBezTo>
                <a:cubicBezTo>
                  <a:pt x="244" y="490"/>
                  <a:pt x="248" y="487"/>
                  <a:pt x="251" y="487"/>
                </a:cubicBezTo>
                <a:cubicBezTo>
                  <a:pt x="267" y="488"/>
                  <a:pt x="283" y="492"/>
                  <a:pt x="296" y="501"/>
                </a:cubicBezTo>
                <a:cubicBezTo>
                  <a:pt x="316" y="512"/>
                  <a:pt x="321" y="535"/>
                  <a:pt x="321" y="555"/>
                </a:cubicBezTo>
                <a:cubicBezTo>
                  <a:pt x="322" y="555"/>
                  <a:pt x="322" y="555"/>
                  <a:pt x="322" y="555"/>
                </a:cubicBezTo>
                <a:cubicBezTo>
                  <a:pt x="327" y="551"/>
                  <a:pt x="327" y="551"/>
                  <a:pt x="327" y="551"/>
                </a:cubicBezTo>
                <a:cubicBezTo>
                  <a:pt x="336" y="541"/>
                  <a:pt x="353" y="537"/>
                  <a:pt x="367" y="543"/>
                </a:cubicBezTo>
                <a:cubicBezTo>
                  <a:pt x="371" y="547"/>
                  <a:pt x="374" y="552"/>
                  <a:pt x="373" y="558"/>
                </a:cubicBezTo>
                <a:cubicBezTo>
                  <a:pt x="372" y="566"/>
                  <a:pt x="369" y="575"/>
                  <a:pt x="360" y="578"/>
                </a:cubicBezTo>
                <a:cubicBezTo>
                  <a:pt x="356" y="579"/>
                  <a:pt x="355" y="584"/>
                  <a:pt x="356" y="588"/>
                </a:cubicBezTo>
                <a:cubicBezTo>
                  <a:pt x="358" y="593"/>
                  <a:pt x="365" y="600"/>
                  <a:pt x="371" y="602"/>
                </a:cubicBezTo>
                <a:cubicBezTo>
                  <a:pt x="376" y="603"/>
                  <a:pt x="376" y="609"/>
                  <a:pt x="375" y="612"/>
                </a:cubicBezTo>
                <a:cubicBezTo>
                  <a:pt x="377" y="624"/>
                  <a:pt x="390" y="627"/>
                  <a:pt x="399" y="630"/>
                </a:cubicBezTo>
                <a:cubicBezTo>
                  <a:pt x="403" y="622"/>
                  <a:pt x="415" y="619"/>
                  <a:pt x="414" y="608"/>
                </a:cubicBezTo>
                <a:cubicBezTo>
                  <a:pt x="415" y="606"/>
                  <a:pt x="412" y="604"/>
                  <a:pt x="415" y="602"/>
                </a:cubicBezTo>
                <a:cubicBezTo>
                  <a:pt x="420" y="603"/>
                  <a:pt x="418" y="596"/>
                  <a:pt x="422" y="596"/>
                </a:cubicBezTo>
                <a:cubicBezTo>
                  <a:pt x="426" y="593"/>
                  <a:pt x="431" y="588"/>
                  <a:pt x="429" y="583"/>
                </a:cubicBezTo>
                <a:cubicBezTo>
                  <a:pt x="425" y="582"/>
                  <a:pt x="420" y="583"/>
                  <a:pt x="417" y="580"/>
                </a:cubicBezTo>
                <a:cubicBezTo>
                  <a:pt x="410" y="575"/>
                  <a:pt x="408" y="567"/>
                  <a:pt x="409" y="560"/>
                </a:cubicBezTo>
                <a:cubicBezTo>
                  <a:pt x="412" y="549"/>
                  <a:pt x="423" y="542"/>
                  <a:pt x="433" y="541"/>
                </a:cubicBezTo>
                <a:cubicBezTo>
                  <a:pt x="447" y="540"/>
                  <a:pt x="460" y="546"/>
                  <a:pt x="466" y="557"/>
                </a:cubicBezTo>
                <a:cubicBezTo>
                  <a:pt x="467" y="542"/>
                  <a:pt x="471" y="529"/>
                  <a:pt x="478" y="517"/>
                </a:cubicBezTo>
                <a:cubicBezTo>
                  <a:pt x="486" y="503"/>
                  <a:pt x="501" y="496"/>
                  <a:pt x="515" y="491"/>
                </a:cubicBezTo>
                <a:cubicBezTo>
                  <a:pt x="527" y="486"/>
                  <a:pt x="540" y="490"/>
                  <a:pt x="552" y="492"/>
                </a:cubicBezTo>
                <a:cubicBezTo>
                  <a:pt x="542" y="483"/>
                  <a:pt x="539" y="471"/>
                  <a:pt x="538" y="459"/>
                </a:cubicBezTo>
                <a:cubicBezTo>
                  <a:pt x="538" y="450"/>
                  <a:pt x="545" y="441"/>
                  <a:pt x="554" y="438"/>
                </a:cubicBezTo>
                <a:cubicBezTo>
                  <a:pt x="561" y="435"/>
                  <a:pt x="568" y="440"/>
                  <a:pt x="573" y="443"/>
                </a:cubicBezTo>
                <a:cubicBezTo>
                  <a:pt x="576" y="446"/>
                  <a:pt x="577" y="451"/>
                  <a:pt x="581" y="453"/>
                </a:cubicBezTo>
                <a:cubicBezTo>
                  <a:pt x="587" y="452"/>
                  <a:pt x="594" y="451"/>
                  <a:pt x="596" y="445"/>
                </a:cubicBezTo>
                <a:cubicBezTo>
                  <a:pt x="599" y="440"/>
                  <a:pt x="596" y="433"/>
                  <a:pt x="599" y="428"/>
                </a:cubicBezTo>
                <a:cubicBezTo>
                  <a:pt x="615" y="426"/>
                  <a:pt x="615" y="426"/>
                  <a:pt x="615" y="426"/>
                </a:cubicBezTo>
                <a:cubicBezTo>
                  <a:pt x="622" y="424"/>
                  <a:pt x="626" y="416"/>
                  <a:pt x="628" y="409"/>
                </a:cubicBezTo>
                <a:cubicBezTo>
                  <a:pt x="630" y="405"/>
                  <a:pt x="634" y="403"/>
                  <a:pt x="636" y="399"/>
                </a:cubicBezTo>
                <a:cubicBezTo>
                  <a:pt x="628" y="389"/>
                  <a:pt x="620" y="377"/>
                  <a:pt x="607" y="375"/>
                </a:cubicBezTo>
                <a:cubicBezTo>
                  <a:pt x="604" y="374"/>
                  <a:pt x="600" y="376"/>
                  <a:pt x="597" y="375"/>
                </a:cubicBezTo>
                <a:cubicBezTo>
                  <a:pt x="594" y="368"/>
                  <a:pt x="588" y="362"/>
                  <a:pt x="581" y="357"/>
                </a:cubicBezTo>
                <a:cubicBezTo>
                  <a:pt x="578" y="357"/>
                  <a:pt x="578" y="357"/>
                  <a:pt x="578" y="357"/>
                </a:cubicBezTo>
                <a:cubicBezTo>
                  <a:pt x="574" y="363"/>
                  <a:pt x="569" y="369"/>
                  <a:pt x="560" y="369"/>
                </a:cubicBezTo>
                <a:cubicBezTo>
                  <a:pt x="553" y="368"/>
                  <a:pt x="544" y="367"/>
                  <a:pt x="540" y="359"/>
                </a:cubicBezTo>
                <a:cubicBezTo>
                  <a:pt x="534" y="351"/>
                  <a:pt x="532" y="339"/>
                  <a:pt x="535" y="330"/>
                </a:cubicBezTo>
                <a:cubicBezTo>
                  <a:pt x="538" y="322"/>
                  <a:pt x="544" y="314"/>
                  <a:pt x="551" y="311"/>
                </a:cubicBezTo>
                <a:cubicBezTo>
                  <a:pt x="533" y="311"/>
                  <a:pt x="533" y="311"/>
                  <a:pt x="533" y="311"/>
                </a:cubicBezTo>
                <a:cubicBezTo>
                  <a:pt x="518" y="310"/>
                  <a:pt x="505" y="301"/>
                  <a:pt x="492" y="295"/>
                </a:cubicBezTo>
                <a:cubicBezTo>
                  <a:pt x="477" y="282"/>
                  <a:pt x="470" y="264"/>
                  <a:pt x="466" y="245"/>
                </a:cubicBezTo>
                <a:cubicBezTo>
                  <a:pt x="465" y="245"/>
                  <a:pt x="465" y="245"/>
                  <a:pt x="465" y="245"/>
                </a:cubicBezTo>
                <a:cubicBezTo>
                  <a:pt x="457" y="252"/>
                  <a:pt x="447" y="255"/>
                  <a:pt x="435" y="255"/>
                </a:cubicBezTo>
                <a:cubicBezTo>
                  <a:pt x="426" y="255"/>
                  <a:pt x="419" y="249"/>
                  <a:pt x="415" y="241"/>
                </a:cubicBezTo>
                <a:cubicBezTo>
                  <a:pt x="414" y="235"/>
                  <a:pt x="414" y="228"/>
                  <a:pt x="417" y="222"/>
                </a:cubicBezTo>
                <a:cubicBezTo>
                  <a:pt x="420" y="219"/>
                  <a:pt x="423" y="216"/>
                  <a:pt x="427" y="216"/>
                </a:cubicBezTo>
                <a:cubicBezTo>
                  <a:pt x="429" y="216"/>
                  <a:pt x="431" y="218"/>
                  <a:pt x="432" y="216"/>
                </a:cubicBezTo>
                <a:cubicBezTo>
                  <a:pt x="435" y="211"/>
                  <a:pt x="430" y="207"/>
                  <a:pt x="429" y="202"/>
                </a:cubicBezTo>
                <a:cubicBezTo>
                  <a:pt x="416" y="198"/>
                  <a:pt x="416" y="198"/>
                  <a:pt x="416" y="198"/>
                </a:cubicBezTo>
                <a:cubicBezTo>
                  <a:pt x="411" y="195"/>
                  <a:pt x="414" y="191"/>
                  <a:pt x="413" y="186"/>
                </a:cubicBezTo>
                <a:cubicBezTo>
                  <a:pt x="412" y="179"/>
                  <a:pt x="408" y="172"/>
                  <a:pt x="401" y="170"/>
                </a:cubicBezTo>
                <a:close/>
                <a:moveTo>
                  <a:pt x="591" y="189"/>
                </a:moveTo>
                <a:cubicBezTo>
                  <a:pt x="582" y="182"/>
                  <a:pt x="571" y="181"/>
                  <a:pt x="559" y="180"/>
                </a:cubicBezTo>
                <a:cubicBezTo>
                  <a:pt x="549" y="179"/>
                  <a:pt x="539" y="179"/>
                  <a:pt x="529" y="180"/>
                </a:cubicBezTo>
                <a:cubicBezTo>
                  <a:pt x="507" y="189"/>
                  <a:pt x="484" y="206"/>
                  <a:pt x="476" y="229"/>
                </a:cubicBezTo>
                <a:cubicBezTo>
                  <a:pt x="468" y="243"/>
                  <a:pt x="476" y="260"/>
                  <a:pt x="481" y="274"/>
                </a:cubicBezTo>
                <a:cubicBezTo>
                  <a:pt x="494" y="295"/>
                  <a:pt x="519" y="307"/>
                  <a:pt x="546" y="305"/>
                </a:cubicBezTo>
                <a:cubicBezTo>
                  <a:pt x="562" y="305"/>
                  <a:pt x="573" y="292"/>
                  <a:pt x="585" y="284"/>
                </a:cubicBezTo>
                <a:cubicBezTo>
                  <a:pt x="598" y="271"/>
                  <a:pt x="603" y="253"/>
                  <a:pt x="603" y="236"/>
                </a:cubicBezTo>
                <a:cubicBezTo>
                  <a:pt x="604" y="229"/>
                  <a:pt x="597" y="227"/>
                  <a:pt x="593" y="224"/>
                </a:cubicBezTo>
                <a:cubicBezTo>
                  <a:pt x="588" y="222"/>
                  <a:pt x="582" y="216"/>
                  <a:pt x="578" y="221"/>
                </a:cubicBezTo>
                <a:cubicBezTo>
                  <a:pt x="580" y="229"/>
                  <a:pt x="578" y="237"/>
                  <a:pt x="578" y="245"/>
                </a:cubicBezTo>
                <a:cubicBezTo>
                  <a:pt x="573" y="258"/>
                  <a:pt x="565" y="274"/>
                  <a:pt x="548" y="275"/>
                </a:cubicBezTo>
                <a:cubicBezTo>
                  <a:pt x="535" y="280"/>
                  <a:pt x="520" y="273"/>
                  <a:pt x="511" y="263"/>
                </a:cubicBezTo>
                <a:cubicBezTo>
                  <a:pt x="503" y="252"/>
                  <a:pt x="502" y="237"/>
                  <a:pt x="509" y="225"/>
                </a:cubicBezTo>
                <a:cubicBezTo>
                  <a:pt x="518" y="215"/>
                  <a:pt x="530" y="212"/>
                  <a:pt x="542" y="210"/>
                </a:cubicBezTo>
                <a:cubicBezTo>
                  <a:pt x="578" y="203"/>
                  <a:pt x="611" y="225"/>
                  <a:pt x="631" y="254"/>
                </a:cubicBezTo>
                <a:cubicBezTo>
                  <a:pt x="643" y="270"/>
                  <a:pt x="647" y="290"/>
                  <a:pt x="654" y="308"/>
                </a:cubicBezTo>
                <a:cubicBezTo>
                  <a:pt x="665" y="310"/>
                  <a:pt x="665" y="310"/>
                  <a:pt x="665" y="310"/>
                </a:cubicBezTo>
                <a:cubicBezTo>
                  <a:pt x="686" y="315"/>
                  <a:pt x="701" y="337"/>
                  <a:pt x="709" y="356"/>
                </a:cubicBezTo>
                <a:cubicBezTo>
                  <a:pt x="713" y="370"/>
                  <a:pt x="716" y="387"/>
                  <a:pt x="730" y="396"/>
                </a:cubicBezTo>
                <a:cubicBezTo>
                  <a:pt x="732" y="400"/>
                  <a:pt x="736" y="401"/>
                  <a:pt x="736" y="405"/>
                </a:cubicBezTo>
                <a:cubicBezTo>
                  <a:pt x="732" y="410"/>
                  <a:pt x="727" y="413"/>
                  <a:pt x="725" y="418"/>
                </a:cubicBezTo>
                <a:cubicBezTo>
                  <a:pt x="724" y="421"/>
                  <a:pt x="720" y="422"/>
                  <a:pt x="720" y="424"/>
                </a:cubicBezTo>
                <a:cubicBezTo>
                  <a:pt x="710" y="438"/>
                  <a:pt x="708" y="453"/>
                  <a:pt x="698" y="466"/>
                </a:cubicBezTo>
                <a:cubicBezTo>
                  <a:pt x="689" y="480"/>
                  <a:pt x="676" y="490"/>
                  <a:pt x="662" y="498"/>
                </a:cubicBezTo>
                <a:cubicBezTo>
                  <a:pt x="658" y="498"/>
                  <a:pt x="653" y="499"/>
                  <a:pt x="651" y="502"/>
                </a:cubicBezTo>
                <a:cubicBezTo>
                  <a:pt x="644" y="534"/>
                  <a:pt x="622" y="561"/>
                  <a:pt x="596" y="578"/>
                </a:cubicBezTo>
                <a:cubicBezTo>
                  <a:pt x="586" y="588"/>
                  <a:pt x="570" y="587"/>
                  <a:pt x="558" y="594"/>
                </a:cubicBezTo>
                <a:cubicBezTo>
                  <a:pt x="537" y="593"/>
                  <a:pt x="537" y="593"/>
                  <a:pt x="537" y="593"/>
                </a:cubicBezTo>
                <a:cubicBezTo>
                  <a:pt x="526" y="594"/>
                  <a:pt x="517" y="587"/>
                  <a:pt x="508" y="583"/>
                </a:cubicBezTo>
                <a:cubicBezTo>
                  <a:pt x="501" y="575"/>
                  <a:pt x="499" y="564"/>
                  <a:pt x="500" y="554"/>
                </a:cubicBezTo>
                <a:cubicBezTo>
                  <a:pt x="500" y="545"/>
                  <a:pt x="506" y="537"/>
                  <a:pt x="513" y="531"/>
                </a:cubicBezTo>
                <a:cubicBezTo>
                  <a:pt x="523" y="523"/>
                  <a:pt x="540" y="519"/>
                  <a:pt x="552" y="525"/>
                </a:cubicBezTo>
                <a:cubicBezTo>
                  <a:pt x="568" y="537"/>
                  <a:pt x="573" y="557"/>
                  <a:pt x="572" y="577"/>
                </a:cubicBezTo>
                <a:cubicBezTo>
                  <a:pt x="570" y="580"/>
                  <a:pt x="570" y="580"/>
                  <a:pt x="570" y="580"/>
                </a:cubicBezTo>
                <a:cubicBezTo>
                  <a:pt x="569" y="581"/>
                  <a:pt x="568" y="584"/>
                  <a:pt x="570" y="584"/>
                </a:cubicBezTo>
                <a:cubicBezTo>
                  <a:pt x="580" y="581"/>
                  <a:pt x="590" y="577"/>
                  <a:pt x="597" y="571"/>
                </a:cubicBezTo>
                <a:cubicBezTo>
                  <a:pt x="600" y="556"/>
                  <a:pt x="596" y="541"/>
                  <a:pt x="590" y="529"/>
                </a:cubicBezTo>
                <a:cubicBezTo>
                  <a:pt x="575" y="506"/>
                  <a:pt x="547" y="491"/>
                  <a:pt x="519" y="495"/>
                </a:cubicBezTo>
                <a:cubicBezTo>
                  <a:pt x="503" y="501"/>
                  <a:pt x="485" y="510"/>
                  <a:pt x="479" y="528"/>
                </a:cubicBezTo>
                <a:cubicBezTo>
                  <a:pt x="470" y="549"/>
                  <a:pt x="473" y="574"/>
                  <a:pt x="484" y="593"/>
                </a:cubicBezTo>
                <a:cubicBezTo>
                  <a:pt x="494" y="608"/>
                  <a:pt x="510" y="615"/>
                  <a:pt x="525" y="619"/>
                </a:cubicBezTo>
                <a:cubicBezTo>
                  <a:pt x="587" y="635"/>
                  <a:pt x="633" y="583"/>
                  <a:pt x="666" y="538"/>
                </a:cubicBezTo>
                <a:cubicBezTo>
                  <a:pt x="673" y="533"/>
                  <a:pt x="669" y="517"/>
                  <a:pt x="682" y="519"/>
                </a:cubicBezTo>
                <a:cubicBezTo>
                  <a:pt x="730" y="498"/>
                  <a:pt x="735" y="441"/>
                  <a:pt x="770" y="406"/>
                </a:cubicBezTo>
                <a:cubicBezTo>
                  <a:pt x="769" y="405"/>
                  <a:pt x="769" y="405"/>
                  <a:pt x="769" y="405"/>
                </a:cubicBezTo>
                <a:cubicBezTo>
                  <a:pt x="752" y="388"/>
                  <a:pt x="738" y="367"/>
                  <a:pt x="729" y="346"/>
                </a:cubicBezTo>
                <a:cubicBezTo>
                  <a:pt x="722" y="323"/>
                  <a:pt x="706" y="301"/>
                  <a:pt x="685" y="289"/>
                </a:cubicBezTo>
                <a:cubicBezTo>
                  <a:pt x="682" y="288"/>
                  <a:pt x="678" y="289"/>
                  <a:pt x="676" y="287"/>
                </a:cubicBezTo>
                <a:cubicBezTo>
                  <a:pt x="671" y="263"/>
                  <a:pt x="658" y="240"/>
                  <a:pt x="641" y="222"/>
                </a:cubicBezTo>
                <a:cubicBezTo>
                  <a:pt x="625" y="209"/>
                  <a:pt x="610" y="197"/>
                  <a:pt x="591" y="189"/>
                </a:cubicBezTo>
                <a:close/>
                <a:moveTo>
                  <a:pt x="281" y="191"/>
                </a:moveTo>
                <a:cubicBezTo>
                  <a:pt x="266" y="184"/>
                  <a:pt x="252" y="178"/>
                  <a:pt x="234" y="180"/>
                </a:cubicBezTo>
                <a:cubicBezTo>
                  <a:pt x="228" y="181"/>
                  <a:pt x="219" y="178"/>
                  <a:pt x="215" y="183"/>
                </a:cubicBezTo>
                <a:cubicBezTo>
                  <a:pt x="194" y="185"/>
                  <a:pt x="178" y="199"/>
                  <a:pt x="162" y="212"/>
                </a:cubicBezTo>
                <a:cubicBezTo>
                  <a:pt x="140" y="229"/>
                  <a:pt x="130" y="256"/>
                  <a:pt x="115" y="278"/>
                </a:cubicBezTo>
                <a:cubicBezTo>
                  <a:pt x="100" y="279"/>
                  <a:pt x="88" y="292"/>
                  <a:pt x="78" y="303"/>
                </a:cubicBezTo>
                <a:cubicBezTo>
                  <a:pt x="56" y="327"/>
                  <a:pt x="49" y="358"/>
                  <a:pt x="32" y="383"/>
                </a:cubicBezTo>
                <a:cubicBezTo>
                  <a:pt x="30" y="387"/>
                  <a:pt x="24" y="390"/>
                  <a:pt x="26" y="395"/>
                </a:cubicBezTo>
                <a:cubicBezTo>
                  <a:pt x="68" y="427"/>
                  <a:pt x="61" y="493"/>
                  <a:pt x="115" y="510"/>
                </a:cubicBezTo>
                <a:cubicBezTo>
                  <a:pt x="120" y="514"/>
                  <a:pt x="118" y="521"/>
                  <a:pt x="120" y="527"/>
                </a:cubicBezTo>
                <a:cubicBezTo>
                  <a:pt x="132" y="552"/>
                  <a:pt x="144" y="578"/>
                  <a:pt x="169" y="595"/>
                </a:cubicBezTo>
                <a:cubicBezTo>
                  <a:pt x="183" y="603"/>
                  <a:pt x="196" y="612"/>
                  <a:pt x="211" y="614"/>
                </a:cubicBezTo>
                <a:cubicBezTo>
                  <a:pt x="241" y="621"/>
                  <a:pt x="277" y="617"/>
                  <a:pt x="297" y="592"/>
                </a:cubicBezTo>
                <a:cubicBezTo>
                  <a:pt x="309" y="584"/>
                  <a:pt x="315" y="571"/>
                  <a:pt x="316" y="556"/>
                </a:cubicBezTo>
                <a:cubicBezTo>
                  <a:pt x="318" y="541"/>
                  <a:pt x="312" y="527"/>
                  <a:pt x="305" y="515"/>
                </a:cubicBezTo>
                <a:cubicBezTo>
                  <a:pt x="289" y="496"/>
                  <a:pt x="264" y="490"/>
                  <a:pt x="240" y="494"/>
                </a:cubicBezTo>
                <a:cubicBezTo>
                  <a:pt x="225" y="494"/>
                  <a:pt x="214" y="505"/>
                  <a:pt x="203" y="516"/>
                </a:cubicBezTo>
                <a:cubicBezTo>
                  <a:pt x="195" y="523"/>
                  <a:pt x="195" y="534"/>
                  <a:pt x="192" y="544"/>
                </a:cubicBezTo>
                <a:cubicBezTo>
                  <a:pt x="191" y="552"/>
                  <a:pt x="189" y="559"/>
                  <a:pt x="192" y="567"/>
                </a:cubicBezTo>
                <a:cubicBezTo>
                  <a:pt x="199" y="572"/>
                  <a:pt x="206" y="576"/>
                  <a:pt x="214" y="577"/>
                </a:cubicBezTo>
                <a:cubicBezTo>
                  <a:pt x="216" y="577"/>
                  <a:pt x="220" y="580"/>
                  <a:pt x="220" y="576"/>
                </a:cubicBezTo>
                <a:cubicBezTo>
                  <a:pt x="214" y="560"/>
                  <a:pt x="218" y="544"/>
                  <a:pt x="226" y="531"/>
                </a:cubicBezTo>
                <a:cubicBezTo>
                  <a:pt x="233" y="523"/>
                  <a:pt x="241" y="519"/>
                  <a:pt x="251" y="520"/>
                </a:cubicBezTo>
                <a:cubicBezTo>
                  <a:pt x="263" y="521"/>
                  <a:pt x="276" y="522"/>
                  <a:pt x="281" y="534"/>
                </a:cubicBezTo>
                <a:cubicBezTo>
                  <a:pt x="286" y="541"/>
                  <a:pt x="286" y="549"/>
                  <a:pt x="285" y="557"/>
                </a:cubicBezTo>
                <a:cubicBezTo>
                  <a:pt x="280" y="574"/>
                  <a:pt x="262" y="584"/>
                  <a:pt x="245" y="586"/>
                </a:cubicBezTo>
                <a:cubicBezTo>
                  <a:pt x="230" y="588"/>
                  <a:pt x="217" y="582"/>
                  <a:pt x="204" y="579"/>
                </a:cubicBezTo>
                <a:cubicBezTo>
                  <a:pt x="183" y="570"/>
                  <a:pt x="164" y="549"/>
                  <a:pt x="154" y="528"/>
                </a:cubicBezTo>
                <a:cubicBezTo>
                  <a:pt x="146" y="516"/>
                  <a:pt x="142" y="502"/>
                  <a:pt x="135" y="490"/>
                </a:cubicBezTo>
                <a:cubicBezTo>
                  <a:pt x="131" y="490"/>
                  <a:pt x="128" y="487"/>
                  <a:pt x="125" y="486"/>
                </a:cubicBezTo>
                <a:cubicBezTo>
                  <a:pt x="90" y="468"/>
                  <a:pt x="85" y="430"/>
                  <a:pt x="66" y="401"/>
                </a:cubicBezTo>
                <a:cubicBezTo>
                  <a:pt x="63" y="397"/>
                  <a:pt x="55" y="398"/>
                  <a:pt x="56" y="392"/>
                </a:cubicBezTo>
                <a:cubicBezTo>
                  <a:pt x="68" y="381"/>
                  <a:pt x="70" y="365"/>
                  <a:pt x="76" y="351"/>
                </a:cubicBezTo>
                <a:cubicBezTo>
                  <a:pt x="87" y="327"/>
                  <a:pt x="111" y="308"/>
                  <a:pt x="136" y="300"/>
                </a:cubicBezTo>
                <a:cubicBezTo>
                  <a:pt x="150" y="259"/>
                  <a:pt x="184" y="215"/>
                  <a:pt x="229" y="208"/>
                </a:cubicBezTo>
                <a:cubicBezTo>
                  <a:pt x="253" y="206"/>
                  <a:pt x="279" y="214"/>
                  <a:pt x="290" y="236"/>
                </a:cubicBezTo>
                <a:cubicBezTo>
                  <a:pt x="294" y="251"/>
                  <a:pt x="288" y="268"/>
                  <a:pt x="276" y="278"/>
                </a:cubicBezTo>
                <a:cubicBezTo>
                  <a:pt x="263" y="284"/>
                  <a:pt x="246" y="282"/>
                  <a:pt x="235" y="274"/>
                </a:cubicBezTo>
                <a:cubicBezTo>
                  <a:pt x="222" y="262"/>
                  <a:pt x="217" y="246"/>
                  <a:pt x="216" y="230"/>
                </a:cubicBezTo>
                <a:cubicBezTo>
                  <a:pt x="215" y="225"/>
                  <a:pt x="217" y="220"/>
                  <a:pt x="215" y="217"/>
                </a:cubicBezTo>
                <a:cubicBezTo>
                  <a:pt x="206" y="218"/>
                  <a:pt x="199" y="224"/>
                  <a:pt x="192" y="230"/>
                </a:cubicBezTo>
                <a:cubicBezTo>
                  <a:pt x="192" y="238"/>
                  <a:pt x="189" y="247"/>
                  <a:pt x="192" y="255"/>
                </a:cubicBezTo>
                <a:cubicBezTo>
                  <a:pt x="197" y="277"/>
                  <a:pt x="214" y="297"/>
                  <a:pt x="235" y="304"/>
                </a:cubicBezTo>
                <a:cubicBezTo>
                  <a:pt x="254" y="313"/>
                  <a:pt x="275" y="304"/>
                  <a:pt x="292" y="298"/>
                </a:cubicBezTo>
                <a:cubicBezTo>
                  <a:pt x="302" y="291"/>
                  <a:pt x="313" y="281"/>
                  <a:pt x="312" y="268"/>
                </a:cubicBezTo>
                <a:cubicBezTo>
                  <a:pt x="314" y="257"/>
                  <a:pt x="321" y="248"/>
                  <a:pt x="317" y="235"/>
                </a:cubicBezTo>
                <a:cubicBezTo>
                  <a:pt x="309" y="217"/>
                  <a:pt x="309" y="217"/>
                  <a:pt x="309" y="217"/>
                </a:cubicBezTo>
                <a:cubicBezTo>
                  <a:pt x="302" y="206"/>
                  <a:pt x="291" y="199"/>
                  <a:pt x="281" y="191"/>
                </a:cubicBezTo>
                <a:close/>
                <a:moveTo>
                  <a:pt x="278" y="228"/>
                </a:moveTo>
                <a:cubicBezTo>
                  <a:pt x="266" y="217"/>
                  <a:pt x="251" y="212"/>
                  <a:pt x="233" y="212"/>
                </a:cubicBezTo>
                <a:cubicBezTo>
                  <a:pt x="232" y="213"/>
                  <a:pt x="231" y="214"/>
                  <a:pt x="232" y="215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8" y="219"/>
                  <a:pt x="274" y="225"/>
                  <a:pt x="279" y="241"/>
                </a:cubicBezTo>
                <a:cubicBezTo>
                  <a:pt x="281" y="249"/>
                  <a:pt x="280" y="258"/>
                  <a:pt x="275" y="265"/>
                </a:cubicBezTo>
                <a:cubicBezTo>
                  <a:pt x="270" y="269"/>
                  <a:pt x="262" y="270"/>
                  <a:pt x="256" y="269"/>
                </a:cubicBezTo>
                <a:cubicBezTo>
                  <a:pt x="240" y="266"/>
                  <a:pt x="232" y="252"/>
                  <a:pt x="229" y="238"/>
                </a:cubicBezTo>
                <a:cubicBezTo>
                  <a:pt x="229" y="237"/>
                  <a:pt x="226" y="236"/>
                  <a:pt x="227" y="234"/>
                </a:cubicBezTo>
                <a:cubicBezTo>
                  <a:pt x="225" y="228"/>
                  <a:pt x="228" y="220"/>
                  <a:pt x="226" y="213"/>
                </a:cubicBezTo>
                <a:cubicBezTo>
                  <a:pt x="224" y="213"/>
                  <a:pt x="223" y="214"/>
                  <a:pt x="222" y="215"/>
                </a:cubicBezTo>
                <a:cubicBezTo>
                  <a:pt x="218" y="233"/>
                  <a:pt x="222" y="256"/>
                  <a:pt x="238" y="269"/>
                </a:cubicBezTo>
                <a:cubicBezTo>
                  <a:pt x="247" y="277"/>
                  <a:pt x="261" y="279"/>
                  <a:pt x="273" y="274"/>
                </a:cubicBezTo>
                <a:cubicBezTo>
                  <a:pt x="279" y="270"/>
                  <a:pt x="282" y="264"/>
                  <a:pt x="285" y="258"/>
                </a:cubicBezTo>
                <a:cubicBezTo>
                  <a:pt x="290" y="248"/>
                  <a:pt x="285" y="237"/>
                  <a:pt x="278" y="228"/>
                </a:cubicBezTo>
                <a:close/>
                <a:moveTo>
                  <a:pt x="564" y="218"/>
                </a:moveTo>
                <a:cubicBezTo>
                  <a:pt x="563" y="215"/>
                  <a:pt x="563" y="215"/>
                  <a:pt x="563" y="215"/>
                </a:cubicBezTo>
                <a:cubicBezTo>
                  <a:pt x="556" y="215"/>
                  <a:pt x="549" y="214"/>
                  <a:pt x="543" y="216"/>
                </a:cubicBezTo>
                <a:cubicBezTo>
                  <a:pt x="537" y="217"/>
                  <a:pt x="531" y="222"/>
                  <a:pt x="524" y="221"/>
                </a:cubicBezTo>
                <a:cubicBezTo>
                  <a:pt x="517" y="225"/>
                  <a:pt x="509" y="233"/>
                  <a:pt x="511" y="241"/>
                </a:cubicBezTo>
                <a:cubicBezTo>
                  <a:pt x="510" y="253"/>
                  <a:pt x="518" y="264"/>
                  <a:pt x="528" y="270"/>
                </a:cubicBezTo>
                <a:cubicBezTo>
                  <a:pt x="540" y="274"/>
                  <a:pt x="554" y="271"/>
                  <a:pt x="563" y="262"/>
                </a:cubicBezTo>
                <a:cubicBezTo>
                  <a:pt x="572" y="251"/>
                  <a:pt x="575" y="237"/>
                  <a:pt x="574" y="223"/>
                </a:cubicBezTo>
                <a:cubicBezTo>
                  <a:pt x="573" y="220"/>
                  <a:pt x="572" y="216"/>
                  <a:pt x="568" y="217"/>
                </a:cubicBezTo>
                <a:cubicBezTo>
                  <a:pt x="567" y="220"/>
                  <a:pt x="568" y="224"/>
                  <a:pt x="569" y="229"/>
                </a:cubicBezTo>
                <a:cubicBezTo>
                  <a:pt x="567" y="243"/>
                  <a:pt x="562" y="257"/>
                  <a:pt x="549" y="264"/>
                </a:cubicBezTo>
                <a:cubicBezTo>
                  <a:pt x="541" y="268"/>
                  <a:pt x="532" y="265"/>
                  <a:pt x="526" y="259"/>
                </a:cubicBezTo>
                <a:cubicBezTo>
                  <a:pt x="518" y="253"/>
                  <a:pt x="519" y="244"/>
                  <a:pt x="520" y="235"/>
                </a:cubicBezTo>
                <a:cubicBezTo>
                  <a:pt x="528" y="221"/>
                  <a:pt x="545" y="220"/>
                  <a:pt x="559" y="221"/>
                </a:cubicBezTo>
                <a:cubicBezTo>
                  <a:pt x="562" y="221"/>
                  <a:pt x="564" y="220"/>
                  <a:pt x="564" y="218"/>
                </a:cubicBezTo>
                <a:close/>
                <a:moveTo>
                  <a:pt x="265" y="227"/>
                </a:moveTo>
                <a:cubicBezTo>
                  <a:pt x="258" y="223"/>
                  <a:pt x="249" y="220"/>
                  <a:pt x="240" y="219"/>
                </a:cubicBezTo>
                <a:cubicBezTo>
                  <a:pt x="242" y="224"/>
                  <a:pt x="248" y="224"/>
                  <a:pt x="252" y="227"/>
                </a:cubicBezTo>
                <a:cubicBezTo>
                  <a:pt x="261" y="231"/>
                  <a:pt x="263" y="240"/>
                  <a:pt x="268" y="247"/>
                </a:cubicBezTo>
                <a:cubicBezTo>
                  <a:pt x="267" y="251"/>
                  <a:pt x="262" y="253"/>
                  <a:pt x="259" y="254"/>
                </a:cubicBezTo>
                <a:cubicBezTo>
                  <a:pt x="249" y="252"/>
                  <a:pt x="249" y="252"/>
                  <a:pt x="249" y="252"/>
                </a:cubicBezTo>
                <a:cubicBezTo>
                  <a:pt x="239" y="248"/>
                  <a:pt x="234" y="236"/>
                  <a:pt x="231" y="225"/>
                </a:cubicBezTo>
                <a:cubicBezTo>
                  <a:pt x="231" y="225"/>
                  <a:pt x="231" y="225"/>
                  <a:pt x="230" y="225"/>
                </a:cubicBezTo>
                <a:cubicBezTo>
                  <a:pt x="232" y="242"/>
                  <a:pt x="237" y="260"/>
                  <a:pt x="255" y="265"/>
                </a:cubicBezTo>
                <a:cubicBezTo>
                  <a:pt x="261" y="267"/>
                  <a:pt x="268" y="267"/>
                  <a:pt x="273" y="262"/>
                </a:cubicBezTo>
                <a:cubicBezTo>
                  <a:pt x="277" y="259"/>
                  <a:pt x="276" y="254"/>
                  <a:pt x="277" y="249"/>
                </a:cubicBezTo>
                <a:cubicBezTo>
                  <a:pt x="277" y="241"/>
                  <a:pt x="272" y="233"/>
                  <a:pt x="265" y="227"/>
                </a:cubicBezTo>
                <a:close/>
                <a:moveTo>
                  <a:pt x="555" y="225"/>
                </a:moveTo>
                <a:cubicBezTo>
                  <a:pt x="544" y="224"/>
                  <a:pt x="533" y="225"/>
                  <a:pt x="525" y="234"/>
                </a:cubicBezTo>
                <a:cubicBezTo>
                  <a:pt x="521" y="239"/>
                  <a:pt x="522" y="246"/>
                  <a:pt x="524" y="252"/>
                </a:cubicBezTo>
                <a:cubicBezTo>
                  <a:pt x="530" y="257"/>
                  <a:pt x="535" y="264"/>
                  <a:pt x="543" y="262"/>
                </a:cubicBezTo>
                <a:cubicBezTo>
                  <a:pt x="555" y="258"/>
                  <a:pt x="564" y="245"/>
                  <a:pt x="564" y="232"/>
                </a:cubicBezTo>
                <a:cubicBezTo>
                  <a:pt x="558" y="240"/>
                  <a:pt x="552" y="254"/>
                  <a:pt x="539" y="253"/>
                </a:cubicBezTo>
                <a:cubicBezTo>
                  <a:pt x="536" y="251"/>
                  <a:pt x="533" y="248"/>
                  <a:pt x="533" y="243"/>
                </a:cubicBezTo>
                <a:cubicBezTo>
                  <a:pt x="533" y="237"/>
                  <a:pt x="540" y="231"/>
                  <a:pt x="546" y="229"/>
                </a:cubicBezTo>
                <a:cubicBezTo>
                  <a:pt x="548" y="226"/>
                  <a:pt x="554" y="228"/>
                  <a:pt x="555" y="225"/>
                </a:cubicBezTo>
                <a:close/>
                <a:moveTo>
                  <a:pt x="186" y="240"/>
                </a:moveTo>
                <a:cubicBezTo>
                  <a:pt x="187" y="239"/>
                  <a:pt x="186" y="233"/>
                  <a:pt x="183" y="237"/>
                </a:cubicBezTo>
                <a:cubicBezTo>
                  <a:pt x="162" y="255"/>
                  <a:pt x="149" y="280"/>
                  <a:pt x="140" y="304"/>
                </a:cubicBezTo>
                <a:cubicBezTo>
                  <a:pt x="127" y="312"/>
                  <a:pt x="110" y="315"/>
                  <a:pt x="100" y="329"/>
                </a:cubicBezTo>
                <a:cubicBezTo>
                  <a:pt x="84" y="342"/>
                  <a:pt x="79" y="362"/>
                  <a:pt x="72" y="380"/>
                </a:cubicBezTo>
                <a:cubicBezTo>
                  <a:pt x="72" y="385"/>
                  <a:pt x="66" y="388"/>
                  <a:pt x="67" y="393"/>
                </a:cubicBezTo>
                <a:cubicBezTo>
                  <a:pt x="72" y="396"/>
                  <a:pt x="74" y="401"/>
                  <a:pt x="78" y="406"/>
                </a:cubicBezTo>
                <a:cubicBezTo>
                  <a:pt x="90" y="437"/>
                  <a:pt x="105" y="477"/>
                  <a:pt x="141" y="486"/>
                </a:cubicBezTo>
                <a:cubicBezTo>
                  <a:pt x="152" y="512"/>
                  <a:pt x="161" y="539"/>
                  <a:pt x="182" y="559"/>
                </a:cubicBezTo>
                <a:cubicBezTo>
                  <a:pt x="184" y="559"/>
                  <a:pt x="184" y="559"/>
                  <a:pt x="184" y="559"/>
                </a:cubicBezTo>
                <a:cubicBezTo>
                  <a:pt x="185" y="557"/>
                  <a:pt x="185" y="554"/>
                  <a:pt x="184" y="553"/>
                </a:cubicBezTo>
                <a:cubicBezTo>
                  <a:pt x="181" y="552"/>
                  <a:pt x="180" y="548"/>
                  <a:pt x="177" y="546"/>
                </a:cubicBezTo>
                <a:cubicBezTo>
                  <a:pt x="165" y="525"/>
                  <a:pt x="154" y="506"/>
                  <a:pt x="147" y="483"/>
                </a:cubicBezTo>
                <a:cubicBezTo>
                  <a:pt x="145" y="480"/>
                  <a:pt x="145" y="480"/>
                  <a:pt x="145" y="480"/>
                </a:cubicBezTo>
                <a:cubicBezTo>
                  <a:pt x="130" y="479"/>
                  <a:pt x="120" y="467"/>
                  <a:pt x="109" y="458"/>
                </a:cubicBezTo>
                <a:cubicBezTo>
                  <a:pt x="95" y="437"/>
                  <a:pt x="90" y="412"/>
                  <a:pt x="74" y="391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80" y="373"/>
                  <a:pt x="88" y="356"/>
                  <a:pt x="95" y="341"/>
                </a:cubicBezTo>
                <a:cubicBezTo>
                  <a:pt x="104" y="327"/>
                  <a:pt x="119" y="319"/>
                  <a:pt x="132" y="313"/>
                </a:cubicBezTo>
                <a:cubicBezTo>
                  <a:pt x="137" y="310"/>
                  <a:pt x="145" y="311"/>
                  <a:pt x="148" y="305"/>
                </a:cubicBezTo>
                <a:cubicBezTo>
                  <a:pt x="155" y="288"/>
                  <a:pt x="159" y="270"/>
                  <a:pt x="171" y="255"/>
                </a:cubicBezTo>
                <a:cubicBezTo>
                  <a:pt x="175" y="250"/>
                  <a:pt x="182" y="245"/>
                  <a:pt x="186" y="240"/>
                </a:cubicBezTo>
                <a:close/>
                <a:moveTo>
                  <a:pt x="635" y="272"/>
                </a:moveTo>
                <a:cubicBezTo>
                  <a:pt x="629" y="259"/>
                  <a:pt x="621" y="246"/>
                  <a:pt x="609" y="237"/>
                </a:cubicBezTo>
                <a:cubicBezTo>
                  <a:pt x="608" y="239"/>
                  <a:pt x="608" y="242"/>
                  <a:pt x="609" y="244"/>
                </a:cubicBezTo>
                <a:cubicBezTo>
                  <a:pt x="609" y="246"/>
                  <a:pt x="611" y="245"/>
                  <a:pt x="612" y="246"/>
                </a:cubicBezTo>
                <a:cubicBezTo>
                  <a:pt x="629" y="266"/>
                  <a:pt x="637" y="291"/>
                  <a:pt x="644" y="316"/>
                </a:cubicBezTo>
                <a:cubicBezTo>
                  <a:pt x="647" y="320"/>
                  <a:pt x="652" y="320"/>
                  <a:pt x="657" y="320"/>
                </a:cubicBezTo>
                <a:cubicBezTo>
                  <a:pt x="691" y="326"/>
                  <a:pt x="695" y="365"/>
                  <a:pt x="708" y="390"/>
                </a:cubicBezTo>
                <a:cubicBezTo>
                  <a:pt x="710" y="396"/>
                  <a:pt x="717" y="400"/>
                  <a:pt x="718" y="407"/>
                </a:cubicBezTo>
                <a:cubicBezTo>
                  <a:pt x="702" y="426"/>
                  <a:pt x="697" y="451"/>
                  <a:pt x="682" y="471"/>
                </a:cubicBezTo>
                <a:cubicBezTo>
                  <a:pt x="671" y="486"/>
                  <a:pt x="653" y="485"/>
                  <a:pt x="640" y="494"/>
                </a:cubicBezTo>
                <a:cubicBezTo>
                  <a:pt x="637" y="506"/>
                  <a:pt x="635" y="517"/>
                  <a:pt x="631" y="528"/>
                </a:cubicBezTo>
                <a:cubicBezTo>
                  <a:pt x="624" y="540"/>
                  <a:pt x="617" y="555"/>
                  <a:pt x="604" y="562"/>
                </a:cubicBezTo>
                <a:cubicBezTo>
                  <a:pt x="604" y="563"/>
                  <a:pt x="603" y="564"/>
                  <a:pt x="604" y="564"/>
                </a:cubicBezTo>
                <a:cubicBezTo>
                  <a:pt x="625" y="550"/>
                  <a:pt x="637" y="526"/>
                  <a:pt x="644" y="502"/>
                </a:cubicBezTo>
                <a:cubicBezTo>
                  <a:pt x="644" y="494"/>
                  <a:pt x="654" y="496"/>
                  <a:pt x="659" y="493"/>
                </a:cubicBezTo>
                <a:cubicBezTo>
                  <a:pt x="697" y="478"/>
                  <a:pt x="702" y="434"/>
                  <a:pt x="726" y="407"/>
                </a:cubicBezTo>
                <a:cubicBezTo>
                  <a:pt x="727" y="405"/>
                  <a:pt x="728" y="403"/>
                  <a:pt x="726" y="402"/>
                </a:cubicBezTo>
                <a:cubicBezTo>
                  <a:pt x="710" y="390"/>
                  <a:pt x="708" y="371"/>
                  <a:pt x="701" y="354"/>
                </a:cubicBezTo>
                <a:cubicBezTo>
                  <a:pt x="693" y="333"/>
                  <a:pt x="675" y="316"/>
                  <a:pt x="653" y="313"/>
                </a:cubicBezTo>
                <a:cubicBezTo>
                  <a:pt x="649" y="309"/>
                  <a:pt x="649" y="309"/>
                  <a:pt x="649" y="309"/>
                </a:cubicBezTo>
                <a:cubicBezTo>
                  <a:pt x="646" y="295"/>
                  <a:pt x="641" y="283"/>
                  <a:pt x="635" y="272"/>
                </a:cubicBezTo>
                <a:close/>
                <a:moveTo>
                  <a:pt x="188" y="264"/>
                </a:moveTo>
                <a:cubicBezTo>
                  <a:pt x="185" y="249"/>
                  <a:pt x="185" y="249"/>
                  <a:pt x="185" y="249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64" y="263"/>
                  <a:pt x="160" y="288"/>
                  <a:pt x="151" y="309"/>
                </a:cubicBezTo>
                <a:cubicBezTo>
                  <a:pt x="143" y="314"/>
                  <a:pt x="133" y="318"/>
                  <a:pt x="124" y="321"/>
                </a:cubicBezTo>
                <a:cubicBezTo>
                  <a:pt x="100" y="330"/>
                  <a:pt x="92" y="357"/>
                  <a:pt x="84" y="379"/>
                </a:cubicBezTo>
                <a:cubicBezTo>
                  <a:pt x="83" y="383"/>
                  <a:pt x="79" y="386"/>
                  <a:pt x="79" y="390"/>
                </a:cubicBezTo>
                <a:cubicBezTo>
                  <a:pt x="99" y="417"/>
                  <a:pt x="99" y="458"/>
                  <a:pt x="134" y="473"/>
                </a:cubicBezTo>
                <a:cubicBezTo>
                  <a:pt x="140" y="475"/>
                  <a:pt x="147" y="473"/>
                  <a:pt x="150" y="478"/>
                </a:cubicBezTo>
                <a:cubicBezTo>
                  <a:pt x="156" y="497"/>
                  <a:pt x="164" y="516"/>
                  <a:pt x="174" y="534"/>
                </a:cubicBezTo>
                <a:cubicBezTo>
                  <a:pt x="177" y="539"/>
                  <a:pt x="180" y="545"/>
                  <a:pt x="185" y="549"/>
                </a:cubicBezTo>
                <a:cubicBezTo>
                  <a:pt x="191" y="525"/>
                  <a:pt x="191" y="525"/>
                  <a:pt x="191" y="525"/>
                </a:cubicBezTo>
                <a:cubicBezTo>
                  <a:pt x="196" y="512"/>
                  <a:pt x="208" y="500"/>
                  <a:pt x="221" y="495"/>
                </a:cubicBezTo>
                <a:cubicBezTo>
                  <a:pt x="222" y="494"/>
                  <a:pt x="222" y="493"/>
                  <a:pt x="222" y="492"/>
                </a:cubicBezTo>
                <a:cubicBezTo>
                  <a:pt x="201" y="491"/>
                  <a:pt x="184" y="476"/>
                  <a:pt x="175" y="459"/>
                </a:cubicBezTo>
                <a:cubicBezTo>
                  <a:pt x="168" y="459"/>
                  <a:pt x="162" y="456"/>
                  <a:pt x="156" y="453"/>
                </a:cubicBezTo>
                <a:cubicBezTo>
                  <a:pt x="133" y="442"/>
                  <a:pt x="134" y="410"/>
                  <a:pt x="112" y="400"/>
                </a:cubicBezTo>
                <a:cubicBezTo>
                  <a:pt x="111" y="398"/>
                  <a:pt x="111" y="394"/>
                  <a:pt x="113" y="393"/>
                </a:cubicBezTo>
                <a:cubicBezTo>
                  <a:pt x="137" y="377"/>
                  <a:pt x="139" y="344"/>
                  <a:pt x="168" y="336"/>
                </a:cubicBezTo>
                <a:cubicBezTo>
                  <a:pt x="173" y="334"/>
                  <a:pt x="179" y="339"/>
                  <a:pt x="181" y="332"/>
                </a:cubicBezTo>
                <a:cubicBezTo>
                  <a:pt x="188" y="316"/>
                  <a:pt x="204" y="308"/>
                  <a:pt x="221" y="305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04" y="296"/>
                  <a:pt x="195" y="280"/>
                  <a:pt x="188" y="264"/>
                </a:cubicBezTo>
                <a:close/>
                <a:moveTo>
                  <a:pt x="619" y="261"/>
                </a:moveTo>
                <a:cubicBezTo>
                  <a:pt x="615" y="257"/>
                  <a:pt x="614" y="250"/>
                  <a:pt x="608" y="248"/>
                </a:cubicBezTo>
                <a:cubicBezTo>
                  <a:pt x="606" y="252"/>
                  <a:pt x="606" y="257"/>
                  <a:pt x="605" y="261"/>
                </a:cubicBezTo>
                <a:cubicBezTo>
                  <a:pt x="599" y="281"/>
                  <a:pt x="581" y="295"/>
                  <a:pt x="564" y="306"/>
                </a:cubicBezTo>
                <a:cubicBezTo>
                  <a:pt x="562" y="308"/>
                  <a:pt x="558" y="308"/>
                  <a:pt x="558" y="310"/>
                </a:cubicBezTo>
                <a:cubicBezTo>
                  <a:pt x="560" y="310"/>
                  <a:pt x="563" y="310"/>
                  <a:pt x="566" y="310"/>
                </a:cubicBezTo>
                <a:cubicBezTo>
                  <a:pt x="588" y="309"/>
                  <a:pt x="606" y="324"/>
                  <a:pt x="616" y="342"/>
                </a:cubicBezTo>
                <a:cubicBezTo>
                  <a:pt x="617" y="347"/>
                  <a:pt x="617" y="347"/>
                  <a:pt x="617" y="347"/>
                </a:cubicBezTo>
                <a:cubicBezTo>
                  <a:pt x="617" y="348"/>
                  <a:pt x="615" y="349"/>
                  <a:pt x="613" y="349"/>
                </a:cubicBezTo>
                <a:cubicBezTo>
                  <a:pt x="610" y="340"/>
                  <a:pt x="602" y="333"/>
                  <a:pt x="597" y="327"/>
                </a:cubicBezTo>
                <a:cubicBezTo>
                  <a:pt x="586" y="317"/>
                  <a:pt x="570" y="315"/>
                  <a:pt x="555" y="316"/>
                </a:cubicBezTo>
                <a:cubicBezTo>
                  <a:pt x="546" y="318"/>
                  <a:pt x="541" y="328"/>
                  <a:pt x="538" y="335"/>
                </a:cubicBezTo>
                <a:cubicBezTo>
                  <a:pt x="539" y="342"/>
                  <a:pt x="538" y="350"/>
                  <a:pt x="543" y="355"/>
                </a:cubicBezTo>
                <a:cubicBezTo>
                  <a:pt x="547" y="358"/>
                  <a:pt x="551" y="360"/>
                  <a:pt x="556" y="360"/>
                </a:cubicBezTo>
                <a:cubicBezTo>
                  <a:pt x="553" y="355"/>
                  <a:pt x="547" y="352"/>
                  <a:pt x="547" y="347"/>
                </a:cubicBezTo>
                <a:cubicBezTo>
                  <a:pt x="546" y="341"/>
                  <a:pt x="549" y="334"/>
                  <a:pt x="554" y="330"/>
                </a:cubicBezTo>
                <a:cubicBezTo>
                  <a:pt x="560" y="326"/>
                  <a:pt x="568" y="322"/>
                  <a:pt x="577" y="325"/>
                </a:cubicBezTo>
                <a:cubicBezTo>
                  <a:pt x="589" y="328"/>
                  <a:pt x="597" y="338"/>
                  <a:pt x="601" y="349"/>
                </a:cubicBezTo>
                <a:cubicBezTo>
                  <a:pt x="601" y="361"/>
                  <a:pt x="614" y="351"/>
                  <a:pt x="620" y="356"/>
                </a:cubicBezTo>
                <a:cubicBezTo>
                  <a:pt x="643" y="359"/>
                  <a:pt x="653" y="383"/>
                  <a:pt x="664" y="400"/>
                </a:cubicBezTo>
                <a:cubicBezTo>
                  <a:pt x="669" y="409"/>
                  <a:pt x="655" y="414"/>
                  <a:pt x="655" y="423"/>
                </a:cubicBezTo>
                <a:cubicBezTo>
                  <a:pt x="652" y="433"/>
                  <a:pt x="643" y="441"/>
                  <a:pt x="634" y="447"/>
                </a:cubicBezTo>
                <a:cubicBezTo>
                  <a:pt x="627" y="452"/>
                  <a:pt x="620" y="448"/>
                  <a:pt x="614" y="454"/>
                </a:cubicBezTo>
                <a:cubicBezTo>
                  <a:pt x="610" y="464"/>
                  <a:pt x="600" y="474"/>
                  <a:pt x="592" y="480"/>
                </a:cubicBezTo>
                <a:cubicBezTo>
                  <a:pt x="583" y="485"/>
                  <a:pt x="570" y="488"/>
                  <a:pt x="561" y="480"/>
                </a:cubicBezTo>
                <a:cubicBezTo>
                  <a:pt x="553" y="475"/>
                  <a:pt x="550" y="466"/>
                  <a:pt x="550" y="456"/>
                </a:cubicBezTo>
                <a:cubicBezTo>
                  <a:pt x="551" y="451"/>
                  <a:pt x="555" y="447"/>
                  <a:pt x="559" y="444"/>
                </a:cubicBezTo>
                <a:cubicBezTo>
                  <a:pt x="559" y="443"/>
                  <a:pt x="559" y="443"/>
                  <a:pt x="559" y="443"/>
                </a:cubicBezTo>
                <a:cubicBezTo>
                  <a:pt x="554" y="444"/>
                  <a:pt x="548" y="447"/>
                  <a:pt x="545" y="452"/>
                </a:cubicBezTo>
                <a:cubicBezTo>
                  <a:pt x="543" y="459"/>
                  <a:pt x="541" y="467"/>
                  <a:pt x="545" y="473"/>
                </a:cubicBezTo>
                <a:cubicBezTo>
                  <a:pt x="549" y="483"/>
                  <a:pt x="559" y="491"/>
                  <a:pt x="570" y="493"/>
                </a:cubicBezTo>
                <a:cubicBezTo>
                  <a:pt x="587" y="495"/>
                  <a:pt x="600" y="486"/>
                  <a:pt x="612" y="474"/>
                </a:cubicBezTo>
                <a:cubicBezTo>
                  <a:pt x="615" y="470"/>
                  <a:pt x="617" y="464"/>
                  <a:pt x="620" y="461"/>
                </a:cubicBezTo>
                <a:cubicBezTo>
                  <a:pt x="630" y="460"/>
                  <a:pt x="637" y="456"/>
                  <a:pt x="645" y="451"/>
                </a:cubicBezTo>
                <a:cubicBezTo>
                  <a:pt x="661" y="440"/>
                  <a:pt x="661" y="419"/>
                  <a:pt x="677" y="408"/>
                </a:cubicBezTo>
                <a:cubicBezTo>
                  <a:pt x="678" y="406"/>
                  <a:pt x="678" y="406"/>
                  <a:pt x="678" y="406"/>
                </a:cubicBezTo>
                <a:cubicBezTo>
                  <a:pt x="666" y="390"/>
                  <a:pt x="666" y="390"/>
                  <a:pt x="666" y="390"/>
                </a:cubicBezTo>
                <a:cubicBezTo>
                  <a:pt x="661" y="376"/>
                  <a:pt x="650" y="362"/>
                  <a:pt x="635" y="355"/>
                </a:cubicBezTo>
                <a:cubicBezTo>
                  <a:pt x="634" y="354"/>
                  <a:pt x="633" y="355"/>
                  <a:pt x="632" y="353"/>
                </a:cubicBezTo>
                <a:cubicBezTo>
                  <a:pt x="628" y="350"/>
                  <a:pt x="620" y="352"/>
                  <a:pt x="618" y="347"/>
                </a:cubicBezTo>
                <a:cubicBezTo>
                  <a:pt x="619" y="345"/>
                  <a:pt x="620" y="344"/>
                  <a:pt x="622" y="344"/>
                </a:cubicBezTo>
                <a:cubicBezTo>
                  <a:pt x="644" y="349"/>
                  <a:pt x="662" y="367"/>
                  <a:pt x="671" y="387"/>
                </a:cubicBezTo>
                <a:cubicBezTo>
                  <a:pt x="673" y="393"/>
                  <a:pt x="678" y="397"/>
                  <a:pt x="682" y="402"/>
                </a:cubicBezTo>
                <a:cubicBezTo>
                  <a:pt x="683" y="404"/>
                  <a:pt x="687" y="405"/>
                  <a:pt x="687" y="408"/>
                </a:cubicBezTo>
                <a:cubicBezTo>
                  <a:pt x="682" y="411"/>
                  <a:pt x="676" y="414"/>
                  <a:pt x="673" y="419"/>
                </a:cubicBezTo>
                <a:cubicBezTo>
                  <a:pt x="665" y="441"/>
                  <a:pt x="648" y="462"/>
                  <a:pt x="624" y="466"/>
                </a:cubicBezTo>
                <a:cubicBezTo>
                  <a:pt x="618" y="476"/>
                  <a:pt x="610" y="484"/>
                  <a:pt x="601" y="491"/>
                </a:cubicBezTo>
                <a:cubicBezTo>
                  <a:pt x="591" y="496"/>
                  <a:pt x="579" y="501"/>
                  <a:pt x="567" y="499"/>
                </a:cubicBezTo>
                <a:cubicBezTo>
                  <a:pt x="567" y="499"/>
                  <a:pt x="567" y="500"/>
                  <a:pt x="568" y="500"/>
                </a:cubicBezTo>
                <a:cubicBezTo>
                  <a:pt x="582" y="509"/>
                  <a:pt x="594" y="522"/>
                  <a:pt x="599" y="537"/>
                </a:cubicBezTo>
                <a:cubicBezTo>
                  <a:pt x="602" y="543"/>
                  <a:pt x="601" y="552"/>
                  <a:pt x="605" y="556"/>
                </a:cubicBezTo>
                <a:cubicBezTo>
                  <a:pt x="621" y="543"/>
                  <a:pt x="631" y="523"/>
                  <a:pt x="634" y="503"/>
                </a:cubicBezTo>
                <a:cubicBezTo>
                  <a:pt x="636" y="498"/>
                  <a:pt x="634" y="494"/>
                  <a:pt x="636" y="490"/>
                </a:cubicBezTo>
                <a:cubicBezTo>
                  <a:pt x="650" y="482"/>
                  <a:pt x="668" y="483"/>
                  <a:pt x="678" y="469"/>
                </a:cubicBezTo>
                <a:cubicBezTo>
                  <a:pt x="693" y="449"/>
                  <a:pt x="699" y="427"/>
                  <a:pt x="714" y="407"/>
                </a:cubicBezTo>
                <a:cubicBezTo>
                  <a:pt x="714" y="402"/>
                  <a:pt x="709" y="400"/>
                  <a:pt x="707" y="395"/>
                </a:cubicBezTo>
                <a:cubicBezTo>
                  <a:pt x="699" y="377"/>
                  <a:pt x="692" y="357"/>
                  <a:pt x="682" y="340"/>
                </a:cubicBezTo>
                <a:cubicBezTo>
                  <a:pt x="672" y="324"/>
                  <a:pt x="654" y="326"/>
                  <a:pt x="641" y="319"/>
                </a:cubicBezTo>
                <a:cubicBezTo>
                  <a:pt x="636" y="299"/>
                  <a:pt x="631" y="278"/>
                  <a:pt x="619" y="261"/>
                </a:cubicBezTo>
                <a:close/>
                <a:moveTo>
                  <a:pt x="400" y="265"/>
                </a:moveTo>
                <a:cubicBezTo>
                  <a:pt x="398" y="265"/>
                  <a:pt x="398" y="265"/>
                  <a:pt x="398" y="265"/>
                </a:cubicBezTo>
                <a:cubicBezTo>
                  <a:pt x="394" y="270"/>
                  <a:pt x="389" y="275"/>
                  <a:pt x="384" y="281"/>
                </a:cubicBezTo>
                <a:cubicBezTo>
                  <a:pt x="374" y="280"/>
                  <a:pt x="374" y="280"/>
                  <a:pt x="374" y="280"/>
                </a:cubicBezTo>
                <a:cubicBezTo>
                  <a:pt x="369" y="281"/>
                  <a:pt x="362" y="282"/>
                  <a:pt x="361" y="287"/>
                </a:cubicBezTo>
                <a:cubicBezTo>
                  <a:pt x="366" y="286"/>
                  <a:pt x="370" y="293"/>
                  <a:pt x="373" y="296"/>
                </a:cubicBezTo>
                <a:cubicBezTo>
                  <a:pt x="373" y="297"/>
                  <a:pt x="373" y="299"/>
                  <a:pt x="372" y="299"/>
                </a:cubicBezTo>
                <a:cubicBezTo>
                  <a:pt x="366" y="295"/>
                  <a:pt x="357" y="295"/>
                  <a:pt x="350" y="298"/>
                </a:cubicBezTo>
                <a:cubicBezTo>
                  <a:pt x="350" y="301"/>
                  <a:pt x="351" y="302"/>
                  <a:pt x="352" y="303"/>
                </a:cubicBezTo>
                <a:cubicBezTo>
                  <a:pt x="353" y="306"/>
                  <a:pt x="355" y="309"/>
                  <a:pt x="352" y="311"/>
                </a:cubicBezTo>
                <a:cubicBezTo>
                  <a:pt x="334" y="312"/>
                  <a:pt x="334" y="312"/>
                  <a:pt x="334" y="312"/>
                </a:cubicBezTo>
                <a:cubicBezTo>
                  <a:pt x="332" y="305"/>
                  <a:pt x="324" y="305"/>
                  <a:pt x="318" y="302"/>
                </a:cubicBezTo>
                <a:cubicBezTo>
                  <a:pt x="306" y="302"/>
                  <a:pt x="292" y="311"/>
                  <a:pt x="288" y="322"/>
                </a:cubicBezTo>
                <a:cubicBezTo>
                  <a:pt x="287" y="325"/>
                  <a:pt x="291" y="325"/>
                  <a:pt x="292" y="326"/>
                </a:cubicBezTo>
                <a:cubicBezTo>
                  <a:pt x="300" y="325"/>
                  <a:pt x="308" y="331"/>
                  <a:pt x="314" y="338"/>
                </a:cubicBezTo>
                <a:cubicBezTo>
                  <a:pt x="315" y="340"/>
                  <a:pt x="317" y="342"/>
                  <a:pt x="315" y="344"/>
                </a:cubicBezTo>
                <a:cubicBezTo>
                  <a:pt x="304" y="341"/>
                  <a:pt x="291" y="344"/>
                  <a:pt x="282" y="352"/>
                </a:cubicBezTo>
                <a:cubicBezTo>
                  <a:pt x="281" y="353"/>
                  <a:pt x="280" y="355"/>
                  <a:pt x="282" y="356"/>
                </a:cubicBezTo>
                <a:cubicBezTo>
                  <a:pt x="292" y="358"/>
                  <a:pt x="300" y="368"/>
                  <a:pt x="303" y="376"/>
                </a:cubicBezTo>
                <a:cubicBezTo>
                  <a:pt x="300" y="385"/>
                  <a:pt x="292" y="376"/>
                  <a:pt x="286" y="379"/>
                </a:cubicBezTo>
                <a:cubicBezTo>
                  <a:pt x="276" y="380"/>
                  <a:pt x="267" y="388"/>
                  <a:pt x="264" y="399"/>
                </a:cubicBezTo>
                <a:cubicBezTo>
                  <a:pt x="264" y="404"/>
                  <a:pt x="261" y="410"/>
                  <a:pt x="267" y="413"/>
                </a:cubicBezTo>
                <a:cubicBezTo>
                  <a:pt x="274" y="410"/>
                  <a:pt x="283" y="411"/>
                  <a:pt x="290" y="414"/>
                </a:cubicBezTo>
                <a:cubicBezTo>
                  <a:pt x="292" y="416"/>
                  <a:pt x="297" y="417"/>
                  <a:pt x="297" y="422"/>
                </a:cubicBezTo>
                <a:cubicBezTo>
                  <a:pt x="288" y="426"/>
                  <a:pt x="279" y="436"/>
                  <a:pt x="278" y="447"/>
                </a:cubicBezTo>
                <a:cubicBezTo>
                  <a:pt x="279" y="454"/>
                  <a:pt x="286" y="448"/>
                  <a:pt x="290" y="449"/>
                </a:cubicBezTo>
                <a:cubicBezTo>
                  <a:pt x="296" y="451"/>
                  <a:pt x="308" y="447"/>
                  <a:pt x="308" y="457"/>
                </a:cubicBezTo>
                <a:cubicBezTo>
                  <a:pt x="308" y="462"/>
                  <a:pt x="304" y="462"/>
                  <a:pt x="301" y="464"/>
                </a:cubicBezTo>
                <a:cubicBezTo>
                  <a:pt x="295" y="470"/>
                  <a:pt x="296" y="481"/>
                  <a:pt x="297" y="488"/>
                </a:cubicBezTo>
                <a:cubicBezTo>
                  <a:pt x="300" y="491"/>
                  <a:pt x="301" y="499"/>
                  <a:pt x="307" y="498"/>
                </a:cubicBezTo>
                <a:cubicBezTo>
                  <a:pt x="313" y="491"/>
                  <a:pt x="322" y="486"/>
                  <a:pt x="331" y="490"/>
                </a:cubicBezTo>
                <a:cubicBezTo>
                  <a:pt x="329" y="502"/>
                  <a:pt x="335" y="511"/>
                  <a:pt x="343" y="519"/>
                </a:cubicBezTo>
                <a:cubicBezTo>
                  <a:pt x="344" y="520"/>
                  <a:pt x="346" y="520"/>
                  <a:pt x="347" y="519"/>
                </a:cubicBezTo>
                <a:cubicBezTo>
                  <a:pt x="350" y="513"/>
                  <a:pt x="353" y="506"/>
                  <a:pt x="359" y="502"/>
                </a:cubicBezTo>
                <a:cubicBezTo>
                  <a:pt x="363" y="500"/>
                  <a:pt x="367" y="496"/>
                  <a:pt x="371" y="499"/>
                </a:cubicBezTo>
                <a:cubicBezTo>
                  <a:pt x="374" y="510"/>
                  <a:pt x="386" y="518"/>
                  <a:pt x="396" y="521"/>
                </a:cubicBezTo>
                <a:cubicBezTo>
                  <a:pt x="406" y="516"/>
                  <a:pt x="417" y="511"/>
                  <a:pt x="419" y="499"/>
                </a:cubicBezTo>
                <a:cubicBezTo>
                  <a:pt x="425" y="497"/>
                  <a:pt x="428" y="503"/>
                  <a:pt x="432" y="506"/>
                </a:cubicBezTo>
                <a:cubicBezTo>
                  <a:pt x="438" y="511"/>
                  <a:pt x="439" y="523"/>
                  <a:pt x="449" y="519"/>
                </a:cubicBezTo>
                <a:cubicBezTo>
                  <a:pt x="454" y="515"/>
                  <a:pt x="457" y="508"/>
                  <a:pt x="459" y="501"/>
                </a:cubicBezTo>
                <a:cubicBezTo>
                  <a:pt x="460" y="498"/>
                  <a:pt x="460" y="493"/>
                  <a:pt x="461" y="490"/>
                </a:cubicBezTo>
                <a:cubicBezTo>
                  <a:pt x="468" y="487"/>
                  <a:pt x="475" y="492"/>
                  <a:pt x="481" y="496"/>
                </a:cubicBezTo>
                <a:cubicBezTo>
                  <a:pt x="484" y="498"/>
                  <a:pt x="484" y="502"/>
                  <a:pt x="487" y="503"/>
                </a:cubicBezTo>
                <a:cubicBezTo>
                  <a:pt x="492" y="498"/>
                  <a:pt x="495" y="489"/>
                  <a:pt x="492" y="481"/>
                </a:cubicBezTo>
                <a:cubicBezTo>
                  <a:pt x="493" y="469"/>
                  <a:pt x="474" y="469"/>
                  <a:pt x="481" y="458"/>
                </a:cubicBezTo>
                <a:cubicBezTo>
                  <a:pt x="483" y="456"/>
                  <a:pt x="486" y="454"/>
                  <a:pt x="489" y="455"/>
                </a:cubicBezTo>
                <a:cubicBezTo>
                  <a:pt x="495" y="453"/>
                  <a:pt x="501" y="458"/>
                  <a:pt x="507" y="458"/>
                </a:cubicBezTo>
                <a:cubicBezTo>
                  <a:pt x="509" y="455"/>
                  <a:pt x="508" y="450"/>
                  <a:pt x="508" y="445"/>
                </a:cubicBezTo>
                <a:cubicBezTo>
                  <a:pt x="506" y="436"/>
                  <a:pt x="499" y="431"/>
                  <a:pt x="494" y="425"/>
                </a:cubicBezTo>
                <a:cubicBezTo>
                  <a:pt x="497" y="422"/>
                  <a:pt x="500" y="420"/>
                  <a:pt x="504" y="417"/>
                </a:cubicBezTo>
                <a:cubicBezTo>
                  <a:pt x="510" y="415"/>
                  <a:pt x="518" y="415"/>
                  <a:pt x="524" y="418"/>
                </a:cubicBezTo>
                <a:cubicBezTo>
                  <a:pt x="525" y="415"/>
                  <a:pt x="525" y="408"/>
                  <a:pt x="522" y="404"/>
                </a:cubicBezTo>
                <a:cubicBezTo>
                  <a:pt x="519" y="397"/>
                  <a:pt x="512" y="392"/>
                  <a:pt x="505" y="390"/>
                </a:cubicBezTo>
                <a:cubicBezTo>
                  <a:pt x="502" y="388"/>
                  <a:pt x="499" y="390"/>
                  <a:pt x="497" y="388"/>
                </a:cubicBezTo>
                <a:cubicBezTo>
                  <a:pt x="497" y="383"/>
                  <a:pt x="489" y="379"/>
                  <a:pt x="493" y="373"/>
                </a:cubicBezTo>
                <a:cubicBezTo>
                  <a:pt x="497" y="366"/>
                  <a:pt x="504" y="359"/>
                  <a:pt x="512" y="357"/>
                </a:cubicBezTo>
                <a:cubicBezTo>
                  <a:pt x="509" y="351"/>
                  <a:pt x="502" y="349"/>
                  <a:pt x="497" y="346"/>
                </a:cubicBezTo>
                <a:cubicBezTo>
                  <a:pt x="490" y="343"/>
                  <a:pt x="483" y="347"/>
                  <a:pt x="477" y="346"/>
                </a:cubicBezTo>
                <a:cubicBezTo>
                  <a:pt x="479" y="337"/>
                  <a:pt x="489" y="333"/>
                  <a:pt x="498" y="331"/>
                </a:cubicBezTo>
                <a:cubicBezTo>
                  <a:pt x="499" y="327"/>
                  <a:pt x="497" y="322"/>
                  <a:pt x="495" y="319"/>
                </a:cubicBezTo>
                <a:cubicBezTo>
                  <a:pt x="490" y="312"/>
                  <a:pt x="483" y="311"/>
                  <a:pt x="476" y="310"/>
                </a:cubicBezTo>
                <a:cubicBezTo>
                  <a:pt x="468" y="310"/>
                  <a:pt x="462" y="312"/>
                  <a:pt x="457" y="318"/>
                </a:cubicBezTo>
                <a:cubicBezTo>
                  <a:pt x="453" y="319"/>
                  <a:pt x="448" y="316"/>
                  <a:pt x="445" y="319"/>
                </a:cubicBezTo>
                <a:cubicBezTo>
                  <a:pt x="442" y="312"/>
                  <a:pt x="448" y="309"/>
                  <a:pt x="450" y="305"/>
                </a:cubicBezTo>
                <a:cubicBezTo>
                  <a:pt x="451" y="302"/>
                  <a:pt x="448" y="302"/>
                  <a:pt x="447" y="302"/>
                </a:cubicBezTo>
                <a:cubicBezTo>
                  <a:pt x="438" y="302"/>
                  <a:pt x="429" y="302"/>
                  <a:pt x="422" y="307"/>
                </a:cubicBezTo>
                <a:cubicBezTo>
                  <a:pt x="422" y="306"/>
                  <a:pt x="422" y="306"/>
                  <a:pt x="422" y="306"/>
                </a:cubicBezTo>
                <a:cubicBezTo>
                  <a:pt x="425" y="298"/>
                  <a:pt x="430" y="292"/>
                  <a:pt x="437" y="287"/>
                </a:cubicBezTo>
                <a:cubicBezTo>
                  <a:pt x="438" y="283"/>
                  <a:pt x="433" y="282"/>
                  <a:pt x="432" y="279"/>
                </a:cubicBezTo>
                <a:cubicBezTo>
                  <a:pt x="425" y="276"/>
                  <a:pt x="419" y="279"/>
                  <a:pt x="412" y="280"/>
                </a:cubicBezTo>
                <a:cubicBezTo>
                  <a:pt x="409" y="274"/>
                  <a:pt x="403" y="271"/>
                  <a:pt x="400" y="265"/>
                </a:cubicBezTo>
                <a:close/>
                <a:moveTo>
                  <a:pt x="408" y="282"/>
                </a:moveTo>
                <a:cubicBezTo>
                  <a:pt x="405" y="279"/>
                  <a:pt x="401" y="264"/>
                  <a:pt x="395" y="274"/>
                </a:cubicBezTo>
                <a:cubicBezTo>
                  <a:pt x="391" y="278"/>
                  <a:pt x="389" y="284"/>
                  <a:pt x="385" y="289"/>
                </a:cubicBezTo>
                <a:cubicBezTo>
                  <a:pt x="382" y="286"/>
                  <a:pt x="376" y="284"/>
                  <a:pt x="372" y="285"/>
                </a:cubicBezTo>
                <a:cubicBezTo>
                  <a:pt x="372" y="295"/>
                  <a:pt x="384" y="293"/>
                  <a:pt x="390" y="297"/>
                </a:cubicBezTo>
                <a:cubicBezTo>
                  <a:pt x="395" y="293"/>
                  <a:pt x="392" y="287"/>
                  <a:pt x="397" y="284"/>
                </a:cubicBezTo>
                <a:cubicBezTo>
                  <a:pt x="401" y="287"/>
                  <a:pt x="403" y="292"/>
                  <a:pt x="406" y="294"/>
                </a:cubicBezTo>
                <a:cubicBezTo>
                  <a:pt x="419" y="290"/>
                  <a:pt x="419" y="290"/>
                  <a:pt x="419" y="290"/>
                </a:cubicBezTo>
                <a:cubicBezTo>
                  <a:pt x="424" y="291"/>
                  <a:pt x="428" y="291"/>
                  <a:pt x="431" y="287"/>
                </a:cubicBezTo>
                <a:cubicBezTo>
                  <a:pt x="431" y="285"/>
                  <a:pt x="431" y="283"/>
                  <a:pt x="429" y="282"/>
                </a:cubicBezTo>
                <a:cubicBezTo>
                  <a:pt x="424" y="280"/>
                  <a:pt x="418" y="283"/>
                  <a:pt x="413" y="285"/>
                </a:cubicBezTo>
                <a:cubicBezTo>
                  <a:pt x="411" y="285"/>
                  <a:pt x="408" y="284"/>
                  <a:pt x="408" y="282"/>
                </a:cubicBezTo>
                <a:close/>
                <a:moveTo>
                  <a:pt x="406" y="299"/>
                </a:moveTo>
                <a:cubicBezTo>
                  <a:pt x="403" y="298"/>
                  <a:pt x="402" y="294"/>
                  <a:pt x="400" y="293"/>
                </a:cubicBezTo>
                <a:cubicBezTo>
                  <a:pt x="395" y="292"/>
                  <a:pt x="395" y="298"/>
                  <a:pt x="393" y="300"/>
                </a:cubicBezTo>
                <a:cubicBezTo>
                  <a:pt x="389" y="301"/>
                  <a:pt x="386" y="297"/>
                  <a:pt x="381" y="297"/>
                </a:cubicBezTo>
                <a:cubicBezTo>
                  <a:pt x="379" y="300"/>
                  <a:pt x="381" y="302"/>
                  <a:pt x="381" y="305"/>
                </a:cubicBezTo>
                <a:cubicBezTo>
                  <a:pt x="388" y="324"/>
                  <a:pt x="378" y="344"/>
                  <a:pt x="371" y="361"/>
                </a:cubicBezTo>
                <a:cubicBezTo>
                  <a:pt x="369" y="364"/>
                  <a:pt x="370" y="368"/>
                  <a:pt x="368" y="372"/>
                </a:cubicBezTo>
                <a:cubicBezTo>
                  <a:pt x="363" y="380"/>
                  <a:pt x="374" y="391"/>
                  <a:pt x="364" y="396"/>
                </a:cubicBezTo>
                <a:cubicBezTo>
                  <a:pt x="359" y="402"/>
                  <a:pt x="357" y="409"/>
                  <a:pt x="360" y="416"/>
                </a:cubicBezTo>
                <a:cubicBezTo>
                  <a:pt x="361" y="422"/>
                  <a:pt x="367" y="424"/>
                  <a:pt x="372" y="424"/>
                </a:cubicBezTo>
                <a:cubicBezTo>
                  <a:pt x="376" y="426"/>
                  <a:pt x="379" y="422"/>
                  <a:pt x="381" y="419"/>
                </a:cubicBezTo>
                <a:cubicBezTo>
                  <a:pt x="382" y="415"/>
                  <a:pt x="385" y="411"/>
                  <a:pt x="381" y="408"/>
                </a:cubicBezTo>
                <a:cubicBezTo>
                  <a:pt x="377" y="411"/>
                  <a:pt x="376" y="419"/>
                  <a:pt x="370" y="416"/>
                </a:cubicBezTo>
                <a:cubicBezTo>
                  <a:pt x="368" y="413"/>
                  <a:pt x="365" y="410"/>
                  <a:pt x="367" y="405"/>
                </a:cubicBezTo>
                <a:cubicBezTo>
                  <a:pt x="368" y="402"/>
                  <a:pt x="372" y="399"/>
                  <a:pt x="375" y="398"/>
                </a:cubicBezTo>
                <a:cubicBezTo>
                  <a:pt x="379" y="398"/>
                  <a:pt x="383" y="400"/>
                  <a:pt x="386" y="402"/>
                </a:cubicBezTo>
                <a:cubicBezTo>
                  <a:pt x="390" y="406"/>
                  <a:pt x="389" y="413"/>
                  <a:pt x="387" y="417"/>
                </a:cubicBezTo>
                <a:cubicBezTo>
                  <a:pt x="387" y="423"/>
                  <a:pt x="376" y="427"/>
                  <a:pt x="382" y="434"/>
                </a:cubicBezTo>
                <a:cubicBezTo>
                  <a:pt x="389" y="433"/>
                  <a:pt x="390" y="425"/>
                  <a:pt x="393" y="420"/>
                </a:cubicBezTo>
                <a:cubicBezTo>
                  <a:pt x="394" y="420"/>
                  <a:pt x="395" y="421"/>
                  <a:pt x="397" y="422"/>
                </a:cubicBezTo>
                <a:cubicBezTo>
                  <a:pt x="399" y="426"/>
                  <a:pt x="403" y="429"/>
                  <a:pt x="408" y="431"/>
                </a:cubicBezTo>
                <a:cubicBezTo>
                  <a:pt x="409" y="431"/>
                  <a:pt x="408" y="428"/>
                  <a:pt x="409" y="427"/>
                </a:cubicBezTo>
                <a:cubicBezTo>
                  <a:pt x="405" y="422"/>
                  <a:pt x="400" y="416"/>
                  <a:pt x="402" y="409"/>
                </a:cubicBezTo>
                <a:cubicBezTo>
                  <a:pt x="403" y="405"/>
                  <a:pt x="407" y="402"/>
                  <a:pt x="410" y="399"/>
                </a:cubicBezTo>
                <a:cubicBezTo>
                  <a:pt x="413" y="398"/>
                  <a:pt x="417" y="398"/>
                  <a:pt x="419" y="400"/>
                </a:cubicBezTo>
                <a:cubicBezTo>
                  <a:pt x="424" y="401"/>
                  <a:pt x="424" y="405"/>
                  <a:pt x="423" y="408"/>
                </a:cubicBezTo>
                <a:cubicBezTo>
                  <a:pt x="422" y="412"/>
                  <a:pt x="420" y="417"/>
                  <a:pt x="415" y="417"/>
                </a:cubicBezTo>
                <a:cubicBezTo>
                  <a:pt x="413" y="417"/>
                  <a:pt x="412" y="415"/>
                  <a:pt x="411" y="413"/>
                </a:cubicBezTo>
                <a:cubicBezTo>
                  <a:pt x="410" y="413"/>
                  <a:pt x="409" y="412"/>
                  <a:pt x="409" y="413"/>
                </a:cubicBezTo>
                <a:cubicBezTo>
                  <a:pt x="409" y="416"/>
                  <a:pt x="409" y="420"/>
                  <a:pt x="411" y="422"/>
                </a:cubicBezTo>
                <a:cubicBezTo>
                  <a:pt x="414" y="424"/>
                  <a:pt x="417" y="425"/>
                  <a:pt x="421" y="424"/>
                </a:cubicBezTo>
                <a:cubicBezTo>
                  <a:pt x="426" y="422"/>
                  <a:pt x="430" y="416"/>
                  <a:pt x="431" y="410"/>
                </a:cubicBezTo>
                <a:cubicBezTo>
                  <a:pt x="431" y="400"/>
                  <a:pt x="428" y="390"/>
                  <a:pt x="419" y="384"/>
                </a:cubicBezTo>
                <a:cubicBezTo>
                  <a:pt x="420" y="376"/>
                  <a:pt x="421" y="368"/>
                  <a:pt x="421" y="360"/>
                </a:cubicBezTo>
                <a:cubicBezTo>
                  <a:pt x="416" y="343"/>
                  <a:pt x="410" y="323"/>
                  <a:pt x="418" y="305"/>
                </a:cubicBezTo>
                <a:cubicBezTo>
                  <a:pt x="417" y="301"/>
                  <a:pt x="423" y="298"/>
                  <a:pt x="422" y="294"/>
                </a:cubicBezTo>
                <a:cubicBezTo>
                  <a:pt x="415" y="293"/>
                  <a:pt x="410" y="296"/>
                  <a:pt x="406" y="299"/>
                </a:cubicBezTo>
                <a:close/>
                <a:moveTo>
                  <a:pt x="377" y="310"/>
                </a:moveTo>
                <a:cubicBezTo>
                  <a:pt x="374" y="302"/>
                  <a:pt x="364" y="297"/>
                  <a:pt x="356" y="301"/>
                </a:cubicBezTo>
                <a:cubicBezTo>
                  <a:pt x="358" y="306"/>
                  <a:pt x="357" y="312"/>
                  <a:pt x="362" y="315"/>
                </a:cubicBezTo>
                <a:cubicBezTo>
                  <a:pt x="367" y="315"/>
                  <a:pt x="362" y="309"/>
                  <a:pt x="364" y="306"/>
                </a:cubicBezTo>
                <a:cubicBezTo>
                  <a:pt x="370" y="305"/>
                  <a:pt x="374" y="311"/>
                  <a:pt x="377" y="314"/>
                </a:cubicBezTo>
                <a:cubicBezTo>
                  <a:pt x="378" y="313"/>
                  <a:pt x="378" y="311"/>
                  <a:pt x="377" y="310"/>
                </a:cubicBezTo>
                <a:close/>
                <a:moveTo>
                  <a:pt x="444" y="307"/>
                </a:moveTo>
                <a:cubicBezTo>
                  <a:pt x="443" y="306"/>
                  <a:pt x="443" y="306"/>
                  <a:pt x="443" y="306"/>
                </a:cubicBezTo>
                <a:cubicBezTo>
                  <a:pt x="434" y="304"/>
                  <a:pt x="426" y="308"/>
                  <a:pt x="419" y="313"/>
                </a:cubicBezTo>
                <a:cubicBezTo>
                  <a:pt x="420" y="315"/>
                  <a:pt x="418" y="318"/>
                  <a:pt x="420" y="319"/>
                </a:cubicBezTo>
                <a:cubicBezTo>
                  <a:pt x="426" y="317"/>
                  <a:pt x="429" y="312"/>
                  <a:pt x="435" y="312"/>
                </a:cubicBezTo>
                <a:cubicBezTo>
                  <a:pt x="439" y="315"/>
                  <a:pt x="431" y="319"/>
                  <a:pt x="434" y="323"/>
                </a:cubicBezTo>
                <a:cubicBezTo>
                  <a:pt x="442" y="321"/>
                  <a:pt x="440" y="312"/>
                  <a:pt x="444" y="307"/>
                </a:cubicBezTo>
                <a:close/>
                <a:moveTo>
                  <a:pt x="335" y="317"/>
                </a:moveTo>
                <a:cubicBezTo>
                  <a:pt x="332" y="313"/>
                  <a:pt x="328" y="308"/>
                  <a:pt x="322" y="307"/>
                </a:cubicBezTo>
                <a:cubicBezTo>
                  <a:pt x="314" y="303"/>
                  <a:pt x="307" y="310"/>
                  <a:pt x="300" y="313"/>
                </a:cubicBezTo>
                <a:cubicBezTo>
                  <a:pt x="299" y="315"/>
                  <a:pt x="295" y="318"/>
                  <a:pt x="297" y="322"/>
                </a:cubicBezTo>
                <a:cubicBezTo>
                  <a:pt x="301" y="323"/>
                  <a:pt x="306" y="325"/>
                  <a:pt x="310" y="329"/>
                </a:cubicBezTo>
                <a:cubicBezTo>
                  <a:pt x="319" y="335"/>
                  <a:pt x="323" y="346"/>
                  <a:pt x="325" y="357"/>
                </a:cubicBezTo>
                <a:cubicBezTo>
                  <a:pt x="327" y="367"/>
                  <a:pt x="337" y="370"/>
                  <a:pt x="343" y="379"/>
                </a:cubicBezTo>
                <a:cubicBezTo>
                  <a:pt x="344" y="385"/>
                  <a:pt x="346" y="393"/>
                  <a:pt x="342" y="398"/>
                </a:cubicBezTo>
                <a:cubicBezTo>
                  <a:pt x="340" y="403"/>
                  <a:pt x="335" y="405"/>
                  <a:pt x="330" y="405"/>
                </a:cubicBezTo>
                <a:cubicBezTo>
                  <a:pt x="327" y="406"/>
                  <a:pt x="323" y="404"/>
                  <a:pt x="321" y="401"/>
                </a:cubicBezTo>
                <a:cubicBezTo>
                  <a:pt x="320" y="399"/>
                  <a:pt x="320" y="395"/>
                  <a:pt x="322" y="394"/>
                </a:cubicBezTo>
                <a:cubicBezTo>
                  <a:pt x="324" y="391"/>
                  <a:pt x="327" y="391"/>
                  <a:pt x="330" y="392"/>
                </a:cubicBezTo>
                <a:cubicBezTo>
                  <a:pt x="333" y="392"/>
                  <a:pt x="334" y="398"/>
                  <a:pt x="337" y="396"/>
                </a:cubicBezTo>
                <a:cubicBezTo>
                  <a:pt x="341" y="391"/>
                  <a:pt x="339" y="384"/>
                  <a:pt x="337" y="379"/>
                </a:cubicBezTo>
                <a:cubicBezTo>
                  <a:pt x="332" y="372"/>
                  <a:pt x="323" y="369"/>
                  <a:pt x="315" y="372"/>
                </a:cubicBezTo>
                <a:cubicBezTo>
                  <a:pt x="311" y="373"/>
                  <a:pt x="307" y="375"/>
                  <a:pt x="306" y="379"/>
                </a:cubicBezTo>
                <a:cubicBezTo>
                  <a:pt x="302" y="388"/>
                  <a:pt x="293" y="378"/>
                  <a:pt x="285" y="383"/>
                </a:cubicBezTo>
                <a:cubicBezTo>
                  <a:pt x="276" y="385"/>
                  <a:pt x="270" y="394"/>
                  <a:pt x="269" y="403"/>
                </a:cubicBezTo>
                <a:cubicBezTo>
                  <a:pt x="268" y="411"/>
                  <a:pt x="278" y="405"/>
                  <a:pt x="282" y="408"/>
                </a:cubicBezTo>
                <a:cubicBezTo>
                  <a:pt x="296" y="409"/>
                  <a:pt x="304" y="421"/>
                  <a:pt x="315" y="427"/>
                </a:cubicBezTo>
                <a:cubicBezTo>
                  <a:pt x="320" y="431"/>
                  <a:pt x="327" y="426"/>
                  <a:pt x="333" y="427"/>
                </a:cubicBezTo>
                <a:cubicBezTo>
                  <a:pt x="336" y="428"/>
                  <a:pt x="341" y="428"/>
                  <a:pt x="345" y="430"/>
                </a:cubicBezTo>
                <a:cubicBezTo>
                  <a:pt x="351" y="433"/>
                  <a:pt x="353" y="439"/>
                  <a:pt x="353" y="445"/>
                </a:cubicBezTo>
                <a:cubicBezTo>
                  <a:pt x="355" y="450"/>
                  <a:pt x="352" y="454"/>
                  <a:pt x="348" y="458"/>
                </a:cubicBezTo>
                <a:cubicBezTo>
                  <a:pt x="342" y="460"/>
                  <a:pt x="337" y="461"/>
                  <a:pt x="332" y="458"/>
                </a:cubicBezTo>
                <a:cubicBezTo>
                  <a:pt x="330" y="454"/>
                  <a:pt x="332" y="451"/>
                  <a:pt x="334" y="449"/>
                </a:cubicBezTo>
                <a:cubicBezTo>
                  <a:pt x="338" y="448"/>
                  <a:pt x="341" y="450"/>
                  <a:pt x="344" y="452"/>
                </a:cubicBezTo>
                <a:cubicBezTo>
                  <a:pt x="347" y="451"/>
                  <a:pt x="347" y="448"/>
                  <a:pt x="347" y="445"/>
                </a:cubicBezTo>
                <a:cubicBezTo>
                  <a:pt x="347" y="439"/>
                  <a:pt x="342" y="435"/>
                  <a:pt x="337" y="433"/>
                </a:cubicBezTo>
                <a:cubicBezTo>
                  <a:pt x="331" y="430"/>
                  <a:pt x="324" y="431"/>
                  <a:pt x="318" y="436"/>
                </a:cubicBezTo>
                <a:cubicBezTo>
                  <a:pt x="315" y="439"/>
                  <a:pt x="312" y="444"/>
                  <a:pt x="313" y="449"/>
                </a:cubicBezTo>
                <a:cubicBezTo>
                  <a:pt x="311" y="455"/>
                  <a:pt x="316" y="459"/>
                  <a:pt x="313" y="463"/>
                </a:cubicBezTo>
                <a:cubicBezTo>
                  <a:pt x="308" y="465"/>
                  <a:pt x="303" y="467"/>
                  <a:pt x="302" y="472"/>
                </a:cubicBezTo>
                <a:cubicBezTo>
                  <a:pt x="301" y="478"/>
                  <a:pt x="300" y="487"/>
                  <a:pt x="306" y="491"/>
                </a:cubicBezTo>
                <a:cubicBezTo>
                  <a:pt x="317" y="480"/>
                  <a:pt x="336" y="490"/>
                  <a:pt x="348" y="481"/>
                </a:cubicBezTo>
                <a:cubicBezTo>
                  <a:pt x="353" y="475"/>
                  <a:pt x="351" y="467"/>
                  <a:pt x="354" y="462"/>
                </a:cubicBezTo>
                <a:cubicBezTo>
                  <a:pt x="360" y="456"/>
                  <a:pt x="366" y="451"/>
                  <a:pt x="373" y="451"/>
                </a:cubicBezTo>
                <a:cubicBezTo>
                  <a:pt x="381" y="450"/>
                  <a:pt x="388" y="453"/>
                  <a:pt x="392" y="459"/>
                </a:cubicBezTo>
                <a:cubicBezTo>
                  <a:pt x="395" y="463"/>
                  <a:pt x="395" y="468"/>
                  <a:pt x="391" y="472"/>
                </a:cubicBezTo>
                <a:cubicBezTo>
                  <a:pt x="390" y="475"/>
                  <a:pt x="386" y="477"/>
                  <a:pt x="382" y="477"/>
                </a:cubicBezTo>
                <a:cubicBezTo>
                  <a:pt x="379" y="477"/>
                  <a:pt x="376" y="479"/>
                  <a:pt x="374" y="475"/>
                </a:cubicBezTo>
                <a:cubicBezTo>
                  <a:pt x="374" y="473"/>
                  <a:pt x="374" y="471"/>
                  <a:pt x="375" y="469"/>
                </a:cubicBezTo>
                <a:cubicBezTo>
                  <a:pt x="379" y="466"/>
                  <a:pt x="382" y="471"/>
                  <a:pt x="386" y="471"/>
                </a:cubicBezTo>
                <a:cubicBezTo>
                  <a:pt x="389" y="470"/>
                  <a:pt x="390" y="466"/>
                  <a:pt x="389" y="462"/>
                </a:cubicBezTo>
                <a:cubicBezTo>
                  <a:pt x="387" y="459"/>
                  <a:pt x="383" y="457"/>
                  <a:pt x="379" y="456"/>
                </a:cubicBezTo>
                <a:cubicBezTo>
                  <a:pt x="371" y="456"/>
                  <a:pt x="362" y="459"/>
                  <a:pt x="357" y="467"/>
                </a:cubicBezTo>
                <a:cubicBezTo>
                  <a:pt x="356" y="471"/>
                  <a:pt x="355" y="477"/>
                  <a:pt x="357" y="480"/>
                </a:cubicBezTo>
                <a:cubicBezTo>
                  <a:pt x="361" y="487"/>
                  <a:pt x="367" y="489"/>
                  <a:pt x="374" y="490"/>
                </a:cubicBezTo>
                <a:cubicBezTo>
                  <a:pt x="376" y="492"/>
                  <a:pt x="376" y="494"/>
                  <a:pt x="375" y="497"/>
                </a:cubicBezTo>
                <a:cubicBezTo>
                  <a:pt x="377" y="507"/>
                  <a:pt x="387" y="514"/>
                  <a:pt x="396" y="516"/>
                </a:cubicBezTo>
                <a:cubicBezTo>
                  <a:pt x="405" y="514"/>
                  <a:pt x="412" y="507"/>
                  <a:pt x="415" y="499"/>
                </a:cubicBezTo>
                <a:cubicBezTo>
                  <a:pt x="417" y="496"/>
                  <a:pt x="415" y="492"/>
                  <a:pt x="417" y="489"/>
                </a:cubicBezTo>
                <a:cubicBezTo>
                  <a:pt x="422" y="488"/>
                  <a:pt x="426" y="485"/>
                  <a:pt x="430" y="482"/>
                </a:cubicBezTo>
                <a:cubicBezTo>
                  <a:pt x="432" y="477"/>
                  <a:pt x="437" y="471"/>
                  <a:pt x="434" y="465"/>
                </a:cubicBezTo>
                <a:cubicBezTo>
                  <a:pt x="432" y="458"/>
                  <a:pt x="426" y="457"/>
                  <a:pt x="420" y="455"/>
                </a:cubicBezTo>
                <a:cubicBezTo>
                  <a:pt x="415" y="455"/>
                  <a:pt x="410" y="457"/>
                  <a:pt x="407" y="461"/>
                </a:cubicBezTo>
                <a:cubicBezTo>
                  <a:pt x="406" y="463"/>
                  <a:pt x="405" y="466"/>
                  <a:pt x="406" y="468"/>
                </a:cubicBezTo>
                <a:cubicBezTo>
                  <a:pt x="409" y="467"/>
                  <a:pt x="411" y="466"/>
                  <a:pt x="413" y="469"/>
                </a:cubicBezTo>
                <a:cubicBezTo>
                  <a:pt x="414" y="471"/>
                  <a:pt x="414" y="475"/>
                  <a:pt x="411" y="477"/>
                </a:cubicBezTo>
                <a:cubicBezTo>
                  <a:pt x="408" y="477"/>
                  <a:pt x="406" y="478"/>
                  <a:pt x="403" y="476"/>
                </a:cubicBezTo>
                <a:cubicBezTo>
                  <a:pt x="399" y="472"/>
                  <a:pt x="398" y="466"/>
                  <a:pt x="400" y="461"/>
                </a:cubicBezTo>
                <a:cubicBezTo>
                  <a:pt x="403" y="453"/>
                  <a:pt x="411" y="451"/>
                  <a:pt x="418" y="450"/>
                </a:cubicBezTo>
                <a:cubicBezTo>
                  <a:pt x="425" y="450"/>
                  <a:pt x="432" y="452"/>
                  <a:pt x="436" y="459"/>
                </a:cubicBezTo>
                <a:cubicBezTo>
                  <a:pt x="446" y="467"/>
                  <a:pt x="429" y="479"/>
                  <a:pt x="444" y="484"/>
                </a:cubicBezTo>
                <a:cubicBezTo>
                  <a:pt x="448" y="486"/>
                  <a:pt x="453" y="487"/>
                  <a:pt x="457" y="485"/>
                </a:cubicBezTo>
                <a:cubicBezTo>
                  <a:pt x="467" y="482"/>
                  <a:pt x="478" y="488"/>
                  <a:pt x="486" y="496"/>
                </a:cubicBezTo>
                <a:cubicBezTo>
                  <a:pt x="487" y="494"/>
                  <a:pt x="487" y="494"/>
                  <a:pt x="487" y="494"/>
                </a:cubicBezTo>
                <a:cubicBezTo>
                  <a:pt x="489" y="486"/>
                  <a:pt x="487" y="477"/>
                  <a:pt x="482" y="472"/>
                </a:cubicBezTo>
                <a:cubicBezTo>
                  <a:pt x="479" y="470"/>
                  <a:pt x="476" y="471"/>
                  <a:pt x="474" y="468"/>
                </a:cubicBezTo>
                <a:cubicBezTo>
                  <a:pt x="475" y="458"/>
                  <a:pt x="475" y="447"/>
                  <a:pt x="466" y="440"/>
                </a:cubicBezTo>
                <a:cubicBezTo>
                  <a:pt x="462" y="438"/>
                  <a:pt x="456" y="437"/>
                  <a:pt x="450" y="439"/>
                </a:cubicBezTo>
                <a:cubicBezTo>
                  <a:pt x="446" y="442"/>
                  <a:pt x="442" y="447"/>
                  <a:pt x="444" y="453"/>
                </a:cubicBezTo>
                <a:cubicBezTo>
                  <a:pt x="444" y="456"/>
                  <a:pt x="445" y="460"/>
                  <a:pt x="448" y="461"/>
                </a:cubicBezTo>
                <a:cubicBezTo>
                  <a:pt x="450" y="460"/>
                  <a:pt x="448" y="456"/>
                  <a:pt x="451" y="454"/>
                </a:cubicBezTo>
                <a:cubicBezTo>
                  <a:pt x="453" y="453"/>
                  <a:pt x="454" y="454"/>
                  <a:pt x="457" y="454"/>
                </a:cubicBezTo>
                <a:cubicBezTo>
                  <a:pt x="459" y="454"/>
                  <a:pt x="461" y="457"/>
                  <a:pt x="461" y="459"/>
                </a:cubicBezTo>
                <a:cubicBezTo>
                  <a:pt x="461" y="462"/>
                  <a:pt x="458" y="463"/>
                  <a:pt x="456" y="465"/>
                </a:cubicBezTo>
                <a:cubicBezTo>
                  <a:pt x="452" y="465"/>
                  <a:pt x="446" y="466"/>
                  <a:pt x="443" y="462"/>
                </a:cubicBezTo>
                <a:cubicBezTo>
                  <a:pt x="438" y="457"/>
                  <a:pt x="438" y="448"/>
                  <a:pt x="441" y="442"/>
                </a:cubicBezTo>
                <a:cubicBezTo>
                  <a:pt x="444" y="437"/>
                  <a:pt x="449" y="435"/>
                  <a:pt x="454" y="433"/>
                </a:cubicBezTo>
                <a:cubicBezTo>
                  <a:pt x="449" y="431"/>
                  <a:pt x="446" y="426"/>
                  <a:pt x="441" y="424"/>
                </a:cubicBezTo>
                <a:cubicBezTo>
                  <a:pt x="435" y="434"/>
                  <a:pt x="423" y="438"/>
                  <a:pt x="417" y="448"/>
                </a:cubicBezTo>
                <a:cubicBezTo>
                  <a:pt x="413" y="446"/>
                  <a:pt x="413" y="446"/>
                  <a:pt x="413" y="446"/>
                </a:cubicBezTo>
                <a:cubicBezTo>
                  <a:pt x="413" y="442"/>
                  <a:pt x="419" y="439"/>
                  <a:pt x="421" y="434"/>
                </a:cubicBezTo>
                <a:cubicBezTo>
                  <a:pt x="426" y="431"/>
                  <a:pt x="431" y="430"/>
                  <a:pt x="434" y="425"/>
                </a:cubicBezTo>
                <a:cubicBezTo>
                  <a:pt x="443" y="413"/>
                  <a:pt x="443" y="398"/>
                  <a:pt x="436" y="386"/>
                </a:cubicBezTo>
                <a:cubicBezTo>
                  <a:pt x="430" y="381"/>
                  <a:pt x="432" y="375"/>
                  <a:pt x="432" y="369"/>
                </a:cubicBezTo>
                <a:cubicBezTo>
                  <a:pt x="432" y="355"/>
                  <a:pt x="437" y="373"/>
                  <a:pt x="443" y="370"/>
                </a:cubicBezTo>
                <a:cubicBezTo>
                  <a:pt x="447" y="369"/>
                  <a:pt x="450" y="368"/>
                  <a:pt x="453" y="364"/>
                </a:cubicBezTo>
                <a:cubicBezTo>
                  <a:pt x="462" y="350"/>
                  <a:pt x="463" y="330"/>
                  <a:pt x="482" y="324"/>
                </a:cubicBezTo>
                <a:cubicBezTo>
                  <a:pt x="483" y="324"/>
                  <a:pt x="483" y="325"/>
                  <a:pt x="483" y="326"/>
                </a:cubicBezTo>
                <a:cubicBezTo>
                  <a:pt x="474" y="330"/>
                  <a:pt x="468" y="339"/>
                  <a:pt x="465" y="348"/>
                </a:cubicBezTo>
                <a:cubicBezTo>
                  <a:pt x="462" y="352"/>
                  <a:pt x="462" y="358"/>
                  <a:pt x="459" y="363"/>
                </a:cubicBezTo>
                <a:cubicBezTo>
                  <a:pt x="455" y="372"/>
                  <a:pt x="446" y="374"/>
                  <a:pt x="438" y="376"/>
                </a:cubicBezTo>
                <a:cubicBezTo>
                  <a:pt x="437" y="378"/>
                  <a:pt x="437" y="378"/>
                  <a:pt x="437" y="378"/>
                </a:cubicBezTo>
                <a:cubicBezTo>
                  <a:pt x="445" y="387"/>
                  <a:pt x="445" y="399"/>
                  <a:pt x="446" y="410"/>
                </a:cubicBezTo>
                <a:cubicBezTo>
                  <a:pt x="453" y="414"/>
                  <a:pt x="460" y="416"/>
                  <a:pt x="469" y="415"/>
                </a:cubicBezTo>
                <a:cubicBezTo>
                  <a:pt x="483" y="416"/>
                  <a:pt x="491" y="400"/>
                  <a:pt x="504" y="404"/>
                </a:cubicBezTo>
                <a:cubicBezTo>
                  <a:pt x="509" y="412"/>
                  <a:pt x="497" y="404"/>
                  <a:pt x="495" y="409"/>
                </a:cubicBezTo>
                <a:cubicBezTo>
                  <a:pt x="482" y="419"/>
                  <a:pt x="462" y="424"/>
                  <a:pt x="447" y="417"/>
                </a:cubicBezTo>
                <a:cubicBezTo>
                  <a:pt x="443" y="415"/>
                  <a:pt x="443" y="420"/>
                  <a:pt x="443" y="422"/>
                </a:cubicBezTo>
                <a:cubicBezTo>
                  <a:pt x="444" y="422"/>
                  <a:pt x="444" y="422"/>
                  <a:pt x="444" y="422"/>
                </a:cubicBezTo>
                <a:cubicBezTo>
                  <a:pt x="456" y="426"/>
                  <a:pt x="468" y="429"/>
                  <a:pt x="481" y="426"/>
                </a:cubicBezTo>
                <a:cubicBezTo>
                  <a:pt x="493" y="421"/>
                  <a:pt x="504" y="408"/>
                  <a:pt x="520" y="413"/>
                </a:cubicBezTo>
                <a:cubicBezTo>
                  <a:pt x="520" y="412"/>
                  <a:pt x="520" y="412"/>
                  <a:pt x="520" y="412"/>
                </a:cubicBezTo>
                <a:cubicBezTo>
                  <a:pt x="518" y="402"/>
                  <a:pt x="511" y="394"/>
                  <a:pt x="501" y="393"/>
                </a:cubicBezTo>
                <a:cubicBezTo>
                  <a:pt x="498" y="392"/>
                  <a:pt x="495" y="395"/>
                  <a:pt x="492" y="392"/>
                </a:cubicBezTo>
                <a:cubicBezTo>
                  <a:pt x="494" y="382"/>
                  <a:pt x="485" y="378"/>
                  <a:pt x="478" y="373"/>
                </a:cubicBezTo>
                <a:cubicBezTo>
                  <a:pt x="470" y="370"/>
                  <a:pt x="463" y="374"/>
                  <a:pt x="458" y="379"/>
                </a:cubicBezTo>
                <a:cubicBezTo>
                  <a:pt x="457" y="383"/>
                  <a:pt x="454" y="388"/>
                  <a:pt x="457" y="392"/>
                </a:cubicBezTo>
                <a:cubicBezTo>
                  <a:pt x="459" y="393"/>
                  <a:pt x="460" y="391"/>
                  <a:pt x="461" y="390"/>
                </a:cubicBezTo>
                <a:cubicBezTo>
                  <a:pt x="463" y="388"/>
                  <a:pt x="466" y="388"/>
                  <a:pt x="468" y="389"/>
                </a:cubicBezTo>
                <a:cubicBezTo>
                  <a:pt x="469" y="393"/>
                  <a:pt x="477" y="396"/>
                  <a:pt x="472" y="401"/>
                </a:cubicBezTo>
                <a:cubicBezTo>
                  <a:pt x="470" y="403"/>
                  <a:pt x="468" y="404"/>
                  <a:pt x="465" y="404"/>
                </a:cubicBezTo>
                <a:cubicBezTo>
                  <a:pt x="459" y="403"/>
                  <a:pt x="454" y="400"/>
                  <a:pt x="452" y="394"/>
                </a:cubicBezTo>
                <a:cubicBezTo>
                  <a:pt x="449" y="387"/>
                  <a:pt x="453" y="380"/>
                  <a:pt x="455" y="373"/>
                </a:cubicBezTo>
                <a:cubicBezTo>
                  <a:pt x="458" y="371"/>
                  <a:pt x="461" y="368"/>
                  <a:pt x="463" y="364"/>
                </a:cubicBezTo>
                <a:cubicBezTo>
                  <a:pt x="467" y="351"/>
                  <a:pt x="472" y="337"/>
                  <a:pt x="486" y="331"/>
                </a:cubicBezTo>
                <a:cubicBezTo>
                  <a:pt x="488" y="329"/>
                  <a:pt x="495" y="331"/>
                  <a:pt x="494" y="326"/>
                </a:cubicBezTo>
                <a:cubicBezTo>
                  <a:pt x="491" y="316"/>
                  <a:pt x="480" y="316"/>
                  <a:pt x="472" y="314"/>
                </a:cubicBezTo>
                <a:cubicBezTo>
                  <a:pt x="467" y="316"/>
                  <a:pt x="461" y="317"/>
                  <a:pt x="458" y="323"/>
                </a:cubicBezTo>
                <a:cubicBezTo>
                  <a:pt x="456" y="326"/>
                  <a:pt x="454" y="322"/>
                  <a:pt x="452" y="322"/>
                </a:cubicBezTo>
                <a:cubicBezTo>
                  <a:pt x="446" y="323"/>
                  <a:pt x="438" y="324"/>
                  <a:pt x="434" y="329"/>
                </a:cubicBezTo>
                <a:cubicBezTo>
                  <a:pt x="430" y="335"/>
                  <a:pt x="429" y="342"/>
                  <a:pt x="431" y="349"/>
                </a:cubicBezTo>
                <a:cubicBezTo>
                  <a:pt x="432" y="352"/>
                  <a:pt x="436" y="354"/>
                  <a:pt x="440" y="355"/>
                </a:cubicBezTo>
                <a:cubicBezTo>
                  <a:pt x="442" y="353"/>
                  <a:pt x="440" y="349"/>
                  <a:pt x="441" y="347"/>
                </a:cubicBezTo>
                <a:cubicBezTo>
                  <a:pt x="443" y="344"/>
                  <a:pt x="446" y="341"/>
                  <a:pt x="450" y="342"/>
                </a:cubicBezTo>
                <a:cubicBezTo>
                  <a:pt x="454" y="343"/>
                  <a:pt x="454" y="348"/>
                  <a:pt x="454" y="351"/>
                </a:cubicBezTo>
                <a:cubicBezTo>
                  <a:pt x="453" y="356"/>
                  <a:pt x="447" y="356"/>
                  <a:pt x="444" y="359"/>
                </a:cubicBezTo>
                <a:cubicBezTo>
                  <a:pt x="438" y="359"/>
                  <a:pt x="433" y="356"/>
                  <a:pt x="429" y="352"/>
                </a:cubicBezTo>
                <a:cubicBezTo>
                  <a:pt x="426" y="346"/>
                  <a:pt x="425" y="336"/>
                  <a:pt x="429" y="330"/>
                </a:cubicBezTo>
                <a:cubicBezTo>
                  <a:pt x="429" y="326"/>
                  <a:pt x="430" y="321"/>
                  <a:pt x="429" y="317"/>
                </a:cubicBezTo>
                <a:cubicBezTo>
                  <a:pt x="422" y="322"/>
                  <a:pt x="422" y="322"/>
                  <a:pt x="422" y="322"/>
                </a:cubicBezTo>
                <a:cubicBezTo>
                  <a:pt x="415" y="333"/>
                  <a:pt x="425" y="347"/>
                  <a:pt x="425" y="358"/>
                </a:cubicBezTo>
                <a:cubicBezTo>
                  <a:pt x="428" y="368"/>
                  <a:pt x="420" y="380"/>
                  <a:pt x="429" y="388"/>
                </a:cubicBezTo>
                <a:cubicBezTo>
                  <a:pt x="437" y="397"/>
                  <a:pt x="436" y="411"/>
                  <a:pt x="431" y="422"/>
                </a:cubicBezTo>
                <a:cubicBezTo>
                  <a:pt x="427" y="425"/>
                  <a:pt x="424" y="430"/>
                  <a:pt x="418" y="429"/>
                </a:cubicBezTo>
                <a:cubicBezTo>
                  <a:pt x="413" y="432"/>
                  <a:pt x="411" y="439"/>
                  <a:pt x="407" y="443"/>
                </a:cubicBezTo>
                <a:cubicBezTo>
                  <a:pt x="402" y="450"/>
                  <a:pt x="394" y="449"/>
                  <a:pt x="388" y="447"/>
                </a:cubicBezTo>
                <a:cubicBezTo>
                  <a:pt x="383" y="444"/>
                  <a:pt x="377" y="440"/>
                  <a:pt x="377" y="434"/>
                </a:cubicBezTo>
                <a:cubicBezTo>
                  <a:pt x="378" y="427"/>
                  <a:pt x="370" y="431"/>
                  <a:pt x="367" y="429"/>
                </a:cubicBezTo>
                <a:cubicBezTo>
                  <a:pt x="362" y="425"/>
                  <a:pt x="355" y="422"/>
                  <a:pt x="355" y="415"/>
                </a:cubicBezTo>
                <a:cubicBezTo>
                  <a:pt x="353" y="406"/>
                  <a:pt x="356" y="398"/>
                  <a:pt x="362" y="392"/>
                </a:cubicBezTo>
                <a:cubicBezTo>
                  <a:pt x="362" y="382"/>
                  <a:pt x="362" y="382"/>
                  <a:pt x="362" y="382"/>
                </a:cubicBezTo>
                <a:cubicBezTo>
                  <a:pt x="365" y="365"/>
                  <a:pt x="365" y="365"/>
                  <a:pt x="365" y="365"/>
                </a:cubicBezTo>
                <a:cubicBezTo>
                  <a:pt x="372" y="352"/>
                  <a:pt x="374" y="338"/>
                  <a:pt x="378" y="325"/>
                </a:cubicBezTo>
                <a:cubicBezTo>
                  <a:pt x="376" y="320"/>
                  <a:pt x="374" y="312"/>
                  <a:pt x="368" y="312"/>
                </a:cubicBezTo>
                <a:cubicBezTo>
                  <a:pt x="368" y="320"/>
                  <a:pt x="371" y="327"/>
                  <a:pt x="372" y="334"/>
                </a:cubicBezTo>
                <a:cubicBezTo>
                  <a:pt x="372" y="341"/>
                  <a:pt x="368" y="348"/>
                  <a:pt x="362" y="351"/>
                </a:cubicBezTo>
                <a:cubicBezTo>
                  <a:pt x="357" y="353"/>
                  <a:pt x="352" y="352"/>
                  <a:pt x="348" y="350"/>
                </a:cubicBezTo>
                <a:cubicBezTo>
                  <a:pt x="346" y="347"/>
                  <a:pt x="342" y="344"/>
                  <a:pt x="343" y="341"/>
                </a:cubicBezTo>
                <a:cubicBezTo>
                  <a:pt x="345" y="338"/>
                  <a:pt x="347" y="334"/>
                  <a:pt x="351" y="335"/>
                </a:cubicBezTo>
                <a:cubicBezTo>
                  <a:pt x="356" y="336"/>
                  <a:pt x="357" y="342"/>
                  <a:pt x="358" y="346"/>
                </a:cubicBezTo>
                <a:cubicBezTo>
                  <a:pt x="364" y="345"/>
                  <a:pt x="366" y="339"/>
                  <a:pt x="366" y="334"/>
                </a:cubicBezTo>
                <a:cubicBezTo>
                  <a:pt x="366" y="325"/>
                  <a:pt x="360" y="318"/>
                  <a:pt x="352" y="314"/>
                </a:cubicBezTo>
                <a:cubicBezTo>
                  <a:pt x="347" y="313"/>
                  <a:pt x="340" y="314"/>
                  <a:pt x="335" y="317"/>
                </a:cubicBezTo>
                <a:close/>
                <a:moveTo>
                  <a:pt x="238" y="314"/>
                </a:moveTo>
                <a:cubicBezTo>
                  <a:pt x="222" y="309"/>
                  <a:pt x="204" y="312"/>
                  <a:pt x="193" y="325"/>
                </a:cubicBezTo>
                <a:cubicBezTo>
                  <a:pt x="187" y="330"/>
                  <a:pt x="187" y="338"/>
                  <a:pt x="180" y="341"/>
                </a:cubicBezTo>
                <a:cubicBezTo>
                  <a:pt x="174" y="338"/>
                  <a:pt x="170" y="344"/>
                  <a:pt x="165" y="343"/>
                </a:cubicBezTo>
                <a:cubicBezTo>
                  <a:pt x="142" y="352"/>
                  <a:pt x="140" y="381"/>
                  <a:pt x="120" y="395"/>
                </a:cubicBezTo>
                <a:cubicBezTo>
                  <a:pt x="120" y="398"/>
                  <a:pt x="120" y="398"/>
                  <a:pt x="120" y="398"/>
                </a:cubicBezTo>
                <a:cubicBezTo>
                  <a:pt x="136" y="408"/>
                  <a:pt x="137" y="428"/>
                  <a:pt x="150" y="442"/>
                </a:cubicBezTo>
                <a:cubicBezTo>
                  <a:pt x="158" y="448"/>
                  <a:pt x="167" y="456"/>
                  <a:pt x="178" y="452"/>
                </a:cubicBezTo>
                <a:cubicBezTo>
                  <a:pt x="182" y="460"/>
                  <a:pt x="184" y="468"/>
                  <a:pt x="192" y="474"/>
                </a:cubicBezTo>
                <a:cubicBezTo>
                  <a:pt x="203" y="484"/>
                  <a:pt x="220" y="489"/>
                  <a:pt x="235" y="484"/>
                </a:cubicBezTo>
                <a:cubicBezTo>
                  <a:pt x="244" y="480"/>
                  <a:pt x="249" y="470"/>
                  <a:pt x="250" y="461"/>
                </a:cubicBezTo>
                <a:cubicBezTo>
                  <a:pt x="251" y="456"/>
                  <a:pt x="249" y="451"/>
                  <a:pt x="245" y="447"/>
                </a:cubicBezTo>
                <a:cubicBezTo>
                  <a:pt x="243" y="447"/>
                  <a:pt x="241" y="446"/>
                  <a:pt x="239" y="446"/>
                </a:cubicBezTo>
                <a:cubicBezTo>
                  <a:pt x="243" y="456"/>
                  <a:pt x="243" y="456"/>
                  <a:pt x="243" y="456"/>
                </a:cubicBezTo>
                <a:cubicBezTo>
                  <a:pt x="244" y="463"/>
                  <a:pt x="238" y="470"/>
                  <a:pt x="233" y="474"/>
                </a:cubicBezTo>
                <a:cubicBezTo>
                  <a:pt x="225" y="480"/>
                  <a:pt x="216" y="475"/>
                  <a:pt x="208" y="474"/>
                </a:cubicBezTo>
                <a:cubicBezTo>
                  <a:pt x="197" y="468"/>
                  <a:pt x="189" y="458"/>
                  <a:pt x="184" y="446"/>
                </a:cubicBezTo>
                <a:cubicBezTo>
                  <a:pt x="182" y="444"/>
                  <a:pt x="178" y="446"/>
                  <a:pt x="176" y="446"/>
                </a:cubicBezTo>
                <a:cubicBezTo>
                  <a:pt x="170" y="445"/>
                  <a:pt x="163" y="445"/>
                  <a:pt x="157" y="442"/>
                </a:cubicBezTo>
                <a:cubicBezTo>
                  <a:pt x="144" y="431"/>
                  <a:pt x="147" y="413"/>
                  <a:pt x="134" y="402"/>
                </a:cubicBezTo>
                <a:cubicBezTo>
                  <a:pt x="133" y="400"/>
                  <a:pt x="128" y="401"/>
                  <a:pt x="130" y="397"/>
                </a:cubicBezTo>
                <a:cubicBezTo>
                  <a:pt x="142" y="384"/>
                  <a:pt x="150" y="368"/>
                  <a:pt x="162" y="355"/>
                </a:cubicBezTo>
                <a:cubicBezTo>
                  <a:pt x="168" y="348"/>
                  <a:pt x="178" y="349"/>
                  <a:pt x="186" y="346"/>
                </a:cubicBezTo>
                <a:cubicBezTo>
                  <a:pt x="193" y="328"/>
                  <a:pt x="212" y="320"/>
                  <a:pt x="229" y="318"/>
                </a:cubicBezTo>
                <a:cubicBezTo>
                  <a:pt x="237" y="323"/>
                  <a:pt x="248" y="329"/>
                  <a:pt x="247" y="339"/>
                </a:cubicBezTo>
                <a:cubicBezTo>
                  <a:pt x="247" y="347"/>
                  <a:pt x="240" y="352"/>
                  <a:pt x="235" y="355"/>
                </a:cubicBezTo>
                <a:cubicBezTo>
                  <a:pt x="240" y="358"/>
                  <a:pt x="245" y="356"/>
                  <a:pt x="249" y="353"/>
                </a:cubicBezTo>
                <a:cubicBezTo>
                  <a:pt x="251" y="349"/>
                  <a:pt x="255" y="345"/>
                  <a:pt x="254" y="340"/>
                </a:cubicBezTo>
                <a:cubicBezTo>
                  <a:pt x="254" y="329"/>
                  <a:pt x="247" y="319"/>
                  <a:pt x="238" y="314"/>
                </a:cubicBezTo>
                <a:close/>
                <a:moveTo>
                  <a:pt x="332" y="337"/>
                </a:moveTo>
                <a:cubicBezTo>
                  <a:pt x="325" y="329"/>
                  <a:pt x="318" y="318"/>
                  <a:pt x="308" y="318"/>
                </a:cubicBezTo>
                <a:cubicBezTo>
                  <a:pt x="307" y="318"/>
                  <a:pt x="305" y="319"/>
                  <a:pt x="306" y="320"/>
                </a:cubicBezTo>
                <a:cubicBezTo>
                  <a:pt x="317" y="324"/>
                  <a:pt x="325" y="332"/>
                  <a:pt x="330" y="342"/>
                </a:cubicBezTo>
                <a:cubicBezTo>
                  <a:pt x="332" y="352"/>
                  <a:pt x="335" y="365"/>
                  <a:pt x="345" y="371"/>
                </a:cubicBezTo>
                <a:cubicBezTo>
                  <a:pt x="353" y="375"/>
                  <a:pt x="349" y="384"/>
                  <a:pt x="351" y="390"/>
                </a:cubicBezTo>
                <a:cubicBezTo>
                  <a:pt x="348" y="398"/>
                  <a:pt x="342" y="405"/>
                  <a:pt x="343" y="414"/>
                </a:cubicBezTo>
                <a:cubicBezTo>
                  <a:pt x="337" y="421"/>
                  <a:pt x="328" y="418"/>
                  <a:pt x="321" y="416"/>
                </a:cubicBezTo>
                <a:cubicBezTo>
                  <a:pt x="310" y="407"/>
                  <a:pt x="300" y="394"/>
                  <a:pt x="284" y="397"/>
                </a:cubicBezTo>
                <a:cubicBezTo>
                  <a:pt x="282" y="397"/>
                  <a:pt x="278" y="397"/>
                  <a:pt x="279" y="401"/>
                </a:cubicBezTo>
                <a:cubicBezTo>
                  <a:pt x="284" y="401"/>
                  <a:pt x="288" y="400"/>
                  <a:pt x="293" y="401"/>
                </a:cubicBezTo>
                <a:cubicBezTo>
                  <a:pt x="302" y="405"/>
                  <a:pt x="310" y="411"/>
                  <a:pt x="316" y="418"/>
                </a:cubicBezTo>
                <a:cubicBezTo>
                  <a:pt x="325" y="423"/>
                  <a:pt x="334" y="424"/>
                  <a:pt x="344" y="421"/>
                </a:cubicBezTo>
                <a:cubicBezTo>
                  <a:pt x="349" y="424"/>
                  <a:pt x="351" y="431"/>
                  <a:pt x="355" y="434"/>
                </a:cubicBezTo>
                <a:cubicBezTo>
                  <a:pt x="364" y="436"/>
                  <a:pt x="363" y="445"/>
                  <a:pt x="371" y="448"/>
                </a:cubicBezTo>
                <a:cubicBezTo>
                  <a:pt x="377" y="444"/>
                  <a:pt x="367" y="441"/>
                  <a:pt x="367" y="436"/>
                </a:cubicBezTo>
                <a:cubicBezTo>
                  <a:pt x="359" y="433"/>
                  <a:pt x="352" y="426"/>
                  <a:pt x="349" y="418"/>
                </a:cubicBezTo>
                <a:cubicBezTo>
                  <a:pt x="347" y="408"/>
                  <a:pt x="351" y="399"/>
                  <a:pt x="356" y="391"/>
                </a:cubicBezTo>
                <a:cubicBezTo>
                  <a:pt x="353" y="383"/>
                  <a:pt x="354" y="376"/>
                  <a:pt x="356" y="368"/>
                </a:cubicBezTo>
                <a:cubicBezTo>
                  <a:pt x="357" y="365"/>
                  <a:pt x="361" y="362"/>
                  <a:pt x="360" y="358"/>
                </a:cubicBezTo>
                <a:cubicBezTo>
                  <a:pt x="355" y="359"/>
                  <a:pt x="354" y="367"/>
                  <a:pt x="349" y="368"/>
                </a:cubicBezTo>
                <a:cubicBezTo>
                  <a:pt x="337" y="362"/>
                  <a:pt x="336" y="348"/>
                  <a:pt x="332" y="337"/>
                </a:cubicBezTo>
                <a:close/>
                <a:moveTo>
                  <a:pt x="320" y="352"/>
                </a:moveTo>
                <a:cubicBezTo>
                  <a:pt x="317" y="348"/>
                  <a:pt x="317" y="348"/>
                  <a:pt x="317" y="348"/>
                </a:cubicBezTo>
                <a:cubicBezTo>
                  <a:pt x="309" y="346"/>
                  <a:pt x="296" y="345"/>
                  <a:pt x="289" y="352"/>
                </a:cubicBezTo>
                <a:cubicBezTo>
                  <a:pt x="288" y="353"/>
                  <a:pt x="288" y="355"/>
                  <a:pt x="289" y="355"/>
                </a:cubicBezTo>
                <a:cubicBezTo>
                  <a:pt x="294" y="360"/>
                  <a:pt x="301" y="364"/>
                  <a:pt x="305" y="370"/>
                </a:cubicBezTo>
                <a:cubicBezTo>
                  <a:pt x="305" y="371"/>
                  <a:pt x="307" y="372"/>
                  <a:pt x="308" y="370"/>
                </a:cubicBezTo>
                <a:cubicBezTo>
                  <a:pt x="311" y="365"/>
                  <a:pt x="304" y="360"/>
                  <a:pt x="301" y="356"/>
                </a:cubicBezTo>
                <a:cubicBezTo>
                  <a:pt x="301" y="354"/>
                  <a:pt x="303" y="354"/>
                  <a:pt x="304" y="353"/>
                </a:cubicBezTo>
                <a:cubicBezTo>
                  <a:pt x="316" y="354"/>
                  <a:pt x="316" y="354"/>
                  <a:pt x="316" y="354"/>
                </a:cubicBezTo>
                <a:cubicBezTo>
                  <a:pt x="318" y="355"/>
                  <a:pt x="319" y="353"/>
                  <a:pt x="320" y="352"/>
                </a:cubicBezTo>
                <a:close/>
                <a:moveTo>
                  <a:pt x="504" y="355"/>
                </a:moveTo>
                <a:cubicBezTo>
                  <a:pt x="497" y="347"/>
                  <a:pt x="482" y="348"/>
                  <a:pt x="473" y="352"/>
                </a:cubicBezTo>
                <a:cubicBezTo>
                  <a:pt x="472" y="353"/>
                  <a:pt x="471" y="355"/>
                  <a:pt x="472" y="356"/>
                </a:cubicBezTo>
                <a:cubicBezTo>
                  <a:pt x="477" y="357"/>
                  <a:pt x="482" y="354"/>
                  <a:pt x="486" y="354"/>
                </a:cubicBezTo>
                <a:cubicBezTo>
                  <a:pt x="489" y="355"/>
                  <a:pt x="494" y="352"/>
                  <a:pt x="495" y="357"/>
                </a:cubicBezTo>
                <a:cubicBezTo>
                  <a:pt x="495" y="360"/>
                  <a:pt x="491" y="360"/>
                  <a:pt x="490" y="362"/>
                </a:cubicBezTo>
                <a:cubicBezTo>
                  <a:pt x="488" y="366"/>
                  <a:pt x="482" y="368"/>
                  <a:pt x="484" y="373"/>
                </a:cubicBezTo>
                <a:cubicBezTo>
                  <a:pt x="485" y="374"/>
                  <a:pt x="486" y="374"/>
                  <a:pt x="487" y="373"/>
                </a:cubicBezTo>
                <a:cubicBezTo>
                  <a:pt x="491" y="368"/>
                  <a:pt x="498" y="361"/>
                  <a:pt x="504" y="357"/>
                </a:cubicBezTo>
                <a:cubicBezTo>
                  <a:pt x="504" y="355"/>
                  <a:pt x="504" y="355"/>
                  <a:pt x="504" y="355"/>
                </a:cubicBezTo>
                <a:close/>
                <a:moveTo>
                  <a:pt x="323" y="364"/>
                </a:moveTo>
                <a:cubicBezTo>
                  <a:pt x="323" y="357"/>
                  <a:pt x="315" y="356"/>
                  <a:pt x="311" y="358"/>
                </a:cubicBezTo>
                <a:cubicBezTo>
                  <a:pt x="310" y="361"/>
                  <a:pt x="313" y="365"/>
                  <a:pt x="315" y="368"/>
                </a:cubicBezTo>
                <a:cubicBezTo>
                  <a:pt x="318" y="367"/>
                  <a:pt x="323" y="368"/>
                  <a:pt x="323" y="364"/>
                </a:cubicBezTo>
                <a:close/>
                <a:moveTo>
                  <a:pt x="487" y="359"/>
                </a:moveTo>
                <a:cubicBezTo>
                  <a:pt x="483" y="357"/>
                  <a:pt x="478" y="360"/>
                  <a:pt x="473" y="360"/>
                </a:cubicBezTo>
                <a:cubicBezTo>
                  <a:pt x="468" y="361"/>
                  <a:pt x="468" y="365"/>
                  <a:pt x="467" y="369"/>
                </a:cubicBezTo>
                <a:cubicBezTo>
                  <a:pt x="480" y="369"/>
                  <a:pt x="480" y="369"/>
                  <a:pt x="480" y="369"/>
                </a:cubicBezTo>
                <a:cubicBezTo>
                  <a:pt x="487" y="359"/>
                  <a:pt x="487" y="359"/>
                  <a:pt x="487" y="359"/>
                </a:cubicBezTo>
                <a:close/>
                <a:moveTo>
                  <a:pt x="404" y="389"/>
                </a:moveTo>
                <a:cubicBezTo>
                  <a:pt x="402" y="384"/>
                  <a:pt x="395" y="383"/>
                  <a:pt x="391" y="387"/>
                </a:cubicBezTo>
                <a:cubicBezTo>
                  <a:pt x="389" y="390"/>
                  <a:pt x="389" y="395"/>
                  <a:pt x="391" y="398"/>
                </a:cubicBezTo>
                <a:cubicBezTo>
                  <a:pt x="394" y="400"/>
                  <a:pt x="397" y="402"/>
                  <a:pt x="400" y="400"/>
                </a:cubicBezTo>
                <a:cubicBezTo>
                  <a:pt x="405" y="398"/>
                  <a:pt x="404" y="393"/>
                  <a:pt x="404" y="389"/>
                </a:cubicBezTo>
                <a:close/>
                <a:moveTo>
                  <a:pt x="305" y="427"/>
                </a:moveTo>
                <a:cubicBezTo>
                  <a:pt x="305" y="425"/>
                  <a:pt x="302" y="424"/>
                  <a:pt x="299" y="424"/>
                </a:cubicBezTo>
                <a:cubicBezTo>
                  <a:pt x="292" y="429"/>
                  <a:pt x="285" y="436"/>
                  <a:pt x="283" y="444"/>
                </a:cubicBezTo>
                <a:cubicBezTo>
                  <a:pt x="286" y="448"/>
                  <a:pt x="293" y="446"/>
                  <a:pt x="296" y="446"/>
                </a:cubicBezTo>
                <a:cubicBezTo>
                  <a:pt x="300" y="446"/>
                  <a:pt x="303" y="449"/>
                  <a:pt x="307" y="448"/>
                </a:cubicBezTo>
                <a:cubicBezTo>
                  <a:pt x="307" y="447"/>
                  <a:pt x="307" y="446"/>
                  <a:pt x="306" y="445"/>
                </a:cubicBezTo>
                <a:cubicBezTo>
                  <a:pt x="302" y="444"/>
                  <a:pt x="297" y="443"/>
                  <a:pt x="293" y="442"/>
                </a:cubicBezTo>
                <a:cubicBezTo>
                  <a:pt x="293" y="435"/>
                  <a:pt x="304" y="435"/>
                  <a:pt x="305" y="427"/>
                </a:cubicBezTo>
                <a:close/>
                <a:moveTo>
                  <a:pt x="503" y="445"/>
                </a:moveTo>
                <a:cubicBezTo>
                  <a:pt x="502" y="438"/>
                  <a:pt x="496" y="430"/>
                  <a:pt x="488" y="428"/>
                </a:cubicBezTo>
                <a:cubicBezTo>
                  <a:pt x="487" y="429"/>
                  <a:pt x="485" y="429"/>
                  <a:pt x="485" y="430"/>
                </a:cubicBezTo>
                <a:cubicBezTo>
                  <a:pt x="489" y="434"/>
                  <a:pt x="494" y="438"/>
                  <a:pt x="496" y="444"/>
                </a:cubicBezTo>
                <a:cubicBezTo>
                  <a:pt x="496" y="446"/>
                  <a:pt x="495" y="447"/>
                  <a:pt x="493" y="447"/>
                </a:cubicBezTo>
                <a:cubicBezTo>
                  <a:pt x="489" y="446"/>
                  <a:pt x="484" y="446"/>
                  <a:pt x="480" y="449"/>
                </a:cubicBezTo>
                <a:cubicBezTo>
                  <a:pt x="479" y="450"/>
                  <a:pt x="480" y="452"/>
                  <a:pt x="481" y="452"/>
                </a:cubicBezTo>
                <a:cubicBezTo>
                  <a:pt x="492" y="451"/>
                  <a:pt x="492" y="451"/>
                  <a:pt x="492" y="451"/>
                </a:cubicBezTo>
                <a:cubicBezTo>
                  <a:pt x="497" y="451"/>
                  <a:pt x="500" y="454"/>
                  <a:pt x="504" y="453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314" y="433"/>
                </a:moveTo>
                <a:cubicBezTo>
                  <a:pt x="313" y="431"/>
                  <a:pt x="311" y="430"/>
                  <a:pt x="309" y="430"/>
                </a:cubicBezTo>
                <a:cubicBezTo>
                  <a:pt x="307" y="434"/>
                  <a:pt x="301" y="435"/>
                  <a:pt x="302" y="439"/>
                </a:cubicBezTo>
                <a:cubicBezTo>
                  <a:pt x="304" y="441"/>
                  <a:pt x="307" y="441"/>
                  <a:pt x="309" y="440"/>
                </a:cubicBezTo>
                <a:cubicBezTo>
                  <a:pt x="311" y="438"/>
                  <a:pt x="313" y="436"/>
                  <a:pt x="314" y="433"/>
                </a:cubicBezTo>
                <a:close/>
                <a:moveTo>
                  <a:pt x="489" y="442"/>
                </a:moveTo>
                <a:cubicBezTo>
                  <a:pt x="488" y="440"/>
                  <a:pt x="487" y="438"/>
                  <a:pt x="485" y="436"/>
                </a:cubicBezTo>
                <a:cubicBezTo>
                  <a:pt x="480" y="434"/>
                  <a:pt x="474" y="429"/>
                  <a:pt x="467" y="432"/>
                </a:cubicBezTo>
                <a:cubicBezTo>
                  <a:pt x="468" y="437"/>
                  <a:pt x="473" y="440"/>
                  <a:pt x="476" y="444"/>
                </a:cubicBezTo>
                <a:cubicBezTo>
                  <a:pt x="480" y="445"/>
                  <a:pt x="485" y="443"/>
                  <a:pt x="489" y="442"/>
                </a:cubicBezTo>
                <a:close/>
                <a:moveTo>
                  <a:pt x="348" y="471"/>
                </a:moveTo>
                <a:cubicBezTo>
                  <a:pt x="348" y="469"/>
                  <a:pt x="346" y="469"/>
                  <a:pt x="344" y="468"/>
                </a:cubicBezTo>
                <a:cubicBezTo>
                  <a:pt x="334" y="478"/>
                  <a:pt x="318" y="467"/>
                  <a:pt x="309" y="479"/>
                </a:cubicBezTo>
                <a:cubicBezTo>
                  <a:pt x="308" y="480"/>
                  <a:pt x="308" y="482"/>
                  <a:pt x="309" y="482"/>
                </a:cubicBezTo>
                <a:cubicBezTo>
                  <a:pt x="315" y="478"/>
                  <a:pt x="315" y="478"/>
                  <a:pt x="315" y="478"/>
                </a:cubicBezTo>
                <a:cubicBezTo>
                  <a:pt x="323" y="475"/>
                  <a:pt x="331" y="479"/>
                  <a:pt x="339" y="477"/>
                </a:cubicBezTo>
                <a:cubicBezTo>
                  <a:pt x="343" y="476"/>
                  <a:pt x="346" y="474"/>
                  <a:pt x="348" y="471"/>
                </a:cubicBezTo>
                <a:close/>
                <a:moveTo>
                  <a:pt x="472" y="475"/>
                </a:moveTo>
                <a:cubicBezTo>
                  <a:pt x="466" y="474"/>
                  <a:pt x="459" y="473"/>
                  <a:pt x="453" y="476"/>
                </a:cubicBezTo>
                <a:cubicBezTo>
                  <a:pt x="450" y="477"/>
                  <a:pt x="447" y="471"/>
                  <a:pt x="445" y="476"/>
                </a:cubicBezTo>
                <a:cubicBezTo>
                  <a:pt x="449" y="484"/>
                  <a:pt x="459" y="478"/>
                  <a:pt x="465" y="479"/>
                </a:cubicBezTo>
                <a:cubicBezTo>
                  <a:pt x="470" y="478"/>
                  <a:pt x="474" y="484"/>
                  <a:pt x="479" y="481"/>
                </a:cubicBezTo>
                <a:cubicBezTo>
                  <a:pt x="479" y="478"/>
                  <a:pt x="474" y="477"/>
                  <a:pt x="472" y="475"/>
                </a:cubicBezTo>
                <a:close/>
                <a:moveTo>
                  <a:pt x="406" y="483"/>
                </a:moveTo>
                <a:cubicBezTo>
                  <a:pt x="401" y="483"/>
                  <a:pt x="399" y="480"/>
                  <a:pt x="396" y="478"/>
                </a:cubicBezTo>
                <a:cubicBezTo>
                  <a:pt x="391" y="476"/>
                  <a:pt x="391" y="482"/>
                  <a:pt x="388" y="482"/>
                </a:cubicBezTo>
                <a:cubicBezTo>
                  <a:pt x="386" y="484"/>
                  <a:pt x="382" y="480"/>
                  <a:pt x="382" y="484"/>
                </a:cubicBezTo>
                <a:cubicBezTo>
                  <a:pt x="386" y="490"/>
                  <a:pt x="390" y="483"/>
                  <a:pt x="395" y="483"/>
                </a:cubicBezTo>
                <a:cubicBezTo>
                  <a:pt x="399" y="485"/>
                  <a:pt x="403" y="489"/>
                  <a:pt x="407" y="487"/>
                </a:cubicBezTo>
                <a:cubicBezTo>
                  <a:pt x="408" y="485"/>
                  <a:pt x="406" y="484"/>
                  <a:pt x="406" y="483"/>
                </a:cubicBezTo>
                <a:close/>
                <a:moveTo>
                  <a:pt x="448" y="492"/>
                </a:moveTo>
                <a:cubicBezTo>
                  <a:pt x="443" y="490"/>
                  <a:pt x="438" y="487"/>
                  <a:pt x="435" y="483"/>
                </a:cubicBezTo>
                <a:cubicBezTo>
                  <a:pt x="433" y="485"/>
                  <a:pt x="429" y="487"/>
                  <a:pt x="431" y="490"/>
                </a:cubicBezTo>
                <a:cubicBezTo>
                  <a:pt x="437" y="492"/>
                  <a:pt x="440" y="499"/>
                  <a:pt x="446" y="500"/>
                </a:cubicBezTo>
                <a:cubicBezTo>
                  <a:pt x="447" y="498"/>
                  <a:pt x="450" y="495"/>
                  <a:pt x="448" y="492"/>
                </a:cubicBezTo>
                <a:close/>
                <a:moveTo>
                  <a:pt x="357" y="489"/>
                </a:moveTo>
                <a:cubicBezTo>
                  <a:pt x="356" y="487"/>
                  <a:pt x="355" y="485"/>
                  <a:pt x="353" y="484"/>
                </a:cubicBezTo>
                <a:cubicBezTo>
                  <a:pt x="351" y="485"/>
                  <a:pt x="348" y="486"/>
                  <a:pt x="346" y="487"/>
                </a:cubicBezTo>
                <a:cubicBezTo>
                  <a:pt x="345" y="491"/>
                  <a:pt x="343" y="494"/>
                  <a:pt x="344" y="498"/>
                </a:cubicBezTo>
                <a:cubicBezTo>
                  <a:pt x="346" y="499"/>
                  <a:pt x="347" y="497"/>
                  <a:pt x="349" y="496"/>
                </a:cubicBezTo>
                <a:cubicBezTo>
                  <a:pt x="351" y="493"/>
                  <a:pt x="356" y="492"/>
                  <a:pt x="357" y="489"/>
                </a:cubicBezTo>
                <a:close/>
                <a:moveTo>
                  <a:pt x="340" y="490"/>
                </a:moveTo>
                <a:cubicBezTo>
                  <a:pt x="339" y="489"/>
                  <a:pt x="337" y="489"/>
                  <a:pt x="335" y="490"/>
                </a:cubicBezTo>
                <a:cubicBezTo>
                  <a:pt x="334" y="498"/>
                  <a:pt x="336" y="505"/>
                  <a:pt x="340" y="511"/>
                </a:cubicBezTo>
                <a:cubicBezTo>
                  <a:pt x="340" y="513"/>
                  <a:pt x="343" y="514"/>
                  <a:pt x="345" y="514"/>
                </a:cubicBezTo>
                <a:cubicBezTo>
                  <a:pt x="349" y="505"/>
                  <a:pt x="357" y="499"/>
                  <a:pt x="365" y="495"/>
                </a:cubicBezTo>
                <a:cubicBezTo>
                  <a:pt x="364" y="494"/>
                  <a:pt x="364" y="494"/>
                  <a:pt x="364" y="494"/>
                </a:cubicBezTo>
                <a:cubicBezTo>
                  <a:pt x="357" y="492"/>
                  <a:pt x="352" y="498"/>
                  <a:pt x="347" y="502"/>
                </a:cubicBezTo>
                <a:cubicBezTo>
                  <a:pt x="345" y="504"/>
                  <a:pt x="347" y="510"/>
                  <a:pt x="342" y="510"/>
                </a:cubicBezTo>
                <a:cubicBezTo>
                  <a:pt x="337" y="504"/>
                  <a:pt x="340" y="497"/>
                  <a:pt x="340" y="490"/>
                </a:cubicBezTo>
                <a:close/>
                <a:moveTo>
                  <a:pt x="456" y="498"/>
                </a:moveTo>
                <a:cubicBezTo>
                  <a:pt x="457" y="496"/>
                  <a:pt x="457" y="492"/>
                  <a:pt x="454" y="492"/>
                </a:cubicBezTo>
                <a:cubicBezTo>
                  <a:pt x="452" y="497"/>
                  <a:pt x="450" y="503"/>
                  <a:pt x="447" y="508"/>
                </a:cubicBezTo>
                <a:cubicBezTo>
                  <a:pt x="445" y="508"/>
                  <a:pt x="445" y="508"/>
                  <a:pt x="445" y="508"/>
                </a:cubicBezTo>
                <a:cubicBezTo>
                  <a:pt x="442" y="501"/>
                  <a:pt x="434" y="498"/>
                  <a:pt x="429" y="493"/>
                </a:cubicBezTo>
                <a:cubicBezTo>
                  <a:pt x="427" y="493"/>
                  <a:pt x="424" y="491"/>
                  <a:pt x="423" y="494"/>
                </a:cubicBezTo>
                <a:cubicBezTo>
                  <a:pt x="427" y="498"/>
                  <a:pt x="431" y="500"/>
                  <a:pt x="436" y="505"/>
                </a:cubicBezTo>
                <a:cubicBezTo>
                  <a:pt x="440" y="508"/>
                  <a:pt x="440" y="515"/>
                  <a:pt x="446" y="516"/>
                </a:cubicBezTo>
                <a:cubicBezTo>
                  <a:pt x="453" y="513"/>
                  <a:pt x="455" y="505"/>
                  <a:pt x="456" y="498"/>
                </a:cubicBezTo>
                <a:close/>
                <a:moveTo>
                  <a:pt x="399" y="502"/>
                </a:moveTo>
                <a:cubicBezTo>
                  <a:pt x="393" y="505"/>
                  <a:pt x="389" y="497"/>
                  <a:pt x="384" y="494"/>
                </a:cubicBezTo>
                <a:cubicBezTo>
                  <a:pt x="383" y="498"/>
                  <a:pt x="383" y="498"/>
                  <a:pt x="383" y="498"/>
                </a:cubicBezTo>
                <a:cubicBezTo>
                  <a:pt x="386" y="501"/>
                  <a:pt x="389" y="506"/>
                  <a:pt x="393" y="509"/>
                </a:cubicBezTo>
                <a:cubicBezTo>
                  <a:pt x="400" y="509"/>
                  <a:pt x="403" y="501"/>
                  <a:pt x="406" y="497"/>
                </a:cubicBezTo>
                <a:cubicBezTo>
                  <a:pt x="406" y="495"/>
                  <a:pt x="406" y="495"/>
                  <a:pt x="406" y="495"/>
                </a:cubicBezTo>
                <a:cubicBezTo>
                  <a:pt x="402" y="496"/>
                  <a:pt x="402" y="499"/>
                  <a:pt x="399" y="502"/>
                </a:cubicBezTo>
                <a:close/>
                <a:moveTo>
                  <a:pt x="274" y="534"/>
                </a:moveTo>
                <a:cubicBezTo>
                  <a:pt x="264" y="524"/>
                  <a:pt x="247" y="522"/>
                  <a:pt x="236" y="530"/>
                </a:cubicBezTo>
                <a:cubicBezTo>
                  <a:pt x="223" y="537"/>
                  <a:pt x="223" y="553"/>
                  <a:pt x="222" y="566"/>
                </a:cubicBezTo>
                <a:cubicBezTo>
                  <a:pt x="224" y="571"/>
                  <a:pt x="225" y="577"/>
                  <a:pt x="229" y="579"/>
                </a:cubicBezTo>
                <a:cubicBezTo>
                  <a:pt x="230" y="579"/>
                  <a:pt x="230" y="579"/>
                  <a:pt x="230" y="579"/>
                </a:cubicBezTo>
                <a:cubicBezTo>
                  <a:pt x="226" y="574"/>
                  <a:pt x="236" y="571"/>
                  <a:pt x="232" y="566"/>
                </a:cubicBezTo>
                <a:cubicBezTo>
                  <a:pt x="234" y="557"/>
                  <a:pt x="241" y="546"/>
                  <a:pt x="251" y="545"/>
                </a:cubicBezTo>
                <a:cubicBezTo>
                  <a:pt x="254" y="546"/>
                  <a:pt x="259" y="547"/>
                  <a:pt x="260" y="551"/>
                </a:cubicBezTo>
                <a:cubicBezTo>
                  <a:pt x="260" y="557"/>
                  <a:pt x="258" y="563"/>
                  <a:pt x="253" y="567"/>
                </a:cubicBezTo>
                <a:cubicBezTo>
                  <a:pt x="254" y="567"/>
                  <a:pt x="254" y="567"/>
                  <a:pt x="254" y="567"/>
                </a:cubicBezTo>
                <a:cubicBezTo>
                  <a:pt x="261" y="566"/>
                  <a:pt x="267" y="560"/>
                  <a:pt x="269" y="553"/>
                </a:cubicBezTo>
                <a:cubicBezTo>
                  <a:pt x="271" y="547"/>
                  <a:pt x="266" y="543"/>
                  <a:pt x="264" y="538"/>
                </a:cubicBezTo>
                <a:cubicBezTo>
                  <a:pt x="258" y="533"/>
                  <a:pt x="249" y="535"/>
                  <a:pt x="242" y="537"/>
                </a:cubicBezTo>
                <a:cubicBezTo>
                  <a:pt x="232" y="542"/>
                  <a:pt x="233" y="554"/>
                  <a:pt x="231" y="563"/>
                </a:cubicBezTo>
                <a:cubicBezTo>
                  <a:pt x="230" y="564"/>
                  <a:pt x="228" y="564"/>
                  <a:pt x="228" y="563"/>
                </a:cubicBezTo>
                <a:cubicBezTo>
                  <a:pt x="229" y="555"/>
                  <a:pt x="230" y="544"/>
                  <a:pt x="237" y="537"/>
                </a:cubicBezTo>
                <a:cubicBezTo>
                  <a:pt x="242" y="534"/>
                  <a:pt x="249" y="531"/>
                  <a:pt x="257" y="532"/>
                </a:cubicBezTo>
                <a:cubicBezTo>
                  <a:pt x="263" y="533"/>
                  <a:pt x="268" y="538"/>
                  <a:pt x="272" y="544"/>
                </a:cubicBezTo>
                <a:cubicBezTo>
                  <a:pt x="275" y="551"/>
                  <a:pt x="271" y="558"/>
                  <a:pt x="268" y="563"/>
                </a:cubicBezTo>
                <a:cubicBezTo>
                  <a:pt x="261" y="573"/>
                  <a:pt x="248" y="573"/>
                  <a:pt x="237" y="576"/>
                </a:cubicBezTo>
                <a:cubicBezTo>
                  <a:pt x="235" y="575"/>
                  <a:pt x="234" y="576"/>
                  <a:pt x="234" y="578"/>
                </a:cubicBezTo>
                <a:cubicBezTo>
                  <a:pt x="237" y="584"/>
                  <a:pt x="244" y="579"/>
                  <a:pt x="249" y="580"/>
                </a:cubicBezTo>
                <a:cubicBezTo>
                  <a:pt x="262" y="577"/>
                  <a:pt x="278" y="568"/>
                  <a:pt x="280" y="554"/>
                </a:cubicBezTo>
                <a:cubicBezTo>
                  <a:pt x="281" y="546"/>
                  <a:pt x="278" y="539"/>
                  <a:pt x="274" y="534"/>
                </a:cubicBezTo>
                <a:close/>
                <a:moveTo>
                  <a:pt x="559" y="542"/>
                </a:moveTo>
                <a:cubicBezTo>
                  <a:pt x="555" y="533"/>
                  <a:pt x="546" y="527"/>
                  <a:pt x="537" y="527"/>
                </a:cubicBezTo>
                <a:cubicBezTo>
                  <a:pt x="525" y="529"/>
                  <a:pt x="513" y="534"/>
                  <a:pt x="508" y="545"/>
                </a:cubicBezTo>
                <a:cubicBezTo>
                  <a:pt x="504" y="556"/>
                  <a:pt x="503" y="571"/>
                  <a:pt x="514" y="579"/>
                </a:cubicBezTo>
                <a:cubicBezTo>
                  <a:pt x="524" y="590"/>
                  <a:pt x="540" y="589"/>
                  <a:pt x="554" y="589"/>
                </a:cubicBezTo>
                <a:cubicBezTo>
                  <a:pt x="562" y="587"/>
                  <a:pt x="562" y="587"/>
                  <a:pt x="562" y="587"/>
                </a:cubicBezTo>
                <a:cubicBezTo>
                  <a:pt x="564" y="586"/>
                  <a:pt x="564" y="584"/>
                  <a:pt x="563" y="583"/>
                </a:cubicBezTo>
                <a:cubicBezTo>
                  <a:pt x="547" y="583"/>
                  <a:pt x="530" y="587"/>
                  <a:pt x="518" y="574"/>
                </a:cubicBezTo>
                <a:cubicBezTo>
                  <a:pt x="513" y="569"/>
                  <a:pt x="510" y="561"/>
                  <a:pt x="512" y="553"/>
                </a:cubicBezTo>
                <a:cubicBezTo>
                  <a:pt x="517" y="543"/>
                  <a:pt x="526" y="536"/>
                  <a:pt x="537" y="535"/>
                </a:cubicBezTo>
                <a:cubicBezTo>
                  <a:pt x="547" y="536"/>
                  <a:pt x="557" y="543"/>
                  <a:pt x="559" y="554"/>
                </a:cubicBezTo>
                <a:cubicBezTo>
                  <a:pt x="562" y="562"/>
                  <a:pt x="559" y="570"/>
                  <a:pt x="560" y="579"/>
                </a:cubicBezTo>
                <a:cubicBezTo>
                  <a:pt x="561" y="580"/>
                  <a:pt x="562" y="579"/>
                  <a:pt x="563" y="579"/>
                </a:cubicBezTo>
                <a:cubicBezTo>
                  <a:pt x="568" y="566"/>
                  <a:pt x="565" y="553"/>
                  <a:pt x="559" y="542"/>
                </a:cubicBezTo>
                <a:close/>
                <a:moveTo>
                  <a:pt x="540" y="539"/>
                </a:moveTo>
                <a:cubicBezTo>
                  <a:pt x="538" y="538"/>
                  <a:pt x="536" y="541"/>
                  <a:pt x="534" y="539"/>
                </a:cubicBezTo>
                <a:cubicBezTo>
                  <a:pt x="524" y="541"/>
                  <a:pt x="518" y="549"/>
                  <a:pt x="516" y="558"/>
                </a:cubicBezTo>
                <a:cubicBezTo>
                  <a:pt x="515" y="566"/>
                  <a:pt x="519" y="572"/>
                  <a:pt x="524" y="575"/>
                </a:cubicBezTo>
                <a:cubicBezTo>
                  <a:pt x="531" y="577"/>
                  <a:pt x="539" y="583"/>
                  <a:pt x="546" y="579"/>
                </a:cubicBezTo>
                <a:cubicBezTo>
                  <a:pt x="541" y="579"/>
                  <a:pt x="537" y="575"/>
                  <a:pt x="533" y="572"/>
                </a:cubicBezTo>
                <a:cubicBezTo>
                  <a:pt x="529" y="568"/>
                  <a:pt x="525" y="562"/>
                  <a:pt x="527" y="555"/>
                </a:cubicBezTo>
                <a:cubicBezTo>
                  <a:pt x="529" y="552"/>
                  <a:pt x="533" y="550"/>
                  <a:pt x="537" y="550"/>
                </a:cubicBezTo>
                <a:cubicBezTo>
                  <a:pt x="542" y="551"/>
                  <a:pt x="547" y="554"/>
                  <a:pt x="550" y="558"/>
                </a:cubicBezTo>
                <a:cubicBezTo>
                  <a:pt x="554" y="560"/>
                  <a:pt x="552" y="566"/>
                  <a:pt x="556" y="567"/>
                </a:cubicBezTo>
                <a:cubicBezTo>
                  <a:pt x="558" y="561"/>
                  <a:pt x="556" y="555"/>
                  <a:pt x="554" y="550"/>
                </a:cubicBezTo>
                <a:cubicBezTo>
                  <a:pt x="550" y="544"/>
                  <a:pt x="546" y="540"/>
                  <a:pt x="540" y="539"/>
                </a:cubicBezTo>
                <a:close/>
                <a:moveTo>
                  <a:pt x="366" y="551"/>
                </a:moveTo>
                <a:cubicBezTo>
                  <a:pt x="365" y="550"/>
                  <a:pt x="363" y="546"/>
                  <a:pt x="360" y="546"/>
                </a:cubicBezTo>
                <a:cubicBezTo>
                  <a:pt x="348" y="545"/>
                  <a:pt x="334" y="546"/>
                  <a:pt x="327" y="558"/>
                </a:cubicBezTo>
                <a:cubicBezTo>
                  <a:pt x="324" y="569"/>
                  <a:pt x="319" y="578"/>
                  <a:pt x="324" y="589"/>
                </a:cubicBezTo>
                <a:cubicBezTo>
                  <a:pt x="329" y="599"/>
                  <a:pt x="335" y="609"/>
                  <a:pt x="346" y="613"/>
                </a:cubicBezTo>
                <a:cubicBezTo>
                  <a:pt x="344" y="620"/>
                  <a:pt x="344" y="628"/>
                  <a:pt x="347" y="633"/>
                </a:cubicBezTo>
                <a:cubicBezTo>
                  <a:pt x="354" y="650"/>
                  <a:pt x="374" y="655"/>
                  <a:pt x="390" y="661"/>
                </a:cubicBezTo>
                <a:cubicBezTo>
                  <a:pt x="393" y="662"/>
                  <a:pt x="396" y="667"/>
                  <a:pt x="399" y="668"/>
                </a:cubicBezTo>
                <a:cubicBezTo>
                  <a:pt x="405" y="664"/>
                  <a:pt x="410" y="659"/>
                  <a:pt x="416" y="657"/>
                </a:cubicBezTo>
                <a:cubicBezTo>
                  <a:pt x="433" y="647"/>
                  <a:pt x="439" y="630"/>
                  <a:pt x="446" y="614"/>
                </a:cubicBezTo>
                <a:cubicBezTo>
                  <a:pt x="446" y="611"/>
                  <a:pt x="443" y="609"/>
                  <a:pt x="446" y="607"/>
                </a:cubicBezTo>
                <a:cubicBezTo>
                  <a:pt x="455" y="602"/>
                  <a:pt x="460" y="592"/>
                  <a:pt x="463" y="582"/>
                </a:cubicBezTo>
                <a:cubicBezTo>
                  <a:pt x="464" y="572"/>
                  <a:pt x="464" y="559"/>
                  <a:pt x="455" y="552"/>
                </a:cubicBezTo>
                <a:cubicBezTo>
                  <a:pt x="447" y="546"/>
                  <a:pt x="437" y="546"/>
                  <a:pt x="428" y="548"/>
                </a:cubicBezTo>
                <a:cubicBezTo>
                  <a:pt x="423" y="551"/>
                  <a:pt x="417" y="555"/>
                  <a:pt x="416" y="561"/>
                </a:cubicBezTo>
                <a:cubicBezTo>
                  <a:pt x="420" y="558"/>
                  <a:pt x="426" y="556"/>
                  <a:pt x="431" y="555"/>
                </a:cubicBezTo>
                <a:cubicBezTo>
                  <a:pt x="437" y="554"/>
                  <a:pt x="443" y="556"/>
                  <a:pt x="448" y="560"/>
                </a:cubicBezTo>
                <a:cubicBezTo>
                  <a:pt x="452" y="565"/>
                  <a:pt x="455" y="572"/>
                  <a:pt x="454" y="578"/>
                </a:cubicBezTo>
                <a:cubicBezTo>
                  <a:pt x="452" y="586"/>
                  <a:pt x="447" y="595"/>
                  <a:pt x="439" y="598"/>
                </a:cubicBezTo>
                <a:cubicBezTo>
                  <a:pt x="435" y="602"/>
                  <a:pt x="440" y="606"/>
                  <a:pt x="438" y="611"/>
                </a:cubicBezTo>
                <a:cubicBezTo>
                  <a:pt x="436" y="621"/>
                  <a:pt x="431" y="631"/>
                  <a:pt x="424" y="639"/>
                </a:cubicBezTo>
                <a:cubicBezTo>
                  <a:pt x="416" y="645"/>
                  <a:pt x="409" y="651"/>
                  <a:pt x="402" y="658"/>
                </a:cubicBezTo>
                <a:cubicBezTo>
                  <a:pt x="400" y="660"/>
                  <a:pt x="397" y="657"/>
                  <a:pt x="395" y="655"/>
                </a:cubicBezTo>
                <a:cubicBezTo>
                  <a:pt x="387" y="652"/>
                  <a:pt x="378" y="651"/>
                  <a:pt x="370" y="648"/>
                </a:cubicBezTo>
                <a:cubicBezTo>
                  <a:pt x="366" y="646"/>
                  <a:pt x="364" y="644"/>
                  <a:pt x="360" y="642"/>
                </a:cubicBezTo>
                <a:cubicBezTo>
                  <a:pt x="352" y="634"/>
                  <a:pt x="352" y="622"/>
                  <a:pt x="352" y="611"/>
                </a:cubicBezTo>
                <a:cubicBezTo>
                  <a:pt x="341" y="601"/>
                  <a:pt x="341" y="601"/>
                  <a:pt x="341" y="601"/>
                </a:cubicBezTo>
                <a:cubicBezTo>
                  <a:pt x="332" y="585"/>
                  <a:pt x="332" y="585"/>
                  <a:pt x="332" y="585"/>
                </a:cubicBezTo>
                <a:cubicBezTo>
                  <a:pt x="328" y="578"/>
                  <a:pt x="331" y="568"/>
                  <a:pt x="335" y="562"/>
                </a:cubicBezTo>
                <a:cubicBezTo>
                  <a:pt x="341" y="558"/>
                  <a:pt x="347" y="552"/>
                  <a:pt x="354" y="554"/>
                </a:cubicBezTo>
                <a:cubicBezTo>
                  <a:pt x="360" y="555"/>
                  <a:pt x="362" y="560"/>
                  <a:pt x="365" y="564"/>
                </a:cubicBezTo>
                <a:cubicBezTo>
                  <a:pt x="368" y="561"/>
                  <a:pt x="368" y="555"/>
                  <a:pt x="366" y="551"/>
                </a:cubicBezTo>
                <a:close/>
                <a:moveTo>
                  <a:pt x="317" y="585"/>
                </a:moveTo>
                <a:cubicBezTo>
                  <a:pt x="317" y="583"/>
                  <a:pt x="316" y="581"/>
                  <a:pt x="315" y="580"/>
                </a:cubicBezTo>
                <a:cubicBezTo>
                  <a:pt x="301" y="599"/>
                  <a:pt x="284" y="613"/>
                  <a:pt x="263" y="620"/>
                </a:cubicBezTo>
                <a:cubicBezTo>
                  <a:pt x="262" y="623"/>
                  <a:pt x="265" y="625"/>
                  <a:pt x="267" y="627"/>
                </a:cubicBezTo>
                <a:cubicBezTo>
                  <a:pt x="282" y="636"/>
                  <a:pt x="297" y="645"/>
                  <a:pt x="315" y="645"/>
                </a:cubicBezTo>
                <a:cubicBezTo>
                  <a:pt x="319" y="647"/>
                  <a:pt x="319" y="651"/>
                  <a:pt x="320" y="655"/>
                </a:cubicBezTo>
                <a:cubicBezTo>
                  <a:pt x="322" y="683"/>
                  <a:pt x="346" y="706"/>
                  <a:pt x="371" y="715"/>
                </a:cubicBezTo>
                <a:cubicBezTo>
                  <a:pt x="377" y="717"/>
                  <a:pt x="382" y="723"/>
                  <a:pt x="389" y="722"/>
                </a:cubicBezTo>
                <a:cubicBezTo>
                  <a:pt x="392" y="714"/>
                  <a:pt x="402" y="715"/>
                  <a:pt x="408" y="710"/>
                </a:cubicBezTo>
                <a:cubicBezTo>
                  <a:pt x="421" y="705"/>
                  <a:pt x="435" y="703"/>
                  <a:pt x="445" y="691"/>
                </a:cubicBezTo>
                <a:cubicBezTo>
                  <a:pt x="457" y="683"/>
                  <a:pt x="464" y="670"/>
                  <a:pt x="463" y="656"/>
                </a:cubicBezTo>
                <a:cubicBezTo>
                  <a:pt x="480" y="652"/>
                  <a:pt x="497" y="646"/>
                  <a:pt x="512" y="636"/>
                </a:cubicBezTo>
                <a:cubicBezTo>
                  <a:pt x="516" y="632"/>
                  <a:pt x="524" y="631"/>
                  <a:pt x="523" y="625"/>
                </a:cubicBezTo>
                <a:cubicBezTo>
                  <a:pt x="519" y="624"/>
                  <a:pt x="516" y="619"/>
                  <a:pt x="511" y="621"/>
                </a:cubicBezTo>
                <a:cubicBezTo>
                  <a:pt x="500" y="615"/>
                  <a:pt x="489" y="610"/>
                  <a:pt x="482" y="598"/>
                </a:cubicBezTo>
                <a:cubicBezTo>
                  <a:pt x="477" y="593"/>
                  <a:pt x="475" y="586"/>
                  <a:pt x="470" y="581"/>
                </a:cubicBezTo>
                <a:cubicBezTo>
                  <a:pt x="466" y="592"/>
                  <a:pt x="461" y="603"/>
                  <a:pt x="451" y="610"/>
                </a:cubicBezTo>
                <a:cubicBezTo>
                  <a:pt x="447" y="627"/>
                  <a:pt x="441" y="641"/>
                  <a:pt x="429" y="654"/>
                </a:cubicBezTo>
                <a:cubicBezTo>
                  <a:pt x="421" y="660"/>
                  <a:pt x="411" y="665"/>
                  <a:pt x="405" y="672"/>
                </a:cubicBezTo>
                <a:cubicBezTo>
                  <a:pt x="397" y="685"/>
                  <a:pt x="393" y="665"/>
                  <a:pt x="386" y="664"/>
                </a:cubicBezTo>
                <a:cubicBezTo>
                  <a:pt x="369" y="658"/>
                  <a:pt x="349" y="653"/>
                  <a:pt x="341" y="634"/>
                </a:cubicBezTo>
                <a:cubicBezTo>
                  <a:pt x="339" y="628"/>
                  <a:pt x="340" y="622"/>
                  <a:pt x="338" y="616"/>
                </a:cubicBezTo>
                <a:cubicBezTo>
                  <a:pt x="328" y="608"/>
                  <a:pt x="319" y="598"/>
                  <a:pt x="317" y="585"/>
                </a:cubicBezTo>
                <a:close/>
                <a:moveTo>
                  <a:pt x="245" y="623"/>
                </a:moveTo>
                <a:cubicBezTo>
                  <a:pt x="230" y="622"/>
                  <a:pt x="218" y="621"/>
                  <a:pt x="203" y="618"/>
                </a:cubicBezTo>
                <a:cubicBezTo>
                  <a:pt x="202" y="620"/>
                  <a:pt x="202" y="620"/>
                  <a:pt x="202" y="620"/>
                </a:cubicBezTo>
                <a:cubicBezTo>
                  <a:pt x="208" y="628"/>
                  <a:pt x="210" y="637"/>
                  <a:pt x="219" y="643"/>
                </a:cubicBezTo>
                <a:cubicBezTo>
                  <a:pt x="237" y="659"/>
                  <a:pt x="255" y="677"/>
                  <a:pt x="278" y="684"/>
                </a:cubicBezTo>
                <a:cubicBezTo>
                  <a:pt x="281" y="685"/>
                  <a:pt x="283" y="683"/>
                  <a:pt x="286" y="686"/>
                </a:cubicBezTo>
                <a:cubicBezTo>
                  <a:pt x="292" y="707"/>
                  <a:pt x="309" y="724"/>
                  <a:pt x="327" y="738"/>
                </a:cubicBezTo>
                <a:cubicBezTo>
                  <a:pt x="343" y="755"/>
                  <a:pt x="367" y="755"/>
                  <a:pt x="382" y="773"/>
                </a:cubicBezTo>
                <a:cubicBezTo>
                  <a:pt x="385" y="775"/>
                  <a:pt x="389" y="780"/>
                  <a:pt x="393" y="780"/>
                </a:cubicBezTo>
                <a:cubicBezTo>
                  <a:pt x="395" y="774"/>
                  <a:pt x="400" y="769"/>
                  <a:pt x="404" y="764"/>
                </a:cubicBezTo>
                <a:cubicBezTo>
                  <a:pt x="432" y="735"/>
                  <a:pt x="480" y="732"/>
                  <a:pt x="498" y="692"/>
                </a:cubicBezTo>
                <a:cubicBezTo>
                  <a:pt x="500" y="689"/>
                  <a:pt x="499" y="686"/>
                  <a:pt x="502" y="684"/>
                </a:cubicBezTo>
                <a:cubicBezTo>
                  <a:pt x="531" y="680"/>
                  <a:pt x="553" y="658"/>
                  <a:pt x="575" y="638"/>
                </a:cubicBezTo>
                <a:cubicBezTo>
                  <a:pt x="579" y="633"/>
                  <a:pt x="585" y="627"/>
                  <a:pt x="585" y="620"/>
                </a:cubicBezTo>
                <a:cubicBezTo>
                  <a:pt x="577" y="623"/>
                  <a:pt x="567" y="625"/>
                  <a:pt x="558" y="626"/>
                </a:cubicBezTo>
                <a:cubicBezTo>
                  <a:pt x="552" y="628"/>
                  <a:pt x="546" y="626"/>
                  <a:pt x="540" y="628"/>
                </a:cubicBezTo>
                <a:cubicBezTo>
                  <a:pt x="537" y="635"/>
                  <a:pt x="532" y="642"/>
                  <a:pt x="524" y="646"/>
                </a:cubicBezTo>
                <a:cubicBezTo>
                  <a:pt x="520" y="649"/>
                  <a:pt x="515" y="651"/>
                  <a:pt x="511" y="654"/>
                </a:cubicBezTo>
                <a:cubicBezTo>
                  <a:pt x="501" y="658"/>
                  <a:pt x="491" y="664"/>
                  <a:pt x="479" y="666"/>
                </a:cubicBezTo>
                <a:cubicBezTo>
                  <a:pt x="475" y="673"/>
                  <a:pt x="471" y="682"/>
                  <a:pt x="466" y="689"/>
                </a:cubicBezTo>
                <a:cubicBezTo>
                  <a:pt x="453" y="708"/>
                  <a:pt x="430" y="713"/>
                  <a:pt x="413" y="725"/>
                </a:cubicBezTo>
                <a:cubicBezTo>
                  <a:pt x="404" y="725"/>
                  <a:pt x="403" y="734"/>
                  <a:pt x="397" y="739"/>
                </a:cubicBezTo>
                <a:cubicBezTo>
                  <a:pt x="395" y="741"/>
                  <a:pt x="394" y="744"/>
                  <a:pt x="392" y="744"/>
                </a:cubicBezTo>
                <a:cubicBezTo>
                  <a:pt x="374" y="725"/>
                  <a:pt x="346" y="726"/>
                  <a:pt x="331" y="704"/>
                </a:cubicBezTo>
                <a:cubicBezTo>
                  <a:pt x="317" y="691"/>
                  <a:pt x="313" y="675"/>
                  <a:pt x="304" y="660"/>
                </a:cubicBezTo>
                <a:cubicBezTo>
                  <a:pt x="288" y="659"/>
                  <a:pt x="275" y="649"/>
                  <a:pt x="262" y="640"/>
                </a:cubicBezTo>
                <a:cubicBezTo>
                  <a:pt x="257" y="634"/>
                  <a:pt x="248" y="630"/>
                  <a:pt x="245" y="623"/>
                </a:cubicBezTo>
                <a:close/>
                <a:moveTo>
                  <a:pt x="271" y="634"/>
                </a:moveTo>
                <a:cubicBezTo>
                  <a:pt x="258" y="623"/>
                  <a:pt x="258" y="623"/>
                  <a:pt x="258" y="623"/>
                </a:cubicBezTo>
                <a:cubicBezTo>
                  <a:pt x="256" y="621"/>
                  <a:pt x="253" y="620"/>
                  <a:pt x="251" y="623"/>
                </a:cubicBezTo>
                <a:cubicBezTo>
                  <a:pt x="249" y="625"/>
                  <a:pt x="254" y="625"/>
                  <a:pt x="254" y="627"/>
                </a:cubicBezTo>
                <a:cubicBezTo>
                  <a:pt x="270" y="640"/>
                  <a:pt x="286" y="653"/>
                  <a:pt x="308" y="655"/>
                </a:cubicBezTo>
                <a:cubicBezTo>
                  <a:pt x="313" y="656"/>
                  <a:pt x="310" y="662"/>
                  <a:pt x="313" y="665"/>
                </a:cubicBezTo>
                <a:cubicBezTo>
                  <a:pt x="321" y="692"/>
                  <a:pt x="346" y="717"/>
                  <a:pt x="373" y="725"/>
                </a:cubicBezTo>
                <a:cubicBezTo>
                  <a:pt x="379" y="728"/>
                  <a:pt x="385" y="733"/>
                  <a:pt x="390" y="735"/>
                </a:cubicBezTo>
                <a:cubicBezTo>
                  <a:pt x="391" y="733"/>
                  <a:pt x="393" y="732"/>
                  <a:pt x="394" y="730"/>
                </a:cubicBezTo>
                <a:cubicBezTo>
                  <a:pt x="402" y="726"/>
                  <a:pt x="408" y="719"/>
                  <a:pt x="416" y="717"/>
                </a:cubicBezTo>
                <a:cubicBezTo>
                  <a:pt x="441" y="708"/>
                  <a:pt x="466" y="689"/>
                  <a:pt x="474" y="663"/>
                </a:cubicBezTo>
                <a:cubicBezTo>
                  <a:pt x="483" y="662"/>
                  <a:pt x="490" y="657"/>
                  <a:pt x="498" y="655"/>
                </a:cubicBezTo>
                <a:cubicBezTo>
                  <a:pt x="512" y="648"/>
                  <a:pt x="527" y="641"/>
                  <a:pt x="535" y="627"/>
                </a:cubicBezTo>
                <a:cubicBezTo>
                  <a:pt x="526" y="620"/>
                  <a:pt x="527" y="634"/>
                  <a:pt x="521" y="635"/>
                </a:cubicBezTo>
                <a:cubicBezTo>
                  <a:pt x="505" y="648"/>
                  <a:pt x="486" y="652"/>
                  <a:pt x="467" y="658"/>
                </a:cubicBezTo>
                <a:cubicBezTo>
                  <a:pt x="465" y="661"/>
                  <a:pt x="466" y="665"/>
                  <a:pt x="465" y="668"/>
                </a:cubicBezTo>
                <a:cubicBezTo>
                  <a:pt x="463" y="686"/>
                  <a:pt x="445" y="695"/>
                  <a:pt x="431" y="706"/>
                </a:cubicBezTo>
                <a:cubicBezTo>
                  <a:pt x="418" y="710"/>
                  <a:pt x="405" y="715"/>
                  <a:pt x="393" y="722"/>
                </a:cubicBezTo>
                <a:cubicBezTo>
                  <a:pt x="392" y="724"/>
                  <a:pt x="391" y="727"/>
                  <a:pt x="388" y="727"/>
                </a:cubicBezTo>
                <a:cubicBezTo>
                  <a:pt x="373" y="720"/>
                  <a:pt x="356" y="715"/>
                  <a:pt x="343" y="703"/>
                </a:cubicBezTo>
                <a:cubicBezTo>
                  <a:pt x="329" y="693"/>
                  <a:pt x="321" y="679"/>
                  <a:pt x="318" y="663"/>
                </a:cubicBezTo>
                <a:cubicBezTo>
                  <a:pt x="315" y="658"/>
                  <a:pt x="317" y="651"/>
                  <a:pt x="313" y="648"/>
                </a:cubicBezTo>
                <a:cubicBezTo>
                  <a:pt x="297" y="650"/>
                  <a:pt x="284" y="640"/>
                  <a:pt x="271" y="634"/>
                </a:cubicBezTo>
                <a:close/>
                <a:moveTo>
                  <a:pt x="384" y="649"/>
                </a:moveTo>
                <a:cubicBezTo>
                  <a:pt x="385" y="649"/>
                  <a:pt x="385" y="648"/>
                  <a:pt x="384" y="648"/>
                </a:cubicBezTo>
                <a:cubicBezTo>
                  <a:pt x="383" y="648"/>
                  <a:pt x="383" y="650"/>
                  <a:pt x="384" y="650"/>
                </a:cubicBezTo>
                <a:lnTo>
                  <a:pt x="384" y="649"/>
                </a:lnTo>
                <a:close/>
              </a:path>
            </a:pathLst>
          </a:custGeom>
          <a:solidFill>
            <a:srgbClr val="A5BFDA">
              <a:alpha val="2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03102" y="721274"/>
            <a:ext cx="3585796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Conclusion</a:t>
            </a:r>
            <a:endParaRPr lang="en-US" altLang="zh-CN" sz="4400" b="1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607695" y="2005965"/>
            <a:ext cx="10977880" cy="3580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       M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any traditional customs in ancient China were initially positive and beneficial. However, during the process of inheritance in later generations, there were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misinterpretations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, causing the original "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essence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" to turn into "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dross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". 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Lato Regular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       Therefore,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we should maintain rationality, think dialectically, and inherit traditional culture with a critical mindset.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Lato Regular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4490" y="-153670"/>
            <a:ext cx="12639040" cy="7393305"/>
          </a:xfrm>
          <a:prstGeom prst="rect">
            <a:avLst/>
          </a:prstGeom>
          <a:gradFill>
            <a:gsLst>
              <a:gs pos="0">
                <a:srgbClr val="ACD5EE"/>
              </a:gs>
              <a:gs pos="73000">
                <a:srgbClr val="E0E9BE"/>
              </a:gs>
              <a:gs pos="42000">
                <a:srgbClr val="D3DBED"/>
              </a:gs>
              <a:gs pos="99000">
                <a:srgbClr val="ACD3EB"/>
              </a:gs>
            </a:gsLst>
            <a:lin ang="3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1148080" y="2250440"/>
            <a:ext cx="14888845" cy="2584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18000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Thank  you</a:t>
            </a:r>
            <a:endParaRPr lang="en-US" altLang="zh-CN" sz="18000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4750" cy="3188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343400" y="4675505"/>
            <a:ext cx="3223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gradFill>
                  <a:gsLst>
                    <a:gs pos="0">
                      <a:srgbClr val="86623C"/>
                    </a:gs>
                    <a:gs pos="50000">
                      <a:srgbClr val="C28F5A"/>
                    </a:gs>
                    <a:gs pos="100000">
                      <a:srgbClr val="E7AB6D"/>
                    </a:gs>
                  </a:gsLst>
                  <a:lin ang="13500000" scaled="1"/>
                </a:gradFill>
                <a:latin typeface="+mn-ea"/>
                <a:cs typeface="Arial" panose="020B0604020202020204" pitchFamily="34" charset="0"/>
              </a:rPr>
              <a:t>By Yang Jing</a:t>
            </a:r>
            <a:endParaRPr lang="en-US" sz="3600" dirty="0">
              <a:gradFill>
                <a:gsLst>
                  <a:gs pos="0">
                    <a:srgbClr val="86623C"/>
                  </a:gs>
                  <a:gs pos="50000">
                    <a:srgbClr val="C28F5A"/>
                  </a:gs>
                  <a:gs pos="100000">
                    <a:srgbClr val="E7AB6D"/>
                  </a:gs>
                </a:gsLst>
                <a:lin ang="13500000" scaled="1"/>
              </a:gra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09865">
            <a:off x="9788525" y="5293995"/>
            <a:ext cx="2439670" cy="176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strips dir="rd"/>
      </p:transition>
    </mc:Choice>
    <mc:Fallback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40" y="275590"/>
            <a:ext cx="1775460" cy="23158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-992505" y="2592070"/>
            <a:ext cx="5904230" cy="1445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b="1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等风的人 (非商业使用)" panose="02010600010101010101" pitchFamily="2" charset="-122"/>
                <a:ea typeface="Aa等风的人 (非商业使用)" panose="02010600010101010101" pitchFamily="2" charset="-122"/>
                <a:cs typeface="+mn-ea"/>
                <a:sym typeface="+mn-lt"/>
              </a:rPr>
              <a:t>Contents</a:t>
            </a:r>
            <a:endParaRPr lang="zh-CN" altLang="en-US" sz="8800" b="1" dirty="0"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等风的人 (非商业使用)" panose="02010600010101010101" pitchFamily="2" charset="-122"/>
              <a:ea typeface="Aa等风的人 (非商业使用)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20466" b="59216"/>
          <a:stretch>
            <a:fillRect/>
          </a:stretch>
        </p:blipFill>
        <p:spPr>
          <a:xfrm>
            <a:off x="888559" y="3820267"/>
            <a:ext cx="3178498" cy="645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11725" y="1573530"/>
            <a:ext cx="4800600" cy="1235075"/>
            <a:chOff x="7735" y="2478"/>
            <a:chExt cx="7560" cy="194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2478"/>
              <a:ext cx="7560" cy="194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042" y="3108"/>
              <a:ext cx="5429" cy="13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Origin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911725" y="2696845"/>
            <a:ext cx="4800600" cy="1235075"/>
            <a:chOff x="7735" y="4247"/>
            <a:chExt cx="7560" cy="194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4247"/>
              <a:ext cx="7560" cy="194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042" y="4844"/>
              <a:ext cx="5389" cy="13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Development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11725" y="3820160"/>
            <a:ext cx="4800600" cy="1587500"/>
            <a:chOff x="7735" y="6016"/>
            <a:chExt cx="7560" cy="25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6016"/>
              <a:ext cx="7560" cy="1945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042" y="6628"/>
              <a:ext cx="517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Definition</a:t>
              </a:r>
              <a:endParaRPr lang="en-US" altLang="zh-CN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(Composition)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11725" y="4943475"/>
            <a:ext cx="4800600" cy="1235075"/>
            <a:chOff x="7735" y="7785"/>
            <a:chExt cx="7560" cy="194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7785"/>
              <a:ext cx="7560" cy="1945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042" y="8381"/>
              <a:ext cx="5568" cy="13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Function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64269" flipH="1">
            <a:off x="339410" y="4844053"/>
            <a:ext cx="2581441" cy="1870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blinds/>
      </p:transition>
    </mc:Choice>
    <mc:Fallback>
      <p:transition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5892"/>
            </a:gs>
            <a:gs pos="48000">
              <a:srgbClr val="4377AA"/>
            </a:gs>
            <a:gs pos="100000">
              <a:srgbClr val="213C6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74055" y="310515"/>
            <a:ext cx="6417945" cy="31381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  <a:sym typeface="+mn-lt"/>
              </a:rPr>
              <a:t>Definition </a:t>
            </a:r>
            <a:endParaRPr lang="en-US" altLang="zh-CN" sz="6600" b="1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  <a:sym typeface="+mn-lt"/>
            </a:endParaRPr>
          </a:p>
          <a:p>
            <a:pPr algn="ctr"/>
            <a:r>
              <a:rPr lang="en-US" altLang="zh-CN" sz="6600" b="1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  <a:sym typeface="+mn-lt"/>
              </a:rPr>
              <a:t>&amp; </a:t>
            </a:r>
            <a:endParaRPr lang="en-US" altLang="zh-CN" sz="6600" b="1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  <a:sym typeface="+mn-lt"/>
            </a:endParaRPr>
          </a:p>
          <a:p>
            <a:pPr algn="ctr"/>
            <a:r>
              <a:rPr lang="en-US" altLang="zh-CN" sz="6600" b="1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  <a:sym typeface="+mn-lt"/>
              </a:rPr>
              <a:t>Composition</a:t>
            </a:r>
            <a:endParaRPr lang="en-US" altLang="zh-CN" sz="6600" b="1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7137" y="3479800"/>
            <a:ext cx="4506027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of </a:t>
            </a:r>
            <a:r>
              <a:rPr lang="en-US" altLang="zh-CN" sz="44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Buyao</a:t>
            </a:r>
            <a:endParaRPr lang="en-US" altLang="zh-CN" sz="4400" b="1" i="1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20466" b="59216"/>
          <a:stretch>
            <a:fillRect/>
          </a:stretch>
        </p:blipFill>
        <p:spPr>
          <a:xfrm>
            <a:off x="7230901" y="4189316"/>
            <a:ext cx="3178498" cy="645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72460" y="310515"/>
            <a:ext cx="371094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/>
            <a:r>
              <a:rPr lang="en-US" altLang="zh-CN" sz="9600" b="1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1</a:t>
            </a:r>
            <a:endParaRPr lang="en-US" altLang="zh-CN" sz="9600" b="1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6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466" b="59216"/>
          <a:stretch>
            <a:fillRect/>
          </a:stretch>
        </p:blipFill>
        <p:spPr>
          <a:xfrm>
            <a:off x="4506751" y="1360231"/>
            <a:ext cx="3178498" cy="645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19730" y="721360"/>
            <a:ext cx="60585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Which one is </a:t>
            </a:r>
            <a:r>
              <a:rPr lang="en-US" altLang="zh-CN" sz="4000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Buyao</a:t>
            </a:r>
            <a:r>
              <a:rPr lang="en-US" altLang="zh-CN" sz="40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?</a:t>
            </a:r>
            <a:endParaRPr lang="en-US" altLang="zh-CN" sz="40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29" name="Text Placeholder 33"/>
          <p:cNvSpPr txBox="1"/>
          <p:nvPr/>
        </p:nvSpPr>
        <p:spPr>
          <a:xfrm>
            <a:off x="1774722" y="4312689"/>
            <a:ext cx="1704690" cy="492125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Zan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簪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33" name="Text Placeholder 33"/>
          <p:cNvSpPr txBox="1"/>
          <p:nvPr/>
        </p:nvSpPr>
        <p:spPr>
          <a:xfrm>
            <a:off x="7101635" y="3059834"/>
            <a:ext cx="1704690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latin typeface="+mn-ea"/>
                <a:sym typeface="Arial" panose="020B0604020202020204" pitchFamily="34" charset="0"/>
              </a:rPr>
              <a:t>√</a:t>
            </a:r>
            <a:endParaRPr lang="en-US" sz="4800" b="1" dirty="0">
              <a:solidFill>
                <a:srgbClr val="C00000"/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1650" y="455295"/>
            <a:ext cx="1487805" cy="107823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94995" y="2042795"/>
            <a:ext cx="3112770" cy="2160270"/>
            <a:chOff x="937" y="3217"/>
            <a:chExt cx="4902" cy="3402"/>
          </a:xfrm>
        </p:grpSpPr>
        <p:sp>
          <p:nvSpPr>
            <p:cNvPr id="4" name="TextBox 28"/>
            <p:cNvSpPr txBox="1"/>
            <p:nvPr/>
          </p:nvSpPr>
          <p:spPr>
            <a:xfrm>
              <a:off x="937" y="4530"/>
              <a:ext cx="1500" cy="77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Open Sans" panose="020B0606030504020204" charset="0"/>
                  <a:sym typeface="Arial" panose="020B0604020202020204" pitchFamily="34" charset="0"/>
                </a:rPr>
                <a:t>A</a:t>
              </a:r>
              <a:endPara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Open Sans" panose="020B0606030504020204" charset="0"/>
                <a:sym typeface="Arial" panose="020B0604020202020204" pitchFamily="34" charset="0"/>
              </a:endParaRPr>
            </a:p>
          </p:txBody>
        </p:sp>
        <p:pic>
          <p:nvPicPr>
            <p:cNvPr id="23" name="图片 22" descr="微信图片_2025040917585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37" y="3217"/>
              <a:ext cx="3402" cy="3402"/>
            </a:xfrm>
            <a:prstGeom prst="ellipse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4036425" y="2042795"/>
            <a:ext cx="3112135" cy="2160270"/>
            <a:chOff x="6357" y="3217"/>
            <a:chExt cx="4901" cy="3402"/>
          </a:xfrm>
        </p:grpSpPr>
        <p:sp>
          <p:nvSpPr>
            <p:cNvPr id="9" name="TextBox 33"/>
            <p:cNvSpPr txBox="1"/>
            <p:nvPr/>
          </p:nvSpPr>
          <p:spPr>
            <a:xfrm>
              <a:off x="6357" y="4530"/>
              <a:ext cx="1500" cy="77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Open Sans" panose="020B0606030504020204" charset="0"/>
                  <a:sym typeface="Arial" panose="020B0604020202020204" pitchFamily="34" charset="0"/>
                </a:rPr>
                <a:t>B</a:t>
              </a:r>
              <a:endPara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Open Sans" panose="020B0606030504020204" charset="0"/>
                <a:sym typeface="Arial" panose="020B0604020202020204" pitchFamily="34" charset="0"/>
              </a:endParaRPr>
            </a:p>
          </p:txBody>
        </p:sp>
        <p:pic>
          <p:nvPicPr>
            <p:cNvPr id="24" name="图片 23" descr="生成相关图片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857" y="3217"/>
              <a:ext cx="3401" cy="3402"/>
            </a:xfrm>
            <a:prstGeom prst="ellipse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7477760" y="2042795"/>
            <a:ext cx="3112135" cy="2160270"/>
            <a:chOff x="11776" y="3217"/>
            <a:chExt cx="4901" cy="3402"/>
          </a:xfrm>
        </p:grpSpPr>
        <p:sp>
          <p:nvSpPr>
            <p:cNvPr id="10" name="TextBox 34"/>
            <p:cNvSpPr txBox="1"/>
            <p:nvPr/>
          </p:nvSpPr>
          <p:spPr>
            <a:xfrm>
              <a:off x="11776" y="4530"/>
              <a:ext cx="1500" cy="77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cs typeface="Open Sans" panose="020B0606030504020204" charset="0"/>
                  <a:sym typeface="Arial" panose="020B0604020202020204" pitchFamily="34" charset="0"/>
                </a:rPr>
                <a:t>C</a:t>
              </a:r>
              <a:endParaRPr lang="en-US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Open Sans" panose="020B0606030504020204" charset="0"/>
                <a:sym typeface="Arial" panose="020B0604020202020204" pitchFamily="34" charset="0"/>
              </a:endParaRPr>
            </a:p>
          </p:txBody>
        </p:sp>
        <p:pic>
          <p:nvPicPr>
            <p:cNvPr id="25" name="图片 24" descr="生成相关图片(1)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3276" y="3217"/>
              <a:ext cx="3401" cy="3402"/>
            </a:xfrm>
            <a:prstGeom prst="ellipse">
              <a:avLst/>
            </a:prstGeom>
          </p:spPr>
        </p:pic>
      </p:grpSp>
      <p:sp>
        <p:nvSpPr>
          <p:cNvPr id="38" name="Text Placeholder 33"/>
          <p:cNvSpPr txBox="1"/>
          <p:nvPr/>
        </p:nvSpPr>
        <p:spPr>
          <a:xfrm>
            <a:off x="5216422" y="4312689"/>
            <a:ext cx="1704690" cy="4921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Chai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钗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39" name="Text Placeholder 33"/>
          <p:cNvSpPr txBox="1"/>
          <p:nvPr/>
        </p:nvSpPr>
        <p:spPr>
          <a:xfrm>
            <a:off x="8544560" y="4312920"/>
            <a:ext cx="1931670" cy="49212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Buyao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步摇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60120" y="4805045"/>
            <a:ext cx="3333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Arial Narrow" panose="020B0606020202030204" charset="0"/>
                <a:cs typeface="Arial Narrow" panose="020B0606020202030204" charset="0"/>
              </a:rPr>
              <a:t>           hair stick</a:t>
            </a:r>
            <a:endParaRPr lang="en-US" altLang="zh-CN" sz="2800">
              <a:latin typeface="Arial Narrow" panose="020B0606020202030204" charset="0"/>
              <a:cs typeface="Arial Narrow" panose="020B0606020202030204" charset="0"/>
            </a:endParaRPr>
          </a:p>
          <a:p>
            <a:r>
              <a:rPr lang="en-US" altLang="zh-CN" sz="2800">
                <a:latin typeface="Arial Narrow" panose="020B0606020202030204" charset="0"/>
                <a:cs typeface="Arial Narrow" panose="020B0606020202030204" charset="0"/>
              </a:rPr>
              <a:t>(single-pronged hairpin)</a:t>
            </a:r>
            <a:endParaRPr lang="en-US" altLang="zh-CN" sz="2800"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340860" y="4805045"/>
            <a:ext cx="32162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 Narrow" panose="020B0606020202030204" charset="0"/>
                <a:cs typeface="Arial Narrow" panose="020B0606020202030204" charset="0"/>
                <a:sym typeface="+mn-ea"/>
              </a:rPr>
              <a:t>hair fork</a:t>
            </a:r>
            <a:endParaRPr lang="zh-CN" altLang="en-US" sz="2800">
              <a:latin typeface="Arial Narrow" panose="020B0606020202030204" charset="0"/>
              <a:cs typeface="Arial Narrow" panose="020B0606020202030204" charset="0"/>
            </a:endParaRPr>
          </a:p>
          <a:p>
            <a:pPr algn="ctr"/>
            <a:r>
              <a:rPr lang="en-US" altLang="zh-CN" sz="2800">
                <a:latin typeface="Arial Narrow" panose="020B0606020202030204" charset="0"/>
                <a:cs typeface="Arial Narrow" panose="020B0606020202030204" charset="0"/>
              </a:rPr>
              <a:t> (U-shaped</a:t>
            </a:r>
            <a:r>
              <a:rPr lang="zh-CN" altLang="en-US" sz="2800">
                <a:latin typeface="Arial Narrow" panose="020B0606020202030204" charset="0"/>
                <a:cs typeface="Arial Narrow" panose="020B0606020202030204" charset="0"/>
              </a:rPr>
              <a:t> hairpin</a:t>
            </a:r>
            <a:r>
              <a:rPr lang="en-US" altLang="zh-CN" sz="2800">
                <a:latin typeface="Arial Narrow" panose="020B0606020202030204" charset="0"/>
                <a:cs typeface="Arial Narrow" panose="020B0606020202030204" charset="0"/>
              </a:rPr>
              <a:t>)</a:t>
            </a:r>
            <a:endParaRPr lang="zh-CN" altLang="en-US" sz="2800">
              <a:latin typeface="Arial Narrow" panose="020B0606020202030204" charset="0"/>
              <a:cs typeface="Arial Narrow" panose="020B0606020202030204" charset="0"/>
            </a:endParaRPr>
          </a:p>
          <a:p>
            <a:pPr algn="ctr"/>
            <a:endParaRPr lang="en-US" altLang="zh-CN" sz="2800">
              <a:latin typeface="Arial Narrow" panose="020B0606020202030204" charset="0"/>
              <a:cs typeface="Arial Narrow" panose="020B0606020202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3" grpId="0"/>
      <p:bldP spid="29" grpId="0" bldLvl="0" animBg="1"/>
      <p:bldP spid="29" grpId="1" animBg="1"/>
      <p:bldP spid="38" grpId="0" bldLvl="0" animBg="1"/>
      <p:bldP spid="38" grpId="1" animBg="1"/>
      <p:bldP spid="39" grpId="0" bldLvl="0" animBg="1"/>
      <p:bldP spid="39" grpId="1" animBg="1"/>
      <p:bldP spid="40" grpId="0"/>
      <p:bldP spid="40" grpId="1"/>
      <p:bldP spid="41" grpId="0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0466" b="59216"/>
          <a:stretch>
            <a:fillRect/>
          </a:stretch>
        </p:blipFill>
        <p:spPr>
          <a:xfrm>
            <a:off x="4506751" y="1360231"/>
            <a:ext cx="3178498" cy="645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29535" y="653415"/>
            <a:ext cx="755650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The composition of </a:t>
            </a:r>
            <a:r>
              <a:rPr lang="en-US" altLang="zh-CN" sz="4000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Buyao</a:t>
            </a:r>
            <a:r>
              <a:rPr lang="en-US" altLang="zh-CN" sz="40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rPr>
              <a:t>:</a:t>
            </a:r>
            <a:endParaRPr lang="en-US" altLang="zh-CN" sz="40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29" name="Text Placeholder 33"/>
          <p:cNvSpPr txBox="1"/>
          <p:nvPr/>
        </p:nvSpPr>
        <p:spPr>
          <a:xfrm>
            <a:off x="615212" y="2663594"/>
            <a:ext cx="1704690" cy="492125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Zan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簪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1650" y="455295"/>
            <a:ext cx="1487805" cy="1078230"/>
          </a:xfrm>
          <a:prstGeom prst="rect">
            <a:avLst/>
          </a:prstGeom>
        </p:spPr>
      </p:pic>
      <p:pic>
        <p:nvPicPr>
          <p:cNvPr id="25" name="图片 24" descr="生成相关图片(1)"/>
          <p:cNvPicPr/>
          <p:nvPr/>
        </p:nvPicPr>
        <p:blipFill>
          <a:blip r:embed="rId3"/>
          <a:stretch>
            <a:fillRect/>
          </a:stretch>
        </p:blipFill>
        <p:spPr>
          <a:xfrm>
            <a:off x="8430260" y="2042795"/>
            <a:ext cx="2159635" cy="2160270"/>
          </a:xfrm>
          <a:prstGeom prst="ellipse">
            <a:avLst/>
          </a:prstGeom>
        </p:spPr>
      </p:pic>
      <p:sp>
        <p:nvSpPr>
          <p:cNvPr id="38" name="Text Placeholder 33"/>
          <p:cNvSpPr txBox="1"/>
          <p:nvPr/>
        </p:nvSpPr>
        <p:spPr>
          <a:xfrm>
            <a:off x="615212" y="3710709"/>
            <a:ext cx="1704690" cy="4921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Chai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钗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39" name="Text Placeholder 33"/>
          <p:cNvSpPr txBox="1"/>
          <p:nvPr/>
        </p:nvSpPr>
        <p:spPr>
          <a:xfrm>
            <a:off x="8543925" y="4404360"/>
            <a:ext cx="1931670" cy="49212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Buyao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步摇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928610" y="535686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latin typeface="Arial Narrow" panose="020B0606020202030204" charset="0"/>
                <a:cs typeface="Arial Narrow" panose="020B0606020202030204" charset="0"/>
              </a:rPr>
              <a:t>pendant-adorned hairpin</a:t>
            </a:r>
            <a:endParaRPr sz="2800"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2985" y="3106420"/>
            <a:ext cx="890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 Rounded MT Bold" panose="020F0704030504030204" charset="0"/>
                <a:cs typeface="Arial Rounded MT Bold" panose="020F0704030504030204" charset="0"/>
              </a:rPr>
              <a:t>or</a:t>
            </a:r>
            <a:endParaRPr lang="en-US" altLang="zh-CN" sz="36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89530" y="3065780"/>
            <a:ext cx="890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 Rounded MT Bold" panose="020F0704030504030204" charset="0"/>
                <a:cs typeface="Arial Rounded MT Bold" panose="020F0704030504030204" charset="0"/>
              </a:rPr>
              <a:t>+</a:t>
            </a:r>
            <a:endParaRPr lang="en-US" altLang="zh-CN" sz="36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7" name="Text Placeholder 33"/>
          <p:cNvSpPr txBox="1"/>
          <p:nvPr/>
        </p:nvSpPr>
        <p:spPr>
          <a:xfrm>
            <a:off x="3150870" y="3183255"/>
            <a:ext cx="3938905" cy="492125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rPr>
              <a:t>Dangling pendants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99655" y="3155950"/>
            <a:ext cx="890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Arial Rounded MT Bold" panose="020F0704030504030204" charset="0"/>
                <a:cs typeface="Arial Rounded MT Bold" panose="020F0704030504030204" charset="0"/>
              </a:rPr>
              <a:t>=</a:t>
            </a:r>
            <a:endParaRPr lang="en-US" altLang="zh-CN" sz="36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43" grpId="0"/>
      <p:bldP spid="4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15" y="167005"/>
            <a:ext cx="1775460" cy="23158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-876935" y="2706370"/>
            <a:ext cx="5904230" cy="1445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8800" b="1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等风的人 (非商业使用)" panose="02010600010101010101" pitchFamily="2" charset="-122"/>
                <a:ea typeface="Aa等风的人 (非商业使用)" panose="02010600010101010101" pitchFamily="2" charset="-122"/>
                <a:cs typeface="+mn-ea"/>
                <a:sym typeface="+mn-lt"/>
              </a:rPr>
              <a:t>Contents</a:t>
            </a:r>
            <a:endParaRPr lang="zh-CN" altLang="en-US" sz="8800" b="1" dirty="0"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等风的人 (非商业使用)" panose="02010600010101010101" pitchFamily="2" charset="-122"/>
              <a:ea typeface="Aa等风的人 (非商业使用)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20466" b="59216"/>
          <a:stretch>
            <a:fillRect/>
          </a:stretch>
        </p:blipFill>
        <p:spPr>
          <a:xfrm>
            <a:off x="888559" y="3820267"/>
            <a:ext cx="3178498" cy="6458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911725" y="3820160"/>
            <a:ext cx="4800600" cy="1587500"/>
            <a:chOff x="7735" y="6016"/>
            <a:chExt cx="7560" cy="25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6016"/>
              <a:ext cx="7560" cy="1945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042" y="6628"/>
              <a:ext cx="5173" cy="188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Definition</a:t>
              </a:r>
              <a:endParaRPr lang="en-US" altLang="zh-CN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(Composition)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11725" y="4943475"/>
            <a:ext cx="4800600" cy="1235075"/>
            <a:chOff x="7735" y="7785"/>
            <a:chExt cx="7560" cy="194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36738" r="5926" b="36820"/>
            <a:stretch>
              <a:fillRect/>
            </a:stretch>
          </p:blipFill>
          <p:spPr>
            <a:xfrm>
              <a:off x="7735" y="7785"/>
              <a:ext cx="7560" cy="1945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042" y="8381"/>
              <a:ext cx="5568" cy="130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Arial Rounded MT Bold" panose="020F0704030504030204" charset="0"/>
                  <a:cs typeface="Arial Rounded MT Bold" panose="020F0704030504030204" charset="0"/>
                  <a:sym typeface="+mn-lt"/>
                </a:rPr>
                <a:t>Function</a:t>
              </a:r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  <a:p>
              <a:pPr algn="ctr"/>
              <a:endParaRPr lang="zh-CN" altLang="en-US" sz="24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Rounded MT Bold" panose="020F0704030504030204" charset="0"/>
                <a:cs typeface="Arial Rounded MT Bold" panose="020F0704030504030204" charset="0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64269" flipH="1">
            <a:off x="339410" y="4844053"/>
            <a:ext cx="2581441" cy="1870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89345" y="1537970"/>
            <a:ext cx="5656580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  <a:sym typeface="+mn-lt"/>
              </a:rPr>
              <a:t>Function</a:t>
            </a:r>
            <a:endParaRPr lang="en-US" altLang="zh-CN" sz="9600" b="1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31000" y="3334385"/>
            <a:ext cx="4572000" cy="1354455"/>
            <a:chOff x="10342" y="5480"/>
            <a:chExt cx="7200" cy="2133"/>
          </a:xfrm>
        </p:grpSpPr>
        <p:sp>
          <p:nvSpPr>
            <p:cNvPr id="6" name="文本框 5"/>
            <p:cNvSpPr txBox="1"/>
            <p:nvPr/>
          </p:nvSpPr>
          <p:spPr>
            <a:xfrm>
              <a:off x="10342" y="5480"/>
              <a:ext cx="7201" cy="12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of </a:t>
              </a:r>
              <a:r>
                <a:rPr lang="en-US" altLang="zh-CN" sz="4400" b="1" i="1" dirty="0">
                  <a:gradFill>
                    <a:gsLst>
                      <a:gs pos="0">
                        <a:srgbClr val="DFAB75">
                          <a:shade val="30000"/>
                          <a:satMod val="115000"/>
                        </a:srgbClr>
                      </a:gs>
                      <a:gs pos="50000">
                        <a:srgbClr val="DFAB75">
                          <a:shade val="67500"/>
                          <a:satMod val="115000"/>
                        </a:srgbClr>
                      </a:gs>
                      <a:gs pos="100000">
                        <a:srgbClr val="DFAB75">
                          <a:shade val="100000"/>
                          <a:satMod val="115000"/>
                        </a:srgbClr>
                      </a:gs>
                    </a:gsLst>
                    <a:lin ang="13500000" scaled="1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+mn-lt"/>
                </a:rPr>
                <a:t>Buyao</a:t>
              </a:r>
              <a:endParaRPr lang="en-US" altLang="zh-CN" sz="44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 t="20466" b="59216"/>
            <a:stretch>
              <a:fillRect/>
            </a:stretch>
          </p:blipFill>
          <p:spPr>
            <a:xfrm>
              <a:off x="11440" y="6597"/>
              <a:ext cx="5006" cy="101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915010" y="1011626"/>
            <a:ext cx="4390848" cy="15684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/>
            <a:r>
              <a:rPr lang="en-US" altLang="zh-CN" sz="9600" b="1" spc="100" dirty="0"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2</a:t>
            </a:r>
            <a:endParaRPr lang="en-US" altLang="zh-CN" sz="9600" b="1" spc="100" dirty="0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e7d195523061f1c03a90ee8e42cb24248e56383cd534985688F9F494128731F165EE95AB4B0C0A38076AAEA07667B1565C446FC45FF01DFB0E885BCDBDF3A284F3DB14DA61DD97F0BAB2E6C668FB4931D588590651A0FE2FF7FCD57C01F741E5F948EE341BC68B411FB137A2A7F54F0FD22F3476FDDB7A8155CB44516E642E1D88C1788CA0F411BE"/>
          <p:cNvPicPr>
            <a:picLocks noChangeAspect="1"/>
          </p:cNvPicPr>
          <p:nvPr/>
        </p:nvPicPr>
        <p:blipFill rotWithShape="1">
          <a:blip r:embed="rId1"/>
          <a:srcRect l="19393" t="20872" r="19563" b="17795"/>
          <a:stretch>
            <a:fillRect/>
          </a:stretch>
        </p:blipFill>
        <p:spPr>
          <a:xfrm>
            <a:off x="890905" y="1360170"/>
            <a:ext cx="3733800" cy="5120640"/>
          </a:xfrm>
          <a:prstGeom prst="rect">
            <a:avLst/>
          </a:prstGeom>
        </p:spPr>
      </p:pic>
      <p:pic>
        <p:nvPicPr>
          <p:cNvPr id="4" name="图片 3" descr="e7d195523061f1c03a90ee8e42cb24248e56383cd534985688F9F494128731F165EE95AB4B0C0A38076AAEA07667B1565C446FC45FF01DFB0E885BCDBDF3A284F3DB14DA61DD97F0BAB2E6C668FB4931D588590651A0FE2FF7FCD57C01F741E5F948EE341BC68B411FB137A2A7F54F0FD22F3476FDDB7A8155CB44516E642E1D88C1788CA0F411B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20872" r="19563" b="17795"/>
          <a:stretch>
            <a:fillRect/>
          </a:stretch>
        </p:blipFill>
        <p:spPr>
          <a:xfrm>
            <a:off x="196850" y="286385"/>
            <a:ext cx="11798935" cy="6285230"/>
          </a:xfrm>
          <a:prstGeom prst="rect">
            <a:avLst/>
          </a:prstGeom>
        </p:spPr>
      </p:pic>
      <p:sp>
        <p:nvSpPr>
          <p:cNvPr id="37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4506595" y="533400"/>
            <a:ext cx="686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Function </a:t>
            </a:r>
            <a:r>
              <a:rPr lang="en-US" altLang="zh-CN" sz="44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of </a:t>
            </a:r>
            <a:r>
              <a:rPr lang="en-US" altLang="zh-CN" sz="44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Buyao</a:t>
            </a:r>
            <a:endParaRPr lang="en-US" altLang="zh-CN" sz="4400" b="1" i="1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</a:endParaRPr>
          </a:p>
        </p:txBody>
      </p:sp>
      <p:pic>
        <p:nvPicPr>
          <p:cNvPr id="52" name="fd7796acae1603a60f65af5a8d5a5d0d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83335" y="1178560"/>
            <a:ext cx="2948940" cy="5131435"/>
          </a:xfrm>
          <a:prstGeom prst="rect">
            <a:avLst/>
          </a:prstGeom>
        </p:spPr>
      </p:pic>
      <p:pic>
        <p:nvPicPr>
          <p:cNvPr id="5" name="图片 4" descr="u=4130841674,635103003&amp;fm=193"/>
          <p:cNvPicPr>
            <a:picLocks noChangeAspect="1"/>
          </p:cNvPicPr>
          <p:nvPr/>
        </p:nvPicPr>
        <p:blipFill>
          <a:blip r:embed="rId7"/>
          <a:srcRect l="11823" t="13554" r="14010" b="15959"/>
          <a:stretch>
            <a:fillRect/>
          </a:stretch>
        </p:blipFill>
        <p:spPr>
          <a:xfrm>
            <a:off x="9996805" y="4932045"/>
            <a:ext cx="2775585" cy="219964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369435" y="3394710"/>
            <a:ext cx="1092200" cy="69913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5598795" y="3114040"/>
            <a:ext cx="5887085" cy="12604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48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+mn-ea"/>
                <a:cs typeface="+mn-ea"/>
              </a:rPr>
              <a:t>步摇=不摇？</a:t>
            </a:r>
            <a:endParaRPr lang="zh-CN" altLang="en-US" sz="48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+mn-ea"/>
              <a:cs typeface="+mn-ea"/>
            </a:endParaRPr>
          </a:p>
          <a:p>
            <a:pPr algn="ctr"/>
            <a:r>
              <a:rPr lang="zh-CN" altLang="en-US" sz="2800" b="1" spc="3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ea typeface="Aa等风的人 (非商业使用)" panose="02010600010101010101" pitchFamily="2" charset="-122"/>
                <a:cs typeface="Arial Narrow" panose="020B0606020202030204" charset="0"/>
              </a:rPr>
              <a:t>the wearer can not make it sway</a:t>
            </a:r>
            <a:r>
              <a:rPr lang="en-US" altLang="zh-CN" sz="2800" b="1" spc="3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ea typeface="Aa等风的人 (非商业使用)" panose="02010600010101010101" pitchFamily="2" charset="-122"/>
                <a:cs typeface="Arial Narrow" panose="020B0606020202030204" charset="0"/>
              </a:rPr>
              <a:t>?</a:t>
            </a:r>
            <a:endParaRPr lang="en-US" altLang="zh-CN" sz="2800" b="1" spc="3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Narrow" panose="020B0606020202030204" charset="0"/>
              <a:ea typeface="Aa等风的人 (非商业使用)" panose="02010600010101010101" pitchFamily="2" charset="-122"/>
              <a:cs typeface="Arial Narrow" panose="020B0606020202030204" charset="0"/>
            </a:endParaRPr>
          </a:p>
        </p:txBody>
      </p:sp>
      <p:sp>
        <p:nvSpPr>
          <p:cNvPr id="8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4624705" y="2131060"/>
            <a:ext cx="686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cs typeface="Arial Narrow" panose="020B0606020202030204" charset="0"/>
              </a:rPr>
              <a:t>restricting the demeanor of the wearer? </a:t>
            </a:r>
            <a:endParaRPr lang="en-US" altLang="zh-CN" sz="36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0" name="右箭头 9"/>
          <p:cNvSpPr/>
          <p:nvPr/>
        </p:nvSpPr>
        <p:spPr>
          <a:xfrm rot="5400000">
            <a:off x="7424420" y="1386840"/>
            <a:ext cx="896620" cy="59309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</p:childTnLst>
        </p:cTn>
      </p:par>
    </p:tnLst>
    <p:bldLst>
      <p:bldP spid="6" grpId="0" bldLvl="0" animBg="1"/>
      <p:bldP spid="6" grpId="1" animBg="1"/>
      <p:bldP spid="7" grpId="0" bldLvl="0" animBg="1"/>
      <p:bldP spid="10" grpId="0" bldLvl="0" animBg="1"/>
      <p:bldP spid="10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e7d195523061f1c03a90ee8e42cb24248e56383cd534985688F9F494128731F165EE95AB4B0C0A38076AAEA07667B1565C446FC45FF01DFB0E885BCDBDF3A284F3DB14DA61DD97F0BAB2E6C668FB4931D588590651A0FE2FF7FCD57C01F741E5F948EE341BC68B411FB137A2A7F54F0FD22F3476FDDB7A8155CB44516E642E1D88C1788CA0F411BE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20872" r="19563" b="17795"/>
          <a:stretch>
            <a:fillRect/>
          </a:stretch>
        </p:blipFill>
        <p:spPr>
          <a:xfrm>
            <a:off x="153670" y="302260"/>
            <a:ext cx="11798935" cy="6285230"/>
          </a:xfrm>
          <a:prstGeom prst="rect">
            <a:avLst/>
          </a:prstGeom>
        </p:spPr>
      </p:pic>
      <p:sp>
        <p:nvSpPr>
          <p:cNvPr id="37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3954780" y="482600"/>
            <a:ext cx="4848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+mn-ea"/>
                <a:cs typeface="+mn-ea"/>
              </a:rPr>
              <a:t>步摇 = 不摇？</a:t>
            </a:r>
            <a:endParaRPr lang="zh-CN" altLang="en-US" sz="4800" b="1" spc="300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+mn-ea"/>
              <a:ea typeface="Aa等风的人 (非商业使用)" panose="02010600010101010101" pitchFamily="2" charset="-122"/>
              <a:cs typeface="+mn-ea"/>
            </a:endParaRPr>
          </a:p>
        </p:txBody>
      </p:sp>
      <p:pic>
        <p:nvPicPr>
          <p:cNvPr id="4" name="图片 3" descr="u=4130841674,635103003&amp;fm=193"/>
          <p:cNvPicPr>
            <a:picLocks noChangeAspect="1"/>
          </p:cNvPicPr>
          <p:nvPr/>
        </p:nvPicPr>
        <p:blipFill>
          <a:blip r:embed="rId2"/>
          <a:srcRect l="11823" t="13554" r="14010" b="15959"/>
          <a:stretch>
            <a:fillRect/>
          </a:stretch>
        </p:blipFill>
        <p:spPr>
          <a:xfrm>
            <a:off x="-324485" y="-339725"/>
            <a:ext cx="2775585" cy="2199640"/>
          </a:xfrm>
          <a:prstGeom prst="rect">
            <a:avLst/>
          </a:prstGeom>
        </p:spPr>
      </p:pic>
      <p:sp>
        <p:nvSpPr>
          <p:cNvPr id="5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2621280" y="1312545"/>
            <a:ext cx="8923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8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No book clearly states that the buyao was used to </a:t>
            </a:r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restrict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wearer</a:t>
            </a:r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'</a:t>
            </a:r>
            <a:r>
              <a:rPr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 demeanor</a:t>
            </a:r>
            <a:r>
              <a:rPr sz="2800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 Narrow" panose="020B0606020202030204" charset="0"/>
              </a:rPr>
              <a:t>. 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 Narrow" panose="020B0606020202030204" charset="0"/>
            </a:endParaRPr>
          </a:p>
        </p:txBody>
      </p:sp>
      <p:sp>
        <p:nvSpPr>
          <p:cNvPr id="6" name="禁止符 5"/>
          <p:cNvSpPr/>
          <p:nvPr/>
        </p:nvSpPr>
        <p:spPr>
          <a:xfrm>
            <a:off x="1341755" y="1234440"/>
            <a:ext cx="1109345" cy="1109345"/>
          </a:xfrm>
          <a:prstGeom prst="noSmok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41755" y="2343785"/>
            <a:ext cx="9690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《释名·释首饰》：“步摇，上有垂珠，</a:t>
            </a:r>
            <a:r>
              <a:rPr lang="zh-CN" altLang="en-US" sz="28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步则动摇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也。”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1755" y="2832100"/>
            <a:ext cx="10254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王先谦集解引陈祥道曰：“汉之步摇，以金为凤，下有邸，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前有笄，缀五采玉以垂下，</a:t>
            </a:r>
            <a:r>
              <a:rPr lang="zh-CN" altLang="en-US" sz="28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行则动摇</a:t>
            </a:r>
            <a:r>
              <a:rPr lang="zh-CN" altLang="en-US" sz="2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。”</a:t>
            </a:r>
            <a:endParaRPr lang="zh-CN" altLang="en-US" sz="2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5821680" y="510540"/>
            <a:ext cx="462280" cy="80200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434465" y="3785235"/>
            <a:ext cx="10254615" cy="9531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It is precisely the swaying and graceful movement of the buyao while walking that can show its unique charm.</a:t>
            </a:r>
            <a:endParaRPr lang="zh-CN" altLang="en-US" sz="280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72610" y="4953635"/>
            <a:ext cx="3446780" cy="953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800">
                <a:latin typeface="Arial Narrow" panose="020B0606020202030204" charset="0"/>
                <a:cs typeface="Arial Narrow" panose="020B0606020202030204" charset="0"/>
              </a:rPr>
              <a:t>to </a:t>
            </a:r>
            <a:r>
              <a:rPr lang="en-US" altLang="zh-CN" sz="2800">
                <a:latin typeface="Arial Narrow" panose="020B0606020202030204" charset="0"/>
                <a:cs typeface="Arial Narrow" panose="020B0606020202030204" charset="0"/>
              </a:rPr>
              <a:t>restrict</a:t>
            </a:r>
            <a:r>
              <a:rPr lang="zh-CN" altLang="en-US" sz="2800">
                <a:latin typeface="Arial Narrow" panose="020B0606020202030204" charset="0"/>
                <a:cs typeface="Arial Narrow" panose="020B0606020202030204" charset="0"/>
              </a:rPr>
              <a:t> the behavior of the wearer</a:t>
            </a:r>
            <a:endParaRPr lang="zh-CN" altLang="en-US" sz="2800"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82335" y="5019040"/>
            <a:ext cx="16383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rgbClr val="FF0000"/>
                </a:solidFill>
              </a:rPr>
              <a:t>×</a:t>
            </a:r>
            <a:endParaRPr lang="zh-CN" altLang="en-US" sz="960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1970" y="5168900"/>
            <a:ext cx="295148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sz="2800">
                <a:latin typeface="Arial Narrow" panose="020B0606020202030204" charset="0"/>
                <a:cs typeface="Arial Narrow" panose="020B0606020202030204" charset="0"/>
              </a:rPr>
              <a:t>Decorative function</a:t>
            </a:r>
            <a:endParaRPr sz="2800"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7" name="TextBox 30" descr="e7d195523061f1c03a90ee8e42cb24248e56383cd534985688F9F494128731F165EE95AB4B0C0A38076AAEA07667B1565C446FC45FF01DFB0E885BCDBDF3A284F3DB14DA61DD97F0BAB2E6C668FB493153B6D58BE92B9B03AF3398B77CEBA2C899381EBE913E71E4374FB33623C1340630A93224258AB77FC5D6E8A72C54D2419F498517BFA7DD6BDDE9531CA8B3E9FC"/>
          <p:cNvSpPr txBox="1"/>
          <p:nvPr/>
        </p:nvSpPr>
        <p:spPr>
          <a:xfrm>
            <a:off x="-499110" y="5019040"/>
            <a:ext cx="6861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cs typeface="Arial Narrow" panose="020B0606020202030204" charset="0"/>
              </a:rPr>
              <a:t>Function </a:t>
            </a:r>
            <a:r>
              <a:rPr lang="en-US" altLang="zh-CN" sz="2800" b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cs typeface="Arial Narrow" panose="020B0606020202030204" charset="0"/>
              </a:rPr>
              <a:t>of </a:t>
            </a:r>
            <a:r>
              <a:rPr lang="en-US" altLang="zh-CN" sz="28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cs typeface="Arial Narrow" panose="020B0606020202030204" charset="0"/>
              </a:rPr>
              <a:t>Buyao</a:t>
            </a:r>
            <a:r>
              <a:rPr lang="zh-CN" altLang="en-US" sz="2800" b="1" i="1" dirty="0">
                <a:gradFill>
                  <a:gsLst>
                    <a:gs pos="0">
                      <a:srgbClr val="DFAB75">
                        <a:shade val="30000"/>
                        <a:satMod val="115000"/>
                      </a:srgbClr>
                    </a:gs>
                    <a:gs pos="50000">
                      <a:srgbClr val="DFAB75">
                        <a:shade val="67500"/>
                        <a:satMod val="115000"/>
                      </a:srgbClr>
                    </a:gs>
                    <a:gs pos="100000">
                      <a:srgbClr val="DFAB75">
                        <a:shade val="100000"/>
                        <a:satMod val="115000"/>
                      </a:srgbClr>
                    </a:gs>
                  </a:gsLst>
                  <a:lin ang="13500000" scaled="1"/>
                </a:gradFill>
                <a:latin typeface="Arial Narrow" panose="020B0606020202030204" charset="0"/>
                <a:cs typeface="Arial Narrow" panose="020B0606020202030204" charset="0"/>
              </a:rPr>
              <a:t>：</a:t>
            </a:r>
            <a:endParaRPr lang="zh-CN" altLang="en-US" sz="2800" b="1" i="1" dirty="0">
              <a:gradFill>
                <a:gsLst>
                  <a:gs pos="0">
                    <a:srgbClr val="DFAB75">
                      <a:shade val="30000"/>
                      <a:satMod val="115000"/>
                    </a:srgbClr>
                  </a:gs>
                  <a:gs pos="50000">
                    <a:srgbClr val="DFAB75">
                      <a:shade val="67500"/>
                      <a:satMod val="115000"/>
                    </a:srgbClr>
                  </a:gs>
                  <a:gs pos="100000">
                    <a:srgbClr val="DFAB75">
                      <a:shade val="100000"/>
                      <a:satMod val="115000"/>
                    </a:srgbClr>
                  </a:gs>
                </a:gsLst>
                <a:lin ang="13500000" scaled="1"/>
              </a:gra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04120" y="4861560"/>
            <a:ext cx="16383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>
                <a:solidFill>
                  <a:srgbClr val="FF0000"/>
                </a:solidFill>
              </a:rPr>
              <a:t>√</a:t>
            </a:r>
            <a:endParaRPr lang="en-US" altLang="zh-CN" sz="96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8" grpId="0"/>
      <p:bldP spid="7" grpId="1"/>
      <p:bldP spid="8" grpId="1"/>
      <p:bldP spid="13" grpId="0" bldLvl="0" animBg="1"/>
      <p:bldP spid="13" grpId="1" animBg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/>
      <p:bldP spid="18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91*381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commondata" val="eyJoZGlkIjoiM2RiYTQ4ZDBkY2E4ZTdiMjAyYzFhMmZlYzdmNjlhY2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1bwdnnu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WPS 演示</Application>
  <PresentationFormat>宽屏</PresentationFormat>
  <Paragraphs>124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华文行楷</vt:lpstr>
      <vt:lpstr>Arial Narrow</vt:lpstr>
      <vt:lpstr>楷体</vt:lpstr>
      <vt:lpstr>Aa等风的人 (非商业使用)</vt:lpstr>
      <vt:lpstr>Arial Rounded MT Bold</vt:lpstr>
      <vt:lpstr>微软雅黑</vt:lpstr>
      <vt:lpstr>华文隶书</vt:lpstr>
      <vt:lpstr>Neris Thin</vt:lpstr>
      <vt:lpstr>Segoe Print</vt:lpstr>
      <vt:lpstr>Open Sans</vt:lpstr>
      <vt:lpstr>Lato Regular</vt:lpstr>
      <vt:lpstr>思源黑体</vt:lpstr>
      <vt:lpstr>黑体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jxy </cp:lastModifiedBy>
  <cp:revision>137</cp:revision>
  <dcterms:created xsi:type="dcterms:W3CDTF">2021-05-01T07:58:00Z</dcterms:created>
  <dcterms:modified xsi:type="dcterms:W3CDTF">2025-07-05T12:56:39Z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26CDC59C050F4F44B71384895FE52B4B_12</vt:lpwstr>
  </property>
  <property fmtid="{D5CDD505-2E9C-101B-9397-08002B2CF9AE}" pid="3" name="KSOProductBuildVer">
    <vt:lpwstr>2052-12.1.0.21915</vt:lpwstr>
  </property>
</Properties>
</file>