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708" r:id="rId10"/>
    <p:sldMasterId id="2147483722" r:id="rId11"/>
  </p:sldMasterIdLst>
  <p:notesMasterIdLst>
    <p:notesMasterId r:id="rId29"/>
  </p:notesMasterIdLst>
  <p:sldIdLst>
    <p:sldId id="538" r:id="rId12"/>
    <p:sldId id="288" r:id="rId13"/>
    <p:sldId id="591" r:id="rId14"/>
    <p:sldId id="549" r:id="rId15"/>
    <p:sldId id="547" r:id="rId16"/>
    <p:sldId id="555" r:id="rId17"/>
    <p:sldId id="600" r:id="rId18"/>
    <p:sldId id="598" r:id="rId19"/>
    <p:sldId id="601" r:id="rId20"/>
    <p:sldId id="602" r:id="rId21"/>
    <p:sldId id="587" r:id="rId22"/>
    <p:sldId id="603" r:id="rId23"/>
    <p:sldId id="604" r:id="rId24"/>
    <p:sldId id="605" r:id="rId25"/>
    <p:sldId id="606" r:id="rId26"/>
    <p:sldId id="607" r:id="rId27"/>
    <p:sldId id="592" r:id="rId28"/>
  </p:sldIdLst>
  <p:sldSz cx="12190413" cy="6859588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F7F"/>
    <a:srgbClr val="7A7A7A"/>
    <a:srgbClr val="A6A5A5"/>
    <a:srgbClr val="BFBFBF"/>
    <a:srgbClr val="161616"/>
    <a:srgbClr val="404040"/>
    <a:srgbClr val="14B28B"/>
    <a:srgbClr val="E25E0E"/>
    <a:srgbClr val="01AC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97778" autoAdjust="0"/>
  </p:normalViewPr>
  <p:slideViewPr>
    <p:cSldViewPr snapToGrid="0" showGuides="1">
      <p:cViewPr varScale="1">
        <p:scale>
          <a:sx n="82" d="100"/>
          <a:sy n="82" d="100"/>
        </p:scale>
        <p:origin x="667" y="77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tags" Target="tags/tag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2020/11/23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836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071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172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940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960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95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670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693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021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60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379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338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9203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657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6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2340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656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7088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3503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756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9644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0270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064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264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3"/>
            <a:ext cx="9142810" cy="2388153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06A9-72BB-4B39-82BE-B0C51A2A0523}" type="datetimeFigureOut">
              <a:rPr lang="zh-CN" altLang="en-US" smtClean="0"/>
              <a:t>2020/11/23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6366-6579-4B37-8907-0B4D8AAFE7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47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06A9-72BB-4B39-82BE-B0C51A2A0523}" type="datetimeFigureOut">
              <a:rPr lang="zh-CN" altLang="en-US" smtClean="0"/>
              <a:t>2020/11/23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6366-6579-4B37-8907-0B4D8AAFE7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142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2" y="1710134"/>
            <a:ext cx="10514231" cy="2853398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2" y="4590526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06A9-72BB-4B39-82BE-B0C51A2A0523}" type="datetimeFigureOut">
              <a:rPr lang="zh-CN" altLang="en-US" smtClean="0"/>
              <a:t>2020/11/23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6366-6579-4B37-8907-0B4D8AAFE7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5720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06A9-72BB-4B39-82BE-B0C51A2A0523}" type="datetimeFigureOut">
              <a:rPr lang="zh-CN" altLang="en-US" smtClean="0"/>
              <a:t>2020/11/23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6366-6579-4B37-8907-0B4D8AAFE7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25614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365210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2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5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7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7" y="2505655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06A9-72BB-4B39-82BE-B0C51A2A0523}" type="datetimeFigureOut">
              <a:rPr lang="zh-CN" altLang="en-US" smtClean="0"/>
              <a:t>2020/11/23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6366-6579-4B37-8907-0B4D8AAFE7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2274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06A9-72BB-4B39-82BE-B0C51A2A0523}" type="datetimeFigureOut">
              <a:rPr lang="zh-CN" altLang="en-US" smtClean="0"/>
              <a:t>2020/11/23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6366-6579-4B37-8907-0B4D8AAFE7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7497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06A9-72BB-4B39-82BE-B0C51A2A0523}" type="datetimeFigureOut">
              <a:rPr lang="zh-CN" altLang="en-US" smtClean="0"/>
              <a:t>2020/11/23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6366-6579-4B37-8907-0B4D8AAFE7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1495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06A9-72BB-4B39-82BE-B0C51A2A0523}" type="datetimeFigureOut">
              <a:rPr lang="zh-CN" altLang="en-US" smtClean="0"/>
              <a:t>2020/11/23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6366-6579-4B37-8907-0B4D8AAFE7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08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06A9-72BB-4B39-82BE-B0C51A2A0523}" type="datetimeFigureOut">
              <a:rPr lang="zh-CN" altLang="en-US" smtClean="0"/>
              <a:t>2020/11/23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6366-6579-4B37-8907-0B4D8AAFE7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3414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06A9-72BB-4B39-82BE-B0C51A2A0523}" type="datetimeFigureOut">
              <a:rPr lang="zh-CN" altLang="en-US" smtClean="0"/>
              <a:t>2020/11/23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6366-6579-4B37-8907-0B4D8AAFE7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2651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1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06A9-72BB-4B39-82BE-B0C51A2A0523}" type="datetimeFigureOut">
              <a:rPr lang="zh-CN" altLang="en-US" smtClean="0"/>
              <a:t>2020/11/23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6366-6579-4B37-8907-0B4D8AAFE7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2641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663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5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2020/11/23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32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106A9-72BB-4B39-82BE-B0C51A2A0523}" type="datetimeFigureOut">
              <a:rPr lang="zh-CN" altLang="en-US" smtClean="0"/>
              <a:t>2020/11/23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16366-6579-4B37-8907-0B4D8AAFE7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186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CD64A1F-34AF-412C-BFF1-F047C3EA09CD}"/>
              </a:ext>
            </a:extLst>
          </p:cNvPr>
          <p:cNvSpPr txBox="1"/>
          <p:nvPr/>
        </p:nvSpPr>
        <p:spPr>
          <a:xfrm>
            <a:off x="118948" y="2635786"/>
            <a:ext cx="11952514" cy="588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kern="1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楷体" panose="02010609060101010101" pitchFamily="49" charset="-122"/>
                <a:cs typeface="黑体" panose="02010609060101010101" pitchFamily="49" charset="-122"/>
              </a:rPr>
              <a:t>Contrastive Studies of Passive Voice and its Translation Strategies</a:t>
            </a:r>
            <a:endParaRPr lang="zh-CN" altLang="zh-CN" sz="2400" kern="100" dirty="0">
              <a:effectLst/>
              <a:latin typeface="Arial Black" panose="020B0A04020102020204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5">
            <a:extLst>
              <a:ext uri="{FF2B5EF4-FFF2-40B4-BE49-F238E27FC236}">
                <a16:creationId xmlns:a16="http://schemas.microsoft.com/office/drawing/2014/main" id="{7DC01322-EA17-40A3-9C6F-6BA8062B3E8E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8679" y="-121174"/>
            <a:ext cx="1383656" cy="103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B24E388C-900B-436E-B367-269BD6B15AC9}"/>
              </a:ext>
            </a:extLst>
          </p:cNvPr>
          <p:cNvSpPr txBox="1"/>
          <p:nvPr/>
        </p:nvSpPr>
        <p:spPr>
          <a:xfrm>
            <a:off x="1773952" y="4265029"/>
            <a:ext cx="8213299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200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张虎 姚诚</a:t>
            </a:r>
            <a:endParaRPr lang="zh-CN" altLang="zh-CN" sz="2000" kern="1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F9A27DC-60F6-4C72-8A1D-BA00AF7F0D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081" y="5289397"/>
            <a:ext cx="2105734" cy="107077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B4B52DE-8F9B-4A82-870F-F71086B041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460" y="5631955"/>
            <a:ext cx="1238791" cy="62992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8B547F3-875F-407D-A000-AA2FC6254A5A}"/>
              </a:ext>
            </a:extLst>
          </p:cNvPr>
          <p:cNvSpPr txBox="1"/>
          <p:nvPr/>
        </p:nvSpPr>
        <p:spPr>
          <a:xfrm>
            <a:off x="237899" y="3322258"/>
            <a:ext cx="11952514" cy="637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英汉被动语态对比研究及其翻译策略</a:t>
            </a:r>
            <a:endParaRPr lang="zh-CN" altLang="zh-CN" sz="2800" b="1" kern="1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176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9773E50-A2B9-4182-ACA1-7CE662262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8462"/>
            <a:ext cx="12183289" cy="126034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C165A51-6D99-4334-B108-D9F87D71BEED}"/>
              </a:ext>
            </a:extLst>
          </p:cNvPr>
          <p:cNvSpPr txBox="1"/>
          <p:nvPr/>
        </p:nvSpPr>
        <p:spPr>
          <a:xfrm>
            <a:off x="952249" y="1202606"/>
            <a:ext cx="9042402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b="1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The use of generic person such as “</a:t>
            </a:r>
            <a:r>
              <a:rPr lang="zh-CN" altLang="en-US" b="1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人（们）”有人“ ”“大家”</a:t>
            </a:r>
            <a:endParaRPr lang="zh-CN" altLang="en-US" b="1" dirty="0">
              <a:solidFill>
                <a:srgbClr val="7A7A7A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205890C-8D2C-48EA-B478-49B49BE7EC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801" y="5838037"/>
            <a:ext cx="2105734" cy="10707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DCA81D9-743B-4E91-A55E-6570612F95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9" y="184044"/>
            <a:ext cx="621567" cy="585359"/>
          </a:xfrm>
          <a:prstGeom prst="rect">
            <a:avLst/>
          </a:prstGeom>
        </p:spPr>
      </p:pic>
      <p:sp>
        <p:nvSpPr>
          <p:cNvPr id="12" name="减号 11">
            <a:extLst>
              <a:ext uri="{FF2B5EF4-FFF2-40B4-BE49-F238E27FC236}">
                <a16:creationId xmlns:a16="http://schemas.microsoft.com/office/drawing/2014/main" id="{22E62A4B-6B01-4309-AC91-0383D5741567}"/>
              </a:ext>
            </a:extLst>
          </p:cNvPr>
          <p:cNvSpPr/>
          <p:nvPr/>
        </p:nvSpPr>
        <p:spPr>
          <a:xfrm>
            <a:off x="817798" y="-588862"/>
            <a:ext cx="45719" cy="2208112"/>
          </a:xfrm>
          <a:prstGeom prst="mathMinus">
            <a:avLst/>
          </a:pr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FBE353F-79BA-4E5E-92E3-C344520D2F25}"/>
              </a:ext>
            </a:extLst>
          </p:cNvPr>
          <p:cNvSpPr txBox="1"/>
          <p:nvPr/>
        </p:nvSpPr>
        <p:spPr>
          <a:xfrm>
            <a:off x="342083" y="245890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2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2CE3689-7320-4901-9954-D4DE9DDB1FDB}"/>
              </a:ext>
            </a:extLst>
          </p:cNvPr>
          <p:cNvSpPr txBox="1"/>
          <p:nvPr/>
        </p:nvSpPr>
        <p:spPr>
          <a:xfrm>
            <a:off x="863517" y="307738"/>
            <a:ext cx="7186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Causes for </a:t>
            </a:r>
            <a:r>
              <a:rPr kumimoji="0" lang="en-US" altLang="zh-CN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</a:t>
            </a:r>
            <a:r>
              <a:rPr lang="en-US" altLang="zh-CN" sz="2400" kern="100" dirty="0">
                <a:solidFill>
                  <a:srgbClr val="7A7A7A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 dominance </a:t>
            </a:r>
            <a:r>
              <a:rPr lang="en-US" altLang="zh-CN" sz="2400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notional passive in English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7A7A7A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C090CDC-0446-45AC-AFD7-52C3AC5E4FDF}"/>
              </a:ext>
            </a:extLst>
          </p:cNvPr>
          <p:cNvSpPr txBox="1"/>
          <p:nvPr/>
        </p:nvSpPr>
        <p:spPr>
          <a:xfrm>
            <a:off x="2102288" y="1742836"/>
            <a:ext cx="9042402" cy="1113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457200">
              <a:lnSpc>
                <a:spcPct val="200000"/>
              </a:lnSpc>
              <a:defRPr/>
            </a:pPr>
            <a:r>
              <a:rPr lang="zh-CN" altLang="en-US" b="1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人们</a:t>
            </a:r>
            <a:r>
              <a:rPr lang="zh-CN" altLang="en-US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常说张虎是湖南师范大学最帅的男生。</a:t>
            </a:r>
            <a:endParaRPr lang="en-US" altLang="zh-CN" kern="100" dirty="0">
              <a:solidFill>
                <a:srgbClr val="7A7A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>
              <a:lnSpc>
                <a:spcPct val="200000"/>
              </a:lnSpc>
              <a:defRPr/>
            </a:pPr>
            <a:r>
              <a:rPr lang="zh-CN" altLang="en-US" b="1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众</a:t>
            </a:r>
            <a:r>
              <a:rPr lang="zh-CN" altLang="en-US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所周知</a:t>
            </a:r>
            <a:r>
              <a:rPr lang="en-US" altLang="zh-CN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这事千真万确。</a:t>
            </a:r>
            <a:endParaRPr lang="en-US" altLang="zh-CN" kern="100" dirty="0">
              <a:solidFill>
                <a:srgbClr val="7A7A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AC0ED28-1468-4BFD-B077-75BEE1ED26AA}"/>
              </a:ext>
            </a:extLst>
          </p:cNvPr>
          <p:cNvSpPr txBox="1"/>
          <p:nvPr/>
        </p:nvSpPr>
        <p:spPr>
          <a:xfrm>
            <a:off x="1983323" y="1808879"/>
            <a:ext cx="5639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e.g. 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EA78ED4-124F-499C-94FA-36224BB665C5}"/>
              </a:ext>
            </a:extLst>
          </p:cNvPr>
          <p:cNvSpPr txBox="1"/>
          <p:nvPr/>
        </p:nvSpPr>
        <p:spPr>
          <a:xfrm>
            <a:off x="952249" y="3519652"/>
            <a:ext cx="9042402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b="1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Transformation from “</a:t>
            </a:r>
            <a:r>
              <a:rPr lang="en-US" altLang="zh-CN" b="1" kern="100" dirty="0" err="1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</a:t>
            </a:r>
            <a:r>
              <a:rPr lang="en-US" altLang="zh-CN" b="1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-construction” to disposal construction(</a:t>
            </a:r>
            <a:r>
              <a:rPr lang="zh-CN" altLang="en-US" b="1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处置式</a:t>
            </a:r>
            <a:r>
              <a:rPr lang="en-US" altLang="zh-CN" b="1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F4EE6F0-C5D3-41B5-BF06-DCAF67A7322B}"/>
              </a:ext>
            </a:extLst>
          </p:cNvPr>
          <p:cNvSpPr txBox="1"/>
          <p:nvPr/>
        </p:nvSpPr>
        <p:spPr>
          <a:xfrm>
            <a:off x="1983323" y="4200624"/>
            <a:ext cx="7487248" cy="1675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e.g.     </a:t>
            </a:r>
            <a:r>
              <a:rPr lang="zh-CN" altLang="en-US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她被渣男骗了 → 渣男骗了她。</a:t>
            </a:r>
          </a:p>
          <a:p>
            <a:pPr>
              <a:lnSpc>
                <a:spcPct val="200000"/>
              </a:lnSpc>
            </a:pPr>
            <a:r>
              <a:rPr lang="zh-CN" altLang="en-US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她被人杀害了 → 有人把她杀害了。</a:t>
            </a:r>
          </a:p>
          <a:p>
            <a:pPr>
              <a:lnSpc>
                <a:spcPct val="200000"/>
              </a:lnSpc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247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CAC5F305-A64A-4827-AD89-BF234E75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0954">
            <a:off x="4960189" y="998246"/>
            <a:ext cx="2107851" cy="2256391"/>
          </a:xfrm>
          <a:prstGeom prst="rect">
            <a:avLst/>
          </a:prstGeom>
        </p:spPr>
      </p:pic>
      <p:sp>
        <p:nvSpPr>
          <p:cNvPr id="37" name="文本框 5">
            <a:extLst>
              <a:ext uri="{FF2B5EF4-FFF2-40B4-BE49-F238E27FC236}">
                <a16:creationId xmlns:a16="http://schemas.microsoft.com/office/drawing/2014/main" id="{4F5F9F33-CD9C-421B-AFAD-AEF3C357F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7046" y="1818988"/>
            <a:ext cx="403595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6000" b="1" dirty="0">
                <a:latin typeface="楷体" panose="02010609060101010101" charset="-122"/>
                <a:ea typeface="楷体" panose="02010609060101010101" charset="-122"/>
              </a:rPr>
              <a:t>三</a:t>
            </a: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DC0E5C71-3277-4BFE-BC79-750C5083CA75}"/>
              </a:ext>
            </a:extLst>
          </p:cNvPr>
          <p:cNvGrpSpPr/>
          <p:nvPr/>
        </p:nvGrpSpPr>
        <p:grpSpPr>
          <a:xfrm>
            <a:off x="1179088" y="3882492"/>
            <a:ext cx="10809712" cy="1029716"/>
            <a:chOff x="2128225" y="1305716"/>
            <a:chExt cx="6519105" cy="575019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6A9C1314-DA28-424A-9EBE-226336030116}"/>
                </a:ext>
              </a:extLst>
            </p:cNvPr>
            <p:cNvSpPr/>
            <p:nvPr/>
          </p:nvSpPr>
          <p:spPr bwMode="auto">
            <a:xfrm>
              <a:off x="2128225" y="1305716"/>
              <a:ext cx="6477282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chemeClr val="bg2">
                      <a:lumMod val="1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Translation Strategies of English and Chinese Passive Voice</a:t>
              </a:r>
              <a:endParaRPr lang="zh-CN" altLang="en-US" sz="3200" dirty="0">
                <a:solidFill>
                  <a:schemeClr val="bg2">
                    <a:lumMod val="1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pic>
          <p:nvPicPr>
            <p:cNvPr id="40" name="图片 28" descr="C_108.jpg">
              <a:extLst>
                <a:ext uri="{FF2B5EF4-FFF2-40B4-BE49-F238E27FC236}">
                  <a16:creationId xmlns:a16="http://schemas.microsoft.com/office/drawing/2014/main" id="{419EEDA6-11C8-4545-952B-6F6D28756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" contrast="-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048" y="1784945"/>
              <a:ext cx="6477282" cy="9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" name="图片 5">
            <a:extLst>
              <a:ext uri="{FF2B5EF4-FFF2-40B4-BE49-F238E27FC236}">
                <a16:creationId xmlns:a16="http://schemas.microsoft.com/office/drawing/2014/main" id="{6E41001B-744E-4004-ABBC-09D7A03F0854}"/>
              </a:ext>
            </a:extLst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894" y="205480"/>
            <a:ext cx="1383656" cy="103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图片 28" descr="C_108.jpg">
            <a:extLst>
              <a:ext uri="{FF2B5EF4-FFF2-40B4-BE49-F238E27FC236}">
                <a16:creationId xmlns:a16="http://schemas.microsoft.com/office/drawing/2014/main" id="{9D2F4138-8192-41EE-B89B-B247E08DB5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567495" y="4758711"/>
            <a:ext cx="9608503" cy="17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E551EE-FA37-4FF4-9C10-C35BFC92CB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081" y="5289397"/>
            <a:ext cx="2105734" cy="107077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D4BA262-7E83-4554-94ED-E50874B662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460" y="5631955"/>
            <a:ext cx="1238791" cy="62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82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9773E50-A2B9-4182-ACA1-7CE662262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8462"/>
            <a:ext cx="12183289" cy="126034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C165A51-6D99-4334-B108-D9F87D71BEED}"/>
              </a:ext>
            </a:extLst>
          </p:cNvPr>
          <p:cNvSpPr txBox="1"/>
          <p:nvPr/>
        </p:nvSpPr>
        <p:spPr>
          <a:xfrm>
            <a:off x="952249" y="1202606"/>
            <a:ext cx="9042402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b="1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The subject in SL remains as the subject in TL.</a:t>
            </a:r>
            <a:endParaRPr lang="zh-CN" altLang="en-US" b="1" dirty="0">
              <a:solidFill>
                <a:srgbClr val="7A7A7A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205890C-8D2C-48EA-B478-49B49BE7EC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801" y="5838037"/>
            <a:ext cx="2105734" cy="10707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DCA81D9-743B-4E91-A55E-6570612F95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9" y="184044"/>
            <a:ext cx="621567" cy="585359"/>
          </a:xfrm>
          <a:prstGeom prst="rect">
            <a:avLst/>
          </a:prstGeom>
        </p:spPr>
      </p:pic>
      <p:sp>
        <p:nvSpPr>
          <p:cNvPr id="12" name="减号 11">
            <a:extLst>
              <a:ext uri="{FF2B5EF4-FFF2-40B4-BE49-F238E27FC236}">
                <a16:creationId xmlns:a16="http://schemas.microsoft.com/office/drawing/2014/main" id="{22E62A4B-6B01-4309-AC91-0383D5741567}"/>
              </a:ext>
            </a:extLst>
          </p:cNvPr>
          <p:cNvSpPr/>
          <p:nvPr/>
        </p:nvSpPr>
        <p:spPr>
          <a:xfrm>
            <a:off x="817798" y="-588862"/>
            <a:ext cx="45719" cy="2208112"/>
          </a:xfrm>
          <a:prstGeom prst="mathMinus">
            <a:avLst/>
          </a:pr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FBE353F-79BA-4E5E-92E3-C344520D2F25}"/>
              </a:ext>
            </a:extLst>
          </p:cNvPr>
          <p:cNvSpPr txBox="1"/>
          <p:nvPr/>
        </p:nvSpPr>
        <p:spPr>
          <a:xfrm>
            <a:off x="342083" y="245890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2CE3689-7320-4901-9954-D4DE9DDB1FDB}"/>
              </a:ext>
            </a:extLst>
          </p:cNvPr>
          <p:cNvSpPr txBox="1"/>
          <p:nvPr/>
        </p:nvSpPr>
        <p:spPr>
          <a:xfrm>
            <a:off x="863517" y="307738"/>
            <a:ext cx="7079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kern="100" dirty="0">
                <a:solidFill>
                  <a:srgbClr val="7A7A7A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Translate passive English sentences into active Chinese.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7A7A7A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C090CDC-0446-45AC-AFD7-52C3AC5E4FDF}"/>
              </a:ext>
            </a:extLst>
          </p:cNvPr>
          <p:cNvSpPr txBox="1"/>
          <p:nvPr/>
        </p:nvSpPr>
        <p:spPr>
          <a:xfrm>
            <a:off x="2102288" y="1742836"/>
            <a:ext cx="9042402" cy="1113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457200">
              <a:lnSpc>
                <a:spcPct val="200000"/>
              </a:lnSpc>
              <a:defRPr/>
            </a:pPr>
            <a:r>
              <a:rPr lang="en-GB" altLang="zh-CN" b="1" i="1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Great Wall of China </a:t>
            </a:r>
            <a:r>
              <a:rPr lang="en-GB" altLang="zh-CN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built in ancient times.</a:t>
            </a:r>
          </a:p>
          <a:p>
            <a:pPr lvl="0" indent="457200">
              <a:lnSpc>
                <a:spcPct val="200000"/>
              </a:lnSpc>
              <a:defRPr/>
            </a:pPr>
            <a:r>
              <a:rPr lang="zh-CN" altLang="en-US" b="1" u="sng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中国的长城</a:t>
            </a:r>
            <a:r>
              <a:rPr lang="zh-CN" altLang="en-US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修建于古代。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AC0ED28-1468-4BFD-B077-75BEE1ED26AA}"/>
              </a:ext>
            </a:extLst>
          </p:cNvPr>
          <p:cNvSpPr txBox="1"/>
          <p:nvPr/>
        </p:nvSpPr>
        <p:spPr>
          <a:xfrm>
            <a:off x="1983323" y="1883578"/>
            <a:ext cx="5639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e.g. 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EA78ED4-124F-499C-94FA-36224BB665C5}"/>
              </a:ext>
            </a:extLst>
          </p:cNvPr>
          <p:cNvSpPr txBox="1"/>
          <p:nvPr/>
        </p:nvSpPr>
        <p:spPr>
          <a:xfrm>
            <a:off x="952249" y="3519652"/>
            <a:ext cx="9042402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b="1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 subject in SL transforms into the object in TL.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F4EE6F0-C5D3-41B5-BF06-DCAF67A7322B}"/>
              </a:ext>
            </a:extLst>
          </p:cNvPr>
          <p:cNvSpPr txBox="1"/>
          <p:nvPr/>
        </p:nvSpPr>
        <p:spPr>
          <a:xfrm>
            <a:off x="1983323" y="4200624"/>
            <a:ext cx="8634914" cy="1675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e.g</a:t>
            </a:r>
            <a:r>
              <a:rPr lang="en-US" altLang="zh-CN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The slaves are brought freedom and happiness by </a:t>
            </a:r>
            <a:r>
              <a:rPr lang="en-US" altLang="zh-CN" b="1" u="sng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American War of Independence</a:t>
            </a:r>
            <a:r>
              <a:rPr lang="en-US" altLang="zh-CN" u="sng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zh-CN" altLang="en-US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zh-CN" altLang="en-US" b="1" u="sng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美国独立战争</a:t>
            </a:r>
            <a:r>
              <a:rPr lang="zh-CN" altLang="en-US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给奴隶们带来了自由和幸福。</a:t>
            </a:r>
          </a:p>
          <a:p>
            <a:pPr>
              <a:lnSpc>
                <a:spcPct val="200000"/>
              </a:lnSpc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999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9773E50-A2B9-4182-ACA1-7CE662262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8462"/>
            <a:ext cx="12183289" cy="126034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C165A51-6D99-4334-B108-D9F87D71BEED}"/>
              </a:ext>
            </a:extLst>
          </p:cNvPr>
          <p:cNvSpPr txBox="1"/>
          <p:nvPr/>
        </p:nvSpPr>
        <p:spPr>
          <a:xfrm>
            <a:off x="952249" y="1202606"/>
            <a:ext cx="9042402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b="1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Use such Chinese constructions as “</a:t>
            </a:r>
            <a:r>
              <a:rPr lang="zh-CN" altLang="en-US" b="1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CN" b="1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en-US" b="1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的” </a:t>
            </a:r>
            <a:endParaRPr lang="zh-CN" altLang="en-US" b="1" dirty="0">
              <a:solidFill>
                <a:srgbClr val="7A7A7A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205890C-8D2C-48EA-B478-49B49BE7EC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801" y="5838037"/>
            <a:ext cx="2105734" cy="10707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DCA81D9-743B-4E91-A55E-6570612F95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9" y="184044"/>
            <a:ext cx="621567" cy="585359"/>
          </a:xfrm>
          <a:prstGeom prst="rect">
            <a:avLst/>
          </a:prstGeom>
        </p:spPr>
      </p:pic>
      <p:sp>
        <p:nvSpPr>
          <p:cNvPr id="12" name="减号 11">
            <a:extLst>
              <a:ext uri="{FF2B5EF4-FFF2-40B4-BE49-F238E27FC236}">
                <a16:creationId xmlns:a16="http://schemas.microsoft.com/office/drawing/2014/main" id="{22E62A4B-6B01-4309-AC91-0383D5741567}"/>
              </a:ext>
            </a:extLst>
          </p:cNvPr>
          <p:cNvSpPr/>
          <p:nvPr/>
        </p:nvSpPr>
        <p:spPr>
          <a:xfrm>
            <a:off x="817798" y="-588862"/>
            <a:ext cx="45719" cy="2208112"/>
          </a:xfrm>
          <a:prstGeom prst="mathMinus">
            <a:avLst/>
          </a:pr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FBE353F-79BA-4E5E-92E3-C344520D2F25}"/>
              </a:ext>
            </a:extLst>
          </p:cNvPr>
          <p:cNvSpPr txBox="1"/>
          <p:nvPr/>
        </p:nvSpPr>
        <p:spPr>
          <a:xfrm>
            <a:off x="342083" y="245890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2CE3689-7320-4901-9954-D4DE9DDB1FDB}"/>
              </a:ext>
            </a:extLst>
          </p:cNvPr>
          <p:cNvSpPr txBox="1"/>
          <p:nvPr/>
        </p:nvSpPr>
        <p:spPr>
          <a:xfrm>
            <a:off x="863517" y="307738"/>
            <a:ext cx="7079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kern="100" dirty="0">
                <a:solidFill>
                  <a:srgbClr val="7A7A7A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Translate passive English sentences into active Chinese.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7A7A7A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C090CDC-0446-45AC-AFD7-52C3AC5E4FDF}"/>
              </a:ext>
            </a:extLst>
          </p:cNvPr>
          <p:cNvSpPr txBox="1"/>
          <p:nvPr/>
        </p:nvSpPr>
        <p:spPr>
          <a:xfrm>
            <a:off x="2102288" y="1742836"/>
            <a:ext cx="9042402" cy="1113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457200">
              <a:lnSpc>
                <a:spcPct val="200000"/>
              </a:lnSpc>
              <a:defRPr/>
            </a:pPr>
            <a:r>
              <a:rPr lang="en-GB" altLang="zh-CN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constructive proposal was proposed by Mr. Zhang.</a:t>
            </a:r>
          </a:p>
          <a:p>
            <a:pPr lvl="0" indent="457200">
              <a:lnSpc>
                <a:spcPct val="200000"/>
              </a:lnSpc>
              <a:defRPr/>
            </a:pPr>
            <a:r>
              <a:rPr lang="zh-CN" altLang="en-US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这条建设性建议</a:t>
            </a:r>
            <a:r>
              <a:rPr lang="zh-CN" altLang="en-US" b="1" u="sng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zh-CN" altLang="en-US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由张先生提出的。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AC0ED28-1468-4BFD-B077-75BEE1ED26AA}"/>
              </a:ext>
            </a:extLst>
          </p:cNvPr>
          <p:cNvSpPr txBox="1"/>
          <p:nvPr/>
        </p:nvSpPr>
        <p:spPr>
          <a:xfrm>
            <a:off x="1983323" y="1883578"/>
            <a:ext cx="5639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e.g. 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EA78ED4-124F-499C-94FA-36224BB665C5}"/>
              </a:ext>
            </a:extLst>
          </p:cNvPr>
          <p:cNvSpPr txBox="1"/>
          <p:nvPr/>
        </p:nvSpPr>
        <p:spPr>
          <a:xfrm>
            <a:off x="952249" y="3519652"/>
            <a:ext cx="9042402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b="1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Use such generic person as “</a:t>
            </a:r>
            <a:r>
              <a:rPr lang="zh-CN" altLang="en-US" b="1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人们” “大家” </a:t>
            </a:r>
            <a:r>
              <a:rPr lang="en-US" altLang="zh-CN" b="1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Chinese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F4EE6F0-C5D3-41B5-BF06-DCAF67A7322B}"/>
              </a:ext>
            </a:extLst>
          </p:cNvPr>
          <p:cNvSpPr txBox="1"/>
          <p:nvPr/>
        </p:nvSpPr>
        <p:spPr>
          <a:xfrm>
            <a:off x="1983323" y="4200624"/>
            <a:ext cx="8634914" cy="1675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e.g</a:t>
            </a:r>
            <a:r>
              <a:rPr lang="en-US" altLang="zh-CN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It is asserted that President Trump is a secret agent of China.</a:t>
            </a:r>
          </a:p>
          <a:p>
            <a:pPr>
              <a:lnSpc>
                <a:spcPct val="200000"/>
              </a:lnSpc>
            </a:pPr>
            <a:r>
              <a:rPr lang="zh-CN" altLang="en-US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zh-CN" altLang="en-US" b="1" u="sng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有人</a:t>
            </a:r>
            <a:r>
              <a:rPr lang="zh-CN" altLang="en-US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断言称特朗普总统是中国的秘密特工。</a:t>
            </a:r>
          </a:p>
          <a:p>
            <a:pPr>
              <a:lnSpc>
                <a:spcPct val="200000"/>
              </a:lnSpc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662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9773E50-A2B9-4182-ACA1-7CE662262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8462"/>
            <a:ext cx="12183289" cy="126034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C165A51-6D99-4334-B108-D9F87D71BEED}"/>
              </a:ext>
            </a:extLst>
          </p:cNvPr>
          <p:cNvSpPr txBox="1"/>
          <p:nvPr/>
        </p:nvSpPr>
        <p:spPr>
          <a:xfrm>
            <a:off x="952249" y="1202606"/>
            <a:ext cx="9042402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b="1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①  Use Chinese characters like “</a:t>
            </a:r>
            <a:r>
              <a:rPr lang="zh-CN" altLang="en-US" b="1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被”“给”“叫”“让”</a:t>
            </a:r>
            <a:endParaRPr lang="zh-CN" altLang="en-US" b="1" dirty="0">
              <a:solidFill>
                <a:srgbClr val="7A7A7A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205890C-8D2C-48EA-B478-49B49BE7EC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801" y="5838037"/>
            <a:ext cx="2105734" cy="10707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DCA81D9-743B-4E91-A55E-6570612F95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9" y="184044"/>
            <a:ext cx="621567" cy="585359"/>
          </a:xfrm>
          <a:prstGeom prst="rect">
            <a:avLst/>
          </a:prstGeom>
        </p:spPr>
      </p:pic>
      <p:sp>
        <p:nvSpPr>
          <p:cNvPr id="12" name="减号 11">
            <a:extLst>
              <a:ext uri="{FF2B5EF4-FFF2-40B4-BE49-F238E27FC236}">
                <a16:creationId xmlns:a16="http://schemas.microsoft.com/office/drawing/2014/main" id="{22E62A4B-6B01-4309-AC91-0383D5741567}"/>
              </a:ext>
            </a:extLst>
          </p:cNvPr>
          <p:cNvSpPr/>
          <p:nvPr/>
        </p:nvSpPr>
        <p:spPr>
          <a:xfrm>
            <a:off x="817798" y="-588862"/>
            <a:ext cx="45719" cy="2208112"/>
          </a:xfrm>
          <a:prstGeom prst="mathMinus">
            <a:avLst/>
          </a:pr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FBE353F-79BA-4E5E-92E3-C344520D2F25}"/>
              </a:ext>
            </a:extLst>
          </p:cNvPr>
          <p:cNvSpPr txBox="1"/>
          <p:nvPr/>
        </p:nvSpPr>
        <p:spPr>
          <a:xfrm>
            <a:off x="342083" y="245890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2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2CE3689-7320-4901-9954-D4DE9DDB1FDB}"/>
              </a:ext>
            </a:extLst>
          </p:cNvPr>
          <p:cNvSpPr txBox="1"/>
          <p:nvPr/>
        </p:nvSpPr>
        <p:spPr>
          <a:xfrm>
            <a:off x="863517" y="307738"/>
            <a:ext cx="7252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kern="100" dirty="0">
                <a:solidFill>
                  <a:srgbClr val="7A7A7A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Translate passive English sentences into passive Chinese.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7A7A7A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C090CDC-0446-45AC-AFD7-52C3AC5E4FDF}"/>
              </a:ext>
            </a:extLst>
          </p:cNvPr>
          <p:cNvSpPr txBox="1"/>
          <p:nvPr/>
        </p:nvSpPr>
        <p:spPr>
          <a:xfrm>
            <a:off x="2102288" y="1742836"/>
            <a:ext cx="9042402" cy="1113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457200">
              <a:lnSpc>
                <a:spcPct val="200000"/>
              </a:lnSpc>
              <a:defRPr/>
            </a:pPr>
            <a:r>
              <a:rPr lang="en-GB" altLang="zh-CN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 mirror  was  broken  by  my naughty brother</a:t>
            </a:r>
            <a:r>
              <a:rPr lang="en-US" altLang="zh-CN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GB" kern="100" dirty="0">
              <a:solidFill>
                <a:srgbClr val="7A7A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>
              <a:lnSpc>
                <a:spcPct val="200000"/>
              </a:lnSpc>
              <a:defRPr/>
            </a:pPr>
            <a:r>
              <a:rPr lang="zh-CN" altLang="en-US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镜子</a:t>
            </a:r>
            <a:r>
              <a:rPr lang="zh-CN" altLang="en-US" b="1" u="sng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被</a:t>
            </a:r>
            <a:r>
              <a:rPr lang="zh-CN" altLang="en-US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淘气的弟弟弄碎了</a:t>
            </a:r>
            <a:r>
              <a:rPr lang="en-US" altLang="zh-CN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kern="100" dirty="0">
              <a:solidFill>
                <a:srgbClr val="7A7A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AC0ED28-1468-4BFD-B077-75BEE1ED26AA}"/>
              </a:ext>
            </a:extLst>
          </p:cNvPr>
          <p:cNvSpPr txBox="1"/>
          <p:nvPr/>
        </p:nvSpPr>
        <p:spPr>
          <a:xfrm>
            <a:off x="1983323" y="1883578"/>
            <a:ext cx="5639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e.g. 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EA78ED4-124F-499C-94FA-36224BB665C5}"/>
              </a:ext>
            </a:extLst>
          </p:cNvPr>
          <p:cNvSpPr txBox="1"/>
          <p:nvPr/>
        </p:nvSpPr>
        <p:spPr>
          <a:xfrm>
            <a:off x="952249" y="3547645"/>
            <a:ext cx="9042402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b="1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②  Use Chinese characters like ““</a:t>
            </a:r>
            <a:r>
              <a:rPr lang="zh-CN" altLang="en-US" b="1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把”“使”“由”</a:t>
            </a:r>
            <a:r>
              <a:rPr lang="en-US" altLang="zh-CN" b="1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so on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F4EE6F0-C5D3-41B5-BF06-DCAF67A7322B}"/>
              </a:ext>
            </a:extLst>
          </p:cNvPr>
          <p:cNvSpPr txBox="1"/>
          <p:nvPr/>
        </p:nvSpPr>
        <p:spPr>
          <a:xfrm>
            <a:off x="1983323" y="4200624"/>
            <a:ext cx="9042402" cy="1675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e.g</a:t>
            </a:r>
            <a:r>
              <a:rPr lang="en-US" altLang="zh-CN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The famous Notre Dame Cathedral had been practically destroyed by the big fire in 2019.</a:t>
            </a:r>
          </a:p>
          <a:p>
            <a:pPr>
              <a:lnSpc>
                <a:spcPct val="200000"/>
              </a:lnSpc>
            </a:pPr>
            <a:r>
              <a:rPr lang="en-US" altLang="zh-CN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2019 </a:t>
            </a:r>
            <a:r>
              <a:rPr lang="zh-CN" altLang="en-US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年的大火</a:t>
            </a:r>
            <a:r>
              <a:rPr lang="zh-CN" altLang="en-US" b="1" u="sng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使</a:t>
            </a:r>
            <a:r>
              <a:rPr lang="zh-CN" altLang="en-US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著名的巴黎圣母院几乎全部毁灭。</a:t>
            </a:r>
          </a:p>
          <a:p>
            <a:pPr>
              <a:lnSpc>
                <a:spcPct val="200000"/>
              </a:lnSpc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273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9773E50-A2B9-4182-ACA1-7CE662262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8462"/>
            <a:ext cx="12183289" cy="126034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C165A51-6D99-4334-B108-D9F87D71BEED}"/>
              </a:ext>
            </a:extLst>
          </p:cNvPr>
          <p:cNvSpPr txBox="1"/>
          <p:nvPr/>
        </p:nvSpPr>
        <p:spPr>
          <a:xfrm>
            <a:off x="952249" y="1202606"/>
            <a:ext cx="9042402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b="1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③  Use Chinese phrases like “</a:t>
            </a:r>
            <a:r>
              <a:rPr lang="zh-CN" altLang="en-US" b="1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遭到” </a:t>
            </a:r>
            <a:r>
              <a:rPr lang="en-US" altLang="zh-CN" b="1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“</a:t>
            </a:r>
            <a:r>
              <a:rPr lang="zh-CN" altLang="en-US" b="1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受到”</a:t>
            </a:r>
            <a:endParaRPr lang="zh-CN" altLang="en-US" b="1" dirty="0">
              <a:solidFill>
                <a:srgbClr val="7A7A7A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205890C-8D2C-48EA-B478-49B49BE7EC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801" y="5838037"/>
            <a:ext cx="2105734" cy="10707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DCA81D9-743B-4E91-A55E-6570612F95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9" y="184044"/>
            <a:ext cx="621567" cy="585359"/>
          </a:xfrm>
          <a:prstGeom prst="rect">
            <a:avLst/>
          </a:prstGeom>
        </p:spPr>
      </p:pic>
      <p:sp>
        <p:nvSpPr>
          <p:cNvPr id="12" name="减号 11">
            <a:extLst>
              <a:ext uri="{FF2B5EF4-FFF2-40B4-BE49-F238E27FC236}">
                <a16:creationId xmlns:a16="http://schemas.microsoft.com/office/drawing/2014/main" id="{22E62A4B-6B01-4309-AC91-0383D5741567}"/>
              </a:ext>
            </a:extLst>
          </p:cNvPr>
          <p:cNvSpPr/>
          <p:nvPr/>
        </p:nvSpPr>
        <p:spPr>
          <a:xfrm>
            <a:off x="817798" y="-588862"/>
            <a:ext cx="45719" cy="2208112"/>
          </a:xfrm>
          <a:prstGeom prst="mathMinus">
            <a:avLst/>
          </a:pr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FBE353F-79BA-4E5E-92E3-C344520D2F25}"/>
              </a:ext>
            </a:extLst>
          </p:cNvPr>
          <p:cNvSpPr txBox="1"/>
          <p:nvPr/>
        </p:nvSpPr>
        <p:spPr>
          <a:xfrm>
            <a:off x="342083" y="245890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2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2CE3689-7320-4901-9954-D4DE9DDB1FDB}"/>
              </a:ext>
            </a:extLst>
          </p:cNvPr>
          <p:cNvSpPr txBox="1"/>
          <p:nvPr/>
        </p:nvSpPr>
        <p:spPr>
          <a:xfrm>
            <a:off x="863517" y="307738"/>
            <a:ext cx="7252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kern="100" dirty="0">
                <a:solidFill>
                  <a:srgbClr val="7A7A7A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Translate passive English sentences into passive Chinese.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7A7A7A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C090CDC-0446-45AC-AFD7-52C3AC5E4FDF}"/>
              </a:ext>
            </a:extLst>
          </p:cNvPr>
          <p:cNvSpPr txBox="1"/>
          <p:nvPr/>
        </p:nvSpPr>
        <p:spPr>
          <a:xfrm>
            <a:off x="2102288" y="1742836"/>
            <a:ext cx="9042402" cy="1113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457200">
              <a:lnSpc>
                <a:spcPct val="200000"/>
              </a:lnSpc>
              <a:defRPr/>
            </a:pPr>
            <a:r>
              <a:rPr lang="en-GB" altLang="zh-CN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boy was criticized by his father for his carelessness.</a:t>
            </a:r>
          </a:p>
          <a:p>
            <a:pPr lvl="0" indent="457200">
              <a:lnSpc>
                <a:spcPct val="200000"/>
              </a:lnSpc>
              <a:defRPr/>
            </a:pPr>
            <a:r>
              <a:rPr lang="zh-CN" altLang="en-US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这个男孩由于粗心大意</a:t>
            </a:r>
            <a:r>
              <a:rPr lang="zh-CN" altLang="en-US" b="1" u="sng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受到</a:t>
            </a:r>
            <a:r>
              <a:rPr lang="zh-CN" altLang="en-US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了父亲的批评。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AC0ED28-1468-4BFD-B077-75BEE1ED26AA}"/>
              </a:ext>
            </a:extLst>
          </p:cNvPr>
          <p:cNvSpPr txBox="1"/>
          <p:nvPr/>
        </p:nvSpPr>
        <p:spPr>
          <a:xfrm>
            <a:off x="1983323" y="1883578"/>
            <a:ext cx="5639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e.g. 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EA78ED4-124F-499C-94FA-36224BB665C5}"/>
              </a:ext>
            </a:extLst>
          </p:cNvPr>
          <p:cNvSpPr txBox="1"/>
          <p:nvPr/>
        </p:nvSpPr>
        <p:spPr>
          <a:xfrm>
            <a:off x="952249" y="3547645"/>
            <a:ext cx="9042402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b="1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④  Use Chinese constructions like “</a:t>
            </a:r>
            <a:r>
              <a:rPr lang="zh-CN" altLang="en-US" b="1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b="1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zh-CN" altLang="en-US" b="1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所”</a:t>
            </a:r>
            <a:endParaRPr lang="en-US" altLang="zh-CN" b="1" kern="100" dirty="0">
              <a:solidFill>
                <a:srgbClr val="7A7A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F4EE6F0-C5D3-41B5-BF06-DCAF67A7322B}"/>
              </a:ext>
            </a:extLst>
          </p:cNvPr>
          <p:cNvSpPr txBox="1"/>
          <p:nvPr/>
        </p:nvSpPr>
        <p:spPr>
          <a:xfrm>
            <a:off x="1983323" y="4200624"/>
            <a:ext cx="9042402" cy="1675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e.g</a:t>
            </a:r>
            <a:r>
              <a:rPr lang="en-US" altLang="zh-CN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I was impressed by these words that I used them later for a birthday card.</a:t>
            </a:r>
          </a:p>
          <a:p>
            <a:pPr>
              <a:lnSpc>
                <a:spcPct val="200000"/>
              </a:lnSpc>
            </a:pPr>
            <a:r>
              <a:rPr lang="zh-CN" altLang="en-US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我</a:t>
            </a:r>
            <a:r>
              <a:rPr lang="zh-CN" altLang="en-US" b="1" u="sng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zh-CN" altLang="en-US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这些话</a:t>
            </a:r>
            <a:r>
              <a:rPr lang="zh-CN" altLang="en-US" b="1" u="sng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</a:t>
            </a:r>
            <a:r>
              <a:rPr lang="zh-CN" altLang="en-US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深深感动，后来我就把它们写在生日贺卡上。</a:t>
            </a:r>
          </a:p>
          <a:p>
            <a:pPr>
              <a:lnSpc>
                <a:spcPct val="200000"/>
              </a:lnSpc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024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9773E50-A2B9-4182-ACA1-7CE662262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8462"/>
            <a:ext cx="12183289" cy="126034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C165A51-6D99-4334-B108-D9F87D71BEED}"/>
              </a:ext>
            </a:extLst>
          </p:cNvPr>
          <p:cNvSpPr txBox="1"/>
          <p:nvPr/>
        </p:nvSpPr>
        <p:spPr>
          <a:xfrm>
            <a:off x="1884784" y="1755354"/>
            <a:ext cx="9042402" cy="3373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①</a:t>
            </a:r>
            <a:r>
              <a:rPr lang="en-US" altLang="zh-CN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The right of children and women should be effectively protected.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应该有效保护妇女儿童的权利。</a:t>
            </a:r>
            <a:endParaRPr lang="en-US" altLang="zh-CN" kern="100" dirty="0">
              <a:solidFill>
                <a:srgbClr val="7A7A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endParaRPr lang="en-US" altLang="zh-CN" kern="100" dirty="0">
              <a:solidFill>
                <a:srgbClr val="7A7A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②   </a:t>
            </a:r>
            <a:r>
              <a:rPr lang="en-GB" altLang="zh-CN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Fishing is not permitted at this lake.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湖边禁止钓鱼。</a:t>
            </a:r>
          </a:p>
          <a:p>
            <a:pPr lvl="0">
              <a:lnSpc>
                <a:spcPct val="150000"/>
              </a:lnSpc>
              <a:defRPr/>
            </a:pPr>
            <a:endParaRPr lang="en-US" altLang="zh-CN" kern="100" dirty="0">
              <a:solidFill>
                <a:srgbClr val="7A7A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endParaRPr lang="zh-CN" altLang="en-US" b="1" kern="100" dirty="0">
              <a:solidFill>
                <a:srgbClr val="7A7A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endParaRPr lang="zh-CN" altLang="en-US" b="1" dirty="0">
              <a:solidFill>
                <a:srgbClr val="7A7A7A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205890C-8D2C-48EA-B478-49B49BE7EC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801" y="5838037"/>
            <a:ext cx="2105734" cy="10707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DCA81D9-743B-4E91-A55E-6570612F95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9" y="184044"/>
            <a:ext cx="621567" cy="585359"/>
          </a:xfrm>
          <a:prstGeom prst="rect">
            <a:avLst/>
          </a:prstGeom>
        </p:spPr>
      </p:pic>
      <p:sp>
        <p:nvSpPr>
          <p:cNvPr id="12" name="减号 11">
            <a:extLst>
              <a:ext uri="{FF2B5EF4-FFF2-40B4-BE49-F238E27FC236}">
                <a16:creationId xmlns:a16="http://schemas.microsoft.com/office/drawing/2014/main" id="{22E62A4B-6B01-4309-AC91-0383D5741567}"/>
              </a:ext>
            </a:extLst>
          </p:cNvPr>
          <p:cNvSpPr/>
          <p:nvPr/>
        </p:nvSpPr>
        <p:spPr>
          <a:xfrm>
            <a:off x="817798" y="-588862"/>
            <a:ext cx="45719" cy="2208112"/>
          </a:xfrm>
          <a:prstGeom prst="mathMinus">
            <a:avLst/>
          </a:pr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FBE353F-79BA-4E5E-92E3-C344520D2F25}"/>
              </a:ext>
            </a:extLst>
          </p:cNvPr>
          <p:cNvSpPr txBox="1"/>
          <p:nvPr/>
        </p:nvSpPr>
        <p:spPr>
          <a:xfrm>
            <a:off x="342083" y="245890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3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2CE3689-7320-4901-9954-D4DE9DDB1FDB}"/>
              </a:ext>
            </a:extLst>
          </p:cNvPr>
          <p:cNvSpPr txBox="1"/>
          <p:nvPr/>
        </p:nvSpPr>
        <p:spPr>
          <a:xfrm>
            <a:off x="863517" y="307738"/>
            <a:ext cx="9149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kern="100" dirty="0">
                <a:solidFill>
                  <a:srgbClr val="7A7A7A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Translate English passive into non-subject or subject-omitted Chinese.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7A7A7A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AC0ED28-1468-4BFD-B077-75BEE1ED26AA}"/>
              </a:ext>
            </a:extLst>
          </p:cNvPr>
          <p:cNvSpPr txBox="1"/>
          <p:nvPr/>
        </p:nvSpPr>
        <p:spPr>
          <a:xfrm>
            <a:off x="1320850" y="1798579"/>
            <a:ext cx="5639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e.g.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0241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CD64A1F-34AF-412C-BFF1-F047C3EA09CD}"/>
              </a:ext>
            </a:extLst>
          </p:cNvPr>
          <p:cNvSpPr txBox="1"/>
          <p:nvPr/>
        </p:nvSpPr>
        <p:spPr>
          <a:xfrm>
            <a:off x="3124643" y="3415348"/>
            <a:ext cx="6534253" cy="475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8800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</a:rPr>
              <a:t>谢 谢</a:t>
            </a:r>
            <a:endParaRPr lang="zh-CN" altLang="zh-CN" sz="8800" kern="1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14E74A1-4013-4FB2-B274-F3E6F9C3F2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785" y="5110249"/>
            <a:ext cx="2105734" cy="107077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BCC1973-1998-4040-B578-60978DD910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908" y="5464629"/>
            <a:ext cx="1408826" cy="716392"/>
          </a:xfrm>
          <a:prstGeom prst="rect">
            <a:avLst/>
          </a:prstGeom>
        </p:spPr>
      </p:pic>
      <p:pic>
        <p:nvPicPr>
          <p:cNvPr id="15" name="图片 14" descr="006.png">
            <a:extLst>
              <a:ext uri="{FF2B5EF4-FFF2-40B4-BE49-F238E27FC236}">
                <a16:creationId xmlns:a16="http://schemas.microsoft.com/office/drawing/2014/main" id="{33D0335E-8A16-464E-BD22-427C0AA3C0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714" y="2834259"/>
            <a:ext cx="1204265" cy="92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411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125531-D5E6-4070-9A40-4EA4610C3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8462"/>
            <a:ext cx="12183289" cy="1260347"/>
          </a:xfrm>
          <a:prstGeom prst="rect">
            <a:avLst/>
          </a:prstGeom>
        </p:spPr>
      </p:pic>
      <p:sp>
        <p:nvSpPr>
          <p:cNvPr id="4" name="文本框 5">
            <a:extLst>
              <a:ext uri="{FF2B5EF4-FFF2-40B4-BE49-F238E27FC236}">
                <a16:creationId xmlns:a16="http://schemas.microsoft.com/office/drawing/2014/main" id="{73ECA10D-48F0-497D-879C-F8E08108B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20" y="95553"/>
            <a:ext cx="13770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DOI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pic>
        <p:nvPicPr>
          <p:cNvPr id="8" name="图片 5">
            <a:extLst>
              <a:ext uri="{FF2B5EF4-FFF2-40B4-BE49-F238E27FC236}">
                <a16:creationId xmlns:a16="http://schemas.microsoft.com/office/drawing/2014/main" id="{3CE14C14-8A50-4133-901A-C437DF981537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8679" y="-121174"/>
            <a:ext cx="1383656" cy="103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19">
            <a:extLst>
              <a:ext uri="{FF2B5EF4-FFF2-40B4-BE49-F238E27FC236}">
                <a16:creationId xmlns:a16="http://schemas.microsoft.com/office/drawing/2014/main" id="{8C164988-08F0-4E66-9492-2A18664FE053}"/>
              </a:ext>
            </a:extLst>
          </p:cNvPr>
          <p:cNvSpPr>
            <a:spLocks noEditPoints="1"/>
          </p:cNvSpPr>
          <p:nvPr/>
        </p:nvSpPr>
        <p:spPr bwMode="auto">
          <a:xfrm rot="2667311" flipH="1" flipV="1">
            <a:off x="5233330" y="1862054"/>
            <a:ext cx="586234" cy="566232"/>
          </a:xfrm>
          <a:custGeom>
            <a:avLst/>
            <a:gdLst>
              <a:gd name="T0" fmla="*/ 1259 w 1515"/>
              <a:gd name="T1" fmla="*/ 230 h 1534"/>
              <a:gd name="T2" fmla="*/ 1482 w 1515"/>
              <a:gd name="T3" fmla="*/ 963 h 1534"/>
              <a:gd name="T4" fmla="*/ 1469 w 1515"/>
              <a:gd name="T5" fmla="*/ 1049 h 1534"/>
              <a:gd name="T6" fmla="*/ 1305 w 1515"/>
              <a:gd name="T7" fmla="*/ 253 h 1534"/>
              <a:gd name="T8" fmla="*/ 688 w 1515"/>
              <a:gd name="T9" fmla="*/ 4 h 1534"/>
              <a:gd name="T10" fmla="*/ 132 w 1515"/>
              <a:gd name="T11" fmla="*/ 316 h 1534"/>
              <a:gd name="T12" fmla="*/ 71 w 1515"/>
              <a:gd name="T13" fmla="*/ 739 h 1534"/>
              <a:gd name="T14" fmla="*/ 127 w 1515"/>
              <a:gd name="T15" fmla="*/ 575 h 1534"/>
              <a:gd name="T16" fmla="*/ 494 w 1515"/>
              <a:gd name="T17" fmla="*/ 205 h 1534"/>
              <a:gd name="T18" fmla="*/ 783 w 1515"/>
              <a:gd name="T19" fmla="*/ 194 h 1534"/>
              <a:gd name="T20" fmla="*/ 1198 w 1515"/>
              <a:gd name="T21" fmla="*/ 511 h 1534"/>
              <a:gd name="T22" fmla="*/ 1209 w 1515"/>
              <a:gd name="T23" fmla="*/ 912 h 1534"/>
              <a:gd name="T24" fmla="*/ 832 w 1515"/>
              <a:gd name="T25" fmla="*/ 1218 h 1534"/>
              <a:gd name="T26" fmla="*/ 1025 w 1515"/>
              <a:gd name="T27" fmla="*/ 1188 h 1534"/>
              <a:gd name="T28" fmla="*/ 967 w 1515"/>
              <a:gd name="T29" fmla="*/ 1237 h 1534"/>
              <a:gd name="T30" fmla="*/ 414 w 1515"/>
              <a:gd name="T31" fmla="*/ 1206 h 1534"/>
              <a:gd name="T32" fmla="*/ 373 w 1515"/>
              <a:gd name="T33" fmla="*/ 1194 h 1534"/>
              <a:gd name="T34" fmla="*/ 969 w 1515"/>
              <a:gd name="T35" fmla="*/ 1251 h 1534"/>
              <a:gd name="T36" fmla="*/ 859 w 1515"/>
              <a:gd name="T37" fmla="*/ 1317 h 1534"/>
              <a:gd name="T38" fmla="*/ 418 w 1515"/>
              <a:gd name="T39" fmla="*/ 1250 h 1534"/>
              <a:gd name="T40" fmla="*/ 205 w 1515"/>
              <a:gd name="T41" fmla="*/ 1049 h 1534"/>
              <a:gd name="T42" fmla="*/ 568 w 1515"/>
              <a:gd name="T43" fmla="*/ 1334 h 1534"/>
              <a:gd name="T44" fmla="*/ 1133 w 1515"/>
              <a:gd name="T45" fmla="*/ 1200 h 1534"/>
              <a:gd name="T46" fmla="*/ 811 w 1515"/>
              <a:gd name="T47" fmla="*/ 1371 h 1534"/>
              <a:gd name="T48" fmla="*/ 287 w 1515"/>
              <a:gd name="T49" fmla="*/ 1226 h 1534"/>
              <a:gd name="T50" fmla="*/ 874 w 1515"/>
              <a:gd name="T51" fmla="*/ 1382 h 1534"/>
              <a:gd name="T52" fmla="*/ 360 w 1515"/>
              <a:gd name="T53" fmla="*/ 1324 h 1534"/>
              <a:gd name="T54" fmla="*/ 53 w 1515"/>
              <a:gd name="T55" fmla="*/ 966 h 1534"/>
              <a:gd name="T56" fmla="*/ 319 w 1515"/>
              <a:gd name="T57" fmla="*/ 1342 h 1534"/>
              <a:gd name="T58" fmla="*/ 1023 w 1515"/>
              <a:gd name="T59" fmla="*/ 1374 h 1534"/>
              <a:gd name="T60" fmla="*/ 1097 w 1515"/>
              <a:gd name="T61" fmla="*/ 1391 h 1534"/>
              <a:gd name="T62" fmla="*/ 855 w 1515"/>
              <a:gd name="T63" fmla="*/ 1511 h 1534"/>
              <a:gd name="T64" fmla="*/ 1429 w 1515"/>
              <a:gd name="T65" fmla="*/ 987 h 1534"/>
              <a:gd name="T66" fmla="*/ 1219 w 1515"/>
              <a:gd name="T67" fmla="*/ 209 h 1534"/>
              <a:gd name="T68" fmla="*/ 1078 w 1515"/>
              <a:gd name="T69" fmla="*/ 127 h 1534"/>
              <a:gd name="T70" fmla="*/ 1288 w 1515"/>
              <a:gd name="T71" fmla="*/ 312 h 1534"/>
              <a:gd name="T72" fmla="*/ 1388 w 1515"/>
              <a:gd name="T73" fmla="*/ 932 h 1534"/>
              <a:gd name="T74" fmla="*/ 1245 w 1515"/>
              <a:gd name="T75" fmla="*/ 293 h 1534"/>
              <a:gd name="T76" fmla="*/ 335 w 1515"/>
              <a:gd name="T77" fmla="*/ 144 h 1534"/>
              <a:gd name="T78" fmla="*/ 697 w 1515"/>
              <a:gd name="T79" fmla="*/ 46 h 1534"/>
              <a:gd name="T80" fmla="*/ 1249 w 1515"/>
              <a:gd name="T81" fmla="*/ 1175 h 1534"/>
              <a:gd name="T82" fmla="*/ 246 w 1515"/>
              <a:gd name="T83" fmla="*/ 1263 h 1534"/>
              <a:gd name="T84" fmla="*/ 511 w 1515"/>
              <a:gd name="T85" fmla="*/ 1404 h 1534"/>
              <a:gd name="T86" fmla="*/ 800 w 1515"/>
              <a:gd name="T87" fmla="*/ 94 h 1534"/>
              <a:gd name="T88" fmla="*/ 1008 w 1515"/>
              <a:gd name="T89" fmla="*/ 176 h 1534"/>
              <a:gd name="T90" fmla="*/ 907 w 1515"/>
              <a:gd name="T91" fmla="*/ 1357 h 1534"/>
              <a:gd name="T92" fmla="*/ 1146 w 1515"/>
              <a:gd name="T93" fmla="*/ 318 h 1534"/>
              <a:gd name="T94" fmla="*/ 800 w 1515"/>
              <a:gd name="T95" fmla="*/ 142 h 1534"/>
              <a:gd name="T96" fmla="*/ 432 w 1515"/>
              <a:gd name="T97" fmla="*/ 1322 h 1534"/>
              <a:gd name="T98" fmla="*/ 1312 w 1515"/>
              <a:gd name="T99" fmla="*/ 766 h 1534"/>
              <a:gd name="T100" fmla="*/ 1169 w 1515"/>
              <a:gd name="T101" fmla="*/ 1155 h 1534"/>
              <a:gd name="T102" fmla="*/ 899 w 1515"/>
              <a:gd name="T103" fmla="*/ 194 h 1534"/>
              <a:gd name="T104" fmla="*/ 1034 w 1515"/>
              <a:gd name="T105" fmla="*/ 1248 h 1534"/>
              <a:gd name="T106" fmla="*/ 934 w 1515"/>
              <a:gd name="T107" fmla="*/ 1303 h 1534"/>
              <a:gd name="T108" fmla="*/ 1157 w 1515"/>
              <a:gd name="T109" fmla="*/ 393 h 1534"/>
              <a:gd name="T110" fmla="*/ 797 w 1515"/>
              <a:gd name="T111" fmla="*/ 1332 h 1534"/>
              <a:gd name="T112" fmla="*/ 536 w 1515"/>
              <a:gd name="T113" fmla="*/ 1311 h 1534"/>
              <a:gd name="T114" fmla="*/ 1176 w 1515"/>
              <a:gd name="T115" fmla="*/ 1021 h 1534"/>
              <a:gd name="T116" fmla="*/ 1083 w 1515"/>
              <a:gd name="T117" fmla="*/ 1118 h 1534"/>
              <a:gd name="T118" fmla="*/ 1228 w 1515"/>
              <a:gd name="T119" fmla="*/ 548 h 1534"/>
              <a:gd name="T120" fmla="*/ 1258 w 1515"/>
              <a:gd name="T121" fmla="*/ 895 h 1534"/>
              <a:gd name="T122" fmla="*/ 1192 w 1515"/>
              <a:gd name="T123" fmla="*/ 1043 h 1534"/>
              <a:gd name="T124" fmla="*/ 752 w 1515"/>
              <a:gd name="T125" fmla="*/ 1306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15" h="1534">
                <a:moveTo>
                  <a:pt x="1219" y="209"/>
                </a:moveTo>
                <a:cubicBezTo>
                  <a:pt x="1214" y="204"/>
                  <a:pt x="1206" y="199"/>
                  <a:pt x="1200" y="194"/>
                </a:cubicBezTo>
                <a:cubicBezTo>
                  <a:pt x="1198" y="192"/>
                  <a:pt x="1197" y="191"/>
                  <a:pt x="1194" y="188"/>
                </a:cubicBezTo>
                <a:cubicBezTo>
                  <a:pt x="1188" y="182"/>
                  <a:pt x="1179" y="175"/>
                  <a:pt x="1172" y="169"/>
                </a:cubicBezTo>
                <a:cubicBezTo>
                  <a:pt x="1168" y="166"/>
                  <a:pt x="1164" y="163"/>
                  <a:pt x="1161" y="161"/>
                </a:cubicBezTo>
                <a:cubicBezTo>
                  <a:pt x="1158" y="159"/>
                  <a:pt x="1155" y="157"/>
                  <a:pt x="1153" y="156"/>
                </a:cubicBezTo>
                <a:cubicBezTo>
                  <a:pt x="1146" y="152"/>
                  <a:pt x="1144" y="152"/>
                  <a:pt x="1139" y="150"/>
                </a:cubicBezTo>
                <a:cubicBezTo>
                  <a:pt x="1138" y="150"/>
                  <a:pt x="1135" y="148"/>
                  <a:pt x="1134" y="147"/>
                </a:cubicBezTo>
                <a:cubicBezTo>
                  <a:pt x="1126" y="144"/>
                  <a:pt x="1125" y="141"/>
                  <a:pt x="1119" y="137"/>
                </a:cubicBezTo>
                <a:cubicBezTo>
                  <a:pt x="1111" y="131"/>
                  <a:pt x="1099" y="125"/>
                  <a:pt x="1086" y="118"/>
                </a:cubicBezTo>
                <a:cubicBezTo>
                  <a:pt x="1083" y="116"/>
                  <a:pt x="1080" y="113"/>
                  <a:pt x="1078" y="112"/>
                </a:cubicBezTo>
                <a:cubicBezTo>
                  <a:pt x="1075" y="110"/>
                  <a:pt x="1071" y="108"/>
                  <a:pt x="1067" y="106"/>
                </a:cubicBezTo>
                <a:cubicBezTo>
                  <a:pt x="1064" y="104"/>
                  <a:pt x="1060" y="103"/>
                  <a:pt x="1056" y="101"/>
                </a:cubicBezTo>
                <a:cubicBezTo>
                  <a:pt x="1053" y="99"/>
                  <a:pt x="1053" y="98"/>
                  <a:pt x="1050" y="96"/>
                </a:cubicBezTo>
                <a:cubicBezTo>
                  <a:pt x="1048" y="95"/>
                  <a:pt x="1045" y="95"/>
                  <a:pt x="1044" y="94"/>
                </a:cubicBezTo>
                <a:cubicBezTo>
                  <a:pt x="1040" y="92"/>
                  <a:pt x="1041" y="91"/>
                  <a:pt x="1038" y="89"/>
                </a:cubicBezTo>
                <a:cubicBezTo>
                  <a:pt x="1037" y="89"/>
                  <a:pt x="1033" y="88"/>
                  <a:pt x="1031" y="88"/>
                </a:cubicBezTo>
                <a:cubicBezTo>
                  <a:pt x="1023" y="85"/>
                  <a:pt x="1020" y="82"/>
                  <a:pt x="1017" y="80"/>
                </a:cubicBezTo>
                <a:cubicBezTo>
                  <a:pt x="1017" y="79"/>
                  <a:pt x="1017" y="77"/>
                  <a:pt x="1016" y="77"/>
                </a:cubicBezTo>
                <a:cubicBezTo>
                  <a:pt x="1015" y="76"/>
                  <a:pt x="1012" y="75"/>
                  <a:pt x="1011" y="75"/>
                </a:cubicBezTo>
                <a:cubicBezTo>
                  <a:pt x="1009" y="73"/>
                  <a:pt x="1008" y="72"/>
                  <a:pt x="1006" y="70"/>
                </a:cubicBezTo>
                <a:cubicBezTo>
                  <a:pt x="1004" y="69"/>
                  <a:pt x="997" y="68"/>
                  <a:pt x="992" y="67"/>
                </a:cubicBezTo>
                <a:cubicBezTo>
                  <a:pt x="997" y="72"/>
                  <a:pt x="1003" y="71"/>
                  <a:pt x="1009" y="74"/>
                </a:cubicBezTo>
                <a:cubicBezTo>
                  <a:pt x="1008" y="75"/>
                  <a:pt x="1014" y="77"/>
                  <a:pt x="1013" y="79"/>
                </a:cubicBezTo>
                <a:cubicBezTo>
                  <a:pt x="1009" y="78"/>
                  <a:pt x="1005" y="76"/>
                  <a:pt x="1001" y="74"/>
                </a:cubicBezTo>
                <a:cubicBezTo>
                  <a:pt x="996" y="71"/>
                  <a:pt x="992" y="69"/>
                  <a:pt x="988" y="67"/>
                </a:cubicBezTo>
                <a:cubicBezTo>
                  <a:pt x="982" y="66"/>
                  <a:pt x="979" y="66"/>
                  <a:pt x="974" y="64"/>
                </a:cubicBezTo>
                <a:cubicBezTo>
                  <a:pt x="974" y="63"/>
                  <a:pt x="973" y="62"/>
                  <a:pt x="973" y="61"/>
                </a:cubicBezTo>
                <a:cubicBezTo>
                  <a:pt x="974" y="56"/>
                  <a:pt x="987" y="63"/>
                  <a:pt x="989" y="59"/>
                </a:cubicBezTo>
                <a:cubicBezTo>
                  <a:pt x="991" y="61"/>
                  <a:pt x="989" y="63"/>
                  <a:pt x="995" y="65"/>
                </a:cubicBezTo>
                <a:cubicBezTo>
                  <a:pt x="1002" y="64"/>
                  <a:pt x="1004" y="67"/>
                  <a:pt x="1009" y="70"/>
                </a:cubicBezTo>
                <a:cubicBezTo>
                  <a:pt x="1011" y="71"/>
                  <a:pt x="1011" y="70"/>
                  <a:pt x="1014" y="71"/>
                </a:cubicBezTo>
                <a:cubicBezTo>
                  <a:pt x="1017" y="73"/>
                  <a:pt x="1017" y="74"/>
                  <a:pt x="1020" y="75"/>
                </a:cubicBezTo>
                <a:cubicBezTo>
                  <a:pt x="1028" y="78"/>
                  <a:pt x="1039" y="80"/>
                  <a:pt x="1047" y="84"/>
                </a:cubicBezTo>
                <a:cubicBezTo>
                  <a:pt x="1051" y="86"/>
                  <a:pt x="1053" y="90"/>
                  <a:pt x="1057" y="91"/>
                </a:cubicBezTo>
                <a:cubicBezTo>
                  <a:pt x="1062" y="93"/>
                  <a:pt x="1052" y="85"/>
                  <a:pt x="1060" y="89"/>
                </a:cubicBezTo>
                <a:cubicBezTo>
                  <a:pt x="1066" y="93"/>
                  <a:pt x="1069" y="97"/>
                  <a:pt x="1073" y="101"/>
                </a:cubicBezTo>
                <a:cubicBezTo>
                  <a:pt x="1077" y="99"/>
                  <a:pt x="1087" y="107"/>
                  <a:pt x="1093" y="110"/>
                </a:cubicBezTo>
                <a:cubicBezTo>
                  <a:pt x="1096" y="111"/>
                  <a:pt x="1098" y="111"/>
                  <a:pt x="1101" y="112"/>
                </a:cubicBezTo>
                <a:cubicBezTo>
                  <a:pt x="1111" y="118"/>
                  <a:pt x="1121" y="126"/>
                  <a:pt x="1132" y="133"/>
                </a:cubicBezTo>
                <a:cubicBezTo>
                  <a:pt x="1142" y="140"/>
                  <a:pt x="1151" y="148"/>
                  <a:pt x="1162" y="154"/>
                </a:cubicBezTo>
                <a:cubicBezTo>
                  <a:pt x="1167" y="152"/>
                  <a:pt x="1149" y="144"/>
                  <a:pt x="1153" y="142"/>
                </a:cubicBezTo>
                <a:cubicBezTo>
                  <a:pt x="1157" y="147"/>
                  <a:pt x="1166" y="153"/>
                  <a:pt x="1174" y="159"/>
                </a:cubicBezTo>
                <a:cubicBezTo>
                  <a:pt x="1177" y="161"/>
                  <a:pt x="1177" y="157"/>
                  <a:pt x="1182" y="162"/>
                </a:cubicBezTo>
                <a:cubicBezTo>
                  <a:pt x="1180" y="164"/>
                  <a:pt x="1190" y="177"/>
                  <a:pt x="1196" y="177"/>
                </a:cubicBezTo>
                <a:cubicBezTo>
                  <a:pt x="1196" y="175"/>
                  <a:pt x="1188" y="171"/>
                  <a:pt x="1189" y="169"/>
                </a:cubicBezTo>
                <a:cubicBezTo>
                  <a:pt x="1190" y="167"/>
                  <a:pt x="1192" y="165"/>
                  <a:pt x="1197" y="169"/>
                </a:cubicBezTo>
                <a:cubicBezTo>
                  <a:pt x="1194" y="170"/>
                  <a:pt x="1191" y="170"/>
                  <a:pt x="1197" y="175"/>
                </a:cubicBezTo>
                <a:cubicBezTo>
                  <a:pt x="1204" y="180"/>
                  <a:pt x="1195" y="168"/>
                  <a:pt x="1200" y="172"/>
                </a:cubicBezTo>
                <a:cubicBezTo>
                  <a:pt x="1208" y="179"/>
                  <a:pt x="1208" y="179"/>
                  <a:pt x="1208" y="179"/>
                </a:cubicBezTo>
                <a:cubicBezTo>
                  <a:pt x="1205" y="181"/>
                  <a:pt x="1205" y="181"/>
                  <a:pt x="1205" y="181"/>
                </a:cubicBezTo>
                <a:cubicBezTo>
                  <a:pt x="1209" y="186"/>
                  <a:pt x="1213" y="186"/>
                  <a:pt x="1217" y="190"/>
                </a:cubicBezTo>
                <a:cubicBezTo>
                  <a:pt x="1219" y="191"/>
                  <a:pt x="1222" y="195"/>
                  <a:pt x="1224" y="197"/>
                </a:cubicBezTo>
                <a:cubicBezTo>
                  <a:pt x="1230" y="203"/>
                  <a:pt x="1240" y="209"/>
                  <a:pt x="1247" y="215"/>
                </a:cubicBezTo>
                <a:cubicBezTo>
                  <a:pt x="1252" y="219"/>
                  <a:pt x="1256" y="224"/>
                  <a:pt x="1259" y="227"/>
                </a:cubicBezTo>
                <a:cubicBezTo>
                  <a:pt x="1262" y="230"/>
                  <a:pt x="1269" y="229"/>
                  <a:pt x="1268" y="236"/>
                </a:cubicBezTo>
                <a:cubicBezTo>
                  <a:pt x="1266" y="236"/>
                  <a:pt x="1261" y="229"/>
                  <a:pt x="1259" y="230"/>
                </a:cubicBezTo>
                <a:cubicBezTo>
                  <a:pt x="1265" y="239"/>
                  <a:pt x="1278" y="247"/>
                  <a:pt x="1284" y="257"/>
                </a:cubicBezTo>
                <a:cubicBezTo>
                  <a:pt x="1287" y="260"/>
                  <a:pt x="1284" y="252"/>
                  <a:pt x="1290" y="258"/>
                </a:cubicBezTo>
                <a:cubicBezTo>
                  <a:pt x="1295" y="265"/>
                  <a:pt x="1301" y="269"/>
                  <a:pt x="1307" y="276"/>
                </a:cubicBezTo>
                <a:cubicBezTo>
                  <a:pt x="1312" y="282"/>
                  <a:pt x="1317" y="288"/>
                  <a:pt x="1322" y="295"/>
                </a:cubicBezTo>
                <a:cubicBezTo>
                  <a:pt x="1325" y="298"/>
                  <a:pt x="1327" y="301"/>
                  <a:pt x="1329" y="304"/>
                </a:cubicBezTo>
                <a:cubicBezTo>
                  <a:pt x="1331" y="307"/>
                  <a:pt x="1333" y="309"/>
                  <a:pt x="1335" y="312"/>
                </a:cubicBezTo>
                <a:cubicBezTo>
                  <a:pt x="1339" y="315"/>
                  <a:pt x="1341" y="315"/>
                  <a:pt x="1344" y="319"/>
                </a:cubicBezTo>
                <a:cubicBezTo>
                  <a:pt x="1347" y="323"/>
                  <a:pt x="1347" y="327"/>
                  <a:pt x="1350" y="332"/>
                </a:cubicBezTo>
                <a:cubicBezTo>
                  <a:pt x="1352" y="335"/>
                  <a:pt x="1355" y="337"/>
                  <a:pt x="1357" y="340"/>
                </a:cubicBezTo>
                <a:cubicBezTo>
                  <a:pt x="1362" y="346"/>
                  <a:pt x="1365" y="353"/>
                  <a:pt x="1369" y="357"/>
                </a:cubicBezTo>
                <a:cubicBezTo>
                  <a:pt x="1369" y="354"/>
                  <a:pt x="1365" y="349"/>
                  <a:pt x="1368" y="348"/>
                </a:cubicBezTo>
                <a:cubicBezTo>
                  <a:pt x="1371" y="353"/>
                  <a:pt x="1376" y="360"/>
                  <a:pt x="1374" y="361"/>
                </a:cubicBezTo>
                <a:cubicBezTo>
                  <a:pt x="1373" y="365"/>
                  <a:pt x="1366" y="355"/>
                  <a:pt x="1371" y="363"/>
                </a:cubicBezTo>
                <a:cubicBezTo>
                  <a:pt x="1373" y="366"/>
                  <a:pt x="1374" y="367"/>
                  <a:pt x="1375" y="368"/>
                </a:cubicBezTo>
                <a:cubicBezTo>
                  <a:pt x="1377" y="371"/>
                  <a:pt x="1377" y="372"/>
                  <a:pt x="1378" y="374"/>
                </a:cubicBezTo>
                <a:cubicBezTo>
                  <a:pt x="1383" y="380"/>
                  <a:pt x="1389" y="386"/>
                  <a:pt x="1394" y="396"/>
                </a:cubicBezTo>
                <a:cubicBezTo>
                  <a:pt x="1403" y="396"/>
                  <a:pt x="1409" y="427"/>
                  <a:pt x="1417" y="432"/>
                </a:cubicBezTo>
                <a:cubicBezTo>
                  <a:pt x="1414" y="434"/>
                  <a:pt x="1418" y="443"/>
                  <a:pt x="1422" y="453"/>
                </a:cubicBezTo>
                <a:cubicBezTo>
                  <a:pt x="1425" y="453"/>
                  <a:pt x="1422" y="443"/>
                  <a:pt x="1426" y="449"/>
                </a:cubicBezTo>
                <a:cubicBezTo>
                  <a:pt x="1429" y="454"/>
                  <a:pt x="1428" y="457"/>
                  <a:pt x="1429" y="461"/>
                </a:cubicBezTo>
                <a:cubicBezTo>
                  <a:pt x="1428" y="461"/>
                  <a:pt x="1426" y="456"/>
                  <a:pt x="1425" y="458"/>
                </a:cubicBezTo>
                <a:cubicBezTo>
                  <a:pt x="1428" y="463"/>
                  <a:pt x="1430" y="476"/>
                  <a:pt x="1433" y="473"/>
                </a:cubicBezTo>
                <a:cubicBezTo>
                  <a:pt x="1436" y="471"/>
                  <a:pt x="1427" y="463"/>
                  <a:pt x="1431" y="462"/>
                </a:cubicBezTo>
                <a:cubicBezTo>
                  <a:pt x="1439" y="468"/>
                  <a:pt x="1438" y="484"/>
                  <a:pt x="1439" y="489"/>
                </a:cubicBezTo>
                <a:cubicBezTo>
                  <a:pt x="1441" y="493"/>
                  <a:pt x="1444" y="498"/>
                  <a:pt x="1446" y="504"/>
                </a:cubicBezTo>
                <a:cubicBezTo>
                  <a:pt x="1448" y="512"/>
                  <a:pt x="1448" y="517"/>
                  <a:pt x="1452" y="520"/>
                </a:cubicBezTo>
                <a:cubicBezTo>
                  <a:pt x="1453" y="525"/>
                  <a:pt x="1450" y="525"/>
                  <a:pt x="1453" y="531"/>
                </a:cubicBezTo>
                <a:cubicBezTo>
                  <a:pt x="1455" y="530"/>
                  <a:pt x="1456" y="533"/>
                  <a:pt x="1457" y="537"/>
                </a:cubicBezTo>
                <a:cubicBezTo>
                  <a:pt x="1458" y="541"/>
                  <a:pt x="1459" y="546"/>
                  <a:pt x="1460" y="549"/>
                </a:cubicBezTo>
                <a:cubicBezTo>
                  <a:pt x="1460" y="550"/>
                  <a:pt x="1462" y="550"/>
                  <a:pt x="1463" y="552"/>
                </a:cubicBezTo>
                <a:cubicBezTo>
                  <a:pt x="1464" y="556"/>
                  <a:pt x="1465" y="561"/>
                  <a:pt x="1466" y="567"/>
                </a:cubicBezTo>
                <a:cubicBezTo>
                  <a:pt x="1467" y="571"/>
                  <a:pt x="1468" y="571"/>
                  <a:pt x="1469" y="575"/>
                </a:cubicBezTo>
                <a:cubicBezTo>
                  <a:pt x="1471" y="583"/>
                  <a:pt x="1469" y="580"/>
                  <a:pt x="1472" y="585"/>
                </a:cubicBezTo>
                <a:cubicBezTo>
                  <a:pt x="1475" y="589"/>
                  <a:pt x="1475" y="599"/>
                  <a:pt x="1477" y="605"/>
                </a:cubicBezTo>
                <a:cubicBezTo>
                  <a:pt x="1479" y="605"/>
                  <a:pt x="1481" y="604"/>
                  <a:pt x="1483" y="606"/>
                </a:cubicBezTo>
                <a:cubicBezTo>
                  <a:pt x="1481" y="617"/>
                  <a:pt x="1485" y="625"/>
                  <a:pt x="1487" y="634"/>
                </a:cubicBezTo>
                <a:cubicBezTo>
                  <a:pt x="1489" y="642"/>
                  <a:pt x="1492" y="656"/>
                  <a:pt x="1492" y="659"/>
                </a:cubicBezTo>
                <a:cubicBezTo>
                  <a:pt x="1491" y="662"/>
                  <a:pt x="1489" y="657"/>
                  <a:pt x="1489" y="663"/>
                </a:cubicBezTo>
                <a:cubicBezTo>
                  <a:pt x="1491" y="676"/>
                  <a:pt x="1496" y="688"/>
                  <a:pt x="1495" y="699"/>
                </a:cubicBezTo>
                <a:cubicBezTo>
                  <a:pt x="1497" y="701"/>
                  <a:pt x="1497" y="693"/>
                  <a:pt x="1498" y="699"/>
                </a:cubicBezTo>
                <a:cubicBezTo>
                  <a:pt x="1499" y="721"/>
                  <a:pt x="1502" y="736"/>
                  <a:pt x="1503" y="753"/>
                </a:cubicBezTo>
                <a:cubicBezTo>
                  <a:pt x="1499" y="754"/>
                  <a:pt x="1499" y="766"/>
                  <a:pt x="1499" y="776"/>
                </a:cubicBezTo>
                <a:cubicBezTo>
                  <a:pt x="1500" y="778"/>
                  <a:pt x="1502" y="770"/>
                  <a:pt x="1502" y="776"/>
                </a:cubicBezTo>
                <a:cubicBezTo>
                  <a:pt x="1502" y="786"/>
                  <a:pt x="1504" y="798"/>
                  <a:pt x="1504" y="804"/>
                </a:cubicBezTo>
                <a:cubicBezTo>
                  <a:pt x="1504" y="807"/>
                  <a:pt x="1502" y="809"/>
                  <a:pt x="1502" y="813"/>
                </a:cubicBezTo>
                <a:cubicBezTo>
                  <a:pt x="1501" y="817"/>
                  <a:pt x="1503" y="820"/>
                  <a:pt x="1502" y="824"/>
                </a:cubicBezTo>
                <a:cubicBezTo>
                  <a:pt x="1502" y="827"/>
                  <a:pt x="1501" y="831"/>
                  <a:pt x="1501" y="834"/>
                </a:cubicBezTo>
                <a:cubicBezTo>
                  <a:pt x="1500" y="841"/>
                  <a:pt x="1501" y="845"/>
                  <a:pt x="1500" y="850"/>
                </a:cubicBezTo>
                <a:cubicBezTo>
                  <a:pt x="1500" y="853"/>
                  <a:pt x="1498" y="856"/>
                  <a:pt x="1497" y="860"/>
                </a:cubicBezTo>
                <a:cubicBezTo>
                  <a:pt x="1495" y="866"/>
                  <a:pt x="1494" y="875"/>
                  <a:pt x="1493" y="881"/>
                </a:cubicBezTo>
                <a:cubicBezTo>
                  <a:pt x="1492" y="886"/>
                  <a:pt x="1496" y="890"/>
                  <a:pt x="1494" y="897"/>
                </a:cubicBezTo>
                <a:cubicBezTo>
                  <a:pt x="1493" y="900"/>
                  <a:pt x="1491" y="899"/>
                  <a:pt x="1491" y="905"/>
                </a:cubicBezTo>
                <a:cubicBezTo>
                  <a:pt x="1494" y="907"/>
                  <a:pt x="1492" y="909"/>
                  <a:pt x="1492" y="912"/>
                </a:cubicBezTo>
                <a:cubicBezTo>
                  <a:pt x="1491" y="918"/>
                  <a:pt x="1489" y="933"/>
                  <a:pt x="1488" y="935"/>
                </a:cubicBezTo>
                <a:cubicBezTo>
                  <a:pt x="1488" y="939"/>
                  <a:pt x="1485" y="944"/>
                  <a:pt x="1484" y="948"/>
                </a:cubicBezTo>
                <a:cubicBezTo>
                  <a:pt x="1484" y="951"/>
                  <a:pt x="1484" y="954"/>
                  <a:pt x="1484" y="956"/>
                </a:cubicBezTo>
                <a:cubicBezTo>
                  <a:pt x="1484" y="959"/>
                  <a:pt x="1482" y="960"/>
                  <a:pt x="1482" y="963"/>
                </a:cubicBezTo>
                <a:cubicBezTo>
                  <a:pt x="1481" y="964"/>
                  <a:pt x="1481" y="967"/>
                  <a:pt x="1480" y="970"/>
                </a:cubicBezTo>
                <a:cubicBezTo>
                  <a:pt x="1479" y="973"/>
                  <a:pt x="1478" y="976"/>
                  <a:pt x="1477" y="979"/>
                </a:cubicBezTo>
                <a:cubicBezTo>
                  <a:pt x="1476" y="985"/>
                  <a:pt x="1474" y="992"/>
                  <a:pt x="1473" y="996"/>
                </a:cubicBezTo>
                <a:cubicBezTo>
                  <a:pt x="1472" y="999"/>
                  <a:pt x="1471" y="1007"/>
                  <a:pt x="1471" y="1007"/>
                </a:cubicBezTo>
                <a:cubicBezTo>
                  <a:pt x="1471" y="1009"/>
                  <a:pt x="1470" y="1009"/>
                  <a:pt x="1469" y="1011"/>
                </a:cubicBezTo>
                <a:cubicBezTo>
                  <a:pt x="1466" y="1022"/>
                  <a:pt x="1463" y="1036"/>
                  <a:pt x="1459" y="1047"/>
                </a:cubicBezTo>
                <a:cubicBezTo>
                  <a:pt x="1458" y="1049"/>
                  <a:pt x="1457" y="1050"/>
                  <a:pt x="1455" y="1054"/>
                </a:cubicBezTo>
                <a:cubicBezTo>
                  <a:pt x="1455" y="1055"/>
                  <a:pt x="1456" y="1058"/>
                  <a:pt x="1455" y="1059"/>
                </a:cubicBezTo>
                <a:cubicBezTo>
                  <a:pt x="1455" y="1061"/>
                  <a:pt x="1452" y="1065"/>
                  <a:pt x="1452" y="1067"/>
                </a:cubicBezTo>
                <a:cubicBezTo>
                  <a:pt x="1451" y="1070"/>
                  <a:pt x="1452" y="1072"/>
                  <a:pt x="1452" y="1074"/>
                </a:cubicBezTo>
                <a:cubicBezTo>
                  <a:pt x="1451" y="1082"/>
                  <a:pt x="1449" y="1084"/>
                  <a:pt x="1445" y="1092"/>
                </a:cubicBezTo>
                <a:cubicBezTo>
                  <a:pt x="1441" y="1100"/>
                  <a:pt x="1437" y="1109"/>
                  <a:pt x="1435" y="1114"/>
                </a:cubicBezTo>
                <a:cubicBezTo>
                  <a:pt x="1433" y="1114"/>
                  <a:pt x="1434" y="1111"/>
                  <a:pt x="1432" y="1111"/>
                </a:cubicBezTo>
                <a:cubicBezTo>
                  <a:pt x="1429" y="1116"/>
                  <a:pt x="1431" y="1118"/>
                  <a:pt x="1428" y="1123"/>
                </a:cubicBezTo>
                <a:cubicBezTo>
                  <a:pt x="1426" y="1127"/>
                  <a:pt x="1424" y="1127"/>
                  <a:pt x="1422" y="1132"/>
                </a:cubicBezTo>
                <a:cubicBezTo>
                  <a:pt x="1420" y="1136"/>
                  <a:pt x="1421" y="1136"/>
                  <a:pt x="1419" y="1141"/>
                </a:cubicBezTo>
                <a:cubicBezTo>
                  <a:pt x="1418" y="1143"/>
                  <a:pt x="1412" y="1151"/>
                  <a:pt x="1416" y="1151"/>
                </a:cubicBezTo>
                <a:cubicBezTo>
                  <a:pt x="1420" y="1144"/>
                  <a:pt x="1424" y="1136"/>
                  <a:pt x="1428" y="1131"/>
                </a:cubicBezTo>
                <a:cubicBezTo>
                  <a:pt x="1430" y="1128"/>
                  <a:pt x="1434" y="1121"/>
                  <a:pt x="1435" y="1124"/>
                </a:cubicBezTo>
                <a:cubicBezTo>
                  <a:pt x="1433" y="1128"/>
                  <a:pt x="1431" y="1131"/>
                  <a:pt x="1429" y="1133"/>
                </a:cubicBezTo>
                <a:cubicBezTo>
                  <a:pt x="1423" y="1141"/>
                  <a:pt x="1424" y="1141"/>
                  <a:pt x="1420" y="1148"/>
                </a:cubicBezTo>
                <a:cubicBezTo>
                  <a:pt x="1420" y="1149"/>
                  <a:pt x="1418" y="1149"/>
                  <a:pt x="1417" y="1152"/>
                </a:cubicBezTo>
                <a:cubicBezTo>
                  <a:pt x="1415" y="1157"/>
                  <a:pt x="1414" y="1160"/>
                  <a:pt x="1410" y="1163"/>
                </a:cubicBezTo>
                <a:cubicBezTo>
                  <a:pt x="1409" y="1166"/>
                  <a:pt x="1411" y="1167"/>
                  <a:pt x="1410" y="1171"/>
                </a:cubicBezTo>
                <a:cubicBezTo>
                  <a:pt x="1403" y="1178"/>
                  <a:pt x="1403" y="1185"/>
                  <a:pt x="1400" y="1190"/>
                </a:cubicBezTo>
                <a:cubicBezTo>
                  <a:pt x="1398" y="1193"/>
                  <a:pt x="1396" y="1194"/>
                  <a:pt x="1394" y="1197"/>
                </a:cubicBezTo>
                <a:cubicBezTo>
                  <a:pt x="1392" y="1202"/>
                  <a:pt x="1394" y="1205"/>
                  <a:pt x="1390" y="1210"/>
                </a:cubicBezTo>
                <a:cubicBezTo>
                  <a:pt x="1384" y="1217"/>
                  <a:pt x="1379" y="1217"/>
                  <a:pt x="1383" y="1208"/>
                </a:cubicBezTo>
                <a:cubicBezTo>
                  <a:pt x="1390" y="1200"/>
                  <a:pt x="1397" y="1191"/>
                  <a:pt x="1398" y="1184"/>
                </a:cubicBezTo>
                <a:cubicBezTo>
                  <a:pt x="1390" y="1193"/>
                  <a:pt x="1382" y="1206"/>
                  <a:pt x="1380" y="1211"/>
                </a:cubicBezTo>
                <a:cubicBezTo>
                  <a:pt x="1377" y="1219"/>
                  <a:pt x="1380" y="1217"/>
                  <a:pt x="1377" y="1225"/>
                </a:cubicBezTo>
                <a:cubicBezTo>
                  <a:pt x="1376" y="1227"/>
                  <a:pt x="1373" y="1232"/>
                  <a:pt x="1373" y="1233"/>
                </a:cubicBezTo>
                <a:cubicBezTo>
                  <a:pt x="1372" y="1233"/>
                  <a:pt x="1371" y="1238"/>
                  <a:pt x="1369" y="1238"/>
                </a:cubicBezTo>
                <a:cubicBezTo>
                  <a:pt x="1368" y="1236"/>
                  <a:pt x="1376" y="1224"/>
                  <a:pt x="1370" y="1228"/>
                </a:cubicBezTo>
                <a:cubicBezTo>
                  <a:pt x="1365" y="1236"/>
                  <a:pt x="1366" y="1239"/>
                  <a:pt x="1363" y="1245"/>
                </a:cubicBezTo>
                <a:cubicBezTo>
                  <a:pt x="1357" y="1255"/>
                  <a:pt x="1346" y="1266"/>
                  <a:pt x="1339" y="1276"/>
                </a:cubicBezTo>
                <a:cubicBezTo>
                  <a:pt x="1337" y="1278"/>
                  <a:pt x="1336" y="1281"/>
                  <a:pt x="1334" y="1284"/>
                </a:cubicBezTo>
                <a:cubicBezTo>
                  <a:pt x="1333" y="1287"/>
                  <a:pt x="1328" y="1290"/>
                  <a:pt x="1325" y="1293"/>
                </a:cubicBezTo>
                <a:cubicBezTo>
                  <a:pt x="1321" y="1298"/>
                  <a:pt x="1317" y="1304"/>
                  <a:pt x="1319" y="1306"/>
                </a:cubicBezTo>
                <a:cubicBezTo>
                  <a:pt x="1322" y="1306"/>
                  <a:pt x="1326" y="1299"/>
                  <a:pt x="1329" y="1297"/>
                </a:cubicBezTo>
                <a:cubicBezTo>
                  <a:pt x="1330" y="1296"/>
                  <a:pt x="1331" y="1297"/>
                  <a:pt x="1332" y="1296"/>
                </a:cubicBezTo>
                <a:cubicBezTo>
                  <a:pt x="1336" y="1291"/>
                  <a:pt x="1334" y="1290"/>
                  <a:pt x="1338" y="1284"/>
                </a:cubicBezTo>
                <a:cubicBezTo>
                  <a:pt x="1347" y="1281"/>
                  <a:pt x="1350" y="1272"/>
                  <a:pt x="1356" y="1264"/>
                </a:cubicBezTo>
                <a:cubicBezTo>
                  <a:pt x="1358" y="1261"/>
                  <a:pt x="1362" y="1257"/>
                  <a:pt x="1364" y="1254"/>
                </a:cubicBezTo>
                <a:cubicBezTo>
                  <a:pt x="1369" y="1248"/>
                  <a:pt x="1373" y="1242"/>
                  <a:pt x="1377" y="1235"/>
                </a:cubicBezTo>
                <a:cubicBezTo>
                  <a:pt x="1379" y="1232"/>
                  <a:pt x="1381" y="1228"/>
                  <a:pt x="1384" y="1225"/>
                </a:cubicBezTo>
                <a:cubicBezTo>
                  <a:pt x="1386" y="1222"/>
                  <a:pt x="1388" y="1218"/>
                  <a:pt x="1390" y="1215"/>
                </a:cubicBezTo>
                <a:cubicBezTo>
                  <a:pt x="1392" y="1212"/>
                  <a:pt x="1394" y="1210"/>
                  <a:pt x="1397" y="1206"/>
                </a:cubicBezTo>
                <a:cubicBezTo>
                  <a:pt x="1400" y="1201"/>
                  <a:pt x="1401" y="1197"/>
                  <a:pt x="1404" y="1192"/>
                </a:cubicBezTo>
                <a:cubicBezTo>
                  <a:pt x="1406" y="1187"/>
                  <a:pt x="1410" y="1182"/>
                  <a:pt x="1413" y="1177"/>
                </a:cubicBezTo>
                <a:cubicBezTo>
                  <a:pt x="1417" y="1169"/>
                  <a:pt x="1419" y="1160"/>
                  <a:pt x="1423" y="1152"/>
                </a:cubicBezTo>
                <a:cubicBezTo>
                  <a:pt x="1424" y="1150"/>
                  <a:pt x="1426" y="1149"/>
                  <a:pt x="1428" y="1145"/>
                </a:cubicBezTo>
                <a:cubicBezTo>
                  <a:pt x="1431" y="1138"/>
                  <a:pt x="1436" y="1130"/>
                  <a:pt x="1440" y="1121"/>
                </a:cubicBezTo>
                <a:cubicBezTo>
                  <a:pt x="1445" y="1113"/>
                  <a:pt x="1449" y="1104"/>
                  <a:pt x="1452" y="1096"/>
                </a:cubicBezTo>
                <a:cubicBezTo>
                  <a:pt x="1454" y="1090"/>
                  <a:pt x="1455" y="1086"/>
                  <a:pt x="1457" y="1081"/>
                </a:cubicBezTo>
                <a:cubicBezTo>
                  <a:pt x="1459" y="1074"/>
                  <a:pt x="1462" y="1067"/>
                  <a:pt x="1465" y="1059"/>
                </a:cubicBezTo>
                <a:cubicBezTo>
                  <a:pt x="1466" y="1056"/>
                  <a:pt x="1467" y="1052"/>
                  <a:pt x="1469" y="1049"/>
                </a:cubicBezTo>
                <a:cubicBezTo>
                  <a:pt x="1470" y="1046"/>
                  <a:pt x="1471" y="1043"/>
                  <a:pt x="1472" y="1040"/>
                </a:cubicBezTo>
                <a:cubicBezTo>
                  <a:pt x="1473" y="1036"/>
                  <a:pt x="1475" y="1033"/>
                  <a:pt x="1476" y="1029"/>
                </a:cubicBezTo>
                <a:cubicBezTo>
                  <a:pt x="1478" y="1025"/>
                  <a:pt x="1477" y="1021"/>
                  <a:pt x="1478" y="1016"/>
                </a:cubicBezTo>
                <a:cubicBezTo>
                  <a:pt x="1479" y="1015"/>
                  <a:pt x="1480" y="1013"/>
                  <a:pt x="1481" y="1011"/>
                </a:cubicBezTo>
                <a:cubicBezTo>
                  <a:pt x="1481" y="1009"/>
                  <a:pt x="1482" y="1006"/>
                  <a:pt x="1483" y="1004"/>
                </a:cubicBezTo>
                <a:cubicBezTo>
                  <a:pt x="1487" y="993"/>
                  <a:pt x="1488" y="984"/>
                  <a:pt x="1490" y="978"/>
                </a:cubicBezTo>
                <a:cubicBezTo>
                  <a:pt x="1491" y="975"/>
                  <a:pt x="1492" y="975"/>
                  <a:pt x="1493" y="970"/>
                </a:cubicBezTo>
                <a:cubicBezTo>
                  <a:pt x="1494" y="964"/>
                  <a:pt x="1494" y="958"/>
                  <a:pt x="1496" y="953"/>
                </a:cubicBezTo>
                <a:cubicBezTo>
                  <a:pt x="1497" y="945"/>
                  <a:pt x="1500" y="938"/>
                  <a:pt x="1502" y="931"/>
                </a:cubicBezTo>
                <a:cubicBezTo>
                  <a:pt x="1502" y="928"/>
                  <a:pt x="1501" y="924"/>
                  <a:pt x="1502" y="920"/>
                </a:cubicBezTo>
                <a:cubicBezTo>
                  <a:pt x="1503" y="909"/>
                  <a:pt x="1508" y="894"/>
                  <a:pt x="1508" y="884"/>
                </a:cubicBezTo>
                <a:cubicBezTo>
                  <a:pt x="1509" y="879"/>
                  <a:pt x="1508" y="877"/>
                  <a:pt x="1508" y="872"/>
                </a:cubicBezTo>
                <a:cubicBezTo>
                  <a:pt x="1509" y="863"/>
                  <a:pt x="1512" y="856"/>
                  <a:pt x="1512" y="847"/>
                </a:cubicBezTo>
                <a:cubicBezTo>
                  <a:pt x="1513" y="840"/>
                  <a:pt x="1513" y="833"/>
                  <a:pt x="1514" y="826"/>
                </a:cubicBezTo>
                <a:cubicBezTo>
                  <a:pt x="1514" y="823"/>
                  <a:pt x="1514" y="819"/>
                  <a:pt x="1514" y="817"/>
                </a:cubicBezTo>
                <a:cubicBezTo>
                  <a:pt x="1514" y="814"/>
                  <a:pt x="1514" y="811"/>
                  <a:pt x="1514" y="809"/>
                </a:cubicBezTo>
                <a:cubicBezTo>
                  <a:pt x="1514" y="806"/>
                  <a:pt x="1515" y="801"/>
                  <a:pt x="1515" y="798"/>
                </a:cubicBezTo>
                <a:cubicBezTo>
                  <a:pt x="1515" y="796"/>
                  <a:pt x="1513" y="796"/>
                  <a:pt x="1513" y="792"/>
                </a:cubicBezTo>
                <a:cubicBezTo>
                  <a:pt x="1513" y="792"/>
                  <a:pt x="1513" y="783"/>
                  <a:pt x="1513" y="783"/>
                </a:cubicBezTo>
                <a:cubicBezTo>
                  <a:pt x="1514" y="778"/>
                  <a:pt x="1515" y="775"/>
                  <a:pt x="1514" y="770"/>
                </a:cubicBezTo>
                <a:cubicBezTo>
                  <a:pt x="1514" y="756"/>
                  <a:pt x="1512" y="742"/>
                  <a:pt x="1512" y="733"/>
                </a:cubicBezTo>
                <a:cubicBezTo>
                  <a:pt x="1511" y="721"/>
                  <a:pt x="1511" y="716"/>
                  <a:pt x="1510" y="711"/>
                </a:cubicBezTo>
                <a:cubicBezTo>
                  <a:pt x="1508" y="703"/>
                  <a:pt x="1510" y="694"/>
                  <a:pt x="1508" y="685"/>
                </a:cubicBezTo>
                <a:cubicBezTo>
                  <a:pt x="1508" y="679"/>
                  <a:pt x="1505" y="672"/>
                  <a:pt x="1505" y="666"/>
                </a:cubicBezTo>
                <a:cubicBezTo>
                  <a:pt x="1504" y="663"/>
                  <a:pt x="1505" y="662"/>
                  <a:pt x="1504" y="657"/>
                </a:cubicBezTo>
                <a:cubicBezTo>
                  <a:pt x="1504" y="650"/>
                  <a:pt x="1501" y="643"/>
                  <a:pt x="1500" y="636"/>
                </a:cubicBezTo>
                <a:cubicBezTo>
                  <a:pt x="1500" y="633"/>
                  <a:pt x="1501" y="627"/>
                  <a:pt x="1500" y="625"/>
                </a:cubicBezTo>
                <a:cubicBezTo>
                  <a:pt x="1501" y="625"/>
                  <a:pt x="1497" y="620"/>
                  <a:pt x="1497" y="617"/>
                </a:cubicBezTo>
                <a:cubicBezTo>
                  <a:pt x="1495" y="612"/>
                  <a:pt x="1494" y="606"/>
                  <a:pt x="1493" y="602"/>
                </a:cubicBezTo>
                <a:cubicBezTo>
                  <a:pt x="1492" y="599"/>
                  <a:pt x="1490" y="598"/>
                  <a:pt x="1489" y="594"/>
                </a:cubicBezTo>
                <a:cubicBezTo>
                  <a:pt x="1488" y="589"/>
                  <a:pt x="1486" y="583"/>
                  <a:pt x="1485" y="577"/>
                </a:cubicBezTo>
                <a:cubicBezTo>
                  <a:pt x="1483" y="570"/>
                  <a:pt x="1481" y="564"/>
                  <a:pt x="1480" y="559"/>
                </a:cubicBezTo>
                <a:cubicBezTo>
                  <a:pt x="1479" y="554"/>
                  <a:pt x="1480" y="552"/>
                  <a:pt x="1478" y="548"/>
                </a:cubicBezTo>
                <a:cubicBezTo>
                  <a:pt x="1476" y="541"/>
                  <a:pt x="1473" y="535"/>
                  <a:pt x="1470" y="528"/>
                </a:cubicBezTo>
                <a:cubicBezTo>
                  <a:pt x="1468" y="522"/>
                  <a:pt x="1467" y="517"/>
                  <a:pt x="1465" y="511"/>
                </a:cubicBezTo>
                <a:cubicBezTo>
                  <a:pt x="1464" y="506"/>
                  <a:pt x="1462" y="501"/>
                  <a:pt x="1460" y="496"/>
                </a:cubicBezTo>
                <a:cubicBezTo>
                  <a:pt x="1458" y="491"/>
                  <a:pt x="1456" y="486"/>
                  <a:pt x="1454" y="481"/>
                </a:cubicBezTo>
                <a:cubicBezTo>
                  <a:pt x="1451" y="476"/>
                  <a:pt x="1449" y="471"/>
                  <a:pt x="1447" y="466"/>
                </a:cubicBezTo>
                <a:cubicBezTo>
                  <a:pt x="1446" y="464"/>
                  <a:pt x="1445" y="461"/>
                  <a:pt x="1444" y="459"/>
                </a:cubicBezTo>
                <a:cubicBezTo>
                  <a:pt x="1443" y="456"/>
                  <a:pt x="1442" y="454"/>
                  <a:pt x="1441" y="452"/>
                </a:cubicBezTo>
                <a:cubicBezTo>
                  <a:pt x="1444" y="452"/>
                  <a:pt x="1443" y="448"/>
                  <a:pt x="1440" y="442"/>
                </a:cubicBezTo>
                <a:cubicBezTo>
                  <a:pt x="1437" y="438"/>
                  <a:pt x="1439" y="451"/>
                  <a:pt x="1435" y="442"/>
                </a:cubicBezTo>
                <a:cubicBezTo>
                  <a:pt x="1432" y="431"/>
                  <a:pt x="1429" y="427"/>
                  <a:pt x="1424" y="419"/>
                </a:cubicBezTo>
                <a:cubicBezTo>
                  <a:pt x="1419" y="411"/>
                  <a:pt x="1413" y="399"/>
                  <a:pt x="1408" y="391"/>
                </a:cubicBezTo>
                <a:cubicBezTo>
                  <a:pt x="1407" y="388"/>
                  <a:pt x="1404" y="387"/>
                  <a:pt x="1403" y="384"/>
                </a:cubicBezTo>
                <a:cubicBezTo>
                  <a:pt x="1401" y="381"/>
                  <a:pt x="1400" y="377"/>
                  <a:pt x="1398" y="374"/>
                </a:cubicBezTo>
                <a:cubicBezTo>
                  <a:pt x="1397" y="372"/>
                  <a:pt x="1394" y="370"/>
                  <a:pt x="1393" y="368"/>
                </a:cubicBezTo>
                <a:cubicBezTo>
                  <a:pt x="1391" y="365"/>
                  <a:pt x="1392" y="363"/>
                  <a:pt x="1390" y="359"/>
                </a:cubicBezTo>
                <a:cubicBezTo>
                  <a:pt x="1388" y="356"/>
                  <a:pt x="1384" y="356"/>
                  <a:pt x="1383" y="351"/>
                </a:cubicBezTo>
                <a:cubicBezTo>
                  <a:pt x="1380" y="344"/>
                  <a:pt x="1383" y="343"/>
                  <a:pt x="1378" y="334"/>
                </a:cubicBezTo>
                <a:cubicBezTo>
                  <a:pt x="1372" y="330"/>
                  <a:pt x="1379" y="340"/>
                  <a:pt x="1376" y="340"/>
                </a:cubicBezTo>
                <a:cubicBezTo>
                  <a:pt x="1370" y="332"/>
                  <a:pt x="1365" y="322"/>
                  <a:pt x="1359" y="313"/>
                </a:cubicBezTo>
                <a:cubicBezTo>
                  <a:pt x="1357" y="311"/>
                  <a:pt x="1354" y="309"/>
                  <a:pt x="1351" y="306"/>
                </a:cubicBezTo>
                <a:cubicBezTo>
                  <a:pt x="1347" y="301"/>
                  <a:pt x="1343" y="293"/>
                  <a:pt x="1339" y="288"/>
                </a:cubicBezTo>
                <a:cubicBezTo>
                  <a:pt x="1333" y="282"/>
                  <a:pt x="1328" y="278"/>
                  <a:pt x="1324" y="273"/>
                </a:cubicBezTo>
                <a:cubicBezTo>
                  <a:pt x="1322" y="271"/>
                  <a:pt x="1319" y="265"/>
                  <a:pt x="1317" y="263"/>
                </a:cubicBezTo>
                <a:cubicBezTo>
                  <a:pt x="1313" y="258"/>
                  <a:pt x="1309" y="257"/>
                  <a:pt x="1305" y="253"/>
                </a:cubicBezTo>
                <a:cubicBezTo>
                  <a:pt x="1302" y="250"/>
                  <a:pt x="1300" y="244"/>
                  <a:pt x="1297" y="240"/>
                </a:cubicBezTo>
                <a:cubicBezTo>
                  <a:pt x="1295" y="239"/>
                  <a:pt x="1291" y="236"/>
                  <a:pt x="1288" y="234"/>
                </a:cubicBezTo>
                <a:cubicBezTo>
                  <a:pt x="1286" y="231"/>
                  <a:pt x="1284" y="227"/>
                  <a:pt x="1282" y="225"/>
                </a:cubicBezTo>
                <a:cubicBezTo>
                  <a:pt x="1280" y="223"/>
                  <a:pt x="1278" y="223"/>
                  <a:pt x="1276" y="222"/>
                </a:cubicBezTo>
                <a:cubicBezTo>
                  <a:pt x="1273" y="219"/>
                  <a:pt x="1269" y="216"/>
                  <a:pt x="1265" y="212"/>
                </a:cubicBezTo>
                <a:cubicBezTo>
                  <a:pt x="1261" y="208"/>
                  <a:pt x="1256" y="204"/>
                  <a:pt x="1253" y="200"/>
                </a:cubicBezTo>
                <a:cubicBezTo>
                  <a:pt x="1250" y="198"/>
                  <a:pt x="1250" y="196"/>
                  <a:pt x="1247" y="194"/>
                </a:cubicBezTo>
                <a:cubicBezTo>
                  <a:pt x="1245" y="192"/>
                  <a:pt x="1241" y="190"/>
                  <a:pt x="1239" y="188"/>
                </a:cubicBezTo>
                <a:cubicBezTo>
                  <a:pt x="1236" y="186"/>
                  <a:pt x="1234" y="183"/>
                  <a:pt x="1231" y="181"/>
                </a:cubicBezTo>
                <a:cubicBezTo>
                  <a:pt x="1228" y="178"/>
                  <a:pt x="1225" y="178"/>
                  <a:pt x="1222" y="175"/>
                </a:cubicBezTo>
                <a:cubicBezTo>
                  <a:pt x="1219" y="172"/>
                  <a:pt x="1213" y="168"/>
                  <a:pt x="1208" y="164"/>
                </a:cubicBezTo>
                <a:cubicBezTo>
                  <a:pt x="1203" y="160"/>
                  <a:pt x="1198" y="156"/>
                  <a:pt x="1197" y="155"/>
                </a:cubicBezTo>
                <a:cubicBezTo>
                  <a:pt x="1196" y="154"/>
                  <a:pt x="1196" y="153"/>
                  <a:pt x="1195" y="152"/>
                </a:cubicBezTo>
                <a:cubicBezTo>
                  <a:pt x="1189" y="149"/>
                  <a:pt x="1187" y="149"/>
                  <a:pt x="1183" y="146"/>
                </a:cubicBezTo>
                <a:cubicBezTo>
                  <a:pt x="1180" y="144"/>
                  <a:pt x="1178" y="139"/>
                  <a:pt x="1174" y="137"/>
                </a:cubicBezTo>
                <a:cubicBezTo>
                  <a:pt x="1171" y="135"/>
                  <a:pt x="1168" y="134"/>
                  <a:pt x="1163" y="132"/>
                </a:cubicBezTo>
                <a:cubicBezTo>
                  <a:pt x="1153" y="127"/>
                  <a:pt x="1144" y="121"/>
                  <a:pt x="1146" y="116"/>
                </a:cubicBezTo>
                <a:cubicBezTo>
                  <a:pt x="1141" y="113"/>
                  <a:pt x="1135" y="108"/>
                  <a:pt x="1130" y="105"/>
                </a:cubicBezTo>
                <a:cubicBezTo>
                  <a:pt x="1126" y="103"/>
                  <a:pt x="1124" y="104"/>
                  <a:pt x="1121" y="104"/>
                </a:cubicBezTo>
                <a:cubicBezTo>
                  <a:pt x="1112" y="101"/>
                  <a:pt x="1095" y="91"/>
                  <a:pt x="1084" y="85"/>
                </a:cubicBezTo>
                <a:cubicBezTo>
                  <a:pt x="1081" y="84"/>
                  <a:pt x="1082" y="82"/>
                  <a:pt x="1079" y="81"/>
                </a:cubicBezTo>
                <a:cubicBezTo>
                  <a:pt x="1077" y="81"/>
                  <a:pt x="1076" y="82"/>
                  <a:pt x="1074" y="81"/>
                </a:cubicBezTo>
                <a:cubicBezTo>
                  <a:pt x="1074" y="81"/>
                  <a:pt x="1073" y="79"/>
                  <a:pt x="1073" y="78"/>
                </a:cubicBezTo>
                <a:cubicBezTo>
                  <a:pt x="1067" y="73"/>
                  <a:pt x="1056" y="72"/>
                  <a:pt x="1052" y="70"/>
                </a:cubicBezTo>
                <a:cubicBezTo>
                  <a:pt x="1046" y="67"/>
                  <a:pt x="1044" y="62"/>
                  <a:pt x="1039" y="62"/>
                </a:cubicBezTo>
                <a:cubicBezTo>
                  <a:pt x="1036" y="62"/>
                  <a:pt x="1034" y="57"/>
                  <a:pt x="1031" y="59"/>
                </a:cubicBezTo>
                <a:cubicBezTo>
                  <a:pt x="1034" y="60"/>
                  <a:pt x="1036" y="62"/>
                  <a:pt x="1034" y="63"/>
                </a:cubicBezTo>
                <a:cubicBezTo>
                  <a:pt x="1028" y="61"/>
                  <a:pt x="1025" y="61"/>
                  <a:pt x="1021" y="58"/>
                </a:cubicBezTo>
                <a:cubicBezTo>
                  <a:pt x="1016" y="55"/>
                  <a:pt x="1014" y="55"/>
                  <a:pt x="1011" y="54"/>
                </a:cubicBezTo>
                <a:cubicBezTo>
                  <a:pt x="1009" y="53"/>
                  <a:pt x="1009" y="52"/>
                  <a:pt x="1006" y="51"/>
                </a:cubicBezTo>
                <a:cubicBezTo>
                  <a:pt x="1002" y="50"/>
                  <a:pt x="1001" y="50"/>
                  <a:pt x="997" y="49"/>
                </a:cubicBezTo>
                <a:cubicBezTo>
                  <a:pt x="994" y="48"/>
                  <a:pt x="989" y="44"/>
                  <a:pt x="984" y="43"/>
                </a:cubicBezTo>
                <a:cubicBezTo>
                  <a:pt x="982" y="42"/>
                  <a:pt x="981" y="43"/>
                  <a:pt x="978" y="41"/>
                </a:cubicBezTo>
                <a:cubicBezTo>
                  <a:pt x="974" y="40"/>
                  <a:pt x="971" y="37"/>
                  <a:pt x="967" y="36"/>
                </a:cubicBezTo>
                <a:cubicBezTo>
                  <a:pt x="961" y="34"/>
                  <a:pt x="957" y="37"/>
                  <a:pt x="951" y="32"/>
                </a:cubicBezTo>
                <a:cubicBezTo>
                  <a:pt x="951" y="30"/>
                  <a:pt x="961" y="37"/>
                  <a:pt x="959" y="33"/>
                </a:cubicBezTo>
                <a:cubicBezTo>
                  <a:pt x="953" y="29"/>
                  <a:pt x="952" y="30"/>
                  <a:pt x="944" y="27"/>
                </a:cubicBezTo>
                <a:cubicBezTo>
                  <a:pt x="944" y="31"/>
                  <a:pt x="939" y="28"/>
                  <a:pt x="937" y="29"/>
                </a:cubicBezTo>
                <a:cubicBezTo>
                  <a:pt x="931" y="29"/>
                  <a:pt x="929" y="29"/>
                  <a:pt x="924" y="27"/>
                </a:cubicBezTo>
                <a:cubicBezTo>
                  <a:pt x="921" y="26"/>
                  <a:pt x="917" y="24"/>
                  <a:pt x="914" y="24"/>
                </a:cubicBezTo>
                <a:cubicBezTo>
                  <a:pt x="909" y="22"/>
                  <a:pt x="903" y="23"/>
                  <a:pt x="898" y="22"/>
                </a:cubicBezTo>
                <a:cubicBezTo>
                  <a:pt x="893" y="21"/>
                  <a:pt x="890" y="18"/>
                  <a:pt x="886" y="17"/>
                </a:cubicBezTo>
                <a:cubicBezTo>
                  <a:pt x="883" y="16"/>
                  <a:pt x="875" y="15"/>
                  <a:pt x="872" y="15"/>
                </a:cubicBezTo>
                <a:cubicBezTo>
                  <a:pt x="868" y="14"/>
                  <a:pt x="868" y="16"/>
                  <a:pt x="864" y="15"/>
                </a:cubicBezTo>
                <a:cubicBezTo>
                  <a:pt x="857" y="15"/>
                  <a:pt x="851" y="13"/>
                  <a:pt x="844" y="12"/>
                </a:cubicBezTo>
                <a:cubicBezTo>
                  <a:pt x="838" y="10"/>
                  <a:pt x="831" y="9"/>
                  <a:pt x="825" y="10"/>
                </a:cubicBezTo>
                <a:cubicBezTo>
                  <a:pt x="823" y="8"/>
                  <a:pt x="824" y="6"/>
                  <a:pt x="819" y="6"/>
                </a:cubicBezTo>
                <a:cubicBezTo>
                  <a:pt x="813" y="9"/>
                  <a:pt x="802" y="8"/>
                  <a:pt x="790" y="6"/>
                </a:cubicBezTo>
                <a:cubicBezTo>
                  <a:pt x="788" y="6"/>
                  <a:pt x="781" y="4"/>
                  <a:pt x="778" y="4"/>
                </a:cubicBezTo>
                <a:cubicBezTo>
                  <a:pt x="778" y="4"/>
                  <a:pt x="773" y="5"/>
                  <a:pt x="772" y="5"/>
                </a:cubicBezTo>
                <a:cubicBezTo>
                  <a:pt x="768" y="5"/>
                  <a:pt x="763" y="5"/>
                  <a:pt x="759" y="5"/>
                </a:cubicBezTo>
                <a:cubicBezTo>
                  <a:pt x="754" y="4"/>
                  <a:pt x="750" y="4"/>
                  <a:pt x="746" y="4"/>
                </a:cubicBezTo>
                <a:cubicBezTo>
                  <a:pt x="738" y="4"/>
                  <a:pt x="733" y="8"/>
                  <a:pt x="727" y="3"/>
                </a:cubicBezTo>
                <a:cubicBezTo>
                  <a:pt x="731" y="3"/>
                  <a:pt x="738" y="4"/>
                  <a:pt x="737" y="1"/>
                </a:cubicBezTo>
                <a:cubicBezTo>
                  <a:pt x="731" y="1"/>
                  <a:pt x="724" y="1"/>
                  <a:pt x="717" y="0"/>
                </a:cubicBezTo>
                <a:cubicBezTo>
                  <a:pt x="711" y="0"/>
                  <a:pt x="705" y="0"/>
                  <a:pt x="699" y="1"/>
                </a:cubicBezTo>
                <a:cubicBezTo>
                  <a:pt x="694" y="2"/>
                  <a:pt x="693" y="4"/>
                  <a:pt x="688" y="4"/>
                </a:cubicBezTo>
                <a:cubicBezTo>
                  <a:pt x="685" y="4"/>
                  <a:pt x="684" y="3"/>
                  <a:pt x="680" y="3"/>
                </a:cubicBezTo>
                <a:cubicBezTo>
                  <a:pt x="668" y="3"/>
                  <a:pt x="665" y="5"/>
                  <a:pt x="658" y="6"/>
                </a:cubicBezTo>
                <a:cubicBezTo>
                  <a:pt x="656" y="6"/>
                  <a:pt x="655" y="5"/>
                  <a:pt x="652" y="6"/>
                </a:cubicBezTo>
                <a:cubicBezTo>
                  <a:pt x="645" y="6"/>
                  <a:pt x="635" y="7"/>
                  <a:pt x="632" y="8"/>
                </a:cubicBezTo>
                <a:cubicBezTo>
                  <a:pt x="631" y="8"/>
                  <a:pt x="632" y="10"/>
                  <a:pt x="630" y="11"/>
                </a:cubicBezTo>
                <a:cubicBezTo>
                  <a:pt x="625" y="13"/>
                  <a:pt x="618" y="11"/>
                  <a:pt x="618" y="14"/>
                </a:cubicBezTo>
                <a:cubicBezTo>
                  <a:pt x="615" y="13"/>
                  <a:pt x="612" y="11"/>
                  <a:pt x="604" y="13"/>
                </a:cubicBezTo>
                <a:cubicBezTo>
                  <a:pt x="603" y="16"/>
                  <a:pt x="611" y="15"/>
                  <a:pt x="606" y="17"/>
                </a:cubicBezTo>
                <a:cubicBezTo>
                  <a:pt x="598" y="19"/>
                  <a:pt x="590" y="21"/>
                  <a:pt x="582" y="22"/>
                </a:cubicBezTo>
                <a:cubicBezTo>
                  <a:pt x="578" y="23"/>
                  <a:pt x="574" y="24"/>
                  <a:pt x="570" y="24"/>
                </a:cubicBezTo>
                <a:cubicBezTo>
                  <a:pt x="566" y="25"/>
                  <a:pt x="562" y="26"/>
                  <a:pt x="557" y="27"/>
                </a:cubicBezTo>
                <a:cubicBezTo>
                  <a:pt x="552" y="28"/>
                  <a:pt x="546" y="31"/>
                  <a:pt x="544" y="31"/>
                </a:cubicBezTo>
                <a:cubicBezTo>
                  <a:pt x="543" y="31"/>
                  <a:pt x="543" y="31"/>
                  <a:pt x="542" y="31"/>
                </a:cubicBezTo>
                <a:cubicBezTo>
                  <a:pt x="541" y="30"/>
                  <a:pt x="539" y="30"/>
                  <a:pt x="539" y="30"/>
                </a:cubicBezTo>
                <a:cubicBezTo>
                  <a:pt x="532" y="32"/>
                  <a:pt x="532" y="35"/>
                  <a:pt x="526" y="37"/>
                </a:cubicBezTo>
                <a:cubicBezTo>
                  <a:pt x="523" y="35"/>
                  <a:pt x="511" y="41"/>
                  <a:pt x="510" y="38"/>
                </a:cubicBezTo>
                <a:cubicBezTo>
                  <a:pt x="509" y="41"/>
                  <a:pt x="504" y="43"/>
                  <a:pt x="497" y="45"/>
                </a:cubicBezTo>
                <a:cubicBezTo>
                  <a:pt x="491" y="47"/>
                  <a:pt x="483" y="49"/>
                  <a:pt x="477" y="52"/>
                </a:cubicBezTo>
                <a:cubicBezTo>
                  <a:pt x="470" y="54"/>
                  <a:pt x="466" y="57"/>
                  <a:pt x="462" y="59"/>
                </a:cubicBezTo>
                <a:cubicBezTo>
                  <a:pt x="460" y="60"/>
                  <a:pt x="458" y="59"/>
                  <a:pt x="454" y="61"/>
                </a:cubicBezTo>
                <a:cubicBezTo>
                  <a:pt x="451" y="62"/>
                  <a:pt x="449" y="65"/>
                  <a:pt x="446" y="66"/>
                </a:cubicBezTo>
                <a:cubicBezTo>
                  <a:pt x="442" y="68"/>
                  <a:pt x="440" y="67"/>
                  <a:pt x="438" y="68"/>
                </a:cubicBezTo>
                <a:cubicBezTo>
                  <a:pt x="435" y="69"/>
                  <a:pt x="432" y="72"/>
                  <a:pt x="429" y="73"/>
                </a:cubicBezTo>
                <a:cubicBezTo>
                  <a:pt x="422" y="76"/>
                  <a:pt x="415" y="79"/>
                  <a:pt x="409" y="82"/>
                </a:cubicBezTo>
                <a:cubicBezTo>
                  <a:pt x="401" y="86"/>
                  <a:pt x="396" y="90"/>
                  <a:pt x="390" y="92"/>
                </a:cubicBezTo>
                <a:cubicBezTo>
                  <a:pt x="387" y="94"/>
                  <a:pt x="383" y="94"/>
                  <a:pt x="380" y="95"/>
                </a:cubicBezTo>
                <a:cubicBezTo>
                  <a:pt x="381" y="97"/>
                  <a:pt x="385" y="97"/>
                  <a:pt x="380" y="100"/>
                </a:cubicBezTo>
                <a:cubicBezTo>
                  <a:pt x="375" y="101"/>
                  <a:pt x="373" y="98"/>
                  <a:pt x="364" y="103"/>
                </a:cubicBezTo>
                <a:cubicBezTo>
                  <a:pt x="360" y="106"/>
                  <a:pt x="370" y="105"/>
                  <a:pt x="362" y="109"/>
                </a:cubicBezTo>
                <a:cubicBezTo>
                  <a:pt x="354" y="112"/>
                  <a:pt x="348" y="116"/>
                  <a:pt x="341" y="120"/>
                </a:cubicBezTo>
                <a:cubicBezTo>
                  <a:pt x="335" y="124"/>
                  <a:pt x="329" y="128"/>
                  <a:pt x="323" y="132"/>
                </a:cubicBezTo>
                <a:cubicBezTo>
                  <a:pt x="321" y="133"/>
                  <a:pt x="321" y="131"/>
                  <a:pt x="319" y="132"/>
                </a:cubicBezTo>
                <a:cubicBezTo>
                  <a:pt x="316" y="133"/>
                  <a:pt x="314" y="136"/>
                  <a:pt x="311" y="138"/>
                </a:cubicBezTo>
                <a:cubicBezTo>
                  <a:pt x="304" y="142"/>
                  <a:pt x="306" y="138"/>
                  <a:pt x="301" y="142"/>
                </a:cubicBezTo>
                <a:cubicBezTo>
                  <a:pt x="296" y="146"/>
                  <a:pt x="297" y="148"/>
                  <a:pt x="290" y="153"/>
                </a:cubicBezTo>
                <a:cubicBezTo>
                  <a:pt x="287" y="155"/>
                  <a:pt x="288" y="152"/>
                  <a:pt x="285" y="154"/>
                </a:cubicBezTo>
                <a:cubicBezTo>
                  <a:pt x="286" y="153"/>
                  <a:pt x="275" y="162"/>
                  <a:pt x="274" y="162"/>
                </a:cubicBezTo>
                <a:cubicBezTo>
                  <a:pt x="270" y="167"/>
                  <a:pt x="275" y="168"/>
                  <a:pt x="269" y="171"/>
                </a:cubicBezTo>
                <a:cubicBezTo>
                  <a:pt x="263" y="178"/>
                  <a:pt x="265" y="170"/>
                  <a:pt x="259" y="175"/>
                </a:cubicBezTo>
                <a:cubicBezTo>
                  <a:pt x="258" y="179"/>
                  <a:pt x="263" y="176"/>
                  <a:pt x="260" y="179"/>
                </a:cubicBezTo>
                <a:cubicBezTo>
                  <a:pt x="255" y="183"/>
                  <a:pt x="256" y="184"/>
                  <a:pt x="251" y="187"/>
                </a:cubicBezTo>
                <a:cubicBezTo>
                  <a:pt x="249" y="185"/>
                  <a:pt x="249" y="185"/>
                  <a:pt x="249" y="185"/>
                </a:cubicBezTo>
                <a:cubicBezTo>
                  <a:pt x="243" y="190"/>
                  <a:pt x="239" y="192"/>
                  <a:pt x="231" y="200"/>
                </a:cubicBezTo>
                <a:cubicBezTo>
                  <a:pt x="240" y="201"/>
                  <a:pt x="223" y="209"/>
                  <a:pt x="223" y="214"/>
                </a:cubicBezTo>
                <a:cubicBezTo>
                  <a:pt x="218" y="217"/>
                  <a:pt x="217" y="214"/>
                  <a:pt x="211" y="219"/>
                </a:cubicBezTo>
                <a:cubicBezTo>
                  <a:pt x="209" y="223"/>
                  <a:pt x="208" y="227"/>
                  <a:pt x="204" y="231"/>
                </a:cubicBezTo>
                <a:cubicBezTo>
                  <a:pt x="201" y="234"/>
                  <a:pt x="198" y="234"/>
                  <a:pt x="193" y="237"/>
                </a:cubicBezTo>
                <a:cubicBezTo>
                  <a:pt x="188" y="241"/>
                  <a:pt x="182" y="248"/>
                  <a:pt x="182" y="248"/>
                </a:cubicBezTo>
                <a:cubicBezTo>
                  <a:pt x="181" y="251"/>
                  <a:pt x="179" y="255"/>
                  <a:pt x="177" y="257"/>
                </a:cubicBezTo>
                <a:cubicBezTo>
                  <a:pt x="175" y="260"/>
                  <a:pt x="172" y="262"/>
                  <a:pt x="170" y="264"/>
                </a:cubicBezTo>
                <a:cubicBezTo>
                  <a:pt x="167" y="266"/>
                  <a:pt x="165" y="268"/>
                  <a:pt x="163" y="271"/>
                </a:cubicBezTo>
                <a:cubicBezTo>
                  <a:pt x="160" y="275"/>
                  <a:pt x="168" y="273"/>
                  <a:pt x="162" y="278"/>
                </a:cubicBezTo>
                <a:cubicBezTo>
                  <a:pt x="159" y="281"/>
                  <a:pt x="159" y="276"/>
                  <a:pt x="157" y="276"/>
                </a:cubicBezTo>
                <a:cubicBezTo>
                  <a:pt x="150" y="282"/>
                  <a:pt x="150" y="288"/>
                  <a:pt x="147" y="293"/>
                </a:cubicBezTo>
                <a:cubicBezTo>
                  <a:pt x="145" y="295"/>
                  <a:pt x="142" y="297"/>
                  <a:pt x="140" y="300"/>
                </a:cubicBezTo>
                <a:cubicBezTo>
                  <a:pt x="136" y="304"/>
                  <a:pt x="135" y="309"/>
                  <a:pt x="129" y="314"/>
                </a:cubicBezTo>
                <a:cubicBezTo>
                  <a:pt x="130" y="317"/>
                  <a:pt x="135" y="311"/>
                  <a:pt x="132" y="316"/>
                </a:cubicBezTo>
                <a:cubicBezTo>
                  <a:pt x="131" y="318"/>
                  <a:pt x="130" y="320"/>
                  <a:pt x="128" y="322"/>
                </a:cubicBezTo>
                <a:cubicBezTo>
                  <a:pt x="127" y="323"/>
                  <a:pt x="126" y="325"/>
                  <a:pt x="124" y="326"/>
                </a:cubicBezTo>
                <a:cubicBezTo>
                  <a:pt x="121" y="329"/>
                  <a:pt x="118" y="332"/>
                  <a:pt x="116" y="336"/>
                </a:cubicBezTo>
                <a:cubicBezTo>
                  <a:pt x="113" y="339"/>
                  <a:pt x="112" y="344"/>
                  <a:pt x="110" y="348"/>
                </a:cubicBezTo>
                <a:cubicBezTo>
                  <a:pt x="106" y="355"/>
                  <a:pt x="97" y="363"/>
                  <a:pt x="95" y="366"/>
                </a:cubicBezTo>
                <a:cubicBezTo>
                  <a:pt x="92" y="370"/>
                  <a:pt x="90" y="373"/>
                  <a:pt x="88" y="377"/>
                </a:cubicBezTo>
                <a:cubicBezTo>
                  <a:pt x="86" y="381"/>
                  <a:pt x="84" y="385"/>
                  <a:pt x="82" y="388"/>
                </a:cubicBezTo>
                <a:cubicBezTo>
                  <a:pt x="80" y="392"/>
                  <a:pt x="77" y="396"/>
                  <a:pt x="74" y="400"/>
                </a:cubicBezTo>
                <a:cubicBezTo>
                  <a:pt x="74" y="401"/>
                  <a:pt x="73" y="406"/>
                  <a:pt x="72" y="407"/>
                </a:cubicBezTo>
                <a:cubicBezTo>
                  <a:pt x="70" y="412"/>
                  <a:pt x="67" y="418"/>
                  <a:pt x="63" y="424"/>
                </a:cubicBezTo>
                <a:cubicBezTo>
                  <a:pt x="60" y="430"/>
                  <a:pt x="56" y="437"/>
                  <a:pt x="53" y="443"/>
                </a:cubicBezTo>
                <a:cubicBezTo>
                  <a:pt x="52" y="447"/>
                  <a:pt x="51" y="451"/>
                  <a:pt x="50" y="455"/>
                </a:cubicBezTo>
                <a:cubicBezTo>
                  <a:pt x="48" y="458"/>
                  <a:pt x="47" y="462"/>
                  <a:pt x="45" y="466"/>
                </a:cubicBezTo>
                <a:cubicBezTo>
                  <a:pt x="44" y="468"/>
                  <a:pt x="43" y="470"/>
                  <a:pt x="42" y="472"/>
                </a:cubicBezTo>
                <a:cubicBezTo>
                  <a:pt x="42" y="474"/>
                  <a:pt x="41" y="476"/>
                  <a:pt x="40" y="478"/>
                </a:cubicBezTo>
                <a:cubicBezTo>
                  <a:pt x="37" y="486"/>
                  <a:pt x="34" y="493"/>
                  <a:pt x="31" y="498"/>
                </a:cubicBezTo>
                <a:cubicBezTo>
                  <a:pt x="30" y="500"/>
                  <a:pt x="28" y="501"/>
                  <a:pt x="27" y="504"/>
                </a:cubicBezTo>
                <a:cubicBezTo>
                  <a:pt x="25" y="508"/>
                  <a:pt x="26" y="509"/>
                  <a:pt x="25" y="512"/>
                </a:cubicBezTo>
                <a:cubicBezTo>
                  <a:pt x="23" y="517"/>
                  <a:pt x="19" y="522"/>
                  <a:pt x="18" y="524"/>
                </a:cubicBezTo>
                <a:cubicBezTo>
                  <a:pt x="15" y="530"/>
                  <a:pt x="13" y="537"/>
                  <a:pt x="12" y="540"/>
                </a:cubicBezTo>
                <a:cubicBezTo>
                  <a:pt x="7" y="549"/>
                  <a:pt x="0" y="558"/>
                  <a:pt x="1" y="570"/>
                </a:cubicBezTo>
                <a:cubicBezTo>
                  <a:pt x="2" y="568"/>
                  <a:pt x="3" y="566"/>
                  <a:pt x="5" y="567"/>
                </a:cubicBezTo>
                <a:cubicBezTo>
                  <a:pt x="6" y="571"/>
                  <a:pt x="2" y="574"/>
                  <a:pt x="3" y="578"/>
                </a:cubicBezTo>
                <a:cubicBezTo>
                  <a:pt x="7" y="579"/>
                  <a:pt x="10" y="574"/>
                  <a:pt x="14" y="577"/>
                </a:cubicBezTo>
                <a:cubicBezTo>
                  <a:pt x="15" y="581"/>
                  <a:pt x="16" y="584"/>
                  <a:pt x="15" y="589"/>
                </a:cubicBezTo>
                <a:cubicBezTo>
                  <a:pt x="18" y="592"/>
                  <a:pt x="19" y="581"/>
                  <a:pt x="22" y="583"/>
                </a:cubicBezTo>
                <a:cubicBezTo>
                  <a:pt x="20" y="589"/>
                  <a:pt x="18" y="595"/>
                  <a:pt x="17" y="602"/>
                </a:cubicBezTo>
                <a:cubicBezTo>
                  <a:pt x="20" y="603"/>
                  <a:pt x="24" y="600"/>
                  <a:pt x="22" y="611"/>
                </a:cubicBezTo>
                <a:cubicBezTo>
                  <a:pt x="25" y="611"/>
                  <a:pt x="28" y="603"/>
                  <a:pt x="29" y="608"/>
                </a:cubicBezTo>
                <a:cubicBezTo>
                  <a:pt x="25" y="616"/>
                  <a:pt x="29" y="617"/>
                  <a:pt x="28" y="623"/>
                </a:cubicBezTo>
                <a:cubicBezTo>
                  <a:pt x="27" y="628"/>
                  <a:pt x="27" y="633"/>
                  <a:pt x="26" y="637"/>
                </a:cubicBezTo>
                <a:cubicBezTo>
                  <a:pt x="24" y="644"/>
                  <a:pt x="24" y="644"/>
                  <a:pt x="24" y="644"/>
                </a:cubicBezTo>
                <a:cubicBezTo>
                  <a:pt x="23" y="651"/>
                  <a:pt x="23" y="651"/>
                  <a:pt x="23" y="651"/>
                </a:cubicBezTo>
                <a:cubicBezTo>
                  <a:pt x="22" y="660"/>
                  <a:pt x="20" y="669"/>
                  <a:pt x="18" y="678"/>
                </a:cubicBezTo>
                <a:cubicBezTo>
                  <a:pt x="17" y="684"/>
                  <a:pt x="17" y="689"/>
                  <a:pt x="16" y="695"/>
                </a:cubicBezTo>
                <a:cubicBezTo>
                  <a:pt x="16" y="697"/>
                  <a:pt x="15" y="698"/>
                  <a:pt x="14" y="700"/>
                </a:cubicBezTo>
                <a:cubicBezTo>
                  <a:pt x="13" y="704"/>
                  <a:pt x="13" y="709"/>
                  <a:pt x="12" y="713"/>
                </a:cubicBezTo>
                <a:cubicBezTo>
                  <a:pt x="11" y="724"/>
                  <a:pt x="11" y="728"/>
                  <a:pt x="11" y="734"/>
                </a:cubicBezTo>
                <a:cubicBezTo>
                  <a:pt x="12" y="739"/>
                  <a:pt x="13" y="742"/>
                  <a:pt x="13" y="745"/>
                </a:cubicBezTo>
                <a:cubicBezTo>
                  <a:pt x="14" y="747"/>
                  <a:pt x="14" y="748"/>
                  <a:pt x="16" y="749"/>
                </a:cubicBezTo>
                <a:cubicBezTo>
                  <a:pt x="19" y="749"/>
                  <a:pt x="19" y="744"/>
                  <a:pt x="21" y="743"/>
                </a:cubicBezTo>
                <a:cubicBezTo>
                  <a:pt x="23" y="743"/>
                  <a:pt x="22" y="748"/>
                  <a:pt x="23" y="749"/>
                </a:cubicBezTo>
                <a:cubicBezTo>
                  <a:pt x="24" y="740"/>
                  <a:pt x="28" y="747"/>
                  <a:pt x="30" y="745"/>
                </a:cubicBezTo>
                <a:cubicBezTo>
                  <a:pt x="31" y="744"/>
                  <a:pt x="34" y="738"/>
                  <a:pt x="36" y="736"/>
                </a:cubicBezTo>
                <a:cubicBezTo>
                  <a:pt x="37" y="735"/>
                  <a:pt x="38" y="736"/>
                  <a:pt x="38" y="735"/>
                </a:cubicBezTo>
                <a:cubicBezTo>
                  <a:pt x="40" y="729"/>
                  <a:pt x="40" y="719"/>
                  <a:pt x="41" y="711"/>
                </a:cubicBezTo>
                <a:cubicBezTo>
                  <a:pt x="41" y="709"/>
                  <a:pt x="43" y="708"/>
                  <a:pt x="43" y="706"/>
                </a:cubicBezTo>
                <a:cubicBezTo>
                  <a:pt x="45" y="698"/>
                  <a:pt x="44" y="694"/>
                  <a:pt x="48" y="692"/>
                </a:cubicBezTo>
                <a:cubicBezTo>
                  <a:pt x="50" y="693"/>
                  <a:pt x="50" y="698"/>
                  <a:pt x="53" y="698"/>
                </a:cubicBezTo>
                <a:cubicBezTo>
                  <a:pt x="55" y="695"/>
                  <a:pt x="57" y="692"/>
                  <a:pt x="58" y="688"/>
                </a:cubicBezTo>
                <a:cubicBezTo>
                  <a:pt x="59" y="687"/>
                  <a:pt x="59" y="685"/>
                  <a:pt x="60" y="683"/>
                </a:cubicBezTo>
                <a:cubicBezTo>
                  <a:pt x="60" y="681"/>
                  <a:pt x="61" y="679"/>
                  <a:pt x="61" y="676"/>
                </a:cubicBezTo>
                <a:cubicBezTo>
                  <a:pt x="66" y="673"/>
                  <a:pt x="68" y="676"/>
                  <a:pt x="68" y="680"/>
                </a:cubicBezTo>
                <a:cubicBezTo>
                  <a:pt x="68" y="685"/>
                  <a:pt x="67" y="691"/>
                  <a:pt x="65" y="696"/>
                </a:cubicBezTo>
                <a:cubicBezTo>
                  <a:pt x="68" y="698"/>
                  <a:pt x="67" y="707"/>
                  <a:pt x="68" y="713"/>
                </a:cubicBezTo>
                <a:cubicBezTo>
                  <a:pt x="69" y="718"/>
                  <a:pt x="73" y="710"/>
                  <a:pt x="73" y="717"/>
                </a:cubicBezTo>
                <a:cubicBezTo>
                  <a:pt x="70" y="725"/>
                  <a:pt x="71" y="732"/>
                  <a:pt x="71" y="739"/>
                </a:cubicBezTo>
                <a:cubicBezTo>
                  <a:pt x="71" y="742"/>
                  <a:pt x="71" y="745"/>
                  <a:pt x="70" y="748"/>
                </a:cubicBezTo>
                <a:cubicBezTo>
                  <a:pt x="70" y="751"/>
                  <a:pt x="70" y="753"/>
                  <a:pt x="70" y="756"/>
                </a:cubicBezTo>
                <a:cubicBezTo>
                  <a:pt x="70" y="760"/>
                  <a:pt x="72" y="764"/>
                  <a:pt x="72" y="768"/>
                </a:cubicBezTo>
                <a:cubicBezTo>
                  <a:pt x="72" y="770"/>
                  <a:pt x="71" y="774"/>
                  <a:pt x="71" y="777"/>
                </a:cubicBezTo>
                <a:cubicBezTo>
                  <a:pt x="71" y="780"/>
                  <a:pt x="72" y="782"/>
                  <a:pt x="72" y="784"/>
                </a:cubicBezTo>
                <a:cubicBezTo>
                  <a:pt x="72" y="786"/>
                  <a:pt x="71" y="789"/>
                  <a:pt x="72" y="792"/>
                </a:cubicBezTo>
                <a:cubicBezTo>
                  <a:pt x="72" y="799"/>
                  <a:pt x="73" y="812"/>
                  <a:pt x="75" y="821"/>
                </a:cubicBezTo>
                <a:cubicBezTo>
                  <a:pt x="75" y="823"/>
                  <a:pt x="76" y="827"/>
                  <a:pt x="76" y="828"/>
                </a:cubicBezTo>
                <a:cubicBezTo>
                  <a:pt x="76" y="831"/>
                  <a:pt x="75" y="833"/>
                  <a:pt x="75" y="836"/>
                </a:cubicBezTo>
                <a:cubicBezTo>
                  <a:pt x="76" y="838"/>
                  <a:pt x="77" y="840"/>
                  <a:pt x="78" y="843"/>
                </a:cubicBezTo>
                <a:cubicBezTo>
                  <a:pt x="78" y="845"/>
                  <a:pt x="78" y="849"/>
                  <a:pt x="78" y="851"/>
                </a:cubicBezTo>
                <a:cubicBezTo>
                  <a:pt x="80" y="859"/>
                  <a:pt x="83" y="867"/>
                  <a:pt x="84" y="875"/>
                </a:cubicBezTo>
                <a:cubicBezTo>
                  <a:pt x="90" y="869"/>
                  <a:pt x="82" y="856"/>
                  <a:pt x="81" y="847"/>
                </a:cubicBezTo>
                <a:cubicBezTo>
                  <a:pt x="81" y="844"/>
                  <a:pt x="82" y="842"/>
                  <a:pt x="83" y="839"/>
                </a:cubicBezTo>
                <a:cubicBezTo>
                  <a:pt x="83" y="832"/>
                  <a:pt x="82" y="825"/>
                  <a:pt x="83" y="818"/>
                </a:cubicBezTo>
                <a:cubicBezTo>
                  <a:pt x="83" y="815"/>
                  <a:pt x="80" y="822"/>
                  <a:pt x="79" y="815"/>
                </a:cubicBezTo>
                <a:cubicBezTo>
                  <a:pt x="79" y="810"/>
                  <a:pt x="79" y="806"/>
                  <a:pt x="78" y="803"/>
                </a:cubicBezTo>
                <a:cubicBezTo>
                  <a:pt x="78" y="799"/>
                  <a:pt x="78" y="796"/>
                  <a:pt x="78" y="790"/>
                </a:cubicBezTo>
                <a:cubicBezTo>
                  <a:pt x="81" y="790"/>
                  <a:pt x="81" y="790"/>
                  <a:pt x="81" y="790"/>
                </a:cubicBezTo>
                <a:cubicBezTo>
                  <a:pt x="82" y="783"/>
                  <a:pt x="79" y="783"/>
                  <a:pt x="79" y="778"/>
                </a:cubicBezTo>
                <a:cubicBezTo>
                  <a:pt x="82" y="775"/>
                  <a:pt x="80" y="769"/>
                  <a:pt x="80" y="763"/>
                </a:cubicBezTo>
                <a:cubicBezTo>
                  <a:pt x="80" y="760"/>
                  <a:pt x="81" y="755"/>
                  <a:pt x="81" y="750"/>
                </a:cubicBezTo>
                <a:cubicBezTo>
                  <a:pt x="81" y="746"/>
                  <a:pt x="82" y="742"/>
                  <a:pt x="82" y="741"/>
                </a:cubicBezTo>
                <a:cubicBezTo>
                  <a:pt x="84" y="735"/>
                  <a:pt x="82" y="733"/>
                  <a:pt x="82" y="728"/>
                </a:cubicBezTo>
                <a:cubicBezTo>
                  <a:pt x="82" y="723"/>
                  <a:pt x="83" y="720"/>
                  <a:pt x="82" y="716"/>
                </a:cubicBezTo>
                <a:cubicBezTo>
                  <a:pt x="86" y="718"/>
                  <a:pt x="86" y="713"/>
                  <a:pt x="86" y="710"/>
                </a:cubicBezTo>
                <a:cubicBezTo>
                  <a:pt x="87" y="709"/>
                  <a:pt x="88" y="707"/>
                  <a:pt x="89" y="707"/>
                </a:cubicBezTo>
                <a:cubicBezTo>
                  <a:pt x="90" y="703"/>
                  <a:pt x="91" y="701"/>
                  <a:pt x="92" y="699"/>
                </a:cubicBezTo>
                <a:cubicBezTo>
                  <a:pt x="93" y="695"/>
                  <a:pt x="92" y="692"/>
                  <a:pt x="93" y="689"/>
                </a:cubicBezTo>
                <a:cubicBezTo>
                  <a:pt x="93" y="687"/>
                  <a:pt x="94" y="686"/>
                  <a:pt x="95" y="684"/>
                </a:cubicBezTo>
                <a:cubicBezTo>
                  <a:pt x="96" y="681"/>
                  <a:pt x="96" y="681"/>
                  <a:pt x="98" y="679"/>
                </a:cubicBezTo>
                <a:cubicBezTo>
                  <a:pt x="98" y="679"/>
                  <a:pt x="99" y="681"/>
                  <a:pt x="99" y="681"/>
                </a:cubicBezTo>
                <a:cubicBezTo>
                  <a:pt x="99" y="681"/>
                  <a:pt x="101" y="678"/>
                  <a:pt x="101" y="678"/>
                </a:cubicBezTo>
                <a:cubicBezTo>
                  <a:pt x="103" y="677"/>
                  <a:pt x="105" y="679"/>
                  <a:pt x="107" y="677"/>
                </a:cubicBezTo>
                <a:cubicBezTo>
                  <a:pt x="108" y="676"/>
                  <a:pt x="108" y="671"/>
                  <a:pt x="111" y="666"/>
                </a:cubicBezTo>
                <a:cubicBezTo>
                  <a:pt x="112" y="664"/>
                  <a:pt x="116" y="663"/>
                  <a:pt x="118" y="661"/>
                </a:cubicBezTo>
                <a:cubicBezTo>
                  <a:pt x="119" y="660"/>
                  <a:pt x="120" y="656"/>
                  <a:pt x="121" y="655"/>
                </a:cubicBezTo>
                <a:cubicBezTo>
                  <a:pt x="121" y="654"/>
                  <a:pt x="122" y="657"/>
                  <a:pt x="122" y="657"/>
                </a:cubicBezTo>
                <a:cubicBezTo>
                  <a:pt x="124" y="656"/>
                  <a:pt x="122" y="652"/>
                  <a:pt x="123" y="651"/>
                </a:cubicBezTo>
                <a:cubicBezTo>
                  <a:pt x="124" y="650"/>
                  <a:pt x="124" y="653"/>
                  <a:pt x="125" y="652"/>
                </a:cubicBezTo>
                <a:cubicBezTo>
                  <a:pt x="125" y="652"/>
                  <a:pt x="126" y="648"/>
                  <a:pt x="126" y="648"/>
                </a:cubicBezTo>
                <a:cubicBezTo>
                  <a:pt x="127" y="647"/>
                  <a:pt x="127" y="646"/>
                  <a:pt x="128" y="645"/>
                </a:cubicBezTo>
                <a:cubicBezTo>
                  <a:pt x="128" y="645"/>
                  <a:pt x="131" y="644"/>
                  <a:pt x="131" y="644"/>
                </a:cubicBezTo>
                <a:cubicBezTo>
                  <a:pt x="132" y="642"/>
                  <a:pt x="131" y="639"/>
                  <a:pt x="131" y="638"/>
                </a:cubicBezTo>
                <a:cubicBezTo>
                  <a:pt x="132" y="636"/>
                  <a:pt x="133" y="637"/>
                  <a:pt x="134" y="633"/>
                </a:cubicBezTo>
                <a:cubicBezTo>
                  <a:pt x="134" y="631"/>
                  <a:pt x="133" y="630"/>
                  <a:pt x="134" y="627"/>
                </a:cubicBezTo>
                <a:cubicBezTo>
                  <a:pt x="134" y="627"/>
                  <a:pt x="136" y="625"/>
                  <a:pt x="136" y="624"/>
                </a:cubicBezTo>
                <a:cubicBezTo>
                  <a:pt x="137" y="622"/>
                  <a:pt x="137" y="619"/>
                  <a:pt x="138" y="617"/>
                </a:cubicBezTo>
                <a:cubicBezTo>
                  <a:pt x="139" y="613"/>
                  <a:pt x="141" y="614"/>
                  <a:pt x="141" y="611"/>
                </a:cubicBezTo>
                <a:cubicBezTo>
                  <a:pt x="141" y="611"/>
                  <a:pt x="140" y="609"/>
                  <a:pt x="140" y="609"/>
                </a:cubicBezTo>
                <a:cubicBezTo>
                  <a:pt x="140" y="607"/>
                  <a:pt x="142" y="604"/>
                  <a:pt x="141" y="603"/>
                </a:cubicBezTo>
                <a:cubicBezTo>
                  <a:pt x="141" y="601"/>
                  <a:pt x="138" y="601"/>
                  <a:pt x="139" y="597"/>
                </a:cubicBezTo>
                <a:cubicBezTo>
                  <a:pt x="139" y="591"/>
                  <a:pt x="140" y="595"/>
                  <a:pt x="137" y="592"/>
                </a:cubicBezTo>
                <a:cubicBezTo>
                  <a:pt x="137" y="592"/>
                  <a:pt x="137" y="588"/>
                  <a:pt x="138" y="589"/>
                </a:cubicBezTo>
                <a:cubicBezTo>
                  <a:pt x="136" y="588"/>
                  <a:pt x="135" y="588"/>
                  <a:pt x="134" y="589"/>
                </a:cubicBezTo>
                <a:cubicBezTo>
                  <a:pt x="134" y="585"/>
                  <a:pt x="133" y="582"/>
                  <a:pt x="134" y="577"/>
                </a:cubicBezTo>
                <a:cubicBezTo>
                  <a:pt x="131" y="576"/>
                  <a:pt x="128" y="579"/>
                  <a:pt x="127" y="575"/>
                </a:cubicBezTo>
                <a:cubicBezTo>
                  <a:pt x="130" y="573"/>
                  <a:pt x="132" y="566"/>
                  <a:pt x="134" y="564"/>
                </a:cubicBezTo>
                <a:cubicBezTo>
                  <a:pt x="134" y="563"/>
                  <a:pt x="136" y="564"/>
                  <a:pt x="137" y="563"/>
                </a:cubicBezTo>
                <a:cubicBezTo>
                  <a:pt x="138" y="562"/>
                  <a:pt x="138" y="558"/>
                  <a:pt x="139" y="557"/>
                </a:cubicBezTo>
                <a:cubicBezTo>
                  <a:pt x="140" y="556"/>
                  <a:pt x="141" y="556"/>
                  <a:pt x="142" y="553"/>
                </a:cubicBezTo>
                <a:cubicBezTo>
                  <a:pt x="143" y="552"/>
                  <a:pt x="144" y="549"/>
                  <a:pt x="145" y="547"/>
                </a:cubicBezTo>
                <a:cubicBezTo>
                  <a:pt x="146" y="545"/>
                  <a:pt x="147" y="543"/>
                  <a:pt x="148" y="541"/>
                </a:cubicBezTo>
                <a:cubicBezTo>
                  <a:pt x="148" y="541"/>
                  <a:pt x="146" y="539"/>
                  <a:pt x="146" y="537"/>
                </a:cubicBezTo>
                <a:cubicBezTo>
                  <a:pt x="147" y="536"/>
                  <a:pt x="150" y="533"/>
                  <a:pt x="150" y="530"/>
                </a:cubicBezTo>
                <a:cubicBezTo>
                  <a:pt x="150" y="526"/>
                  <a:pt x="148" y="524"/>
                  <a:pt x="148" y="520"/>
                </a:cubicBezTo>
                <a:cubicBezTo>
                  <a:pt x="148" y="519"/>
                  <a:pt x="149" y="517"/>
                  <a:pt x="150" y="516"/>
                </a:cubicBezTo>
                <a:cubicBezTo>
                  <a:pt x="150" y="512"/>
                  <a:pt x="148" y="513"/>
                  <a:pt x="149" y="508"/>
                </a:cubicBezTo>
                <a:cubicBezTo>
                  <a:pt x="150" y="505"/>
                  <a:pt x="154" y="502"/>
                  <a:pt x="156" y="499"/>
                </a:cubicBezTo>
                <a:cubicBezTo>
                  <a:pt x="157" y="497"/>
                  <a:pt x="157" y="493"/>
                  <a:pt x="159" y="489"/>
                </a:cubicBezTo>
                <a:cubicBezTo>
                  <a:pt x="162" y="484"/>
                  <a:pt x="167" y="475"/>
                  <a:pt x="169" y="472"/>
                </a:cubicBezTo>
                <a:cubicBezTo>
                  <a:pt x="170" y="471"/>
                  <a:pt x="170" y="470"/>
                  <a:pt x="170" y="470"/>
                </a:cubicBezTo>
                <a:cubicBezTo>
                  <a:pt x="173" y="466"/>
                  <a:pt x="174" y="466"/>
                  <a:pt x="176" y="463"/>
                </a:cubicBezTo>
                <a:cubicBezTo>
                  <a:pt x="178" y="461"/>
                  <a:pt x="177" y="460"/>
                  <a:pt x="178" y="457"/>
                </a:cubicBezTo>
                <a:cubicBezTo>
                  <a:pt x="181" y="452"/>
                  <a:pt x="185" y="446"/>
                  <a:pt x="188" y="442"/>
                </a:cubicBezTo>
                <a:cubicBezTo>
                  <a:pt x="189" y="440"/>
                  <a:pt x="192" y="439"/>
                  <a:pt x="193" y="438"/>
                </a:cubicBezTo>
                <a:cubicBezTo>
                  <a:pt x="199" y="432"/>
                  <a:pt x="200" y="426"/>
                  <a:pt x="204" y="423"/>
                </a:cubicBezTo>
                <a:cubicBezTo>
                  <a:pt x="204" y="423"/>
                  <a:pt x="205" y="421"/>
                  <a:pt x="207" y="419"/>
                </a:cubicBezTo>
                <a:cubicBezTo>
                  <a:pt x="209" y="418"/>
                  <a:pt x="211" y="416"/>
                  <a:pt x="211" y="416"/>
                </a:cubicBezTo>
                <a:cubicBezTo>
                  <a:pt x="212" y="414"/>
                  <a:pt x="212" y="411"/>
                  <a:pt x="215" y="407"/>
                </a:cubicBezTo>
                <a:cubicBezTo>
                  <a:pt x="221" y="400"/>
                  <a:pt x="226" y="399"/>
                  <a:pt x="231" y="395"/>
                </a:cubicBezTo>
                <a:cubicBezTo>
                  <a:pt x="232" y="393"/>
                  <a:pt x="233" y="390"/>
                  <a:pt x="235" y="388"/>
                </a:cubicBezTo>
                <a:cubicBezTo>
                  <a:pt x="238" y="384"/>
                  <a:pt x="241" y="382"/>
                  <a:pt x="244" y="378"/>
                </a:cubicBezTo>
                <a:cubicBezTo>
                  <a:pt x="246" y="374"/>
                  <a:pt x="249" y="367"/>
                  <a:pt x="253" y="365"/>
                </a:cubicBezTo>
                <a:cubicBezTo>
                  <a:pt x="257" y="364"/>
                  <a:pt x="262" y="354"/>
                  <a:pt x="266" y="350"/>
                </a:cubicBezTo>
                <a:cubicBezTo>
                  <a:pt x="268" y="348"/>
                  <a:pt x="269" y="349"/>
                  <a:pt x="271" y="347"/>
                </a:cubicBezTo>
                <a:cubicBezTo>
                  <a:pt x="278" y="343"/>
                  <a:pt x="278" y="340"/>
                  <a:pt x="281" y="336"/>
                </a:cubicBezTo>
                <a:cubicBezTo>
                  <a:pt x="282" y="335"/>
                  <a:pt x="283" y="333"/>
                  <a:pt x="284" y="332"/>
                </a:cubicBezTo>
                <a:cubicBezTo>
                  <a:pt x="285" y="331"/>
                  <a:pt x="287" y="330"/>
                  <a:pt x="288" y="329"/>
                </a:cubicBezTo>
                <a:cubicBezTo>
                  <a:pt x="290" y="328"/>
                  <a:pt x="292" y="327"/>
                  <a:pt x="294" y="325"/>
                </a:cubicBezTo>
                <a:cubicBezTo>
                  <a:pt x="298" y="323"/>
                  <a:pt x="302" y="321"/>
                  <a:pt x="305" y="317"/>
                </a:cubicBezTo>
                <a:cubicBezTo>
                  <a:pt x="308" y="314"/>
                  <a:pt x="309" y="310"/>
                  <a:pt x="312" y="308"/>
                </a:cubicBezTo>
                <a:cubicBezTo>
                  <a:pt x="315" y="306"/>
                  <a:pt x="318" y="305"/>
                  <a:pt x="321" y="304"/>
                </a:cubicBezTo>
                <a:cubicBezTo>
                  <a:pt x="323" y="303"/>
                  <a:pt x="326" y="300"/>
                  <a:pt x="329" y="298"/>
                </a:cubicBezTo>
                <a:cubicBezTo>
                  <a:pt x="332" y="296"/>
                  <a:pt x="335" y="294"/>
                  <a:pt x="338" y="292"/>
                </a:cubicBezTo>
                <a:cubicBezTo>
                  <a:pt x="342" y="290"/>
                  <a:pt x="345" y="290"/>
                  <a:pt x="348" y="288"/>
                </a:cubicBezTo>
                <a:cubicBezTo>
                  <a:pt x="350" y="287"/>
                  <a:pt x="352" y="284"/>
                  <a:pt x="355" y="282"/>
                </a:cubicBezTo>
                <a:cubicBezTo>
                  <a:pt x="357" y="280"/>
                  <a:pt x="362" y="278"/>
                  <a:pt x="363" y="277"/>
                </a:cubicBezTo>
                <a:cubicBezTo>
                  <a:pt x="366" y="274"/>
                  <a:pt x="362" y="275"/>
                  <a:pt x="366" y="273"/>
                </a:cubicBezTo>
                <a:cubicBezTo>
                  <a:pt x="369" y="271"/>
                  <a:pt x="374" y="263"/>
                  <a:pt x="377" y="261"/>
                </a:cubicBezTo>
                <a:cubicBezTo>
                  <a:pt x="378" y="261"/>
                  <a:pt x="385" y="261"/>
                  <a:pt x="384" y="257"/>
                </a:cubicBezTo>
                <a:cubicBezTo>
                  <a:pt x="385" y="259"/>
                  <a:pt x="383" y="260"/>
                  <a:pt x="385" y="261"/>
                </a:cubicBezTo>
                <a:cubicBezTo>
                  <a:pt x="387" y="260"/>
                  <a:pt x="390" y="260"/>
                  <a:pt x="393" y="259"/>
                </a:cubicBezTo>
                <a:cubicBezTo>
                  <a:pt x="395" y="258"/>
                  <a:pt x="399" y="254"/>
                  <a:pt x="403" y="252"/>
                </a:cubicBezTo>
                <a:cubicBezTo>
                  <a:pt x="407" y="250"/>
                  <a:pt x="410" y="250"/>
                  <a:pt x="410" y="247"/>
                </a:cubicBezTo>
                <a:cubicBezTo>
                  <a:pt x="413" y="245"/>
                  <a:pt x="414" y="248"/>
                  <a:pt x="418" y="245"/>
                </a:cubicBezTo>
                <a:cubicBezTo>
                  <a:pt x="417" y="244"/>
                  <a:pt x="414" y="244"/>
                  <a:pt x="418" y="242"/>
                </a:cubicBezTo>
                <a:cubicBezTo>
                  <a:pt x="421" y="242"/>
                  <a:pt x="424" y="241"/>
                  <a:pt x="427" y="239"/>
                </a:cubicBezTo>
                <a:cubicBezTo>
                  <a:pt x="431" y="237"/>
                  <a:pt x="434" y="235"/>
                  <a:pt x="437" y="233"/>
                </a:cubicBezTo>
                <a:cubicBezTo>
                  <a:pt x="445" y="230"/>
                  <a:pt x="456" y="227"/>
                  <a:pt x="466" y="221"/>
                </a:cubicBezTo>
                <a:cubicBezTo>
                  <a:pt x="469" y="218"/>
                  <a:pt x="472" y="212"/>
                  <a:pt x="478" y="212"/>
                </a:cubicBezTo>
                <a:cubicBezTo>
                  <a:pt x="478" y="213"/>
                  <a:pt x="474" y="214"/>
                  <a:pt x="476" y="215"/>
                </a:cubicBezTo>
                <a:cubicBezTo>
                  <a:pt x="483" y="213"/>
                  <a:pt x="485" y="212"/>
                  <a:pt x="487" y="210"/>
                </a:cubicBezTo>
                <a:cubicBezTo>
                  <a:pt x="489" y="208"/>
                  <a:pt x="490" y="206"/>
                  <a:pt x="494" y="205"/>
                </a:cubicBezTo>
                <a:cubicBezTo>
                  <a:pt x="496" y="206"/>
                  <a:pt x="491" y="207"/>
                  <a:pt x="492" y="208"/>
                </a:cubicBezTo>
                <a:cubicBezTo>
                  <a:pt x="492" y="209"/>
                  <a:pt x="497" y="206"/>
                  <a:pt x="497" y="209"/>
                </a:cubicBezTo>
                <a:cubicBezTo>
                  <a:pt x="492" y="211"/>
                  <a:pt x="481" y="217"/>
                  <a:pt x="478" y="218"/>
                </a:cubicBezTo>
                <a:cubicBezTo>
                  <a:pt x="477" y="219"/>
                  <a:pt x="476" y="218"/>
                  <a:pt x="474" y="219"/>
                </a:cubicBezTo>
                <a:cubicBezTo>
                  <a:pt x="472" y="220"/>
                  <a:pt x="471" y="222"/>
                  <a:pt x="469" y="223"/>
                </a:cubicBezTo>
                <a:cubicBezTo>
                  <a:pt x="465" y="225"/>
                  <a:pt x="461" y="226"/>
                  <a:pt x="457" y="228"/>
                </a:cubicBezTo>
                <a:cubicBezTo>
                  <a:pt x="453" y="230"/>
                  <a:pt x="449" y="232"/>
                  <a:pt x="446" y="234"/>
                </a:cubicBezTo>
                <a:cubicBezTo>
                  <a:pt x="443" y="235"/>
                  <a:pt x="442" y="238"/>
                  <a:pt x="440" y="239"/>
                </a:cubicBezTo>
                <a:cubicBezTo>
                  <a:pt x="435" y="241"/>
                  <a:pt x="431" y="242"/>
                  <a:pt x="427" y="245"/>
                </a:cubicBezTo>
                <a:cubicBezTo>
                  <a:pt x="419" y="250"/>
                  <a:pt x="406" y="256"/>
                  <a:pt x="398" y="262"/>
                </a:cubicBezTo>
                <a:cubicBezTo>
                  <a:pt x="397" y="263"/>
                  <a:pt x="396" y="265"/>
                  <a:pt x="394" y="267"/>
                </a:cubicBezTo>
                <a:cubicBezTo>
                  <a:pt x="391" y="269"/>
                  <a:pt x="387" y="271"/>
                  <a:pt x="385" y="273"/>
                </a:cubicBezTo>
                <a:cubicBezTo>
                  <a:pt x="383" y="275"/>
                  <a:pt x="383" y="278"/>
                  <a:pt x="380" y="280"/>
                </a:cubicBezTo>
                <a:cubicBezTo>
                  <a:pt x="380" y="280"/>
                  <a:pt x="378" y="279"/>
                  <a:pt x="378" y="279"/>
                </a:cubicBezTo>
                <a:cubicBezTo>
                  <a:pt x="377" y="280"/>
                  <a:pt x="377" y="281"/>
                  <a:pt x="376" y="282"/>
                </a:cubicBezTo>
                <a:cubicBezTo>
                  <a:pt x="384" y="283"/>
                  <a:pt x="374" y="290"/>
                  <a:pt x="377" y="294"/>
                </a:cubicBezTo>
                <a:cubicBezTo>
                  <a:pt x="383" y="291"/>
                  <a:pt x="387" y="290"/>
                  <a:pt x="393" y="285"/>
                </a:cubicBezTo>
                <a:cubicBezTo>
                  <a:pt x="396" y="283"/>
                  <a:pt x="398" y="280"/>
                  <a:pt x="401" y="278"/>
                </a:cubicBezTo>
                <a:cubicBezTo>
                  <a:pt x="404" y="277"/>
                  <a:pt x="406" y="277"/>
                  <a:pt x="409" y="276"/>
                </a:cubicBezTo>
                <a:cubicBezTo>
                  <a:pt x="414" y="274"/>
                  <a:pt x="414" y="272"/>
                  <a:pt x="417" y="271"/>
                </a:cubicBezTo>
                <a:cubicBezTo>
                  <a:pt x="418" y="270"/>
                  <a:pt x="419" y="271"/>
                  <a:pt x="421" y="270"/>
                </a:cubicBezTo>
                <a:cubicBezTo>
                  <a:pt x="424" y="268"/>
                  <a:pt x="429" y="265"/>
                  <a:pt x="431" y="263"/>
                </a:cubicBezTo>
                <a:cubicBezTo>
                  <a:pt x="433" y="261"/>
                  <a:pt x="437" y="258"/>
                  <a:pt x="441" y="256"/>
                </a:cubicBezTo>
                <a:cubicBezTo>
                  <a:pt x="445" y="254"/>
                  <a:pt x="449" y="251"/>
                  <a:pt x="451" y="251"/>
                </a:cubicBezTo>
                <a:cubicBezTo>
                  <a:pt x="453" y="250"/>
                  <a:pt x="457" y="249"/>
                  <a:pt x="460" y="248"/>
                </a:cubicBezTo>
                <a:cubicBezTo>
                  <a:pt x="461" y="247"/>
                  <a:pt x="464" y="244"/>
                  <a:pt x="466" y="243"/>
                </a:cubicBezTo>
                <a:cubicBezTo>
                  <a:pt x="470" y="241"/>
                  <a:pt x="477" y="238"/>
                  <a:pt x="481" y="236"/>
                </a:cubicBezTo>
                <a:cubicBezTo>
                  <a:pt x="484" y="235"/>
                  <a:pt x="486" y="235"/>
                  <a:pt x="488" y="234"/>
                </a:cubicBezTo>
                <a:cubicBezTo>
                  <a:pt x="490" y="232"/>
                  <a:pt x="492" y="230"/>
                  <a:pt x="495" y="229"/>
                </a:cubicBezTo>
                <a:cubicBezTo>
                  <a:pt x="500" y="227"/>
                  <a:pt x="507" y="224"/>
                  <a:pt x="514" y="222"/>
                </a:cubicBezTo>
                <a:cubicBezTo>
                  <a:pt x="521" y="220"/>
                  <a:pt x="529" y="217"/>
                  <a:pt x="537" y="215"/>
                </a:cubicBezTo>
                <a:cubicBezTo>
                  <a:pt x="539" y="214"/>
                  <a:pt x="542" y="212"/>
                  <a:pt x="544" y="211"/>
                </a:cubicBezTo>
                <a:cubicBezTo>
                  <a:pt x="546" y="210"/>
                  <a:pt x="549" y="209"/>
                  <a:pt x="551" y="209"/>
                </a:cubicBezTo>
                <a:cubicBezTo>
                  <a:pt x="557" y="207"/>
                  <a:pt x="565" y="206"/>
                  <a:pt x="571" y="204"/>
                </a:cubicBezTo>
                <a:cubicBezTo>
                  <a:pt x="577" y="203"/>
                  <a:pt x="581" y="200"/>
                  <a:pt x="587" y="198"/>
                </a:cubicBezTo>
                <a:cubicBezTo>
                  <a:pt x="592" y="197"/>
                  <a:pt x="598" y="197"/>
                  <a:pt x="604" y="197"/>
                </a:cubicBezTo>
                <a:cubicBezTo>
                  <a:pt x="610" y="196"/>
                  <a:pt x="617" y="195"/>
                  <a:pt x="623" y="193"/>
                </a:cubicBezTo>
                <a:cubicBezTo>
                  <a:pt x="626" y="193"/>
                  <a:pt x="627" y="193"/>
                  <a:pt x="629" y="192"/>
                </a:cubicBezTo>
                <a:cubicBezTo>
                  <a:pt x="631" y="192"/>
                  <a:pt x="633" y="192"/>
                  <a:pt x="634" y="192"/>
                </a:cubicBezTo>
                <a:cubicBezTo>
                  <a:pt x="637" y="192"/>
                  <a:pt x="640" y="191"/>
                  <a:pt x="643" y="191"/>
                </a:cubicBezTo>
                <a:cubicBezTo>
                  <a:pt x="648" y="190"/>
                  <a:pt x="654" y="189"/>
                  <a:pt x="659" y="188"/>
                </a:cubicBezTo>
                <a:cubicBezTo>
                  <a:pt x="661" y="189"/>
                  <a:pt x="665" y="190"/>
                  <a:pt x="668" y="190"/>
                </a:cubicBezTo>
                <a:cubicBezTo>
                  <a:pt x="671" y="190"/>
                  <a:pt x="674" y="187"/>
                  <a:pt x="679" y="187"/>
                </a:cubicBezTo>
                <a:cubicBezTo>
                  <a:pt x="679" y="187"/>
                  <a:pt x="681" y="188"/>
                  <a:pt x="683" y="187"/>
                </a:cubicBezTo>
                <a:cubicBezTo>
                  <a:pt x="687" y="189"/>
                  <a:pt x="682" y="190"/>
                  <a:pt x="685" y="191"/>
                </a:cubicBezTo>
                <a:cubicBezTo>
                  <a:pt x="692" y="192"/>
                  <a:pt x="687" y="187"/>
                  <a:pt x="692" y="187"/>
                </a:cubicBezTo>
                <a:cubicBezTo>
                  <a:pt x="696" y="189"/>
                  <a:pt x="700" y="186"/>
                  <a:pt x="702" y="187"/>
                </a:cubicBezTo>
                <a:cubicBezTo>
                  <a:pt x="704" y="187"/>
                  <a:pt x="702" y="190"/>
                  <a:pt x="706" y="189"/>
                </a:cubicBezTo>
                <a:cubicBezTo>
                  <a:pt x="712" y="189"/>
                  <a:pt x="705" y="187"/>
                  <a:pt x="709" y="186"/>
                </a:cubicBezTo>
                <a:cubicBezTo>
                  <a:pt x="714" y="188"/>
                  <a:pt x="721" y="186"/>
                  <a:pt x="728" y="187"/>
                </a:cubicBezTo>
                <a:cubicBezTo>
                  <a:pt x="731" y="188"/>
                  <a:pt x="732" y="190"/>
                  <a:pt x="735" y="190"/>
                </a:cubicBezTo>
                <a:cubicBezTo>
                  <a:pt x="737" y="190"/>
                  <a:pt x="738" y="189"/>
                  <a:pt x="740" y="190"/>
                </a:cubicBezTo>
                <a:cubicBezTo>
                  <a:pt x="742" y="190"/>
                  <a:pt x="746" y="191"/>
                  <a:pt x="748" y="191"/>
                </a:cubicBezTo>
                <a:cubicBezTo>
                  <a:pt x="751" y="191"/>
                  <a:pt x="754" y="190"/>
                  <a:pt x="757" y="191"/>
                </a:cubicBezTo>
                <a:cubicBezTo>
                  <a:pt x="759" y="191"/>
                  <a:pt x="757" y="192"/>
                  <a:pt x="758" y="193"/>
                </a:cubicBezTo>
                <a:cubicBezTo>
                  <a:pt x="762" y="196"/>
                  <a:pt x="767" y="195"/>
                  <a:pt x="772" y="194"/>
                </a:cubicBezTo>
                <a:cubicBezTo>
                  <a:pt x="777" y="194"/>
                  <a:pt x="781" y="193"/>
                  <a:pt x="783" y="194"/>
                </a:cubicBezTo>
                <a:cubicBezTo>
                  <a:pt x="784" y="195"/>
                  <a:pt x="779" y="195"/>
                  <a:pt x="780" y="195"/>
                </a:cubicBezTo>
                <a:cubicBezTo>
                  <a:pt x="784" y="196"/>
                  <a:pt x="789" y="191"/>
                  <a:pt x="792" y="196"/>
                </a:cubicBezTo>
                <a:cubicBezTo>
                  <a:pt x="790" y="196"/>
                  <a:pt x="786" y="195"/>
                  <a:pt x="786" y="196"/>
                </a:cubicBezTo>
                <a:cubicBezTo>
                  <a:pt x="793" y="200"/>
                  <a:pt x="795" y="195"/>
                  <a:pt x="801" y="195"/>
                </a:cubicBezTo>
                <a:cubicBezTo>
                  <a:pt x="805" y="195"/>
                  <a:pt x="811" y="197"/>
                  <a:pt x="817" y="198"/>
                </a:cubicBezTo>
                <a:cubicBezTo>
                  <a:pt x="820" y="199"/>
                  <a:pt x="823" y="199"/>
                  <a:pt x="827" y="200"/>
                </a:cubicBezTo>
                <a:cubicBezTo>
                  <a:pt x="831" y="201"/>
                  <a:pt x="834" y="202"/>
                  <a:pt x="836" y="203"/>
                </a:cubicBezTo>
                <a:cubicBezTo>
                  <a:pt x="839" y="204"/>
                  <a:pt x="840" y="207"/>
                  <a:pt x="842" y="208"/>
                </a:cubicBezTo>
                <a:cubicBezTo>
                  <a:pt x="844" y="209"/>
                  <a:pt x="848" y="210"/>
                  <a:pt x="851" y="211"/>
                </a:cubicBezTo>
                <a:cubicBezTo>
                  <a:pt x="855" y="212"/>
                  <a:pt x="858" y="213"/>
                  <a:pt x="859" y="213"/>
                </a:cubicBezTo>
                <a:cubicBezTo>
                  <a:pt x="861" y="214"/>
                  <a:pt x="861" y="213"/>
                  <a:pt x="863" y="213"/>
                </a:cubicBezTo>
                <a:cubicBezTo>
                  <a:pt x="863" y="213"/>
                  <a:pt x="865" y="215"/>
                  <a:pt x="866" y="215"/>
                </a:cubicBezTo>
                <a:cubicBezTo>
                  <a:pt x="867" y="216"/>
                  <a:pt x="868" y="214"/>
                  <a:pt x="869" y="215"/>
                </a:cubicBezTo>
                <a:cubicBezTo>
                  <a:pt x="871" y="215"/>
                  <a:pt x="872" y="217"/>
                  <a:pt x="875" y="217"/>
                </a:cubicBezTo>
                <a:cubicBezTo>
                  <a:pt x="879" y="215"/>
                  <a:pt x="885" y="219"/>
                  <a:pt x="896" y="223"/>
                </a:cubicBezTo>
                <a:cubicBezTo>
                  <a:pt x="906" y="226"/>
                  <a:pt x="917" y="231"/>
                  <a:pt x="927" y="235"/>
                </a:cubicBezTo>
                <a:cubicBezTo>
                  <a:pt x="932" y="237"/>
                  <a:pt x="937" y="239"/>
                  <a:pt x="941" y="241"/>
                </a:cubicBezTo>
                <a:cubicBezTo>
                  <a:pt x="945" y="243"/>
                  <a:pt x="949" y="245"/>
                  <a:pt x="952" y="247"/>
                </a:cubicBezTo>
                <a:cubicBezTo>
                  <a:pt x="952" y="248"/>
                  <a:pt x="950" y="250"/>
                  <a:pt x="954" y="251"/>
                </a:cubicBezTo>
                <a:cubicBezTo>
                  <a:pt x="956" y="251"/>
                  <a:pt x="954" y="249"/>
                  <a:pt x="956" y="249"/>
                </a:cubicBezTo>
                <a:cubicBezTo>
                  <a:pt x="958" y="249"/>
                  <a:pt x="965" y="252"/>
                  <a:pt x="967" y="254"/>
                </a:cubicBezTo>
                <a:cubicBezTo>
                  <a:pt x="969" y="255"/>
                  <a:pt x="967" y="255"/>
                  <a:pt x="968" y="256"/>
                </a:cubicBezTo>
                <a:cubicBezTo>
                  <a:pt x="970" y="260"/>
                  <a:pt x="983" y="264"/>
                  <a:pt x="984" y="265"/>
                </a:cubicBezTo>
                <a:cubicBezTo>
                  <a:pt x="984" y="265"/>
                  <a:pt x="986" y="268"/>
                  <a:pt x="987" y="269"/>
                </a:cubicBezTo>
                <a:cubicBezTo>
                  <a:pt x="994" y="274"/>
                  <a:pt x="999" y="274"/>
                  <a:pt x="1004" y="277"/>
                </a:cubicBezTo>
                <a:cubicBezTo>
                  <a:pt x="1006" y="278"/>
                  <a:pt x="1007" y="281"/>
                  <a:pt x="1009" y="282"/>
                </a:cubicBezTo>
                <a:cubicBezTo>
                  <a:pt x="1011" y="283"/>
                  <a:pt x="1014" y="284"/>
                  <a:pt x="1016" y="286"/>
                </a:cubicBezTo>
                <a:cubicBezTo>
                  <a:pt x="1018" y="287"/>
                  <a:pt x="1018" y="288"/>
                  <a:pt x="1020" y="289"/>
                </a:cubicBezTo>
                <a:cubicBezTo>
                  <a:pt x="1021" y="290"/>
                  <a:pt x="1023" y="290"/>
                  <a:pt x="1025" y="291"/>
                </a:cubicBezTo>
                <a:cubicBezTo>
                  <a:pt x="1028" y="293"/>
                  <a:pt x="1027" y="294"/>
                  <a:pt x="1030" y="296"/>
                </a:cubicBezTo>
                <a:cubicBezTo>
                  <a:pt x="1032" y="297"/>
                  <a:pt x="1033" y="296"/>
                  <a:pt x="1035" y="299"/>
                </a:cubicBezTo>
                <a:cubicBezTo>
                  <a:pt x="1039" y="302"/>
                  <a:pt x="1040" y="304"/>
                  <a:pt x="1043" y="306"/>
                </a:cubicBezTo>
                <a:cubicBezTo>
                  <a:pt x="1045" y="308"/>
                  <a:pt x="1048" y="309"/>
                  <a:pt x="1049" y="310"/>
                </a:cubicBezTo>
                <a:cubicBezTo>
                  <a:pt x="1051" y="312"/>
                  <a:pt x="1052" y="315"/>
                  <a:pt x="1054" y="317"/>
                </a:cubicBezTo>
                <a:cubicBezTo>
                  <a:pt x="1055" y="319"/>
                  <a:pt x="1058" y="320"/>
                  <a:pt x="1060" y="322"/>
                </a:cubicBezTo>
                <a:cubicBezTo>
                  <a:pt x="1063" y="325"/>
                  <a:pt x="1066" y="329"/>
                  <a:pt x="1069" y="332"/>
                </a:cubicBezTo>
                <a:cubicBezTo>
                  <a:pt x="1071" y="334"/>
                  <a:pt x="1072" y="333"/>
                  <a:pt x="1074" y="335"/>
                </a:cubicBezTo>
                <a:cubicBezTo>
                  <a:pt x="1079" y="339"/>
                  <a:pt x="1086" y="346"/>
                  <a:pt x="1092" y="352"/>
                </a:cubicBezTo>
                <a:cubicBezTo>
                  <a:pt x="1096" y="356"/>
                  <a:pt x="1100" y="361"/>
                  <a:pt x="1103" y="364"/>
                </a:cubicBezTo>
                <a:cubicBezTo>
                  <a:pt x="1108" y="369"/>
                  <a:pt x="1111" y="371"/>
                  <a:pt x="1113" y="374"/>
                </a:cubicBezTo>
                <a:cubicBezTo>
                  <a:pt x="1115" y="377"/>
                  <a:pt x="1114" y="380"/>
                  <a:pt x="1117" y="382"/>
                </a:cubicBezTo>
                <a:cubicBezTo>
                  <a:pt x="1118" y="385"/>
                  <a:pt x="1123" y="387"/>
                  <a:pt x="1125" y="389"/>
                </a:cubicBezTo>
                <a:cubicBezTo>
                  <a:pt x="1126" y="390"/>
                  <a:pt x="1126" y="391"/>
                  <a:pt x="1127" y="393"/>
                </a:cubicBezTo>
                <a:cubicBezTo>
                  <a:pt x="1129" y="395"/>
                  <a:pt x="1130" y="394"/>
                  <a:pt x="1132" y="397"/>
                </a:cubicBezTo>
                <a:cubicBezTo>
                  <a:pt x="1133" y="399"/>
                  <a:pt x="1131" y="398"/>
                  <a:pt x="1132" y="399"/>
                </a:cubicBezTo>
                <a:cubicBezTo>
                  <a:pt x="1132" y="403"/>
                  <a:pt x="1139" y="408"/>
                  <a:pt x="1141" y="411"/>
                </a:cubicBezTo>
                <a:cubicBezTo>
                  <a:pt x="1147" y="419"/>
                  <a:pt x="1154" y="430"/>
                  <a:pt x="1158" y="438"/>
                </a:cubicBezTo>
                <a:cubicBezTo>
                  <a:pt x="1159" y="440"/>
                  <a:pt x="1161" y="442"/>
                  <a:pt x="1162" y="444"/>
                </a:cubicBezTo>
                <a:cubicBezTo>
                  <a:pt x="1163" y="446"/>
                  <a:pt x="1163" y="448"/>
                  <a:pt x="1164" y="450"/>
                </a:cubicBezTo>
                <a:cubicBezTo>
                  <a:pt x="1167" y="455"/>
                  <a:pt x="1171" y="460"/>
                  <a:pt x="1172" y="462"/>
                </a:cubicBezTo>
                <a:cubicBezTo>
                  <a:pt x="1173" y="463"/>
                  <a:pt x="1173" y="464"/>
                  <a:pt x="1174" y="467"/>
                </a:cubicBezTo>
                <a:cubicBezTo>
                  <a:pt x="1176" y="469"/>
                  <a:pt x="1177" y="470"/>
                  <a:pt x="1179" y="472"/>
                </a:cubicBezTo>
                <a:cubicBezTo>
                  <a:pt x="1180" y="475"/>
                  <a:pt x="1180" y="479"/>
                  <a:pt x="1181" y="481"/>
                </a:cubicBezTo>
                <a:cubicBezTo>
                  <a:pt x="1182" y="484"/>
                  <a:pt x="1185" y="485"/>
                  <a:pt x="1186" y="489"/>
                </a:cubicBezTo>
                <a:cubicBezTo>
                  <a:pt x="1188" y="495"/>
                  <a:pt x="1190" y="495"/>
                  <a:pt x="1193" y="499"/>
                </a:cubicBezTo>
                <a:cubicBezTo>
                  <a:pt x="1194" y="500"/>
                  <a:pt x="1193" y="502"/>
                  <a:pt x="1194" y="505"/>
                </a:cubicBezTo>
                <a:cubicBezTo>
                  <a:pt x="1195" y="507"/>
                  <a:pt x="1197" y="509"/>
                  <a:pt x="1198" y="511"/>
                </a:cubicBezTo>
                <a:cubicBezTo>
                  <a:pt x="1203" y="521"/>
                  <a:pt x="1201" y="522"/>
                  <a:pt x="1204" y="528"/>
                </a:cubicBezTo>
                <a:cubicBezTo>
                  <a:pt x="1204" y="529"/>
                  <a:pt x="1206" y="531"/>
                  <a:pt x="1207" y="533"/>
                </a:cubicBezTo>
                <a:cubicBezTo>
                  <a:pt x="1208" y="536"/>
                  <a:pt x="1208" y="540"/>
                  <a:pt x="1209" y="542"/>
                </a:cubicBezTo>
                <a:cubicBezTo>
                  <a:pt x="1211" y="544"/>
                  <a:pt x="1212" y="544"/>
                  <a:pt x="1213" y="546"/>
                </a:cubicBezTo>
                <a:cubicBezTo>
                  <a:pt x="1214" y="548"/>
                  <a:pt x="1215" y="550"/>
                  <a:pt x="1215" y="552"/>
                </a:cubicBezTo>
                <a:cubicBezTo>
                  <a:pt x="1216" y="554"/>
                  <a:pt x="1217" y="556"/>
                  <a:pt x="1217" y="558"/>
                </a:cubicBezTo>
                <a:cubicBezTo>
                  <a:pt x="1218" y="562"/>
                  <a:pt x="1220" y="567"/>
                  <a:pt x="1221" y="571"/>
                </a:cubicBezTo>
                <a:cubicBezTo>
                  <a:pt x="1223" y="577"/>
                  <a:pt x="1223" y="575"/>
                  <a:pt x="1223" y="579"/>
                </a:cubicBezTo>
                <a:cubicBezTo>
                  <a:pt x="1223" y="587"/>
                  <a:pt x="1224" y="595"/>
                  <a:pt x="1229" y="599"/>
                </a:cubicBezTo>
                <a:cubicBezTo>
                  <a:pt x="1229" y="603"/>
                  <a:pt x="1227" y="604"/>
                  <a:pt x="1227" y="607"/>
                </a:cubicBezTo>
                <a:cubicBezTo>
                  <a:pt x="1229" y="616"/>
                  <a:pt x="1240" y="624"/>
                  <a:pt x="1235" y="629"/>
                </a:cubicBezTo>
                <a:cubicBezTo>
                  <a:pt x="1234" y="626"/>
                  <a:pt x="1234" y="618"/>
                  <a:pt x="1231" y="620"/>
                </a:cubicBezTo>
                <a:cubicBezTo>
                  <a:pt x="1232" y="624"/>
                  <a:pt x="1233" y="629"/>
                  <a:pt x="1234" y="633"/>
                </a:cubicBezTo>
                <a:cubicBezTo>
                  <a:pt x="1235" y="637"/>
                  <a:pt x="1236" y="641"/>
                  <a:pt x="1237" y="644"/>
                </a:cubicBezTo>
                <a:cubicBezTo>
                  <a:pt x="1238" y="648"/>
                  <a:pt x="1239" y="652"/>
                  <a:pt x="1239" y="655"/>
                </a:cubicBezTo>
                <a:cubicBezTo>
                  <a:pt x="1240" y="657"/>
                  <a:pt x="1240" y="658"/>
                  <a:pt x="1240" y="660"/>
                </a:cubicBezTo>
                <a:cubicBezTo>
                  <a:pt x="1240" y="661"/>
                  <a:pt x="1240" y="663"/>
                  <a:pt x="1240" y="665"/>
                </a:cubicBezTo>
                <a:cubicBezTo>
                  <a:pt x="1238" y="666"/>
                  <a:pt x="1239" y="658"/>
                  <a:pt x="1237" y="661"/>
                </a:cubicBezTo>
                <a:cubicBezTo>
                  <a:pt x="1236" y="666"/>
                  <a:pt x="1239" y="676"/>
                  <a:pt x="1237" y="680"/>
                </a:cubicBezTo>
                <a:cubicBezTo>
                  <a:pt x="1243" y="681"/>
                  <a:pt x="1239" y="691"/>
                  <a:pt x="1241" y="694"/>
                </a:cubicBezTo>
                <a:cubicBezTo>
                  <a:pt x="1243" y="689"/>
                  <a:pt x="1241" y="702"/>
                  <a:pt x="1244" y="705"/>
                </a:cubicBezTo>
                <a:cubicBezTo>
                  <a:pt x="1242" y="705"/>
                  <a:pt x="1240" y="703"/>
                  <a:pt x="1239" y="706"/>
                </a:cubicBezTo>
                <a:cubicBezTo>
                  <a:pt x="1239" y="709"/>
                  <a:pt x="1240" y="712"/>
                  <a:pt x="1241" y="715"/>
                </a:cubicBezTo>
                <a:cubicBezTo>
                  <a:pt x="1241" y="718"/>
                  <a:pt x="1242" y="721"/>
                  <a:pt x="1243" y="723"/>
                </a:cubicBezTo>
                <a:cubicBezTo>
                  <a:pt x="1243" y="725"/>
                  <a:pt x="1245" y="723"/>
                  <a:pt x="1246" y="727"/>
                </a:cubicBezTo>
                <a:cubicBezTo>
                  <a:pt x="1245" y="731"/>
                  <a:pt x="1244" y="732"/>
                  <a:pt x="1244" y="736"/>
                </a:cubicBezTo>
                <a:cubicBezTo>
                  <a:pt x="1244" y="739"/>
                  <a:pt x="1245" y="742"/>
                  <a:pt x="1245" y="744"/>
                </a:cubicBezTo>
                <a:cubicBezTo>
                  <a:pt x="1245" y="747"/>
                  <a:pt x="1245" y="749"/>
                  <a:pt x="1244" y="749"/>
                </a:cubicBezTo>
                <a:cubicBezTo>
                  <a:pt x="1242" y="749"/>
                  <a:pt x="1243" y="744"/>
                  <a:pt x="1240" y="744"/>
                </a:cubicBezTo>
                <a:cubicBezTo>
                  <a:pt x="1239" y="748"/>
                  <a:pt x="1237" y="756"/>
                  <a:pt x="1238" y="761"/>
                </a:cubicBezTo>
                <a:cubicBezTo>
                  <a:pt x="1238" y="763"/>
                  <a:pt x="1241" y="764"/>
                  <a:pt x="1241" y="767"/>
                </a:cubicBezTo>
                <a:cubicBezTo>
                  <a:pt x="1242" y="767"/>
                  <a:pt x="1242" y="769"/>
                  <a:pt x="1242" y="770"/>
                </a:cubicBezTo>
                <a:cubicBezTo>
                  <a:pt x="1242" y="772"/>
                  <a:pt x="1242" y="773"/>
                  <a:pt x="1242" y="775"/>
                </a:cubicBezTo>
                <a:cubicBezTo>
                  <a:pt x="1242" y="779"/>
                  <a:pt x="1242" y="781"/>
                  <a:pt x="1242" y="781"/>
                </a:cubicBezTo>
                <a:cubicBezTo>
                  <a:pt x="1242" y="781"/>
                  <a:pt x="1239" y="778"/>
                  <a:pt x="1239" y="778"/>
                </a:cubicBezTo>
                <a:cubicBezTo>
                  <a:pt x="1237" y="781"/>
                  <a:pt x="1240" y="782"/>
                  <a:pt x="1240" y="784"/>
                </a:cubicBezTo>
                <a:cubicBezTo>
                  <a:pt x="1240" y="785"/>
                  <a:pt x="1237" y="785"/>
                  <a:pt x="1236" y="785"/>
                </a:cubicBezTo>
                <a:cubicBezTo>
                  <a:pt x="1236" y="786"/>
                  <a:pt x="1236" y="790"/>
                  <a:pt x="1235" y="791"/>
                </a:cubicBezTo>
                <a:cubicBezTo>
                  <a:pt x="1235" y="795"/>
                  <a:pt x="1241" y="797"/>
                  <a:pt x="1238" y="800"/>
                </a:cubicBezTo>
                <a:cubicBezTo>
                  <a:pt x="1237" y="800"/>
                  <a:pt x="1238" y="797"/>
                  <a:pt x="1237" y="797"/>
                </a:cubicBezTo>
                <a:cubicBezTo>
                  <a:pt x="1235" y="803"/>
                  <a:pt x="1232" y="808"/>
                  <a:pt x="1232" y="818"/>
                </a:cubicBezTo>
                <a:cubicBezTo>
                  <a:pt x="1235" y="820"/>
                  <a:pt x="1233" y="812"/>
                  <a:pt x="1236" y="814"/>
                </a:cubicBezTo>
                <a:cubicBezTo>
                  <a:pt x="1237" y="820"/>
                  <a:pt x="1233" y="818"/>
                  <a:pt x="1233" y="824"/>
                </a:cubicBezTo>
                <a:cubicBezTo>
                  <a:pt x="1231" y="826"/>
                  <a:pt x="1230" y="821"/>
                  <a:pt x="1229" y="828"/>
                </a:cubicBezTo>
                <a:cubicBezTo>
                  <a:pt x="1229" y="831"/>
                  <a:pt x="1232" y="829"/>
                  <a:pt x="1231" y="832"/>
                </a:cubicBezTo>
                <a:cubicBezTo>
                  <a:pt x="1229" y="833"/>
                  <a:pt x="1231" y="836"/>
                  <a:pt x="1230" y="838"/>
                </a:cubicBezTo>
                <a:cubicBezTo>
                  <a:pt x="1230" y="840"/>
                  <a:pt x="1229" y="843"/>
                  <a:pt x="1229" y="845"/>
                </a:cubicBezTo>
                <a:cubicBezTo>
                  <a:pt x="1229" y="845"/>
                  <a:pt x="1230" y="847"/>
                  <a:pt x="1230" y="848"/>
                </a:cubicBezTo>
                <a:cubicBezTo>
                  <a:pt x="1230" y="850"/>
                  <a:pt x="1229" y="853"/>
                  <a:pt x="1228" y="853"/>
                </a:cubicBezTo>
                <a:cubicBezTo>
                  <a:pt x="1226" y="853"/>
                  <a:pt x="1229" y="847"/>
                  <a:pt x="1229" y="845"/>
                </a:cubicBezTo>
                <a:cubicBezTo>
                  <a:pt x="1227" y="845"/>
                  <a:pt x="1226" y="846"/>
                  <a:pt x="1225" y="848"/>
                </a:cubicBezTo>
                <a:cubicBezTo>
                  <a:pt x="1225" y="849"/>
                  <a:pt x="1224" y="851"/>
                  <a:pt x="1224" y="853"/>
                </a:cubicBezTo>
                <a:cubicBezTo>
                  <a:pt x="1223" y="857"/>
                  <a:pt x="1223" y="862"/>
                  <a:pt x="1222" y="865"/>
                </a:cubicBezTo>
                <a:cubicBezTo>
                  <a:pt x="1221" y="869"/>
                  <a:pt x="1219" y="871"/>
                  <a:pt x="1218" y="874"/>
                </a:cubicBezTo>
                <a:cubicBezTo>
                  <a:pt x="1217" y="877"/>
                  <a:pt x="1217" y="878"/>
                  <a:pt x="1217" y="880"/>
                </a:cubicBezTo>
                <a:cubicBezTo>
                  <a:pt x="1216" y="888"/>
                  <a:pt x="1216" y="889"/>
                  <a:pt x="1215" y="894"/>
                </a:cubicBezTo>
                <a:cubicBezTo>
                  <a:pt x="1211" y="895"/>
                  <a:pt x="1210" y="906"/>
                  <a:pt x="1209" y="912"/>
                </a:cubicBezTo>
                <a:cubicBezTo>
                  <a:pt x="1208" y="913"/>
                  <a:pt x="1206" y="915"/>
                  <a:pt x="1205" y="916"/>
                </a:cubicBezTo>
                <a:cubicBezTo>
                  <a:pt x="1205" y="918"/>
                  <a:pt x="1204" y="920"/>
                  <a:pt x="1204" y="921"/>
                </a:cubicBezTo>
                <a:cubicBezTo>
                  <a:pt x="1203" y="923"/>
                  <a:pt x="1203" y="925"/>
                  <a:pt x="1202" y="926"/>
                </a:cubicBezTo>
                <a:cubicBezTo>
                  <a:pt x="1202" y="927"/>
                  <a:pt x="1199" y="929"/>
                  <a:pt x="1199" y="931"/>
                </a:cubicBezTo>
                <a:cubicBezTo>
                  <a:pt x="1194" y="938"/>
                  <a:pt x="1195" y="942"/>
                  <a:pt x="1192" y="942"/>
                </a:cubicBezTo>
                <a:cubicBezTo>
                  <a:pt x="1190" y="942"/>
                  <a:pt x="1189" y="949"/>
                  <a:pt x="1188" y="951"/>
                </a:cubicBezTo>
                <a:cubicBezTo>
                  <a:pt x="1187" y="953"/>
                  <a:pt x="1186" y="953"/>
                  <a:pt x="1186" y="956"/>
                </a:cubicBezTo>
                <a:cubicBezTo>
                  <a:pt x="1185" y="957"/>
                  <a:pt x="1186" y="958"/>
                  <a:pt x="1185" y="960"/>
                </a:cubicBezTo>
                <a:cubicBezTo>
                  <a:pt x="1184" y="962"/>
                  <a:pt x="1182" y="962"/>
                  <a:pt x="1181" y="964"/>
                </a:cubicBezTo>
                <a:cubicBezTo>
                  <a:pt x="1181" y="965"/>
                  <a:pt x="1182" y="966"/>
                  <a:pt x="1181" y="967"/>
                </a:cubicBezTo>
                <a:cubicBezTo>
                  <a:pt x="1178" y="973"/>
                  <a:pt x="1174" y="981"/>
                  <a:pt x="1170" y="987"/>
                </a:cubicBezTo>
                <a:cubicBezTo>
                  <a:pt x="1169" y="989"/>
                  <a:pt x="1175" y="988"/>
                  <a:pt x="1170" y="993"/>
                </a:cubicBezTo>
                <a:cubicBezTo>
                  <a:pt x="1166" y="996"/>
                  <a:pt x="1171" y="990"/>
                  <a:pt x="1168" y="989"/>
                </a:cubicBezTo>
                <a:cubicBezTo>
                  <a:pt x="1165" y="996"/>
                  <a:pt x="1161" y="999"/>
                  <a:pt x="1159" y="1002"/>
                </a:cubicBezTo>
                <a:cubicBezTo>
                  <a:pt x="1158" y="1003"/>
                  <a:pt x="1159" y="1004"/>
                  <a:pt x="1158" y="1006"/>
                </a:cubicBezTo>
                <a:cubicBezTo>
                  <a:pt x="1157" y="1007"/>
                  <a:pt x="1155" y="1008"/>
                  <a:pt x="1154" y="1010"/>
                </a:cubicBezTo>
                <a:cubicBezTo>
                  <a:pt x="1149" y="1016"/>
                  <a:pt x="1143" y="1024"/>
                  <a:pt x="1140" y="1029"/>
                </a:cubicBezTo>
                <a:cubicBezTo>
                  <a:pt x="1138" y="1033"/>
                  <a:pt x="1138" y="1038"/>
                  <a:pt x="1136" y="1041"/>
                </a:cubicBezTo>
                <a:cubicBezTo>
                  <a:pt x="1134" y="1045"/>
                  <a:pt x="1131" y="1048"/>
                  <a:pt x="1128" y="1052"/>
                </a:cubicBezTo>
                <a:cubicBezTo>
                  <a:pt x="1125" y="1055"/>
                  <a:pt x="1123" y="1058"/>
                  <a:pt x="1120" y="1062"/>
                </a:cubicBezTo>
                <a:cubicBezTo>
                  <a:pt x="1117" y="1060"/>
                  <a:pt x="1117" y="1060"/>
                  <a:pt x="1117" y="1060"/>
                </a:cubicBezTo>
                <a:cubicBezTo>
                  <a:pt x="1113" y="1064"/>
                  <a:pt x="1115" y="1065"/>
                  <a:pt x="1115" y="1067"/>
                </a:cubicBezTo>
                <a:cubicBezTo>
                  <a:pt x="1109" y="1065"/>
                  <a:pt x="1108" y="1072"/>
                  <a:pt x="1104" y="1076"/>
                </a:cubicBezTo>
                <a:cubicBezTo>
                  <a:pt x="1104" y="1076"/>
                  <a:pt x="1102" y="1078"/>
                  <a:pt x="1101" y="1079"/>
                </a:cubicBezTo>
                <a:cubicBezTo>
                  <a:pt x="1098" y="1082"/>
                  <a:pt x="1095" y="1086"/>
                  <a:pt x="1093" y="1089"/>
                </a:cubicBezTo>
                <a:cubicBezTo>
                  <a:pt x="1089" y="1090"/>
                  <a:pt x="1094" y="1084"/>
                  <a:pt x="1090" y="1086"/>
                </a:cubicBezTo>
                <a:cubicBezTo>
                  <a:pt x="1087" y="1090"/>
                  <a:pt x="1083" y="1094"/>
                  <a:pt x="1079" y="1098"/>
                </a:cubicBezTo>
                <a:cubicBezTo>
                  <a:pt x="1077" y="1100"/>
                  <a:pt x="1077" y="1103"/>
                  <a:pt x="1074" y="1105"/>
                </a:cubicBezTo>
                <a:cubicBezTo>
                  <a:pt x="1071" y="1107"/>
                  <a:pt x="1066" y="1109"/>
                  <a:pt x="1063" y="1111"/>
                </a:cubicBezTo>
                <a:cubicBezTo>
                  <a:pt x="1061" y="1113"/>
                  <a:pt x="1059" y="1117"/>
                  <a:pt x="1057" y="1119"/>
                </a:cubicBezTo>
                <a:cubicBezTo>
                  <a:pt x="1052" y="1123"/>
                  <a:pt x="1043" y="1128"/>
                  <a:pt x="1036" y="1134"/>
                </a:cubicBezTo>
                <a:cubicBezTo>
                  <a:pt x="1029" y="1138"/>
                  <a:pt x="1023" y="1145"/>
                  <a:pt x="1017" y="1149"/>
                </a:cubicBezTo>
                <a:cubicBezTo>
                  <a:pt x="1011" y="1152"/>
                  <a:pt x="1005" y="1154"/>
                  <a:pt x="1000" y="1157"/>
                </a:cubicBezTo>
                <a:cubicBezTo>
                  <a:pt x="998" y="1159"/>
                  <a:pt x="998" y="1161"/>
                  <a:pt x="996" y="1163"/>
                </a:cubicBezTo>
                <a:cubicBezTo>
                  <a:pt x="991" y="1166"/>
                  <a:pt x="987" y="1168"/>
                  <a:pt x="983" y="1169"/>
                </a:cubicBezTo>
                <a:cubicBezTo>
                  <a:pt x="979" y="1171"/>
                  <a:pt x="975" y="1172"/>
                  <a:pt x="971" y="1174"/>
                </a:cubicBezTo>
                <a:cubicBezTo>
                  <a:pt x="969" y="1175"/>
                  <a:pt x="968" y="1177"/>
                  <a:pt x="966" y="1178"/>
                </a:cubicBezTo>
                <a:cubicBezTo>
                  <a:pt x="964" y="1178"/>
                  <a:pt x="961" y="1178"/>
                  <a:pt x="961" y="1178"/>
                </a:cubicBezTo>
                <a:cubicBezTo>
                  <a:pt x="959" y="1179"/>
                  <a:pt x="958" y="1183"/>
                  <a:pt x="956" y="1184"/>
                </a:cubicBezTo>
                <a:cubicBezTo>
                  <a:pt x="953" y="1184"/>
                  <a:pt x="951" y="1183"/>
                  <a:pt x="948" y="1184"/>
                </a:cubicBezTo>
                <a:cubicBezTo>
                  <a:pt x="946" y="1185"/>
                  <a:pt x="944" y="1188"/>
                  <a:pt x="942" y="1189"/>
                </a:cubicBezTo>
                <a:cubicBezTo>
                  <a:pt x="937" y="1191"/>
                  <a:pt x="932" y="1192"/>
                  <a:pt x="929" y="1193"/>
                </a:cubicBezTo>
                <a:cubicBezTo>
                  <a:pt x="928" y="1193"/>
                  <a:pt x="928" y="1194"/>
                  <a:pt x="927" y="1195"/>
                </a:cubicBezTo>
                <a:cubicBezTo>
                  <a:pt x="925" y="1195"/>
                  <a:pt x="919" y="1198"/>
                  <a:pt x="916" y="1199"/>
                </a:cubicBezTo>
                <a:cubicBezTo>
                  <a:pt x="914" y="1200"/>
                  <a:pt x="912" y="1200"/>
                  <a:pt x="910" y="1200"/>
                </a:cubicBezTo>
                <a:cubicBezTo>
                  <a:pt x="908" y="1201"/>
                  <a:pt x="906" y="1201"/>
                  <a:pt x="904" y="1202"/>
                </a:cubicBezTo>
                <a:cubicBezTo>
                  <a:pt x="901" y="1203"/>
                  <a:pt x="898" y="1205"/>
                  <a:pt x="896" y="1205"/>
                </a:cubicBezTo>
                <a:cubicBezTo>
                  <a:pt x="894" y="1206"/>
                  <a:pt x="892" y="1205"/>
                  <a:pt x="890" y="1206"/>
                </a:cubicBezTo>
                <a:cubicBezTo>
                  <a:pt x="888" y="1206"/>
                  <a:pt x="887" y="1209"/>
                  <a:pt x="886" y="1209"/>
                </a:cubicBezTo>
                <a:cubicBezTo>
                  <a:pt x="885" y="1209"/>
                  <a:pt x="882" y="1209"/>
                  <a:pt x="880" y="1209"/>
                </a:cubicBezTo>
                <a:cubicBezTo>
                  <a:pt x="880" y="1209"/>
                  <a:pt x="878" y="1209"/>
                  <a:pt x="878" y="1209"/>
                </a:cubicBezTo>
                <a:cubicBezTo>
                  <a:pt x="878" y="1209"/>
                  <a:pt x="875" y="1208"/>
                  <a:pt x="876" y="1208"/>
                </a:cubicBezTo>
                <a:cubicBezTo>
                  <a:pt x="874" y="1208"/>
                  <a:pt x="873" y="1210"/>
                  <a:pt x="870" y="1211"/>
                </a:cubicBezTo>
                <a:cubicBezTo>
                  <a:pt x="867" y="1212"/>
                  <a:pt x="865" y="1212"/>
                  <a:pt x="864" y="1212"/>
                </a:cubicBezTo>
                <a:cubicBezTo>
                  <a:pt x="861" y="1213"/>
                  <a:pt x="859" y="1216"/>
                  <a:pt x="857" y="1216"/>
                </a:cubicBezTo>
                <a:cubicBezTo>
                  <a:pt x="851" y="1218"/>
                  <a:pt x="847" y="1215"/>
                  <a:pt x="843" y="1215"/>
                </a:cubicBezTo>
                <a:cubicBezTo>
                  <a:pt x="840" y="1216"/>
                  <a:pt x="836" y="1217"/>
                  <a:pt x="832" y="1218"/>
                </a:cubicBezTo>
                <a:cubicBezTo>
                  <a:pt x="828" y="1219"/>
                  <a:pt x="823" y="1221"/>
                  <a:pt x="818" y="1222"/>
                </a:cubicBezTo>
                <a:cubicBezTo>
                  <a:pt x="814" y="1223"/>
                  <a:pt x="809" y="1224"/>
                  <a:pt x="804" y="1224"/>
                </a:cubicBezTo>
                <a:cubicBezTo>
                  <a:pt x="799" y="1225"/>
                  <a:pt x="794" y="1226"/>
                  <a:pt x="790" y="1226"/>
                </a:cubicBezTo>
                <a:cubicBezTo>
                  <a:pt x="785" y="1227"/>
                  <a:pt x="779" y="1230"/>
                  <a:pt x="774" y="1231"/>
                </a:cubicBezTo>
                <a:cubicBezTo>
                  <a:pt x="772" y="1231"/>
                  <a:pt x="770" y="1231"/>
                  <a:pt x="767" y="1232"/>
                </a:cubicBezTo>
                <a:cubicBezTo>
                  <a:pt x="765" y="1232"/>
                  <a:pt x="763" y="1232"/>
                  <a:pt x="761" y="1232"/>
                </a:cubicBezTo>
                <a:cubicBezTo>
                  <a:pt x="756" y="1232"/>
                  <a:pt x="751" y="1232"/>
                  <a:pt x="747" y="1232"/>
                </a:cubicBezTo>
                <a:cubicBezTo>
                  <a:pt x="743" y="1232"/>
                  <a:pt x="738" y="1232"/>
                  <a:pt x="735" y="1233"/>
                </a:cubicBezTo>
                <a:cubicBezTo>
                  <a:pt x="731" y="1234"/>
                  <a:pt x="729" y="1235"/>
                  <a:pt x="727" y="1236"/>
                </a:cubicBezTo>
                <a:cubicBezTo>
                  <a:pt x="728" y="1235"/>
                  <a:pt x="727" y="1240"/>
                  <a:pt x="727" y="1240"/>
                </a:cubicBezTo>
                <a:cubicBezTo>
                  <a:pt x="726" y="1242"/>
                  <a:pt x="725" y="1242"/>
                  <a:pt x="724" y="1243"/>
                </a:cubicBezTo>
                <a:cubicBezTo>
                  <a:pt x="724" y="1244"/>
                  <a:pt x="726" y="1246"/>
                  <a:pt x="726" y="1248"/>
                </a:cubicBezTo>
                <a:cubicBezTo>
                  <a:pt x="727" y="1253"/>
                  <a:pt x="724" y="1251"/>
                  <a:pt x="729" y="1254"/>
                </a:cubicBezTo>
                <a:cubicBezTo>
                  <a:pt x="734" y="1258"/>
                  <a:pt x="733" y="1257"/>
                  <a:pt x="741" y="1259"/>
                </a:cubicBezTo>
                <a:cubicBezTo>
                  <a:pt x="745" y="1260"/>
                  <a:pt x="747" y="1261"/>
                  <a:pt x="748" y="1260"/>
                </a:cubicBezTo>
                <a:cubicBezTo>
                  <a:pt x="749" y="1259"/>
                  <a:pt x="750" y="1261"/>
                  <a:pt x="750" y="1261"/>
                </a:cubicBezTo>
                <a:cubicBezTo>
                  <a:pt x="752" y="1261"/>
                  <a:pt x="755" y="1260"/>
                  <a:pt x="758" y="1260"/>
                </a:cubicBezTo>
                <a:cubicBezTo>
                  <a:pt x="760" y="1260"/>
                  <a:pt x="762" y="1261"/>
                  <a:pt x="763" y="1261"/>
                </a:cubicBezTo>
                <a:cubicBezTo>
                  <a:pt x="763" y="1261"/>
                  <a:pt x="767" y="1260"/>
                  <a:pt x="769" y="1260"/>
                </a:cubicBezTo>
                <a:cubicBezTo>
                  <a:pt x="772" y="1260"/>
                  <a:pt x="775" y="1261"/>
                  <a:pt x="778" y="1261"/>
                </a:cubicBezTo>
                <a:cubicBezTo>
                  <a:pt x="781" y="1261"/>
                  <a:pt x="784" y="1260"/>
                  <a:pt x="787" y="1260"/>
                </a:cubicBezTo>
                <a:cubicBezTo>
                  <a:pt x="790" y="1259"/>
                  <a:pt x="793" y="1260"/>
                  <a:pt x="796" y="1260"/>
                </a:cubicBezTo>
                <a:cubicBezTo>
                  <a:pt x="799" y="1260"/>
                  <a:pt x="802" y="1260"/>
                  <a:pt x="805" y="1260"/>
                </a:cubicBezTo>
                <a:cubicBezTo>
                  <a:pt x="807" y="1259"/>
                  <a:pt x="807" y="1258"/>
                  <a:pt x="810" y="1258"/>
                </a:cubicBezTo>
                <a:cubicBezTo>
                  <a:pt x="813" y="1257"/>
                  <a:pt x="817" y="1259"/>
                  <a:pt x="823" y="1259"/>
                </a:cubicBezTo>
                <a:cubicBezTo>
                  <a:pt x="826" y="1258"/>
                  <a:pt x="831" y="1256"/>
                  <a:pt x="835" y="1255"/>
                </a:cubicBezTo>
                <a:cubicBezTo>
                  <a:pt x="838" y="1255"/>
                  <a:pt x="840" y="1256"/>
                  <a:pt x="842" y="1255"/>
                </a:cubicBezTo>
                <a:cubicBezTo>
                  <a:pt x="846" y="1254"/>
                  <a:pt x="848" y="1253"/>
                  <a:pt x="850" y="1252"/>
                </a:cubicBezTo>
                <a:cubicBezTo>
                  <a:pt x="851" y="1252"/>
                  <a:pt x="854" y="1254"/>
                  <a:pt x="856" y="1254"/>
                </a:cubicBezTo>
                <a:cubicBezTo>
                  <a:pt x="860" y="1252"/>
                  <a:pt x="865" y="1250"/>
                  <a:pt x="869" y="1249"/>
                </a:cubicBezTo>
                <a:cubicBezTo>
                  <a:pt x="871" y="1248"/>
                  <a:pt x="874" y="1249"/>
                  <a:pt x="875" y="1249"/>
                </a:cubicBezTo>
                <a:cubicBezTo>
                  <a:pt x="878" y="1248"/>
                  <a:pt x="878" y="1247"/>
                  <a:pt x="880" y="1246"/>
                </a:cubicBezTo>
                <a:cubicBezTo>
                  <a:pt x="883" y="1245"/>
                  <a:pt x="883" y="1247"/>
                  <a:pt x="886" y="1247"/>
                </a:cubicBezTo>
                <a:cubicBezTo>
                  <a:pt x="890" y="1241"/>
                  <a:pt x="893" y="1243"/>
                  <a:pt x="898" y="1242"/>
                </a:cubicBezTo>
                <a:cubicBezTo>
                  <a:pt x="899" y="1242"/>
                  <a:pt x="903" y="1238"/>
                  <a:pt x="903" y="1241"/>
                </a:cubicBezTo>
                <a:cubicBezTo>
                  <a:pt x="900" y="1242"/>
                  <a:pt x="896" y="1242"/>
                  <a:pt x="897" y="1245"/>
                </a:cubicBezTo>
                <a:cubicBezTo>
                  <a:pt x="901" y="1244"/>
                  <a:pt x="903" y="1243"/>
                  <a:pt x="905" y="1241"/>
                </a:cubicBezTo>
                <a:cubicBezTo>
                  <a:pt x="906" y="1239"/>
                  <a:pt x="908" y="1238"/>
                  <a:pt x="909" y="1236"/>
                </a:cubicBezTo>
                <a:cubicBezTo>
                  <a:pt x="911" y="1239"/>
                  <a:pt x="915" y="1234"/>
                  <a:pt x="919" y="1234"/>
                </a:cubicBezTo>
                <a:cubicBezTo>
                  <a:pt x="922" y="1234"/>
                  <a:pt x="922" y="1236"/>
                  <a:pt x="925" y="1235"/>
                </a:cubicBezTo>
                <a:cubicBezTo>
                  <a:pt x="932" y="1233"/>
                  <a:pt x="936" y="1226"/>
                  <a:pt x="942" y="1227"/>
                </a:cubicBezTo>
                <a:cubicBezTo>
                  <a:pt x="943" y="1228"/>
                  <a:pt x="936" y="1229"/>
                  <a:pt x="939" y="1231"/>
                </a:cubicBezTo>
                <a:cubicBezTo>
                  <a:pt x="942" y="1230"/>
                  <a:pt x="942" y="1227"/>
                  <a:pt x="946" y="1225"/>
                </a:cubicBezTo>
                <a:cubicBezTo>
                  <a:pt x="947" y="1224"/>
                  <a:pt x="951" y="1224"/>
                  <a:pt x="954" y="1223"/>
                </a:cubicBezTo>
                <a:cubicBezTo>
                  <a:pt x="956" y="1222"/>
                  <a:pt x="958" y="1219"/>
                  <a:pt x="960" y="1218"/>
                </a:cubicBezTo>
                <a:cubicBezTo>
                  <a:pt x="960" y="1218"/>
                  <a:pt x="963" y="1218"/>
                  <a:pt x="964" y="1218"/>
                </a:cubicBezTo>
                <a:cubicBezTo>
                  <a:pt x="966" y="1217"/>
                  <a:pt x="968" y="1215"/>
                  <a:pt x="969" y="1216"/>
                </a:cubicBezTo>
                <a:cubicBezTo>
                  <a:pt x="970" y="1218"/>
                  <a:pt x="965" y="1219"/>
                  <a:pt x="966" y="1221"/>
                </a:cubicBezTo>
                <a:cubicBezTo>
                  <a:pt x="969" y="1219"/>
                  <a:pt x="973" y="1217"/>
                  <a:pt x="976" y="1215"/>
                </a:cubicBezTo>
                <a:cubicBezTo>
                  <a:pt x="980" y="1213"/>
                  <a:pt x="982" y="1212"/>
                  <a:pt x="983" y="1211"/>
                </a:cubicBezTo>
                <a:cubicBezTo>
                  <a:pt x="984" y="1209"/>
                  <a:pt x="983" y="1210"/>
                  <a:pt x="985" y="1208"/>
                </a:cubicBezTo>
                <a:cubicBezTo>
                  <a:pt x="988" y="1205"/>
                  <a:pt x="990" y="1204"/>
                  <a:pt x="992" y="1204"/>
                </a:cubicBezTo>
                <a:cubicBezTo>
                  <a:pt x="995" y="1203"/>
                  <a:pt x="997" y="1203"/>
                  <a:pt x="1000" y="1201"/>
                </a:cubicBezTo>
                <a:cubicBezTo>
                  <a:pt x="1003" y="1199"/>
                  <a:pt x="1004" y="1197"/>
                  <a:pt x="1006" y="1196"/>
                </a:cubicBezTo>
                <a:cubicBezTo>
                  <a:pt x="1009" y="1194"/>
                  <a:pt x="1014" y="1196"/>
                  <a:pt x="1017" y="1191"/>
                </a:cubicBezTo>
                <a:cubicBezTo>
                  <a:pt x="1015" y="1192"/>
                  <a:pt x="1014" y="1191"/>
                  <a:pt x="1015" y="1190"/>
                </a:cubicBezTo>
                <a:cubicBezTo>
                  <a:pt x="1019" y="1189"/>
                  <a:pt x="1022" y="1190"/>
                  <a:pt x="1025" y="1188"/>
                </a:cubicBezTo>
                <a:cubicBezTo>
                  <a:pt x="1030" y="1186"/>
                  <a:pt x="1032" y="1181"/>
                  <a:pt x="1037" y="1178"/>
                </a:cubicBezTo>
                <a:cubicBezTo>
                  <a:pt x="1040" y="1176"/>
                  <a:pt x="1042" y="1178"/>
                  <a:pt x="1046" y="1175"/>
                </a:cubicBezTo>
                <a:cubicBezTo>
                  <a:pt x="1046" y="1175"/>
                  <a:pt x="1050" y="1171"/>
                  <a:pt x="1051" y="1170"/>
                </a:cubicBezTo>
                <a:cubicBezTo>
                  <a:pt x="1052" y="1169"/>
                  <a:pt x="1053" y="1165"/>
                  <a:pt x="1055" y="1166"/>
                </a:cubicBezTo>
                <a:cubicBezTo>
                  <a:pt x="1057" y="1168"/>
                  <a:pt x="1052" y="1170"/>
                  <a:pt x="1053" y="1172"/>
                </a:cubicBezTo>
                <a:cubicBezTo>
                  <a:pt x="1056" y="1169"/>
                  <a:pt x="1061" y="1166"/>
                  <a:pt x="1064" y="1163"/>
                </a:cubicBezTo>
                <a:cubicBezTo>
                  <a:pt x="1068" y="1160"/>
                  <a:pt x="1071" y="1157"/>
                  <a:pt x="1074" y="1156"/>
                </a:cubicBezTo>
                <a:cubicBezTo>
                  <a:pt x="1075" y="1153"/>
                  <a:pt x="1071" y="1156"/>
                  <a:pt x="1073" y="1153"/>
                </a:cubicBezTo>
                <a:cubicBezTo>
                  <a:pt x="1076" y="1150"/>
                  <a:pt x="1086" y="1144"/>
                  <a:pt x="1087" y="1143"/>
                </a:cubicBezTo>
                <a:cubicBezTo>
                  <a:pt x="1087" y="1142"/>
                  <a:pt x="1087" y="1141"/>
                  <a:pt x="1088" y="1140"/>
                </a:cubicBezTo>
                <a:cubicBezTo>
                  <a:pt x="1090" y="1139"/>
                  <a:pt x="1092" y="1139"/>
                  <a:pt x="1094" y="1137"/>
                </a:cubicBezTo>
                <a:cubicBezTo>
                  <a:pt x="1098" y="1133"/>
                  <a:pt x="1102" y="1128"/>
                  <a:pt x="1106" y="1124"/>
                </a:cubicBezTo>
                <a:cubicBezTo>
                  <a:pt x="1107" y="1123"/>
                  <a:pt x="1108" y="1124"/>
                  <a:pt x="1110" y="1122"/>
                </a:cubicBezTo>
                <a:cubicBezTo>
                  <a:pt x="1115" y="1117"/>
                  <a:pt x="1119" y="1110"/>
                  <a:pt x="1125" y="1108"/>
                </a:cubicBezTo>
                <a:cubicBezTo>
                  <a:pt x="1125" y="1108"/>
                  <a:pt x="1124" y="1110"/>
                  <a:pt x="1124" y="1111"/>
                </a:cubicBezTo>
                <a:cubicBezTo>
                  <a:pt x="1130" y="1107"/>
                  <a:pt x="1138" y="1101"/>
                  <a:pt x="1142" y="1093"/>
                </a:cubicBezTo>
                <a:cubicBezTo>
                  <a:pt x="1143" y="1092"/>
                  <a:pt x="1141" y="1089"/>
                  <a:pt x="1142" y="1088"/>
                </a:cubicBezTo>
                <a:cubicBezTo>
                  <a:pt x="1143" y="1086"/>
                  <a:pt x="1147" y="1083"/>
                  <a:pt x="1148" y="1081"/>
                </a:cubicBezTo>
                <a:cubicBezTo>
                  <a:pt x="1150" y="1078"/>
                  <a:pt x="1152" y="1075"/>
                  <a:pt x="1154" y="1074"/>
                </a:cubicBezTo>
                <a:cubicBezTo>
                  <a:pt x="1157" y="1076"/>
                  <a:pt x="1153" y="1081"/>
                  <a:pt x="1154" y="1084"/>
                </a:cubicBezTo>
                <a:cubicBezTo>
                  <a:pt x="1160" y="1076"/>
                  <a:pt x="1157" y="1076"/>
                  <a:pt x="1157" y="1071"/>
                </a:cubicBezTo>
                <a:cubicBezTo>
                  <a:pt x="1160" y="1064"/>
                  <a:pt x="1165" y="1064"/>
                  <a:pt x="1168" y="1061"/>
                </a:cubicBezTo>
                <a:cubicBezTo>
                  <a:pt x="1172" y="1057"/>
                  <a:pt x="1173" y="1052"/>
                  <a:pt x="1177" y="1050"/>
                </a:cubicBezTo>
                <a:cubicBezTo>
                  <a:pt x="1176" y="1056"/>
                  <a:pt x="1168" y="1065"/>
                  <a:pt x="1164" y="1072"/>
                </a:cubicBezTo>
                <a:cubicBezTo>
                  <a:pt x="1163" y="1072"/>
                  <a:pt x="1162" y="1070"/>
                  <a:pt x="1160" y="1073"/>
                </a:cubicBezTo>
                <a:cubicBezTo>
                  <a:pt x="1157" y="1075"/>
                  <a:pt x="1161" y="1076"/>
                  <a:pt x="1160" y="1078"/>
                </a:cubicBezTo>
                <a:cubicBezTo>
                  <a:pt x="1158" y="1082"/>
                  <a:pt x="1149" y="1089"/>
                  <a:pt x="1143" y="1097"/>
                </a:cubicBezTo>
                <a:cubicBezTo>
                  <a:pt x="1140" y="1101"/>
                  <a:pt x="1140" y="1103"/>
                  <a:pt x="1138" y="1105"/>
                </a:cubicBezTo>
                <a:cubicBezTo>
                  <a:pt x="1136" y="1107"/>
                  <a:pt x="1133" y="1108"/>
                  <a:pt x="1132" y="1110"/>
                </a:cubicBezTo>
                <a:cubicBezTo>
                  <a:pt x="1131" y="1111"/>
                  <a:pt x="1129" y="1113"/>
                  <a:pt x="1127" y="1114"/>
                </a:cubicBezTo>
                <a:cubicBezTo>
                  <a:pt x="1126" y="1116"/>
                  <a:pt x="1124" y="1117"/>
                  <a:pt x="1124" y="1118"/>
                </a:cubicBezTo>
                <a:cubicBezTo>
                  <a:pt x="1122" y="1121"/>
                  <a:pt x="1124" y="1123"/>
                  <a:pt x="1121" y="1126"/>
                </a:cubicBezTo>
                <a:cubicBezTo>
                  <a:pt x="1118" y="1129"/>
                  <a:pt x="1117" y="1124"/>
                  <a:pt x="1115" y="1128"/>
                </a:cubicBezTo>
                <a:cubicBezTo>
                  <a:pt x="1115" y="1132"/>
                  <a:pt x="1112" y="1134"/>
                  <a:pt x="1110" y="1136"/>
                </a:cubicBezTo>
                <a:cubicBezTo>
                  <a:pt x="1107" y="1138"/>
                  <a:pt x="1103" y="1140"/>
                  <a:pt x="1100" y="1144"/>
                </a:cubicBezTo>
                <a:cubicBezTo>
                  <a:pt x="1100" y="1143"/>
                  <a:pt x="1101" y="1141"/>
                  <a:pt x="1100" y="1141"/>
                </a:cubicBezTo>
                <a:cubicBezTo>
                  <a:pt x="1098" y="1144"/>
                  <a:pt x="1096" y="1146"/>
                  <a:pt x="1094" y="1149"/>
                </a:cubicBezTo>
                <a:cubicBezTo>
                  <a:pt x="1092" y="1152"/>
                  <a:pt x="1090" y="1154"/>
                  <a:pt x="1088" y="1156"/>
                </a:cubicBezTo>
                <a:cubicBezTo>
                  <a:pt x="1084" y="1160"/>
                  <a:pt x="1084" y="1158"/>
                  <a:pt x="1081" y="1160"/>
                </a:cubicBezTo>
                <a:cubicBezTo>
                  <a:pt x="1081" y="1160"/>
                  <a:pt x="1080" y="1163"/>
                  <a:pt x="1078" y="1165"/>
                </a:cubicBezTo>
                <a:cubicBezTo>
                  <a:pt x="1075" y="1166"/>
                  <a:pt x="1073" y="1166"/>
                  <a:pt x="1070" y="1168"/>
                </a:cubicBezTo>
                <a:cubicBezTo>
                  <a:pt x="1070" y="1168"/>
                  <a:pt x="1069" y="1169"/>
                  <a:pt x="1068" y="1170"/>
                </a:cubicBezTo>
                <a:cubicBezTo>
                  <a:pt x="1067" y="1171"/>
                  <a:pt x="1066" y="1172"/>
                  <a:pt x="1066" y="1172"/>
                </a:cubicBezTo>
                <a:cubicBezTo>
                  <a:pt x="1062" y="1175"/>
                  <a:pt x="1060" y="1181"/>
                  <a:pt x="1056" y="1185"/>
                </a:cubicBezTo>
                <a:cubicBezTo>
                  <a:pt x="1055" y="1186"/>
                  <a:pt x="1052" y="1186"/>
                  <a:pt x="1050" y="1187"/>
                </a:cubicBezTo>
                <a:cubicBezTo>
                  <a:pt x="1043" y="1191"/>
                  <a:pt x="1039" y="1195"/>
                  <a:pt x="1035" y="1199"/>
                </a:cubicBezTo>
                <a:cubicBezTo>
                  <a:pt x="1033" y="1198"/>
                  <a:pt x="1036" y="1193"/>
                  <a:pt x="1032" y="1197"/>
                </a:cubicBezTo>
                <a:cubicBezTo>
                  <a:pt x="1026" y="1201"/>
                  <a:pt x="1032" y="1201"/>
                  <a:pt x="1030" y="1203"/>
                </a:cubicBezTo>
                <a:cubicBezTo>
                  <a:pt x="1025" y="1203"/>
                  <a:pt x="1021" y="1209"/>
                  <a:pt x="1015" y="1212"/>
                </a:cubicBezTo>
                <a:cubicBezTo>
                  <a:pt x="1013" y="1214"/>
                  <a:pt x="1012" y="1213"/>
                  <a:pt x="1009" y="1214"/>
                </a:cubicBezTo>
                <a:cubicBezTo>
                  <a:pt x="1010" y="1214"/>
                  <a:pt x="1008" y="1216"/>
                  <a:pt x="1008" y="1217"/>
                </a:cubicBezTo>
                <a:cubicBezTo>
                  <a:pt x="1006" y="1218"/>
                  <a:pt x="1004" y="1218"/>
                  <a:pt x="1003" y="1218"/>
                </a:cubicBezTo>
                <a:cubicBezTo>
                  <a:pt x="1000" y="1220"/>
                  <a:pt x="998" y="1223"/>
                  <a:pt x="995" y="1225"/>
                </a:cubicBezTo>
                <a:cubicBezTo>
                  <a:pt x="994" y="1225"/>
                  <a:pt x="991" y="1225"/>
                  <a:pt x="990" y="1225"/>
                </a:cubicBezTo>
                <a:cubicBezTo>
                  <a:pt x="987" y="1227"/>
                  <a:pt x="985" y="1229"/>
                  <a:pt x="983" y="1231"/>
                </a:cubicBezTo>
                <a:cubicBezTo>
                  <a:pt x="980" y="1233"/>
                  <a:pt x="978" y="1235"/>
                  <a:pt x="974" y="1236"/>
                </a:cubicBezTo>
                <a:cubicBezTo>
                  <a:pt x="972" y="1237"/>
                  <a:pt x="970" y="1236"/>
                  <a:pt x="967" y="1237"/>
                </a:cubicBezTo>
                <a:cubicBezTo>
                  <a:pt x="963" y="1239"/>
                  <a:pt x="960" y="1241"/>
                  <a:pt x="956" y="1243"/>
                </a:cubicBezTo>
                <a:cubicBezTo>
                  <a:pt x="953" y="1245"/>
                  <a:pt x="949" y="1247"/>
                  <a:pt x="945" y="1249"/>
                </a:cubicBezTo>
                <a:cubicBezTo>
                  <a:pt x="944" y="1250"/>
                  <a:pt x="943" y="1249"/>
                  <a:pt x="942" y="1250"/>
                </a:cubicBezTo>
                <a:cubicBezTo>
                  <a:pt x="940" y="1251"/>
                  <a:pt x="941" y="1252"/>
                  <a:pt x="938" y="1253"/>
                </a:cubicBezTo>
                <a:cubicBezTo>
                  <a:pt x="934" y="1255"/>
                  <a:pt x="928" y="1257"/>
                  <a:pt x="923" y="1259"/>
                </a:cubicBezTo>
                <a:cubicBezTo>
                  <a:pt x="917" y="1261"/>
                  <a:pt x="912" y="1263"/>
                  <a:pt x="909" y="1265"/>
                </a:cubicBezTo>
                <a:cubicBezTo>
                  <a:pt x="908" y="1265"/>
                  <a:pt x="906" y="1267"/>
                  <a:pt x="903" y="1268"/>
                </a:cubicBezTo>
                <a:cubicBezTo>
                  <a:pt x="901" y="1268"/>
                  <a:pt x="902" y="1267"/>
                  <a:pt x="899" y="1268"/>
                </a:cubicBezTo>
                <a:cubicBezTo>
                  <a:pt x="895" y="1269"/>
                  <a:pt x="893" y="1272"/>
                  <a:pt x="890" y="1273"/>
                </a:cubicBezTo>
                <a:cubicBezTo>
                  <a:pt x="888" y="1274"/>
                  <a:pt x="885" y="1273"/>
                  <a:pt x="882" y="1274"/>
                </a:cubicBezTo>
                <a:cubicBezTo>
                  <a:pt x="876" y="1275"/>
                  <a:pt x="867" y="1279"/>
                  <a:pt x="863" y="1280"/>
                </a:cubicBezTo>
                <a:cubicBezTo>
                  <a:pt x="860" y="1280"/>
                  <a:pt x="859" y="1280"/>
                  <a:pt x="857" y="1280"/>
                </a:cubicBezTo>
                <a:cubicBezTo>
                  <a:pt x="854" y="1281"/>
                  <a:pt x="851" y="1283"/>
                  <a:pt x="849" y="1284"/>
                </a:cubicBezTo>
                <a:cubicBezTo>
                  <a:pt x="843" y="1286"/>
                  <a:pt x="843" y="1284"/>
                  <a:pt x="841" y="1284"/>
                </a:cubicBezTo>
                <a:cubicBezTo>
                  <a:pt x="839" y="1285"/>
                  <a:pt x="836" y="1287"/>
                  <a:pt x="834" y="1287"/>
                </a:cubicBezTo>
                <a:cubicBezTo>
                  <a:pt x="834" y="1287"/>
                  <a:pt x="833" y="1287"/>
                  <a:pt x="832" y="1287"/>
                </a:cubicBezTo>
                <a:cubicBezTo>
                  <a:pt x="831" y="1287"/>
                  <a:pt x="829" y="1287"/>
                  <a:pt x="828" y="1288"/>
                </a:cubicBezTo>
                <a:cubicBezTo>
                  <a:pt x="821" y="1288"/>
                  <a:pt x="820" y="1289"/>
                  <a:pt x="820" y="1286"/>
                </a:cubicBezTo>
                <a:cubicBezTo>
                  <a:pt x="813" y="1290"/>
                  <a:pt x="803" y="1294"/>
                  <a:pt x="792" y="1295"/>
                </a:cubicBezTo>
                <a:cubicBezTo>
                  <a:pt x="791" y="1295"/>
                  <a:pt x="792" y="1294"/>
                  <a:pt x="791" y="1294"/>
                </a:cubicBezTo>
                <a:cubicBezTo>
                  <a:pt x="788" y="1292"/>
                  <a:pt x="781" y="1295"/>
                  <a:pt x="776" y="1295"/>
                </a:cubicBezTo>
                <a:cubicBezTo>
                  <a:pt x="771" y="1295"/>
                  <a:pt x="767" y="1292"/>
                  <a:pt x="761" y="1294"/>
                </a:cubicBezTo>
                <a:cubicBezTo>
                  <a:pt x="761" y="1295"/>
                  <a:pt x="764" y="1296"/>
                  <a:pt x="762" y="1296"/>
                </a:cubicBezTo>
                <a:cubicBezTo>
                  <a:pt x="756" y="1298"/>
                  <a:pt x="748" y="1297"/>
                  <a:pt x="743" y="1297"/>
                </a:cubicBezTo>
                <a:cubicBezTo>
                  <a:pt x="740" y="1297"/>
                  <a:pt x="737" y="1300"/>
                  <a:pt x="734" y="1300"/>
                </a:cubicBezTo>
                <a:cubicBezTo>
                  <a:pt x="733" y="1300"/>
                  <a:pt x="726" y="1300"/>
                  <a:pt x="722" y="1300"/>
                </a:cubicBezTo>
                <a:cubicBezTo>
                  <a:pt x="716" y="1300"/>
                  <a:pt x="706" y="1300"/>
                  <a:pt x="699" y="1300"/>
                </a:cubicBezTo>
                <a:cubicBezTo>
                  <a:pt x="697" y="1300"/>
                  <a:pt x="694" y="1299"/>
                  <a:pt x="692" y="1298"/>
                </a:cubicBezTo>
                <a:cubicBezTo>
                  <a:pt x="690" y="1298"/>
                  <a:pt x="687" y="1299"/>
                  <a:pt x="685" y="1299"/>
                </a:cubicBezTo>
                <a:cubicBezTo>
                  <a:pt x="683" y="1299"/>
                  <a:pt x="680" y="1298"/>
                  <a:pt x="677" y="1298"/>
                </a:cubicBezTo>
                <a:cubicBezTo>
                  <a:pt x="675" y="1298"/>
                  <a:pt x="674" y="1299"/>
                  <a:pt x="672" y="1298"/>
                </a:cubicBezTo>
                <a:cubicBezTo>
                  <a:pt x="669" y="1298"/>
                  <a:pt x="666" y="1297"/>
                  <a:pt x="663" y="1296"/>
                </a:cubicBezTo>
                <a:cubicBezTo>
                  <a:pt x="661" y="1296"/>
                  <a:pt x="660" y="1297"/>
                  <a:pt x="657" y="1296"/>
                </a:cubicBezTo>
                <a:cubicBezTo>
                  <a:pt x="654" y="1296"/>
                  <a:pt x="651" y="1295"/>
                  <a:pt x="649" y="1295"/>
                </a:cubicBezTo>
                <a:cubicBezTo>
                  <a:pt x="645" y="1294"/>
                  <a:pt x="641" y="1295"/>
                  <a:pt x="637" y="1294"/>
                </a:cubicBezTo>
                <a:cubicBezTo>
                  <a:pt x="633" y="1294"/>
                  <a:pt x="629" y="1292"/>
                  <a:pt x="624" y="1291"/>
                </a:cubicBezTo>
                <a:cubicBezTo>
                  <a:pt x="621" y="1290"/>
                  <a:pt x="618" y="1290"/>
                  <a:pt x="614" y="1290"/>
                </a:cubicBezTo>
                <a:cubicBezTo>
                  <a:pt x="611" y="1290"/>
                  <a:pt x="608" y="1289"/>
                  <a:pt x="604" y="1288"/>
                </a:cubicBezTo>
                <a:cubicBezTo>
                  <a:pt x="603" y="1288"/>
                  <a:pt x="603" y="1287"/>
                  <a:pt x="600" y="1287"/>
                </a:cubicBezTo>
                <a:cubicBezTo>
                  <a:pt x="599" y="1286"/>
                  <a:pt x="595" y="1287"/>
                  <a:pt x="593" y="1286"/>
                </a:cubicBezTo>
                <a:cubicBezTo>
                  <a:pt x="592" y="1286"/>
                  <a:pt x="590" y="1284"/>
                  <a:pt x="589" y="1284"/>
                </a:cubicBezTo>
                <a:cubicBezTo>
                  <a:pt x="585" y="1283"/>
                  <a:pt x="579" y="1284"/>
                  <a:pt x="576" y="1283"/>
                </a:cubicBezTo>
                <a:cubicBezTo>
                  <a:pt x="573" y="1279"/>
                  <a:pt x="571" y="1280"/>
                  <a:pt x="565" y="1279"/>
                </a:cubicBezTo>
                <a:cubicBezTo>
                  <a:pt x="558" y="1276"/>
                  <a:pt x="552" y="1275"/>
                  <a:pt x="547" y="1273"/>
                </a:cubicBezTo>
                <a:cubicBezTo>
                  <a:pt x="538" y="1271"/>
                  <a:pt x="529" y="1265"/>
                  <a:pt x="521" y="1262"/>
                </a:cubicBezTo>
                <a:cubicBezTo>
                  <a:pt x="514" y="1260"/>
                  <a:pt x="512" y="1259"/>
                  <a:pt x="507" y="1256"/>
                </a:cubicBezTo>
                <a:cubicBezTo>
                  <a:pt x="502" y="1254"/>
                  <a:pt x="496" y="1253"/>
                  <a:pt x="491" y="1251"/>
                </a:cubicBezTo>
                <a:cubicBezTo>
                  <a:pt x="482" y="1247"/>
                  <a:pt x="474" y="1242"/>
                  <a:pt x="465" y="1238"/>
                </a:cubicBezTo>
                <a:cubicBezTo>
                  <a:pt x="461" y="1236"/>
                  <a:pt x="457" y="1233"/>
                  <a:pt x="452" y="1231"/>
                </a:cubicBezTo>
                <a:cubicBezTo>
                  <a:pt x="450" y="1230"/>
                  <a:pt x="448" y="1229"/>
                  <a:pt x="446" y="1228"/>
                </a:cubicBezTo>
                <a:cubicBezTo>
                  <a:pt x="444" y="1227"/>
                  <a:pt x="441" y="1226"/>
                  <a:pt x="439" y="1225"/>
                </a:cubicBezTo>
                <a:cubicBezTo>
                  <a:pt x="439" y="1226"/>
                  <a:pt x="441" y="1228"/>
                  <a:pt x="443" y="1230"/>
                </a:cubicBezTo>
                <a:cubicBezTo>
                  <a:pt x="445" y="1231"/>
                  <a:pt x="447" y="1233"/>
                  <a:pt x="446" y="1234"/>
                </a:cubicBezTo>
                <a:cubicBezTo>
                  <a:pt x="442" y="1233"/>
                  <a:pt x="433" y="1230"/>
                  <a:pt x="432" y="1226"/>
                </a:cubicBezTo>
                <a:cubicBezTo>
                  <a:pt x="429" y="1222"/>
                  <a:pt x="434" y="1224"/>
                  <a:pt x="436" y="1223"/>
                </a:cubicBezTo>
                <a:cubicBezTo>
                  <a:pt x="431" y="1218"/>
                  <a:pt x="423" y="1215"/>
                  <a:pt x="417" y="1211"/>
                </a:cubicBezTo>
                <a:cubicBezTo>
                  <a:pt x="416" y="1209"/>
                  <a:pt x="415" y="1207"/>
                  <a:pt x="414" y="1206"/>
                </a:cubicBezTo>
                <a:cubicBezTo>
                  <a:pt x="414" y="1206"/>
                  <a:pt x="412" y="1207"/>
                  <a:pt x="411" y="1207"/>
                </a:cubicBezTo>
                <a:cubicBezTo>
                  <a:pt x="408" y="1206"/>
                  <a:pt x="405" y="1204"/>
                  <a:pt x="403" y="1202"/>
                </a:cubicBezTo>
                <a:cubicBezTo>
                  <a:pt x="400" y="1200"/>
                  <a:pt x="398" y="1197"/>
                  <a:pt x="396" y="1196"/>
                </a:cubicBezTo>
                <a:cubicBezTo>
                  <a:pt x="393" y="1194"/>
                  <a:pt x="390" y="1192"/>
                  <a:pt x="386" y="1190"/>
                </a:cubicBezTo>
                <a:cubicBezTo>
                  <a:pt x="384" y="1188"/>
                  <a:pt x="383" y="1187"/>
                  <a:pt x="381" y="1186"/>
                </a:cubicBezTo>
                <a:cubicBezTo>
                  <a:pt x="379" y="1184"/>
                  <a:pt x="378" y="1183"/>
                  <a:pt x="376" y="1182"/>
                </a:cubicBezTo>
                <a:cubicBezTo>
                  <a:pt x="374" y="1180"/>
                  <a:pt x="374" y="1177"/>
                  <a:pt x="371" y="1174"/>
                </a:cubicBezTo>
                <a:cubicBezTo>
                  <a:pt x="371" y="1175"/>
                  <a:pt x="368" y="1173"/>
                  <a:pt x="366" y="1171"/>
                </a:cubicBezTo>
                <a:cubicBezTo>
                  <a:pt x="364" y="1169"/>
                  <a:pt x="363" y="1167"/>
                  <a:pt x="362" y="1165"/>
                </a:cubicBezTo>
                <a:cubicBezTo>
                  <a:pt x="360" y="1164"/>
                  <a:pt x="355" y="1162"/>
                  <a:pt x="354" y="1163"/>
                </a:cubicBezTo>
                <a:cubicBezTo>
                  <a:pt x="355" y="1167"/>
                  <a:pt x="362" y="1168"/>
                  <a:pt x="360" y="1171"/>
                </a:cubicBezTo>
                <a:cubicBezTo>
                  <a:pt x="354" y="1167"/>
                  <a:pt x="349" y="1162"/>
                  <a:pt x="345" y="1158"/>
                </a:cubicBezTo>
                <a:cubicBezTo>
                  <a:pt x="343" y="1156"/>
                  <a:pt x="339" y="1154"/>
                  <a:pt x="338" y="1153"/>
                </a:cubicBezTo>
                <a:cubicBezTo>
                  <a:pt x="337" y="1151"/>
                  <a:pt x="336" y="1148"/>
                  <a:pt x="335" y="1146"/>
                </a:cubicBezTo>
                <a:cubicBezTo>
                  <a:pt x="331" y="1140"/>
                  <a:pt x="323" y="1135"/>
                  <a:pt x="320" y="1132"/>
                </a:cubicBezTo>
                <a:cubicBezTo>
                  <a:pt x="313" y="1125"/>
                  <a:pt x="305" y="1113"/>
                  <a:pt x="300" y="1111"/>
                </a:cubicBezTo>
                <a:cubicBezTo>
                  <a:pt x="298" y="1110"/>
                  <a:pt x="295" y="1110"/>
                  <a:pt x="294" y="1109"/>
                </a:cubicBezTo>
                <a:cubicBezTo>
                  <a:pt x="288" y="1105"/>
                  <a:pt x="288" y="1101"/>
                  <a:pt x="285" y="1097"/>
                </a:cubicBezTo>
                <a:cubicBezTo>
                  <a:pt x="283" y="1094"/>
                  <a:pt x="280" y="1093"/>
                  <a:pt x="278" y="1090"/>
                </a:cubicBezTo>
                <a:cubicBezTo>
                  <a:pt x="278" y="1090"/>
                  <a:pt x="279" y="1089"/>
                  <a:pt x="279" y="1088"/>
                </a:cubicBezTo>
                <a:cubicBezTo>
                  <a:pt x="279" y="1088"/>
                  <a:pt x="279" y="1087"/>
                  <a:pt x="277" y="1087"/>
                </a:cubicBezTo>
                <a:cubicBezTo>
                  <a:pt x="278" y="1089"/>
                  <a:pt x="278" y="1089"/>
                  <a:pt x="278" y="1090"/>
                </a:cubicBezTo>
                <a:cubicBezTo>
                  <a:pt x="274" y="1086"/>
                  <a:pt x="271" y="1079"/>
                  <a:pt x="277" y="1082"/>
                </a:cubicBezTo>
                <a:cubicBezTo>
                  <a:pt x="274" y="1077"/>
                  <a:pt x="269" y="1080"/>
                  <a:pt x="267" y="1077"/>
                </a:cubicBezTo>
                <a:cubicBezTo>
                  <a:pt x="267" y="1077"/>
                  <a:pt x="266" y="1068"/>
                  <a:pt x="268" y="1069"/>
                </a:cubicBezTo>
                <a:cubicBezTo>
                  <a:pt x="271" y="1072"/>
                  <a:pt x="269" y="1073"/>
                  <a:pt x="271" y="1076"/>
                </a:cubicBezTo>
                <a:cubicBezTo>
                  <a:pt x="274" y="1072"/>
                  <a:pt x="267" y="1064"/>
                  <a:pt x="262" y="1059"/>
                </a:cubicBezTo>
                <a:cubicBezTo>
                  <a:pt x="261" y="1057"/>
                  <a:pt x="258" y="1056"/>
                  <a:pt x="256" y="1054"/>
                </a:cubicBezTo>
                <a:cubicBezTo>
                  <a:pt x="253" y="1052"/>
                  <a:pt x="253" y="1050"/>
                  <a:pt x="251" y="1049"/>
                </a:cubicBezTo>
                <a:cubicBezTo>
                  <a:pt x="248" y="1050"/>
                  <a:pt x="256" y="1057"/>
                  <a:pt x="253" y="1058"/>
                </a:cubicBezTo>
                <a:cubicBezTo>
                  <a:pt x="251" y="1053"/>
                  <a:pt x="248" y="1049"/>
                  <a:pt x="244" y="1044"/>
                </a:cubicBezTo>
                <a:cubicBezTo>
                  <a:pt x="241" y="1040"/>
                  <a:pt x="238" y="1035"/>
                  <a:pt x="239" y="1031"/>
                </a:cubicBezTo>
                <a:cubicBezTo>
                  <a:pt x="240" y="1034"/>
                  <a:pt x="241" y="1035"/>
                  <a:pt x="243" y="1035"/>
                </a:cubicBezTo>
                <a:cubicBezTo>
                  <a:pt x="238" y="1029"/>
                  <a:pt x="237" y="1021"/>
                  <a:pt x="233" y="1019"/>
                </a:cubicBezTo>
                <a:cubicBezTo>
                  <a:pt x="232" y="1023"/>
                  <a:pt x="239" y="1026"/>
                  <a:pt x="236" y="1029"/>
                </a:cubicBezTo>
                <a:cubicBezTo>
                  <a:pt x="235" y="1028"/>
                  <a:pt x="233" y="1026"/>
                  <a:pt x="231" y="1024"/>
                </a:cubicBezTo>
                <a:cubicBezTo>
                  <a:pt x="230" y="1022"/>
                  <a:pt x="227" y="1017"/>
                  <a:pt x="225" y="1019"/>
                </a:cubicBezTo>
                <a:cubicBezTo>
                  <a:pt x="226" y="1024"/>
                  <a:pt x="231" y="1028"/>
                  <a:pt x="234" y="1030"/>
                </a:cubicBezTo>
                <a:cubicBezTo>
                  <a:pt x="234" y="1033"/>
                  <a:pt x="234" y="1036"/>
                  <a:pt x="236" y="1038"/>
                </a:cubicBezTo>
                <a:cubicBezTo>
                  <a:pt x="238" y="1041"/>
                  <a:pt x="240" y="1044"/>
                  <a:pt x="242" y="1046"/>
                </a:cubicBezTo>
                <a:cubicBezTo>
                  <a:pt x="245" y="1050"/>
                  <a:pt x="247" y="1055"/>
                  <a:pt x="249" y="1059"/>
                </a:cubicBezTo>
                <a:cubicBezTo>
                  <a:pt x="251" y="1061"/>
                  <a:pt x="252" y="1060"/>
                  <a:pt x="254" y="1063"/>
                </a:cubicBezTo>
                <a:cubicBezTo>
                  <a:pt x="257" y="1066"/>
                  <a:pt x="255" y="1067"/>
                  <a:pt x="257" y="1070"/>
                </a:cubicBezTo>
                <a:cubicBezTo>
                  <a:pt x="261" y="1075"/>
                  <a:pt x="265" y="1080"/>
                  <a:pt x="270" y="1086"/>
                </a:cubicBezTo>
                <a:cubicBezTo>
                  <a:pt x="273" y="1090"/>
                  <a:pt x="276" y="1094"/>
                  <a:pt x="279" y="1099"/>
                </a:cubicBezTo>
                <a:cubicBezTo>
                  <a:pt x="282" y="1103"/>
                  <a:pt x="285" y="1107"/>
                  <a:pt x="289" y="1111"/>
                </a:cubicBezTo>
                <a:cubicBezTo>
                  <a:pt x="291" y="1114"/>
                  <a:pt x="294" y="1118"/>
                  <a:pt x="297" y="1121"/>
                </a:cubicBezTo>
                <a:cubicBezTo>
                  <a:pt x="299" y="1124"/>
                  <a:pt x="302" y="1127"/>
                  <a:pt x="305" y="1129"/>
                </a:cubicBezTo>
                <a:cubicBezTo>
                  <a:pt x="306" y="1130"/>
                  <a:pt x="309" y="1131"/>
                  <a:pt x="311" y="1133"/>
                </a:cubicBezTo>
                <a:cubicBezTo>
                  <a:pt x="313" y="1135"/>
                  <a:pt x="314" y="1138"/>
                  <a:pt x="316" y="1141"/>
                </a:cubicBezTo>
                <a:cubicBezTo>
                  <a:pt x="319" y="1144"/>
                  <a:pt x="323" y="1148"/>
                  <a:pt x="326" y="1151"/>
                </a:cubicBezTo>
                <a:cubicBezTo>
                  <a:pt x="329" y="1153"/>
                  <a:pt x="330" y="1152"/>
                  <a:pt x="333" y="1155"/>
                </a:cubicBezTo>
                <a:cubicBezTo>
                  <a:pt x="334" y="1156"/>
                  <a:pt x="335" y="1159"/>
                  <a:pt x="338" y="1162"/>
                </a:cubicBezTo>
                <a:cubicBezTo>
                  <a:pt x="344" y="1169"/>
                  <a:pt x="353" y="1175"/>
                  <a:pt x="356" y="1179"/>
                </a:cubicBezTo>
                <a:cubicBezTo>
                  <a:pt x="359" y="1183"/>
                  <a:pt x="358" y="1182"/>
                  <a:pt x="361" y="1184"/>
                </a:cubicBezTo>
                <a:cubicBezTo>
                  <a:pt x="364" y="1186"/>
                  <a:pt x="363" y="1187"/>
                  <a:pt x="365" y="1189"/>
                </a:cubicBezTo>
                <a:cubicBezTo>
                  <a:pt x="367" y="1190"/>
                  <a:pt x="370" y="1192"/>
                  <a:pt x="373" y="1194"/>
                </a:cubicBezTo>
                <a:cubicBezTo>
                  <a:pt x="375" y="1195"/>
                  <a:pt x="378" y="1197"/>
                  <a:pt x="380" y="1199"/>
                </a:cubicBezTo>
                <a:cubicBezTo>
                  <a:pt x="382" y="1200"/>
                  <a:pt x="384" y="1202"/>
                  <a:pt x="385" y="1204"/>
                </a:cubicBezTo>
                <a:cubicBezTo>
                  <a:pt x="387" y="1205"/>
                  <a:pt x="389" y="1204"/>
                  <a:pt x="391" y="1206"/>
                </a:cubicBezTo>
                <a:cubicBezTo>
                  <a:pt x="393" y="1207"/>
                  <a:pt x="394" y="1209"/>
                  <a:pt x="397" y="1211"/>
                </a:cubicBezTo>
                <a:cubicBezTo>
                  <a:pt x="402" y="1214"/>
                  <a:pt x="411" y="1217"/>
                  <a:pt x="414" y="1220"/>
                </a:cubicBezTo>
                <a:cubicBezTo>
                  <a:pt x="415" y="1221"/>
                  <a:pt x="417" y="1224"/>
                  <a:pt x="418" y="1226"/>
                </a:cubicBezTo>
                <a:cubicBezTo>
                  <a:pt x="422" y="1229"/>
                  <a:pt x="426" y="1230"/>
                  <a:pt x="429" y="1233"/>
                </a:cubicBezTo>
                <a:cubicBezTo>
                  <a:pt x="425" y="1233"/>
                  <a:pt x="429" y="1236"/>
                  <a:pt x="431" y="1237"/>
                </a:cubicBezTo>
                <a:cubicBezTo>
                  <a:pt x="437" y="1241"/>
                  <a:pt x="439" y="1239"/>
                  <a:pt x="444" y="1240"/>
                </a:cubicBezTo>
                <a:cubicBezTo>
                  <a:pt x="446" y="1241"/>
                  <a:pt x="449" y="1244"/>
                  <a:pt x="451" y="1245"/>
                </a:cubicBezTo>
                <a:cubicBezTo>
                  <a:pt x="453" y="1246"/>
                  <a:pt x="455" y="1245"/>
                  <a:pt x="457" y="1246"/>
                </a:cubicBezTo>
                <a:cubicBezTo>
                  <a:pt x="459" y="1247"/>
                  <a:pt x="463" y="1250"/>
                  <a:pt x="466" y="1252"/>
                </a:cubicBezTo>
                <a:cubicBezTo>
                  <a:pt x="470" y="1254"/>
                  <a:pt x="476" y="1256"/>
                  <a:pt x="478" y="1257"/>
                </a:cubicBezTo>
                <a:cubicBezTo>
                  <a:pt x="481" y="1259"/>
                  <a:pt x="482" y="1261"/>
                  <a:pt x="484" y="1262"/>
                </a:cubicBezTo>
                <a:cubicBezTo>
                  <a:pt x="489" y="1264"/>
                  <a:pt x="495" y="1265"/>
                  <a:pt x="500" y="1267"/>
                </a:cubicBezTo>
                <a:cubicBezTo>
                  <a:pt x="503" y="1268"/>
                  <a:pt x="509" y="1269"/>
                  <a:pt x="511" y="1270"/>
                </a:cubicBezTo>
                <a:cubicBezTo>
                  <a:pt x="511" y="1270"/>
                  <a:pt x="512" y="1272"/>
                  <a:pt x="512" y="1272"/>
                </a:cubicBezTo>
                <a:cubicBezTo>
                  <a:pt x="515" y="1276"/>
                  <a:pt x="527" y="1278"/>
                  <a:pt x="534" y="1280"/>
                </a:cubicBezTo>
                <a:cubicBezTo>
                  <a:pt x="539" y="1282"/>
                  <a:pt x="548" y="1285"/>
                  <a:pt x="557" y="1287"/>
                </a:cubicBezTo>
                <a:cubicBezTo>
                  <a:pt x="566" y="1290"/>
                  <a:pt x="575" y="1293"/>
                  <a:pt x="576" y="1294"/>
                </a:cubicBezTo>
                <a:cubicBezTo>
                  <a:pt x="581" y="1297"/>
                  <a:pt x="584" y="1295"/>
                  <a:pt x="588" y="1296"/>
                </a:cubicBezTo>
                <a:cubicBezTo>
                  <a:pt x="593" y="1296"/>
                  <a:pt x="598" y="1298"/>
                  <a:pt x="604" y="1299"/>
                </a:cubicBezTo>
                <a:cubicBezTo>
                  <a:pt x="607" y="1300"/>
                  <a:pt x="610" y="1301"/>
                  <a:pt x="613" y="1302"/>
                </a:cubicBezTo>
                <a:cubicBezTo>
                  <a:pt x="616" y="1302"/>
                  <a:pt x="619" y="1303"/>
                  <a:pt x="623" y="1304"/>
                </a:cubicBezTo>
                <a:cubicBezTo>
                  <a:pt x="626" y="1304"/>
                  <a:pt x="629" y="1305"/>
                  <a:pt x="633" y="1306"/>
                </a:cubicBezTo>
                <a:cubicBezTo>
                  <a:pt x="636" y="1306"/>
                  <a:pt x="640" y="1307"/>
                  <a:pt x="643" y="1307"/>
                </a:cubicBezTo>
                <a:cubicBezTo>
                  <a:pt x="648" y="1308"/>
                  <a:pt x="654" y="1307"/>
                  <a:pt x="659" y="1308"/>
                </a:cubicBezTo>
                <a:cubicBezTo>
                  <a:pt x="663" y="1309"/>
                  <a:pt x="667" y="1310"/>
                  <a:pt x="671" y="1311"/>
                </a:cubicBezTo>
                <a:cubicBezTo>
                  <a:pt x="678" y="1311"/>
                  <a:pt x="684" y="1311"/>
                  <a:pt x="689" y="1311"/>
                </a:cubicBezTo>
                <a:cubicBezTo>
                  <a:pt x="692" y="1312"/>
                  <a:pt x="694" y="1315"/>
                  <a:pt x="698" y="1314"/>
                </a:cubicBezTo>
                <a:cubicBezTo>
                  <a:pt x="702" y="1310"/>
                  <a:pt x="710" y="1312"/>
                  <a:pt x="718" y="1312"/>
                </a:cubicBezTo>
                <a:cubicBezTo>
                  <a:pt x="721" y="1312"/>
                  <a:pt x="723" y="1311"/>
                  <a:pt x="726" y="1311"/>
                </a:cubicBezTo>
                <a:cubicBezTo>
                  <a:pt x="731" y="1311"/>
                  <a:pt x="736" y="1312"/>
                  <a:pt x="741" y="1311"/>
                </a:cubicBezTo>
                <a:cubicBezTo>
                  <a:pt x="743" y="1311"/>
                  <a:pt x="744" y="1310"/>
                  <a:pt x="747" y="1310"/>
                </a:cubicBezTo>
                <a:cubicBezTo>
                  <a:pt x="748" y="1310"/>
                  <a:pt x="752" y="1311"/>
                  <a:pt x="753" y="1311"/>
                </a:cubicBezTo>
                <a:cubicBezTo>
                  <a:pt x="753" y="1311"/>
                  <a:pt x="752" y="1310"/>
                  <a:pt x="754" y="1310"/>
                </a:cubicBezTo>
                <a:cubicBezTo>
                  <a:pt x="757" y="1310"/>
                  <a:pt x="760" y="1313"/>
                  <a:pt x="763" y="1311"/>
                </a:cubicBezTo>
                <a:cubicBezTo>
                  <a:pt x="766" y="1310"/>
                  <a:pt x="762" y="1306"/>
                  <a:pt x="767" y="1306"/>
                </a:cubicBezTo>
                <a:cubicBezTo>
                  <a:pt x="769" y="1306"/>
                  <a:pt x="769" y="1307"/>
                  <a:pt x="770" y="1307"/>
                </a:cubicBezTo>
                <a:cubicBezTo>
                  <a:pt x="772" y="1309"/>
                  <a:pt x="770" y="1308"/>
                  <a:pt x="773" y="1309"/>
                </a:cubicBezTo>
                <a:cubicBezTo>
                  <a:pt x="779" y="1310"/>
                  <a:pt x="785" y="1306"/>
                  <a:pt x="793" y="1305"/>
                </a:cubicBezTo>
                <a:cubicBezTo>
                  <a:pt x="795" y="1305"/>
                  <a:pt x="799" y="1306"/>
                  <a:pt x="802" y="1305"/>
                </a:cubicBezTo>
                <a:cubicBezTo>
                  <a:pt x="804" y="1305"/>
                  <a:pt x="806" y="1304"/>
                  <a:pt x="809" y="1303"/>
                </a:cubicBezTo>
                <a:cubicBezTo>
                  <a:pt x="815" y="1302"/>
                  <a:pt x="823" y="1302"/>
                  <a:pt x="831" y="1300"/>
                </a:cubicBezTo>
                <a:cubicBezTo>
                  <a:pt x="835" y="1299"/>
                  <a:pt x="839" y="1297"/>
                  <a:pt x="843" y="1296"/>
                </a:cubicBezTo>
                <a:cubicBezTo>
                  <a:pt x="846" y="1296"/>
                  <a:pt x="848" y="1296"/>
                  <a:pt x="852" y="1296"/>
                </a:cubicBezTo>
                <a:cubicBezTo>
                  <a:pt x="854" y="1295"/>
                  <a:pt x="857" y="1295"/>
                  <a:pt x="860" y="1294"/>
                </a:cubicBezTo>
                <a:cubicBezTo>
                  <a:pt x="863" y="1293"/>
                  <a:pt x="866" y="1292"/>
                  <a:pt x="869" y="1292"/>
                </a:cubicBezTo>
                <a:cubicBezTo>
                  <a:pt x="875" y="1290"/>
                  <a:pt x="880" y="1288"/>
                  <a:pt x="883" y="1286"/>
                </a:cubicBezTo>
                <a:cubicBezTo>
                  <a:pt x="885" y="1285"/>
                  <a:pt x="884" y="1284"/>
                  <a:pt x="887" y="1283"/>
                </a:cubicBezTo>
                <a:cubicBezTo>
                  <a:pt x="891" y="1282"/>
                  <a:pt x="889" y="1286"/>
                  <a:pt x="893" y="1284"/>
                </a:cubicBezTo>
                <a:cubicBezTo>
                  <a:pt x="898" y="1282"/>
                  <a:pt x="897" y="1280"/>
                  <a:pt x="901" y="1279"/>
                </a:cubicBezTo>
                <a:cubicBezTo>
                  <a:pt x="909" y="1281"/>
                  <a:pt x="915" y="1276"/>
                  <a:pt x="922" y="1273"/>
                </a:cubicBezTo>
                <a:cubicBezTo>
                  <a:pt x="927" y="1271"/>
                  <a:pt x="933" y="1269"/>
                  <a:pt x="939" y="1266"/>
                </a:cubicBezTo>
                <a:cubicBezTo>
                  <a:pt x="945" y="1263"/>
                  <a:pt x="950" y="1260"/>
                  <a:pt x="954" y="1258"/>
                </a:cubicBezTo>
                <a:cubicBezTo>
                  <a:pt x="957" y="1257"/>
                  <a:pt x="960" y="1257"/>
                  <a:pt x="963" y="1255"/>
                </a:cubicBezTo>
                <a:cubicBezTo>
                  <a:pt x="965" y="1254"/>
                  <a:pt x="967" y="1252"/>
                  <a:pt x="969" y="1251"/>
                </a:cubicBezTo>
                <a:cubicBezTo>
                  <a:pt x="973" y="1249"/>
                  <a:pt x="978" y="1248"/>
                  <a:pt x="982" y="1246"/>
                </a:cubicBezTo>
                <a:cubicBezTo>
                  <a:pt x="989" y="1244"/>
                  <a:pt x="996" y="1238"/>
                  <a:pt x="1004" y="1233"/>
                </a:cubicBezTo>
                <a:cubicBezTo>
                  <a:pt x="1008" y="1231"/>
                  <a:pt x="1012" y="1230"/>
                  <a:pt x="1015" y="1228"/>
                </a:cubicBezTo>
                <a:cubicBezTo>
                  <a:pt x="1019" y="1226"/>
                  <a:pt x="1022" y="1223"/>
                  <a:pt x="1026" y="1220"/>
                </a:cubicBezTo>
                <a:cubicBezTo>
                  <a:pt x="1030" y="1217"/>
                  <a:pt x="1034" y="1215"/>
                  <a:pt x="1035" y="1214"/>
                </a:cubicBezTo>
                <a:cubicBezTo>
                  <a:pt x="1037" y="1213"/>
                  <a:pt x="1038" y="1210"/>
                  <a:pt x="1040" y="1208"/>
                </a:cubicBezTo>
                <a:cubicBezTo>
                  <a:pt x="1047" y="1204"/>
                  <a:pt x="1053" y="1202"/>
                  <a:pt x="1057" y="1199"/>
                </a:cubicBezTo>
                <a:cubicBezTo>
                  <a:pt x="1059" y="1197"/>
                  <a:pt x="1060" y="1194"/>
                  <a:pt x="1062" y="1192"/>
                </a:cubicBezTo>
                <a:cubicBezTo>
                  <a:pt x="1065" y="1190"/>
                  <a:pt x="1069" y="1189"/>
                  <a:pt x="1073" y="1186"/>
                </a:cubicBezTo>
                <a:cubicBezTo>
                  <a:pt x="1080" y="1182"/>
                  <a:pt x="1088" y="1175"/>
                  <a:pt x="1095" y="1168"/>
                </a:cubicBezTo>
                <a:cubicBezTo>
                  <a:pt x="1097" y="1167"/>
                  <a:pt x="1099" y="1164"/>
                  <a:pt x="1100" y="1162"/>
                </a:cubicBezTo>
                <a:cubicBezTo>
                  <a:pt x="1102" y="1161"/>
                  <a:pt x="1105" y="1160"/>
                  <a:pt x="1107" y="1158"/>
                </a:cubicBezTo>
                <a:cubicBezTo>
                  <a:pt x="1110" y="1155"/>
                  <a:pt x="1112" y="1152"/>
                  <a:pt x="1115" y="1149"/>
                </a:cubicBezTo>
                <a:cubicBezTo>
                  <a:pt x="1117" y="1146"/>
                  <a:pt x="1120" y="1143"/>
                  <a:pt x="1123" y="1140"/>
                </a:cubicBezTo>
                <a:cubicBezTo>
                  <a:pt x="1125" y="1138"/>
                  <a:pt x="1127" y="1137"/>
                  <a:pt x="1129" y="1135"/>
                </a:cubicBezTo>
                <a:cubicBezTo>
                  <a:pt x="1131" y="1132"/>
                  <a:pt x="1133" y="1128"/>
                  <a:pt x="1135" y="1124"/>
                </a:cubicBezTo>
                <a:cubicBezTo>
                  <a:pt x="1138" y="1122"/>
                  <a:pt x="1142" y="1117"/>
                  <a:pt x="1144" y="1116"/>
                </a:cubicBezTo>
                <a:cubicBezTo>
                  <a:pt x="1146" y="1114"/>
                  <a:pt x="1150" y="1111"/>
                  <a:pt x="1153" y="1111"/>
                </a:cubicBezTo>
                <a:cubicBezTo>
                  <a:pt x="1150" y="1114"/>
                  <a:pt x="1147" y="1118"/>
                  <a:pt x="1145" y="1121"/>
                </a:cubicBezTo>
                <a:cubicBezTo>
                  <a:pt x="1143" y="1123"/>
                  <a:pt x="1142" y="1125"/>
                  <a:pt x="1141" y="1126"/>
                </a:cubicBezTo>
                <a:cubicBezTo>
                  <a:pt x="1139" y="1128"/>
                  <a:pt x="1138" y="1129"/>
                  <a:pt x="1137" y="1130"/>
                </a:cubicBezTo>
                <a:cubicBezTo>
                  <a:pt x="1123" y="1149"/>
                  <a:pt x="1100" y="1169"/>
                  <a:pt x="1086" y="1183"/>
                </a:cubicBezTo>
                <a:cubicBezTo>
                  <a:pt x="1085" y="1184"/>
                  <a:pt x="1084" y="1187"/>
                  <a:pt x="1083" y="1188"/>
                </a:cubicBezTo>
                <a:cubicBezTo>
                  <a:pt x="1082" y="1189"/>
                  <a:pt x="1081" y="1188"/>
                  <a:pt x="1081" y="1189"/>
                </a:cubicBezTo>
                <a:cubicBezTo>
                  <a:pt x="1080" y="1189"/>
                  <a:pt x="1080" y="1190"/>
                  <a:pt x="1080" y="1190"/>
                </a:cubicBezTo>
                <a:cubicBezTo>
                  <a:pt x="1074" y="1196"/>
                  <a:pt x="1072" y="1199"/>
                  <a:pt x="1072" y="1202"/>
                </a:cubicBezTo>
                <a:cubicBezTo>
                  <a:pt x="1071" y="1204"/>
                  <a:pt x="1069" y="1206"/>
                  <a:pt x="1067" y="1208"/>
                </a:cubicBezTo>
                <a:cubicBezTo>
                  <a:pt x="1064" y="1209"/>
                  <a:pt x="1062" y="1210"/>
                  <a:pt x="1062" y="1211"/>
                </a:cubicBezTo>
                <a:cubicBezTo>
                  <a:pt x="1065" y="1214"/>
                  <a:pt x="1066" y="1217"/>
                  <a:pt x="1071" y="1218"/>
                </a:cubicBezTo>
                <a:cubicBezTo>
                  <a:pt x="1063" y="1223"/>
                  <a:pt x="1058" y="1224"/>
                  <a:pt x="1058" y="1230"/>
                </a:cubicBezTo>
                <a:cubicBezTo>
                  <a:pt x="1056" y="1230"/>
                  <a:pt x="1055" y="1232"/>
                  <a:pt x="1054" y="1233"/>
                </a:cubicBezTo>
                <a:cubicBezTo>
                  <a:pt x="1051" y="1234"/>
                  <a:pt x="1051" y="1233"/>
                  <a:pt x="1048" y="1234"/>
                </a:cubicBezTo>
                <a:cubicBezTo>
                  <a:pt x="1045" y="1236"/>
                  <a:pt x="1045" y="1237"/>
                  <a:pt x="1043" y="1239"/>
                </a:cubicBezTo>
                <a:cubicBezTo>
                  <a:pt x="1040" y="1240"/>
                  <a:pt x="1034" y="1240"/>
                  <a:pt x="1031" y="1244"/>
                </a:cubicBezTo>
                <a:cubicBezTo>
                  <a:pt x="1030" y="1248"/>
                  <a:pt x="1038" y="1242"/>
                  <a:pt x="1034" y="1246"/>
                </a:cubicBezTo>
                <a:cubicBezTo>
                  <a:pt x="1031" y="1246"/>
                  <a:pt x="1028" y="1247"/>
                  <a:pt x="1026" y="1249"/>
                </a:cubicBezTo>
                <a:cubicBezTo>
                  <a:pt x="1024" y="1250"/>
                  <a:pt x="1022" y="1252"/>
                  <a:pt x="1020" y="1253"/>
                </a:cubicBezTo>
                <a:cubicBezTo>
                  <a:pt x="1018" y="1254"/>
                  <a:pt x="1018" y="1253"/>
                  <a:pt x="1016" y="1255"/>
                </a:cubicBezTo>
                <a:cubicBezTo>
                  <a:pt x="1013" y="1256"/>
                  <a:pt x="1013" y="1257"/>
                  <a:pt x="1011" y="1259"/>
                </a:cubicBezTo>
                <a:cubicBezTo>
                  <a:pt x="1005" y="1262"/>
                  <a:pt x="1000" y="1261"/>
                  <a:pt x="996" y="1264"/>
                </a:cubicBezTo>
                <a:cubicBezTo>
                  <a:pt x="993" y="1265"/>
                  <a:pt x="991" y="1269"/>
                  <a:pt x="987" y="1271"/>
                </a:cubicBezTo>
                <a:cubicBezTo>
                  <a:pt x="985" y="1273"/>
                  <a:pt x="982" y="1272"/>
                  <a:pt x="980" y="1274"/>
                </a:cubicBezTo>
                <a:cubicBezTo>
                  <a:pt x="978" y="1276"/>
                  <a:pt x="977" y="1278"/>
                  <a:pt x="974" y="1277"/>
                </a:cubicBezTo>
                <a:cubicBezTo>
                  <a:pt x="970" y="1277"/>
                  <a:pt x="966" y="1281"/>
                  <a:pt x="961" y="1283"/>
                </a:cubicBezTo>
                <a:cubicBezTo>
                  <a:pt x="960" y="1284"/>
                  <a:pt x="955" y="1286"/>
                  <a:pt x="950" y="1287"/>
                </a:cubicBezTo>
                <a:cubicBezTo>
                  <a:pt x="946" y="1289"/>
                  <a:pt x="942" y="1290"/>
                  <a:pt x="941" y="1291"/>
                </a:cubicBezTo>
                <a:cubicBezTo>
                  <a:pt x="938" y="1292"/>
                  <a:pt x="937" y="1294"/>
                  <a:pt x="934" y="1295"/>
                </a:cubicBezTo>
                <a:cubicBezTo>
                  <a:pt x="934" y="1296"/>
                  <a:pt x="932" y="1295"/>
                  <a:pt x="929" y="1296"/>
                </a:cubicBezTo>
                <a:cubicBezTo>
                  <a:pt x="927" y="1296"/>
                  <a:pt x="927" y="1298"/>
                  <a:pt x="924" y="1299"/>
                </a:cubicBezTo>
                <a:cubicBezTo>
                  <a:pt x="920" y="1300"/>
                  <a:pt x="917" y="1300"/>
                  <a:pt x="913" y="1301"/>
                </a:cubicBezTo>
                <a:cubicBezTo>
                  <a:pt x="911" y="1302"/>
                  <a:pt x="909" y="1304"/>
                  <a:pt x="906" y="1306"/>
                </a:cubicBezTo>
                <a:cubicBezTo>
                  <a:pt x="903" y="1307"/>
                  <a:pt x="900" y="1308"/>
                  <a:pt x="897" y="1309"/>
                </a:cubicBezTo>
                <a:cubicBezTo>
                  <a:pt x="894" y="1309"/>
                  <a:pt x="891" y="1309"/>
                  <a:pt x="888" y="1309"/>
                </a:cubicBezTo>
                <a:cubicBezTo>
                  <a:pt x="884" y="1311"/>
                  <a:pt x="878" y="1317"/>
                  <a:pt x="876" y="1314"/>
                </a:cubicBezTo>
                <a:cubicBezTo>
                  <a:pt x="875" y="1313"/>
                  <a:pt x="879" y="1312"/>
                  <a:pt x="879" y="1311"/>
                </a:cubicBezTo>
                <a:cubicBezTo>
                  <a:pt x="872" y="1313"/>
                  <a:pt x="866" y="1315"/>
                  <a:pt x="866" y="1318"/>
                </a:cubicBezTo>
                <a:cubicBezTo>
                  <a:pt x="865" y="1316"/>
                  <a:pt x="862" y="1317"/>
                  <a:pt x="859" y="1317"/>
                </a:cubicBezTo>
                <a:cubicBezTo>
                  <a:pt x="857" y="1317"/>
                  <a:pt x="850" y="1318"/>
                  <a:pt x="847" y="1319"/>
                </a:cubicBezTo>
                <a:cubicBezTo>
                  <a:pt x="844" y="1321"/>
                  <a:pt x="843" y="1322"/>
                  <a:pt x="840" y="1323"/>
                </a:cubicBezTo>
                <a:cubicBezTo>
                  <a:pt x="836" y="1324"/>
                  <a:pt x="832" y="1323"/>
                  <a:pt x="827" y="1324"/>
                </a:cubicBezTo>
                <a:cubicBezTo>
                  <a:pt x="823" y="1325"/>
                  <a:pt x="818" y="1326"/>
                  <a:pt x="813" y="1327"/>
                </a:cubicBezTo>
                <a:cubicBezTo>
                  <a:pt x="808" y="1329"/>
                  <a:pt x="803" y="1329"/>
                  <a:pt x="800" y="1329"/>
                </a:cubicBezTo>
                <a:cubicBezTo>
                  <a:pt x="797" y="1330"/>
                  <a:pt x="794" y="1329"/>
                  <a:pt x="792" y="1329"/>
                </a:cubicBezTo>
                <a:cubicBezTo>
                  <a:pt x="790" y="1329"/>
                  <a:pt x="790" y="1330"/>
                  <a:pt x="787" y="1331"/>
                </a:cubicBezTo>
                <a:cubicBezTo>
                  <a:pt x="785" y="1331"/>
                  <a:pt x="785" y="1330"/>
                  <a:pt x="782" y="1330"/>
                </a:cubicBezTo>
                <a:cubicBezTo>
                  <a:pt x="781" y="1331"/>
                  <a:pt x="778" y="1333"/>
                  <a:pt x="777" y="1333"/>
                </a:cubicBezTo>
                <a:cubicBezTo>
                  <a:pt x="774" y="1333"/>
                  <a:pt x="771" y="1330"/>
                  <a:pt x="769" y="1332"/>
                </a:cubicBezTo>
                <a:cubicBezTo>
                  <a:pt x="767" y="1336"/>
                  <a:pt x="778" y="1331"/>
                  <a:pt x="775" y="1336"/>
                </a:cubicBezTo>
                <a:cubicBezTo>
                  <a:pt x="763" y="1338"/>
                  <a:pt x="758" y="1334"/>
                  <a:pt x="750" y="1338"/>
                </a:cubicBezTo>
                <a:cubicBezTo>
                  <a:pt x="747" y="1337"/>
                  <a:pt x="752" y="1335"/>
                  <a:pt x="749" y="1335"/>
                </a:cubicBezTo>
                <a:cubicBezTo>
                  <a:pt x="747" y="1337"/>
                  <a:pt x="740" y="1337"/>
                  <a:pt x="735" y="1337"/>
                </a:cubicBezTo>
                <a:cubicBezTo>
                  <a:pt x="731" y="1338"/>
                  <a:pt x="727" y="1338"/>
                  <a:pt x="723" y="1338"/>
                </a:cubicBezTo>
                <a:cubicBezTo>
                  <a:pt x="720" y="1337"/>
                  <a:pt x="716" y="1337"/>
                  <a:pt x="713" y="1337"/>
                </a:cubicBezTo>
                <a:cubicBezTo>
                  <a:pt x="713" y="1334"/>
                  <a:pt x="723" y="1338"/>
                  <a:pt x="721" y="1334"/>
                </a:cubicBezTo>
                <a:cubicBezTo>
                  <a:pt x="714" y="1332"/>
                  <a:pt x="707" y="1335"/>
                  <a:pt x="700" y="1334"/>
                </a:cubicBezTo>
                <a:cubicBezTo>
                  <a:pt x="696" y="1334"/>
                  <a:pt x="692" y="1330"/>
                  <a:pt x="688" y="1332"/>
                </a:cubicBezTo>
                <a:cubicBezTo>
                  <a:pt x="684" y="1333"/>
                  <a:pt x="692" y="1335"/>
                  <a:pt x="693" y="1336"/>
                </a:cubicBezTo>
                <a:cubicBezTo>
                  <a:pt x="691" y="1338"/>
                  <a:pt x="685" y="1336"/>
                  <a:pt x="680" y="1336"/>
                </a:cubicBezTo>
                <a:cubicBezTo>
                  <a:pt x="677" y="1336"/>
                  <a:pt x="677" y="1338"/>
                  <a:pt x="674" y="1338"/>
                </a:cubicBezTo>
                <a:cubicBezTo>
                  <a:pt x="674" y="1338"/>
                  <a:pt x="671" y="1335"/>
                  <a:pt x="669" y="1335"/>
                </a:cubicBezTo>
                <a:cubicBezTo>
                  <a:pt x="668" y="1334"/>
                  <a:pt x="666" y="1335"/>
                  <a:pt x="664" y="1335"/>
                </a:cubicBezTo>
                <a:cubicBezTo>
                  <a:pt x="663" y="1334"/>
                  <a:pt x="662" y="1334"/>
                  <a:pt x="663" y="1333"/>
                </a:cubicBezTo>
                <a:cubicBezTo>
                  <a:pt x="673" y="1334"/>
                  <a:pt x="682" y="1337"/>
                  <a:pt x="684" y="1330"/>
                </a:cubicBezTo>
                <a:cubicBezTo>
                  <a:pt x="678" y="1331"/>
                  <a:pt x="673" y="1330"/>
                  <a:pt x="668" y="1330"/>
                </a:cubicBezTo>
                <a:cubicBezTo>
                  <a:pt x="663" y="1330"/>
                  <a:pt x="657" y="1329"/>
                  <a:pt x="652" y="1328"/>
                </a:cubicBezTo>
                <a:cubicBezTo>
                  <a:pt x="646" y="1327"/>
                  <a:pt x="641" y="1327"/>
                  <a:pt x="635" y="1326"/>
                </a:cubicBezTo>
                <a:cubicBezTo>
                  <a:pt x="630" y="1325"/>
                  <a:pt x="624" y="1324"/>
                  <a:pt x="618" y="1323"/>
                </a:cubicBezTo>
                <a:cubicBezTo>
                  <a:pt x="614" y="1325"/>
                  <a:pt x="623" y="1328"/>
                  <a:pt x="621" y="1332"/>
                </a:cubicBezTo>
                <a:cubicBezTo>
                  <a:pt x="611" y="1330"/>
                  <a:pt x="611" y="1330"/>
                  <a:pt x="611" y="1330"/>
                </a:cubicBezTo>
                <a:cubicBezTo>
                  <a:pt x="611" y="1328"/>
                  <a:pt x="615" y="1330"/>
                  <a:pt x="614" y="1327"/>
                </a:cubicBezTo>
                <a:cubicBezTo>
                  <a:pt x="607" y="1327"/>
                  <a:pt x="601" y="1325"/>
                  <a:pt x="594" y="1324"/>
                </a:cubicBezTo>
                <a:cubicBezTo>
                  <a:pt x="588" y="1322"/>
                  <a:pt x="581" y="1321"/>
                  <a:pt x="575" y="1318"/>
                </a:cubicBezTo>
                <a:cubicBezTo>
                  <a:pt x="569" y="1316"/>
                  <a:pt x="563" y="1315"/>
                  <a:pt x="558" y="1313"/>
                </a:cubicBezTo>
                <a:cubicBezTo>
                  <a:pt x="552" y="1312"/>
                  <a:pt x="546" y="1310"/>
                  <a:pt x="541" y="1310"/>
                </a:cubicBezTo>
                <a:cubicBezTo>
                  <a:pt x="542" y="1308"/>
                  <a:pt x="537" y="1307"/>
                  <a:pt x="539" y="1305"/>
                </a:cubicBezTo>
                <a:cubicBezTo>
                  <a:pt x="542" y="1306"/>
                  <a:pt x="546" y="1308"/>
                  <a:pt x="545" y="1305"/>
                </a:cubicBezTo>
                <a:cubicBezTo>
                  <a:pt x="540" y="1302"/>
                  <a:pt x="533" y="1301"/>
                  <a:pt x="528" y="1299"/>
                </a:cubicBezTo>
                <a:cubicBezTo>
                  <a:pt x="524" y="1298"/>
                  <a:pt x="519" y="1298"/>
                  <a:pt x="517" y="1298"/>
                </a:cubicBezTo>
                <a:cubicBezTo>
                  <a:pt x="515" y="1298"/>
                  <a:pt x="512" y="1296"/>
                  <a:pt x="510" y="1296"/>
                </a:cubicBezTo>
                <a:cubicBezTo>
                  <a:pt x="509" y="1295"/>
                  <a:pt x="506" y="1296"/>
                  <a:pt x="505" y="1296"/>
                </a:cubicBezTo>
                <a:cubicBezTo>
                  <a:pt x="503" y="1295"/>
                  <a:pt x="501" y="1294"/>
                  <a:pt x="499" y="1293"/>
                </a:cubicBezTo>
                <a:cubicBezTo>
                  <a:pt x="495" y="1292"/>
                  <a:pt x="495" y="1294"/>
                  <a:pt x="493" y="1293"/>
                </a:cubicBezTo>
                <a:cubicBezTo>
                  <a:pt x="488" y="1291"/>
                  <a:pt x="484" y="1288"/>
                  <a:pt x="479" y="1285"/>
                </a:cubicBezTo>
                <a:cubicBezTo>
                  <a:pt x="475" y="1284"/>
                  <a:pt x="481" y="1289"/>
                  <a:pt x="475" y="1287"/>
                </a:cubicBezTo>
                <a:cubicBezTo>
                  <a:pt x="474" y="1284"/>
                  <a:pt x="473" y="1283"/>
                  <a:pt x="469" y="1281"/>
                </a:cubicBezTo>
                <a:cubicBezTo>
                  <a:pt x="468" y="1280"/>
                  <a:pt x="468" y="1279"/>
                  <a:pt x="467" y="1278"/>
                </a:cubicBezTo>
                <a:cubicBezTo>
                  <a:pt x="465" y="1277"/>
                  <a:pt x="464" y="1277"/>
                  <a:pt x="463" y="1277"/>
                </a:cubicBezTo>
                <a:cubicBezTo>
                  <a:pt x="459" y="1275"/>
                  <a:pt x="454" y="1270"/>
                  <a:pt x="451" y="1269"/>
                </a:cubicBezTo>
                <a:cubicBezTo>
                  <a:pt x="448" y="1267"/>
                  <a:pt x="442" y="1266"/>
                  <a:pt x="438" y="1264"/>
                </a:cubicBezTo>
                <a:cubicBezTo>
                  <a:pt x="437" y="1263"/>
                  <a:pt x="437" y="1262"/>
                  <a:pt x="436" y="1262"/>
                </a:cubicBezTo>
                <a:cubicBezTo>
                  <a:pt x="435" y="1261"/>
                  <a:pt x="434" y="1262"/>
                  <a:pt x="431" y="1260"/>
                </a:cubicBezTo>
                <a:cubicBezTo>
                  <a:pt x="429" y="1259"/>
                  <a:pt x="429" y="1257"/>
                  <a:pt x="427" y="1256"/>
                </a:cubicBezTo>
                <a:cubicBezTo>
                  <a:pt x="425" y="1255"/>
                  <a:pt x="425" y="1257"/>
                  <a:pt x="423" y="1256"/>
                </a:cubicBezTo>
                <a:cubicBezTo>
                  <a:pt x="423" y="1256"/>
                  <a:pt x="421" y="1250"/>
                  <a:pt x="418" y="1250"/>
                </a:cubicBezTo>
                <a:cubicBezTo>
                  <a:pt x="415" y="1251"/>
                  <a:pt x="420" y="1256"/>
                  <a:pt x="415" y="1254"/>
                </a:cubicBezTo>
                <a:cubicBezTo>
                  <a:pt x="410" y="1250"/>
                  <a:pt x="408" y="1246"/>
                  <a:pt x="404" y="1244"/>
                </a:cubicBezTo>
                <a:cubicBezTo>
                  <a:pt x="399" y="1241"/>
                  <a:pt x="396" y="1242"/>
                  <a:pt x="394" y="1240"/>
                </a:cubicBezTo>
                <a:cubicBezTo>
                  <a:pt x="393" y="1239"/>
                  <a:pt x="396" y="1238"/>
                  <a:pt x="394" y="1237"/>
                </a:cubicBezTo>
                <a:cubicBezTo>
                  <a:pt x="394" y="1237"/>
                  <a:pt x="389" y="1239"/>
                  <a:pt x="388" y="1236"/>
                </a:cubicBezTo>
                <a:cubicBezTo>
                  <a:pt x="387" y="1233"/>
                  <a:pt x="389" y="1235"/>
                  <a:pt x="390" y="1233"/>
                </a:cubicBezTo>
                <a:cubicBezTo>
                  <a:pt x="388" y="1231"/>
                  <a:pt x="385" y="1229"/>
                  <a:pt x="382" y="1227"/>
                </a:cubicBezTo>
                <a:cubicBezTo>
                  <a:pt x="380" y="1226"/>
                  <a:pt x="377" y="1224"/>
                  <a:pt x="374" y="1222"/>
                </a:cubicBezTo>
                <a:cubicBezTo>
                  <a:pt x="369" y="1218"/>
                  <a:pt x="364" y="1214"/>
                  <a:pt x="360" y="1210"/>
                </a:cubicBezTo>
                <a:cubicBezTo>
                  <a:pt x="356" y="1206"/>
                  <a:pt x="352" y="1203"/>
                  <a:pt x="348" y="1203"/>
                </a:cubicBezTo>
                <a:cubicBezTo>
                  <a:pt x="349" y="1204"/>
                  <a:pt x="351" y="1205"/>
                  <a:pt x="350" y="1205"/>
                </a:cubicBezTo>
                <a:cubicBezTo>
                  <a:pt x="348" y="1201"/>
                  <a:pt x="342" y="1200"/>
                  <a:pt x="339" y="1197"/>
                </a:cubicBezTo>
                <a:cubicBezTo>
                  <a:pt x="336" y="1195"/>
                  <a:pt x="336" y="1193"/>
                  <a:pt x="333" y="1190"/>
                </a:cubicBezTo>
                <a:cubicBezTo>
                  <a:pt x="330" y="1188"/>
                  <a:pt x="329" y="1189"/>
                  <a:pt x="326" y="1186"/>
                </a:cubicBezTo>
                <a:cubicBezTo>
                  <a:pt x="327" y="1185"/>
                  <a:pt x="329" y="1186"/>
                  <a:pt x="330" y="1185"/>
                </a:cubicBezTo>
                <a:cubicBezTo>
                  <a:pt x="326" y="1182"/>
                  <a:pt x="324" y="1181"/>
                  <a:pt x="320" y="1179"/>
                </a:cubicBezTo>
                <a:cubicBezTo>
                  <a:pt x="318" y="1177"/>
                  <a:pt x="318" y="1175"/>
                  <a:pt x="315" y="1173"/>
                </a:cubicBezTo>
                <a:cubicBezTo>
                  <a:pt x="308" y="1166"/>
                  <a:pt x="297" y="1159"/>
                  <a:pt x="291" y="1152"/>
                </a:cubicBezTo>
                <a:cubicBezTo>
                  <a:pt x="289" y="1148"/>
                  <a:pt x="287" y="1144"/>
                  <a:pt x="284" y="1141"/>
                </a:cubicBezTo>
                <a:cubicBezTo>
                  <a:pt x="284" y="1142"/>
                  <a:pt x="282" y="1142"/>
                  <a:pt x="282" y="1141"/>
                </a:cubicBezTo>
                <a:cubicBezTo>
                  <a:pt x="281" y="1141"/>
                  <a:pt x="279" y="1139"/>
                  <a:pt x="279" y="1138"/>
                </a:cubicBezTo>
                <a:cubicBezTo>
                  <a:pt x="276" y="1135"/>
                  <a:pt x="274" y="1130"/>
                  <a:pt x="271" y="1126"/>
                </a:cubicBezTo>
                <a:cubicBezTo>
                  <a:pt x="269" y="1124"/>
                  <a:pt x="266" y="1122"/>
                  <a:pt x="264" y="1119"/>
                </a:cubicBezTo>
                <a:cubicBezTo>
                  <a:pt x="261" y="1116"/>
                  <a:pt x="259" y="1111"/>
                  <a:pt x="257" y="1109"/>
                </a:cubicBezTo>
                <a:cubicBezTo>
                  <a:pt x="255" y="1107"/>
                  <a:pt x="252" y="1105"/>
                  <a:pt x="251" y="1104"/>
                </a:cubicBezTo>
                <a:cubicBezTo>
                  <a:pt x="250" y="1103"/>
                  <a:pt x="250" y="1102"/>
                  <a:pt x="249" y="1101"/>
                </a:cubicBezTo>
                <a:cubicBezTo>
                  <a:pt x="248" y="1099"/>
                  <a:pt x="247" y="1097"/>
                  <a:pt x="245" y="1096"/>
                </a:cubicBezTo>
                <a:cubicBezTo>
                  <a:pt x="244" y="1094"/>
                  <a:pt x="242" y="1092"/>
                  <a:pt x="240" y="1090"/>
                </a:cubicBezTo>
                <a:cubicBezTo>
                  <a:pt x="237" y="1086"/>
                  <a:pt x="234" y="1082"/>
                  <a:pt x="231" y="1078"/>
                </a:cubicBezTo>
                <a:cubicBezTo>
                  <a:pt x="230" y="1077"/>
                  <a:pt x="229" y="1075"/>
                  <a:pt x="228" y="1073"/>
                </a:cubicBezTo>
                <a:cubicBezTo>
                  <a:pt x="227" y="1072"/>
                  <a:pt x="226" y="1070"/>
                  <a:pt x="225" y="1068"/>
                </a:cubicBezTo>
                <a:cubicBezTo>
                  <a:pt x="223" y="1065"/>
                  <a:pt x="222" y="1061"/>
                  <a:pt x="219" y="1058"/>
                </a:cubicBezTo>
                <a:cubicBezTo>
                  <a:pt x="216" y="1053"/>
                  <a:pt x="212" y="1050"/>
                  <a:pt x="209" y="1045"/>
                </a:cubicBezTo>
                <a:cubicBezTo>
                  <a:pt x="208" y="1042"/>
                  <a:pt x="207" y="1039"/>
                  <a:pt x="206" y="1036"/>
                </a:cubicBezTo>
                <a:cubicBezTo>
                  <a:pt x="204" y="1034"/>
                  <a:pt x="202" y="1033"/>
                  <a:pt x="200" y="1030"/>
                </a:cubicBezTo>
                <a:cubicBezTo>
                  <a:pt x="198" y="1027"/>
                  <a:pt x="196" y="1024"/>
                  <a:pt x="195" y="1021"/>
                </a:cubicBezTo>
                <a:cubicBezTo>
                  <a:pt x="193" y="1017"/>
                  <a:pt x="191" y="1013"/>
                  <a:pt x="189" y="1010"/>
                </a:cubicBezTo>
                <a:cubicBezTo>
                  <a:pt x="186" y="1002"/>
                  <a:pt x="183" y="994"/>
                  <a:pt x="180" y="987"/>
                </a:cubicBezTo>
                <a:cubicBezTo>
                  <a:pt x="179" y="985"/>
                  <a:pt x="176" y="983"/>
                  <a:pt x="175" y="981"/>
                </a:cubicBezTo>
                <a:cubicBezTo>
                  <a:pt x="173" y="977"/>
                  <a:pt x="172" y="968"/>
                  <a:pt x="168" y="971"/>
                </a:cubicBezTo>
                <a:cubicBezTo>
                  <a:pt x="168" y="973"/>
                  <a:pt x="169" y="975"/>
                  <a:pt x="170" y="977"/>
                </a:cubicBezTo>
                <a:cubicBezTo>
                  <a:pt x="171" y="979"/>
                  <a:pt x="172" y="981"/>
                  <a:pt x="172" y="982"/>
                </a:cubicBezTo>
                <a:cubicBezTo>
                  <a:pt x="174" y="986"/>
                  <a:pt x="177" y="990"/>
                  <a:pt x="179" y="994"/>
                </a:cubicBezTo>
                <a:cubicBezTo>
                  <a:pt x="181" y="998"/>
                  <a:pt x="182" y="1001"/>
                  <a:pt x="184" y="1005"/>
                </a:cubicBezTo>
                <a:cubicBezTo>
                  <a:pt x="185" y="1008"/>
                  <a:pt x="187" y="1011"/>
                  <a:pt x="189" y="1015"/>
                </a:cubicBezTo>
                <a:cubicBezTo>
                  <a:pt x="192" y="1021"/>
                  <a:pt x="195" y="1028"/>
                  <a:pt x="198" y="1032"/>
                </a:cubicBezTo>
                <a:cubicBezTo>
                  <a:pt x="200" y="1034"/>
                  <a:pt x="201" y="1034"/>
                  <a:pt x="203" y="1036"/>
                </a:cubicBezTo>
                <a:cubicBezTo>
                  <a:pt x="203" y="1038"/>
                  <a:pt x="203" y="1041"/>
                  <a:pt x="204" y="1042"/>
                </a:cubicBezTo>
                <a:cubicBezTo>
                  <a:pt x="206" y="1047"/>
                  <a:pt x="210" y="1052"/>
                  <a:pt x="211" y="1053"/>
                </a:cubicBezTo>
                <a:cubicBezTo>
                  <a:pt x="212" y="1054"/>
                  <a:pt x="211" y="1056"/>
                  <a:pt x="212" y="1058"/>
                </a:cubicBezTo>
                <a:cubicBezTo>
                  <a:pt x="212" y="1058"/>
                  <a:pt x="214" y="1058"/>
                  <a:pt x="214" y="1058"/>
                </a:cubicBezTo>
                <a:cubicBezTo>
                  <a:pt x="215" y="1059"/>
                  <a:pt x="216" y="1061"/>
                  <a:pt x="217" y="1062"/>
                </a:cubicBezTo>
                <a:cubicBezTo>
                  <a:pt x="219" y="1065"/>
                  <a:pt x="222" y="1070"/>
                  <a:pt x="224" y="1073"/>
                </a:cubicBezTo>
                <a:cubicBezTo>
                  <a:pt x="226" y="1077"/>
                  <a:pt x="227" y="1080"/>
                  <a:pt x="226" y="1081"/>
                </a:cubicBezTo>
                <a:cubicBezTo>
                  <a:pt x="221" y="1077"/>
                  <a:pt x="218" y="1069"/>
                  <a:pt x="215" y="1065"/>
                </a:cubicBezTo>
                <a:cubicBezTo>
                  <a:pt x="212" y="1060"/>
                  <a:pt x="209" y="1057"/>
                  <a:pt x="206" y="1052"/>
                </a:cubicBezTo>
                <a:cubicBezTo>
                  <a:pt x="205" y="1051"/>
                  <a:pt x="205" y="1050"/>
                  <a:pt x="205" y="1049"/>
                </a:cubicBezTo>
                <a:cubicBezTo>
                  <a:pt x="202" y="1045"/>
                  <a:pt x="199" y="1039"/>
                  <a:pt x="196" y="1033"/>
                </a:cubicBezTo>
                <a:cubicBezTo>
                  <a:pt x="195" y="1032"/>
                  <a:pt x="194" y="1030"/>
                  <a:pt x="193" y="1029"/>
                </a:cubicBezTo>
                <a:cubicBezTo>
                  <a:pt x="192" y="1027"/>
                  <a:pt x="192" y="1026"/>
                  <a:pt x="191" y="1024"/>
                </a:cubicBezTo>
                <a:cubicBezTo>
                  <a:pt x="189" y="1022"/>
                  <a:pt x="188" y="1019"/>
                  <a:pt x="186" y="1017"/>
                </a:cubicBezTo>
                <a:cubicBezTo>
                  <a:pt x="183" y="1011"/>
                  <a:pt x="182" y="1006"/>
                  <a:pt x="179" y="1001"/>
                </a:cubicBezTo>
                <a:cubicBezTo>
                  <a:pt x="177" y="997"/>
                  <a:pt x="174" y="993"/>
                  <a:pt x="171" y="988"/>
                </a:cubicBezTo>
                <a:cubicBezTo>
                  <a:pt x="169" y="983"/>
                  <a:pt x="167" y="978"/>
                  <a:pt x="166" y="975"/>
                </a:cubicBezTo>
                <a:cubicBezTo>
                  <a:pt x="165" y="972"/>
                  <a:pt x="163" y="970"/>
                  <a:pt x="161" y="968"/>
                </a:cubicBezTo>
                <a:cubicBezTo>
                  <a:pt x="160" y="965"/>
                  <a:pt x="159" y="958"/>
                  <a:pt x="156" y="960"/>
                </a:cubicBezTo>
                <a:cubicBezTo>
                  <a:pt x="158" y="966"/>
                  <a:pt x="159" y="972"/>
                  <a:pt x="162" y="978"/>
                </a:cubicBezTo>
                <a:cubicBezTo>
                  <a:pt x="164" y="981"/>
                  <a:pt x="166" y="982"/>
                  <a:pt x="167" y="984"/>
                </a:cubicBezTo>
                <a:cubicBezTo>
                  <a:pt x="168" y="986"/>
                  <a:pt x="167" y="988"/>
                  <a:pt x="169" y="990"/>
                </a:cubicBezTo>
                <a:cubicBezTo>
                  <a:pt x="171" y="996"/>
                  <a:pt x="175" y="1001"/>
                  <a:pt x="178" y="1007"/>
                </a:cubicBezTo>
                <a:cubicBezTo>
                  <a:pt x="180" y="1012"/>
                  <a:pt x="183" y="1017"/>
                  <a:pt x="185" y="1022"/>
                </a:cubicBezTo>
                <a:cubicBezTo>
                  <a:pt x="188" y="1027"/>
                  <a:pt x="190" y="1032"/>
                  <a:pt x="192" y="1036"/>
                </a:cubicBezTo>
                <a:cubicBezTo>
                  <a:pt x="195" y="1041"/>
                  <a:pt x="197" y="1046"/>
                  <a:pt x="200" y="1050"/>
                </a:cubicBezTo>
                <a:cubicBezTo>
                  <a:pt x="201" y="1052"/>
                  <a:pt x="202" y="1054"/>
                  <a:pt x="203" y="1056"/>
                </a:cubicBezTo>
                <a:cubicBezTo>
                  <a:pt x="204" y="1058"/>
                  <a:pt x="205" y="1059"/>
                  <a:pt x="207" y="1061"/>
                </a:cubicBezTo>
                <a:cubicBezTo>
                  <a:pt x="208" y="1063"/>
                  <a:pt x="210" y="1063"/>
                  <a:pt x="211" y="1065"/>
                </a:cubicBezTo>
                <a:cubicBezTo>
                  <a:pt x="213" y="1068"/>
                  <a:pt x="213" y="1072"/>
                  <a:pt x="215" y="1076"/>
                </a:cubicBezTo>
                <a:cubicBezTo>
                  <a:pt x="217" y="1079"/>
                  <a:pt x="220" y="1082"/>
                  <a:pt x="223" y="1086"/>
                </a:cubicBezTo>
                <a:cubicBezTo>
                  <a:pt x="225" y="1088"/>
                  <a:pt x="227" y="1092"/>
                  <a:pt x="229" y="1095"/>
                </a:cubicBezTo>
                <a:cubicBezTo>
                  <a:pt x="232" y="1099"/>
                  <a:pt x="234" y="1102"/>
                  <a:pt x="237" y="1106"/>
                </a:cubicBezTo>
                <a:cubicBezTo>
                  <a:pt x="240" y="1110"/>
                  <a:pt x="243" y="1114"/>
                  <a:pt x="246" y="1118"/>
                </a:cubicBezTo>
                <a:cubicBezTo>
                  <a:pt x="249" y="1122"/>
                  <a:pt x="252" y="1126"/>
                  <a:pt x="255" y="1130"/>
                </a:cubicBezTo>
                <a:cubicBezTo>
                  <a:pt x="257" y="1132"/>
                  <a:pt x="258" y="1132"/>
                  <a:pt x="260" y="1134"/>
                </a:cubicBezTo>
                <a:cubicBezTo>
                  <a:pt x="265" y="1141"/>
                  <a:pt x="269" y="1147"/>
                  <a:pt x="274" y="1152"/>
                </a:cubicBezTo>
                <a:cubicBezTo>
                  <a:pt x="280" y="1158"/>
                  <a:pt x="282" y="1160"/>
                  <a:pt x="286" y="1165"/>
                </a:cubicBezTo>
                <a:cubicBezTo>
                  <a:pt x="288" y="1167"/>
                  <a:pt x="291" y="1168"/>
                  <a:pt x="292" y="1170"/>
                </a:cubicBezTo>
                <a:cubicBezTo>
                  <a:pt x="294" y="1172"/>
                  <a:pt x="294" y="1174"/>
                  <a:pt x="296" y="1176"/>
                </a:cubicBezTo>
                <a:cubicBezTo>
                  <a:pt x="297" y="1177"/>
                  <a:pt x="299" y="1177"/>
                  <a:pt x="301" y="1179"/>
                </a:cubicBezTo>
                <a:cubicBezTo>
                  <a:pt x="301" y="1179"/>
                  <a:pt x="303" y="1181"/>
                  <a:pt x="304" y="1183"/>
                </a:cubicBezTo>
                <a:cubicBezTo>
                  <a:pt x="306" y="1184"/>
                  <a:pt x="306" y="1183"/>
                  <a:pt x="308" y="1185"/>
                </a:cubicBezTo>
                <a:cubicBezTo>
                  <a:pt x="310" y="1188"/>
                  <a:pt x="312" y="1192"/>
                  <a:pt x="315" y="1195"/>
                </a:cubicBezTo>
                <a:cubicBezTo>
                  <a:pt x="318" y="1199"/>
                  <a:pt x="325" y="1203"/>
                  <a:pt x="330" y="1208"/>
                </a:cubicBezTo>
                <a:cubicBezTo>
                  <a:pt x="332" y="1210"/>
                  <a:pt x="334" y="1213"/>
                  <a:pt x="335" y="1214"/>
                </a:cubicBezTo>
                <a:cubicBezTo>
                  <a:pt x="338" y="1217"/>
                  <a:pt x="343" y="1221"/>
                  <a:pt x="344" y="1221"/>
                </a:cubicBezTo>
                <a:cubicBezTo>
                  <a:pt x="345" y="1222"/>
                  <a:pt x="347" y="1226"/>
                  <a:pt x="351" y="1228"/>
                </a:cubicBezTo>
                <a:cubicBezTo>
                  <a:pt x="353" y="1229"/>
                  <a:pt x="355" y="1228"/>
                  <a:pt x="357" y="1229"/>
                </a:cubicBezTo>
                <a:cubicBezTo>
                  <a:pt x="360" y="1231"/>
                  <a:pt x="360" y="1233"/>
                  <a:pt x="363" y="1235"/>
                </a:cubicBezTo>
                <a:cubicBezTo>
                  <a:pt x="367" y="1237"/>
                  <a:pt x="371" y="1239"/>
                  <a:pt x="376" y="1241"/>
                </a:cubicBezTo>
                <a:cubicBezTo>
                  <a:pt x="382" y="1245"/>
                  <a:pt x="387" y="1251"/>
                  <a:pt x="394" y="1256"/>
                </a:cubicBezTo>
                <a:cubicBezTo>
                  <a:pt x="397" y="1258"/>
                  <a:pt x="400" y="1258"/>
                  <a:pt x="403" y="1260"/>
                </a:cubicBezTo>
                <a:cubicBezTo>
                  <a:pt x="405" y="1261"/>
                  <a:pt x="408" y="1264"/>
                  <a:pt x="410" y="1266"/>
                </a:cubicBezTo>
                <a:cubicBezTo>
                  <a:pt x="420" y="1273"/>
                  <a:pt x="432" y="1277"/>
                  <a:pt x="441" y="1283"/>
                </a:cubicBezTo>
                <a:cubicBezTo>
                  <a:pt x="443" y="1284"/>
                  <a:pt x="445" y="1287"/>
                  <a:pt x="447" y="1288"/>
                </a:cubicBezTo>
                <a:cubicBezTo>
                  <a:pt x="451" y="1290"/>
                  <a:pt x="455" y="1291"/>
                  <a:pt x="460" y="1294"/>
                </a:cubicBezTo>
                <a:cubicBezTo>
                  <a:pt x="462" y="1295"/>
                  <a:pt x="464" y="1297"/>
                  <a:pt x="467" y="1298"/>
                </a:cubicBezTo>
                <a:cubicBezTo>
                  <a:pt x="469" y="1299"/>
                  <a:pt x="472" y="1299"/>
                  <a:pt x="474" y="1300"/>
                </a:cubicBezTo>
                <a:cubicBezTo>
                  <a:pt x="479" y="1303"/>
                  <a:pt x="486" y="1307"/>
                  <a:pt x="490" y="1309"/>
                </a:cubicBezTo>
                <a:cubicBezTo>
                  <a:pt x="497" y="1314"/>
                  <a:pt x="499" y="1311"/>
                  <a:pt x="505" y="1313"/>
                </a:cubicBezTo>
                <a:cubicBezTo>
                  <a:pt x="506" y="1314"/>
                  <a:pt x="510" y="1316"/>
                  <a:pt x="514" y="1317"/>
                </a:cubicBezTo>
                <a:cubicBezTo>
                  <a:pt x="517" y="1318"/>
                  <a:pt x="521" y="1320"/>
                  <a:pt x="524" y="1321"/>
                </a:cubicBezTo>
                <a:cubicBezTo>
                  <a:pt x="527" y="1321"/>
                  <a:pt x="529" y="1320"/>
                  <a:pt x="531" y="1321"/>
                </a:cubicBezTo>
                <a:cubicBezTo>
                  <a:pt x="541" y="1323"/>
                  <a:pt x="543" y="1327"/>
                  <a:pt x="548" y="1329"/>
                </a:cubicBezTo>
                <a:cubicBezTo>
                  <a:pt x="552" y="1330"/>
                  <a:pt x="556" y="1329"/>
                  <a:pt x="559" y="1330"/>
                </a:cubicBezTo>
                <a:cubicBezTo>
                  <a:pt x="562" y="1331"/>
                  <a:pt x="565" y="1333"/>
                  <a:pt x="568" y="1334"/>
                </a:cubicBezTo>
                <a:cubicBezTo>
                  <a:pt x="571" y="1335"/>
                  <a:pt x="574" y="1334"/>
                  <a:pt x="576" y="1335"/>
                </a:cubicBezTo>
                <a:cubicBezTo>
                  <a:pt x="578" y="1335"/>
                  <a:pt x="579" y="1337"/>
                  <a:pt x="582" y="1337"/>
                </a:cubicBezTo>
                <a:cubicBezTo>
                  <a:pt x="587" y="1338"/>
                  <a:pt x="596" y="1339"/>
                  <a:pt x="601" y="1341"/>
                </a:cubicBezTo>
                <a:cubicBezTo>
                  <a:pt x="603" y="1341"/>
                  <a:pt x="605" y="1343"/>
                  <a:pt x="607" y="1344"/>
                </a:cubicBezTo>
                <a:cubicBezTo>
                  <a:pt x="609" y="1344"/>
                  <a:pt x="612" y="1344"/>
                  <a:pt x="615" y="1345"/>
                </a:cubicBezTo>
                <a:cubicBezTo>
                  <a:pt x="618" y="1345"/>
                  <a:pt x="620" y="1347"/>
                  <a:pt x="622" y="1347"/>
                </a:cubicBezTo>
                <a:cubicBezTo>
                  <a:pt x="621" y="1347"/>
                  <a:pt x="626" y="1347"/>
                  <a:pt x="627" y="1347"/>
                </a:cubicBezTo>
                <a:cubicBezTo>
                  <a:pt x="629" y="1347"/>
                  <a:pt x="631" y="1347"/>
                  <a:pt x="634" y="1348"/>
                </a:cubicBezTo>
                <a:cubicBezTo>
                  <a:pt x="637" y="1348"/>
                  <a:pt x="640" y="1348"/>
                  <a:pt x="642" y="1349"/>
                </a:cubicBezTo>
                <a:cubicBezTo>
                  <a:pt x="642" y="1349"/>
                  <a:pt x="641" y="1350"/>
                  <a:pt x="641" y="1351"/>
                </a:cubicBezTo>
                <a:cubicBezTo>
                  <a:pt x="644" y="1352"/>
                  <a:pt x="657" y="1351"/>
                  <a:pt x="656" y="1351"/>
                </a:cubicBezTo>
                <a:cubicBezTo>
                  <a:pt x="659" y="1352"/>
                  <a:pt x="661" y="1354"/>
                  <a:pt x="664" y="1354"/>
                </a:cubicBezTo>
                <a:cubicBezTo>
                  <a:pt x="664" y="1354"/>
                  <a:pt x="667" y="1352"/>
                  <a:pt x="668" y="1352"/>
                </a:cubicBezTo>
                <a:cubicBezTo>
                  <a:pt x="670" y="1352"/>
                  <a:pt x="670" y="1353"/>
                  <a:pt x="672" y="1353"/>
                </a:cubicBezTo>
                <a:cubicBezTo>
                  <a:pt x="672" y="1353"/>
                  <a:pt x="673" y="1352"/>
                  <a:pt x="675" y="1352"/>
                </a:cubicBezTo>
                <a:cubicBezTo>
                  <a:pt x="686" y="1353"/>
                  <a:pt x="694" y="1355"/>
                  <a:pt x="700" y="1355"/>
                </a:cubicBezTo>
                <a:cubicBezTo>
                  <a:pt x="702" y="1355"/>
                  <a:pt x="706" y="1353"/>
                  <a:pt x="708" y="1353"/>
                </a:cubicBezTo>
                <a:cubicBezTo>
                  <a:pt x="709" y="1353"/>
                  <a:pt x="710" y="1355"/>
                  <a:pt x="713" y="1355"/>
                </a:cubicBezTo>
                <a:cubicBezTo>
                  <a:pt x="716" y="1355"/>
                  <a:pt x="717" y="1354"/>
                  <a:pt x="720" y="1354"/>
                </a:cubicBezTo>
                <a:cubicBezTo>
                  <a:pt x="721" y="1354"/>
                  <a:pt x="724" y="1355"/>
                  <a:pt x="726" y="1355"/>
                </a:cubicBezTo>
                <a:cubicBezTo>
                  <a:pt x="735" y="1356"/>
                  <a:pt x="739" y="1354"/>
                  <a:pt x="745" y="1353"/>
                </a:cubicBezTo>
                <a:cubicBezTo>
                  <a:pt x="747" y="1353"/>
                  <a:pt x="750" y="1355"/>
                  <a:pt x="753" y="1355"/>
                </a:cubicBezTo>
                <a:cubicBezTo>
                  <a:pt x="760" y="1354"/>
                  <a:pt x="757" y="1352"/>
                  <a:pt x="761" y="1354"/>
                </a:cubicBezTo>
                <a:cubicBezTo>
                  <a:pt x="763" y="1355"/>
                  <a:pt x="767" y="1354"/>
                  <a:pt x="772" y="1354"/>
                </a:cubicBezTo>
                <a:cubicBezTo>
                  <a:pt x="777" y="1353"/>
                  <a:pt x="782" y="1352"/>
                  <a:pt x="787" y="1352"/>
                </a:cubicBezTo>
                <a:cubicBezTo>
                  <a:pt x="793" y="1351"/>
                  <a:pt x="799" y="1352"/>
                  <a:pt x="803" y="1352"/>
                </a:cubicBezTo>
                <a:cubicBezTo>
                  <a:pt x="807" y="1351"/>
                  <a:pt x="810" y="1349"/>
                  <a:pt x="813" y="1348"/>
                </a:cubicBezTo>
                <a:cubicBezTo>
                  <a:pt x="822" y="1347"/>
                  <a:pt x="836" y="1344"/>
                  <a:pt x="846" y="1342"/>
                </a:cubicBezTo>
                <a:cubicBezTo>
                  <a:pt x="848" y="1342"/>
                  <a:pt x="851" y="1342"/>
                  <a:pt x="853" y="1342"/>
                </a:cubicBezTo>
                <a:cubicBezTo>
                  <a:pt x="858" y="1341"/>
                  <a:pt x="867" y="1339"/>
                  <a:pt x="870" y="1338"/>
                </a:cubicBezTo>
                <a:cubicBezTo>
                  <a:pt x="872" y="1337"/>
                  <a:pt x="873" y="1334"/>
                  <a:pt x="875" y="1333"/>
                </a:cubicBezTo>
                <a:cubicBezTo>
                  <a:pt x="879" y="1332"/>
                  <a:pt x="883" y="1333"/>
                  <a:pt x="888" y="1332"/>
                </a:cubicBezTo>
                <a:cubicBezTo>
                  <a:pt x="893" y="1331"/>
                  <a:pt x="899" y="1328"/>
                  <a:pt x="902" y="1327"/>
                </a:cubicBezTo>
                <a:cubicBezTo>
                  <a:pt x="904" y="1327"/>
                  <a:pt x="906" y="1328"/>
                  <a:pt x="907" y="1327"/>
                </a:cubicBezTo>
                <a:cubicBezTo>
                  <a:pt x="915" y="1326"/>
                  <a:pt x="920" y="1323"/>
                  <a:pt x="926" y="1321"/>
                </a:cubicBezTo>
                <a:cubicBezTo>
                  <a:pt x="928" y="1320"/>
                  <a:pt x="930" y="1319"/>
                  <a:pt x="932" y="1319"/>
                </a:cubicBezTo>
                <a:cubicBezTo>
                  <a:pt x="934" y="1318"/>
                  <a:pt x="935" y="1318"/>
                  <a:pt x="937" y="1317"/>
                </a:cubicBezTo>
                <a:cubicBezTo>
                  <a:pt x="941" y="1316"/>
                  <a:pt x="944" y="1316"/>
                  <a:pt x="946" y="1315"/>
                </a:cubicBezTo>
                <a:cubicBezTo>
                  <a:pt x="953" y="1312"/>
                  <a:pt x="959" y="1309"/>
                  <a:pt x="965" y="1305"/>
                </a:cubicBezTo>
                <a:cubicBezTo>
                  <a:pt x="968" y="1304"/>
                  <a:pt x="973" y="1304"/>
                  <a:pt x="976" y="1302"/>
                </a:cubicBezTo>
                <a:cubicBezTo>
                  <a:pt x="977" y="1301"/>
                  <a:pt x="979" y="1299"/>
                  <a:pt x="982" y="1298"/>
                </a:cubicBezTo>
                <a:cubicBezTo>
                  <a:pt x="984" y="1297"/>
                  <a:pt x="985" y="1298"/>
                  <a:pt x="987" y="1297"/>
                </a:cubicBezTo>
                <a:cubicBezTo>
                  <a:pt x="989" y="1297"/>
                  <a:pt x="992" y="1293"/>
                  <a:pt x="995" y="1292"/>
                </a:cubicBezTo>
                <a:cubicBezTo>
                  <a:pt x="999" y="1290"/>
                  <a:pt x="1002" y="1288"/>
                  <a:pt x="1006" y="1286"/>
                </a:cubicBezTo>
                <a:cubicBezTo>
                  <a:pt x="1012" y="1283"/>
                  <a:pt x="1029" y="1274"/>
                  <a:pt x="1032" y="1272"/>
                </a:cubicBezTo>
                <a:cubicBezTo>
                  <a:pt x="1033" y="1271"/>
                  <a:pt x="1032" y="1270"/>
                  <a:pt x="1035" y="1269"/>
                </a:cubicBezTo>
                <a:cubicBezTo>
                  <a:pt x="1036" y="1269"/>
                  <a:pt x="1037" y="1270"/>
                  <a:pt x="1040" y="1268"/>
                </a:cubicBezTo>
                <a:cubicBezTo>
                  <a:pt x="1045" y="1265"/>
                  <a:pt x="1048" y="1262"/>
                  <a:pt x="1051" y="1261"/>
                </a:cubicBezTo>
                <a:cubicBezTo>
                  <a:pt x="1058" y="1259"/>
                  <a:pt x="1068" y="1255"/>
                  <a:pt x="1070" y="1249"/>
                </a:cubicBezTo>
                <a:cubicBezTo>
                  <a:pt x="1077" y="1249"/>
                  <a:pt x="1079" y="1244"/>
                  <a:pt x="1084" y="1239"/>
                </a:cubicBezTo>
                <a:cubicBezTo>
                  <a:pt x="1090" y="1233"/>
                  <a:pt x="1091" y="1234"/>
                  <a:pt x="1097" y="1230"/>
                </a:cubicBezTo>
                <a:cubicBezTo>
                  <a:pt x="1101" y="1227"/>
                  <a:pt x="1105" y="1224"/>
                  <a:pt x="1106" y="1223"/>
                </a:cubicBezTo>
                <a:cubicBezTo>
                  <a:pt x="1107" y="1223"/>
                  <a:pt x="1107" y="1224"/>
                  <a:pt x="1108" y="1224"/>
                </a:cubicBezTo>
                <a:cubicBezTo>
                  <a:pt x="1110" y="1224"/>
                  <a:pt x="1113" y="1221"/>
                  <a:pt x="1115" y="1218"/>
                </a:cubicBezTo>
                <a:cubicBezTo>
                  <a:pt x="1117" y="1215"/>
                  <a:pt x="1119" y="1212"/>
                  <a:pt x="1120" y="1211"/>
                </a:cubicBezTo>
                <a:cubicBezTo>
                  <a:pt x="1122" y="1208"/>
                  <a:pt x="1126" y="1207"/>
                  <a:pt x="1128" y="1205"/>
                </a:cubicBezTo>
                <a:cubicBezTo>
                  <a:pt x="1131" y="1203"/>
                  <a:pt x="1130" y="1202"/>
                  <a:pt x="1133" y="1200"/>
                </a:cubicBezTo>
                <a:cubicBezTo>
                  <a:pt x="1139" y="1194"/>
                  <a:pt x="1149" y="1186"/>
                  <a:pt x="1156" y="1179"/>
                </a:cubicBezTo>
                <a:cubicBezTo>
                  <a:pt x="1158" y="1176"/>
                  <a:pt x="1159" y="1174"/>
                  <a:pt x="1161" y="1172"/>
                </a:cubicBezTo>
                <a:cubicBezTo>
                  <a:pt x="1163" y="1170"/>
                  <a:pt x="1164" y="1170"/>
                  <a:pt x="1166" y="1168"/>
                </a:cubicBezTo>
                <a:cubicBezTo>
                  <a:pt x="1168" y="1166"/>
                  <a:pt x="1170" y="1164"/>
                  <a:pt x="1172" y="1162"/>
                </a:cubicBezTo>
                <a:cubicBezTo>
                  <a:pt x="1175" y="1162"/>
                  <a:pt x="1173" y="1164"/>
                  <a:pt x="1176" y="1163"/>
                </a:cubicBezTo>
                <a:cubicBezTo>
                  <a:pt x="1178" y="1162"/>
                  <a:pt x="1181" y="1156"/>
                  <a:pt x="1182" y="1158"/>
                </a:cubicBezTo>
                <a:cubicBezTo>
                  <a:pt x="1184" y="1161"/>
                  <a:pt x="1178" y="1165"/>
                  <a:pt x="1175" y="1169"/>
                </a:cubicBezTo>
                <a:cubicBezTo>
                  <a:pt x="1171" y="1174"/>
                  <a:pt x="1167" y="1181"/>
                  <a:pt x="1163" y="1185"/>
                </a:cubicBezTo>
                <a:cubicBezTo>
                  <a:pt x="1160" y="1188"/>
                  <a:pt x="1157" y="1188"/>
                  <a:pt x="1154" y="1191"/>
                </a:cubicBezTo>
                <a:cubicBezTo>
                  <a:pt x="1146" y="1197"/>
                  <a:pt x="1147" y="1200"/>
                  <a:pt x="1143" y="1204"/>
                </a:cubicBezTo>
                <a:cubicBezTo>
                  <a:pt x="1142" y="1206"/>
                  <a:pt x="1137" y="1208"/>
                  <a:pt x="1136" y="1211"/>
                </a:cubicBezTo>
                <a:cubicBezTo>
                  <a:pt x="1138" y="1209"/>
                  <a:pt x="1143" y="1209"/>
                  <a:pt x="1141" y="1211"/>
                </a:cubicBezTo>
                <a:cubicBezTo>
                  <a:pt x="1137" y="1218"/>
                  <a:pt x="1131" y="1216"/>
                  <a:pt x="1128" y="1219"/>
                </a:cubicBezTo>
                <a:cubicBezTo>
                  <a:pt x="1126" y="1220"/>
                  <a:pt x="1126" y="1221"/>
                  <a:pt x="1126" y="1222"/>
                </a:cubicBezTo>
                <a:cubicBezTo>
                  <a:pt x="1123" y="1224"/>
                  <a:pt x="1120" y="1225"/>
                  <a:pt x="1121" y="1229"/>
                </a:cubicBezTo>
                <a:cubicBezTo>
                  <a:pt x="1125" y="1225"/>
                  <a:pt x="1129" y="1222"/>
                  <a:pt x="1127" y="1226"/>
                </a:cubicBezTo>
                <a:cubicBezTo>
                  <a:pt x="1122" y="1231"/>
                  <a:pt x="1118" y="1229"/>
                  <a:pt x="1113" y="1232"/>
                </a:cubicBezTo>
                <a:cubicBezTo>
                  <a:pt x="1108" y="1235"/>
                  <a:pt x="1106" y="1239"/>
                  <a:pt x="1102" y="1243"/>
                </a:cubicBezTo>
                <a:cubicBezTo>
                  <a:pt x="1102" y="1243"/>
                  <a:pt x="1098" y="1245"/>
                  <a:pt x="1097" y="1245"/>
                </a:cubicBezTo>
                <a:cubicBezTo>
                  <a:pt x="1091" y="1249"/>
                  <a:pt x="1079" y="1259"/>
                  <a:pt x="1074" y="1260"/>
                </a:cubicBezTo>
                <a:cubicBezTo>
                  <a:pt x="1077" y="1262"/>
                  <a:pt x="1073" y="1266"/>
                  <a:pt x="1071" y="1267"/>
                </a:cubicBezTo>
                <a:cubicBezTo>
                  <a:pt x="1071" y="1268"/>
                  <a:pt x="1065" y="1271"/>
                  <a:pt x="1063" y="1272"/>
                </a:cubicBezTo>
                <a:cubicBezTo>
                  <a:pt x="1062" y="1272"/>
                  <a:pt x="1062" y="1271"/>
                  <a:pt x="1062" y="1271"/>
                </a:cubicBezTo>
                <a:cubicBezTo>
                  <a:pt x="1061" y="1271"/>
                  <a:pt x="1059" y="1273"/>
                  <a:pt x="1059" y="1273"/>
                </a:cubicBezTo>
                <a:cubicBezTo>
                  <a:pt x="1058" y="1273"/>
                  <a:pt x="1056" y="1271"/>
                  <a:pt x="1056" y="1272"/>
                </a:cubicBezTo>
                <a:cubicBezTo>
                  <a:pt x="1052" y="1273"/>
                  <a:pt x="1048" y="1277"/>
                  <a:pt x="1046" y="1278"/>
                </a:cubicBezTo>
                <a:cubicBezTo>
                  <a:pt x="1047" y="1279"/>
                  <a:pt x="1049" y="1282"/>
                  <a:pt x="1048" y="1284"/>
                </a:cubicBezTo>
                <a:cubicBezTo>
                  <a:pt x="1043" y="1288"/>
                  <a:pt x="1042" y="1285"/>
                  <a:pt x="1045" y="1282"/>
                </a:cubicBezTo>
                <a:cubicBezTo>
                  <a:pt x="1038" y="1285"/>
                  <a:pt x="1040" y="1288"/>
                  <a:pt x="1039" y="1289"/>
                </a:cubicBezTo>
                <a:cubicBezTo>
                  <a:pt x="1037" y="1291"/>
                  <a:pt x="1035" y="1295"/>
                  <a:pt x="1030" y="1294"/>
                </a:cubicBezTo>
                <a:cubicBezTo>
                  <a:pt x="1033" y="1292"/>
                  <a:pt x="1035" y="1290"/>
                  <a:pt x="1035" y="1288"/>
                </a:cubicBezTo>
                <a:cubicBezTo>
                  <a:pt x="1030" y="1289"/>
                  <a:pt x="1026" y="1295"/>
                  <a:pt x="1021" y="1297"/>
                </a:cubicBezTo>
                <a:cubicBezTo>
                  <a:pt x="1017" y="1299"/>
                  <a:pt x="1016" y="1298"/>
                  <a:pt x="1013" y="1300"/>
                </a:cubicBezTo>
                <a:cubicBezTo>
                  <a:pt x="1011" y="1301"/>
                  <a:pt x="1012" y="1302"/>
                  <a:pt x="1011" y="1303"/>
                </a:cubicBezTo>
                <a:cubicBezTo>
                  <a:pt x="1009" y="1304"/>
                  <a:pt x="1006" y="1304"/>
                  <a:pt x="1004" y="1305"/>
                </a:cubicBezTo>
                <a:cubicBezTo>
                  <a:pt x="1001" y="1306"/>
                  <a:pt x="997" y="1308"/>
                  <a:pt x="993" y="1310"/>
                </a:cubicBezTo>
                <a:cubicBezTo>
                  <a:pt x="990" y="1311"/>
                  <a:pt x="986" y="1313"/>
                  <a:pt x="983" y="1315"/>
                </a:cubicBezTo>
                <a:cubicBezTo>
                  <a:pt x="980" y="1316"/>
                  <a:pt x="979" y="1320"/>
                  <a:pt x="976" y="1321"/>
                </a:cubicBezTo>
                <a:cubicBezTo>
                  <a:pt x="975" y="1322"/>
                  <a:pt x="970" y="1325"/>
                  <a:pt x="966" y="1327"/>
                </a:cubicBezTo>
                <a:cubicBezTo>
                  <a:pt x="961" y="1329"/>
                  <a:pt x="957" y="1331"/>
                  <a:pt x="957" y="1331"/>
                </a:cubicBezTo>
                <a:cubicBezTo>
                  <a:pt x="953" y="1332"/>
                  <a:pt x="946" y="1331"/>
                  <a:pt x="943" y="1333"/>
                </a:cubicBezTo>
                <a:cubicBezTo>
                  <a:pt x="939" y="1336"/>
                  <a:pt x="938" y="1339"/>
                  <a:pt x="934" y="1341"/>
                </a:cubicBezTo>
                <a:cubicBezTo>
                  <a:pt x="931" y="1340"/>
                  <a:pt x="926" y="1344"/>
                  <a:pt x="924" y="1344"/>
                </a:cubicBezTo>
                <a:cubicBezTo>
                  <a:pt x="924" y="1344"/>
                  <a:pt x="921" y="1344"/>
                  <a:pt x="920" y="1344"/>
                </a:cubicBezTo>
                <a:cubicBezTo>
                  <a:pt x="914" y="1344"/>
                  <a:pt x="910" y="1348"/>
                  <a:pt x="903" y="1351"/>
                </a:cubicBezTo>
                <a:cubicBezTo>
                  <a:pt x="900" y="1351"/>
                  <a:pt x="900" y="1348"/>
                  <a:pt x="895" y="1351"/>
                </a:cubicBezTo>
                <a:cubicBezTo>
                  <a:pt x="893" y="1354"/>
                  <a:pt x="903" y="1352"/>
                  <a:pt x="896" y="1354"/>
                </a:cubicBezTo>
                <a:cubicBezTo>
                  <a:pt x="888" y="1357"/>
                  <a:pt x="897" y="1349"/>
                  <a:pt x="889" y="1351"/>
                </a:cubicBezTo>
                <a:cubicBezTo>
                  <a:pt x="880" y="1354"/>
                  <a:pt x="887" y="1356"/>
                  <a:pt x="886" y="1357"/>
                </a:cubicBezTo>
                <a:cubicBezTo>
                  <a:pt x="882" y="1360"/>
                  <a:pt x="880" y="1356"/>
                  <a:pt x="877" y="1356"/>
                </a:cubicBezTo>
                <a:cubicBezTo>
                  <a:pt x="875" y="1356"/>
                  <a:pt x="871" y="1358"/>
                  <a:pt x="869" y="1359"/>
                </a:cubicBezTo>
                <a:cubicBezTo>
                  <a:pt x="867" y="1359"/>
                  <a:pt x="867" y="1357"/>
                  <a:pt x="864" y="1358"/>
                </a:cubicBezTo>
                <a:cubicBezTo>
                  <a:pt x="862" y="1359"/>
                  <a:pt x="858" y="1360"/>
                  <a:pt x="856" y="1361"/>
                </a:cubicBezTo>
                <a:cubicBezTo>
                  <a:pt x="852" y="1362"/>
                  <a:pt x="848" y="1363"/>
                  <a:pt x="844" y="1364"/>
                </a:cubicBezTo>
                <a:cubicBezTo>
                  <a:pt x="840" y="1365"/>
                  <a:pt x="826" y="1366"/>
                  <a:pt x="823" y="1367"/>
                </a:cubicBezTo>
                <a:cubicBezTo>
                  <a:pt x="821" y="1367"/>
                  <a:pt x="819" y="1368"/>
                  <a:pt x="817" y="1369"/>
                </a:cubicBezTo>
                <a:cubicBezTo>
                  <a:pt x="815" y="1369"/>
                  <a:pt x="813" y="1370"/>
                  <a:pt x="811" y="1371"/>
                </a:cubicBezTo>
                <a:cubicBezTo>
                  <a:pt x="806" y="1373"/>
                  <a:pt x="802" y="1374"/>
                  <a:pt x="797" y="1374"/>
                </a:cubicBezTo>
                <a:cubicBezTo>
                  <a:pt x="794" y="1372"/>
                  <a:pt x="797" y="1373"/>
                  <a:pt x="796" y="1370"/>
                </a:cubicBezTo>
                <a:cubicBezTo>
                  <a:pt x="788" y="1372"/>
                  <a:pt x="796" y="1373"/>
                  <a:pt x="790" y="1375"/>
                </a:cubicBezTo>
                <a:cubicBezTo>
                  <a:pt x="786" y="1377"/>
                  <a:pt x="781" y="1376"/>
                  <a:pt x="776" y="1376"/>
                </a:cubicBezTo>
                <a:cubicBezTo>
                  <a:pt x="771" y="1376"/>
                  <a:pt x="766" y="1376"/>
                  <a:pt x="762" y="1378"/>
                </a:cubicBezTo>
                <a:cubicBezTo>
                  <a:pt x="762" y="1376"/>
                  <a:pt x="764" y="1376"/>
                  <a:pt x="763" y="1374"/>
                </a:cubicBezTo>
                <a:cubicBezTo>
                  <a:pt x="760" y="1374"/>
                  <a:pt x="757" y="1374"/>
                  <a:pt x="754" y="1375"/>
                </a:cubicBezTo>
                <a:cubicBezTo>
                  <a:pt x="751" y="1375"/>
                  <a:pt x="748" y="1376"/>
                  <a:pt x="745" y="1377"/>
                </a:cubicBezTo>
                <a:cubicBezTo>
                  <a:pt x="740" y="1378"/>
                  <a:pt x="732" y="1379"/>
                  <a:pt x="730" y="1379"/>
                </a:cubicBezTo>
                <a:cubicBezTo>
                  <a:pt x="728" y="1378"/>
                  <a:pt x="726" y="1377"/>
                  <a:pt x="724" y="1377"/>
                </a:cubicBezTo>
                <a:cubicBezTo>
                  <a:pt x="721" y="1377"/>
                  <a:pt x="718" y="1379"/>
                  <a:pt x="715" y="1379"/>
                </a:cubicBezTo>
                <a:cubicBezTo>
                  <a:pt x="711" y="1379"/>
                  <a:pt x="704" y="1378"/>
                  <a:pt x="699" y="1378"/>
                </a:cubicBezTo>
                <a:cubicBezTo>
                  <a:pt x="696" y="1378"/>
                  <a:pt x="696" y="1379"/>
                  <a:pt x="692" y="1379"/>
                </a:cubicBezTo>
                <a:cubicBezTo>
                  <a:pt x="687" y="1379"/>
                  <a:pt x="681" y="1377"/>
                  <a:pt x="675" y="1377"/>
                </a:cubicBezTo>
                <a:cubicBezTo>
                  <a:pt x="671" y="1376"/>
                  <a:pt x="667" y="1377"/>
                  <a:pt x="664" y="1376"/>
                </a:cubicBezTo>
                <a:cubicBezTo>
                  <a:pt x="661" y="1376"/>
                  <a:pt x="658" y="1374"/>
                  <a:pt x="656" y="1374"/>
                </a:cubicBezTo>
                <a:cubicBezTo>
                  <a:pt x="653" y="1374"/>
                  <a:pt x="650" y="1376"/>
                  <a:pt x="647" y="1376"/>
                </a:cubicBezTo>
                <a:cubicBezTo>
                  <a:pt x="647" y="1374"/>
                  <a:pt x="643" y="1373"/>
                  <a:pt x="638" y="1372"/>
                </a:cubicBezTo>
                <a:cubicBezTo>
                  <a:pt x="636" y="1371"/>
                  <a:pt x="634" y="1371"/>
                  <a:pt x="631" y="1371"/>
                </a:cubicBezTo>
                <a:cubicBezTo>
                  <a:pt x="629" y="1370"/>
                  <a:pt x="627" y="1370"/>
                  <a:pt x="626" y="1370"/>
                </a:cubicBezTo>
                <a:cubicBezTo>
                  <a:pt x="624" y="1370"/>
                  <a:pt x="620" y="1371"/>
                  <a:pt x="617" y="1371"/>
                </a:cubicBezTo>
                <a:cubicBezTo>
                  <a:pt x="616" y="1371"/>
                  <a:pt x="613" y="1370"/>
                  <a:pt x="609" y="1369"/>
                </a:cubicBezTo>
                <a:cubicBezTo>
                  <a:pt x="601" y="1369"/>
                  <a:pt x="592" y="1367"/>
                  <a:pt x="584" y="1367"/>
                </a:cubicBezTo>
                <a:cubicBezTo>
                  <a:pt x="587" y="1366"/>
                  <a:pt x="590" y="1365"/>
                  <a:pt x="585" y="1363"/>
                </a:cubicBezTo>
                <a:cubicBezTo>
                  <a:pt x="578" y="1363"/>
                  <a:pt x="583" y="1365"/>
                  <a:pt x="581" y="1366"/>
                </a:cubicBezTo>
                <a:cubicBezTo>
                  <a:pt x="575" y="1365"/>
                  <a:pt x="571" y="1366"/>
                  <a:pt x="568" y="1363"/>
                </a:cubicBezTo>
                <a:cubicBezTo>
                  <a:pt x="566" y="1362"/>
                  <a:pt x="569" y="1362"/>
                  <a:pt x="565" y="1361"/>
                </a:cubicBezTo>
                <a:cubicBezTo>
                  <a:pt x="564" y="1360"/>
                  <a:pt x="562" y="1361"/>
                  <a:pt x="562" y="1361"/>
                </a:cubicBezTo>
                <a:cubicBezTo>
                  <a:pt x="558" y="1360"/>
                  <a:pt x="554" y="1356"/>
                  <a:pt x="552" y="1359"/>
                </a:cubicBezTo>
                <a:cubicBezTo>
                  <a:pt x="553" y="1357"/>
                  <a:pt x="549" y="1356"/>
                  <a:pt x="546" y="1354"/>
                </a:cubicBezTo>
                <a:cubicBezTo>
                  <a:pt x="540" y="1356"/>
                  <a:pt x="532" y="1356"/>
                  <a:pt x="525" y="1352"/>
                </a:cubicBezTo>
                <a:cubicBezTo>
                  <a:pt x="524" y="1352"/>
                  <a:pt x="525" y="1350"/>
                  <a:pt x="525" y="1350"/>
                </a:cubicBezTo>
                <a:cubicBezTo>
                  <a:pt x="525" y="1347"/>
                  <a:pt x="516" y="1348"/>
                  <a:pt x="513" y="1346"/>
                </a:cubicBezTo>
                <a:cubicBezTo>
                  <a:pt x="510" y="1345"/>
                  <a:pt x="510" y="1344"/>
                  <a:pt x="507" y="1343"/>
                </a:cubicBezTo>
                <a:cubicBezTo>
                  <a:pt x="503" y="1342"/>
                  <a:pt x="498" y="1342"/>
                  <a:pt x="495" y="1341"/>
                </a:cubicBezTo>
                <a:cubicBezTo>
                  <a:pt x="492" y="1340"/>
                  <a:pt x="489" y="1337"/>
                  <a:pt x="486" y="1336"/>
                </a:cubicBezTo>
                <a:cubicBezTo>
                  <a:pt x="482" y="1334"/>
                  <a:pt x="476" y="1331"/>
                  <a:pt x="471" y="1329"/>
                </a:cubicBezTo>
                <a:cubicBezTo>
                  <a:pt x="467" y="1327"/>
                  <a:pt x="462" y="1326"/>
                  <a:pt x="457" y="1325"/>
                </a:cubicBezTo>
                <a:cubicBezTo>
                  <a:pt x="453" y="1323"/>
                  <a:pt x="448" y="1322"/>
                  <a:pt x="444" y="1320"/>
                </a:cubicBezTo>
                <a:cubicBezTo>
                  <a:pt x="439" y="1318"/>
                  <a:pt x="434" y="1315"/>
                  <a:pt x="429" y="1313"/>
                </a:cubicBezTo>
                <a:cubicBezTo>
                  <a:pt x="424" y="1310"/>
                  <a:pt x="420" y="1308"/>
                  <a:pt x="416" y="1306"/>
                </a:cubicBezTo>
                <a:cubicBezTo>
                  <a:pt x="413" y="1304"/>
                  <a:pt x="409" y="1302"/>
                  <a:pt x="406" y="1301"/>
                </a:cubicBezTo>
                <a:cubicBezTo>
                  <a:pt x="403" y="1299"/>
                  <a:pt x="400" y="1297"/>
                  <a:pt x="397" y="1295"/>
                </a:cubicBezTo>
                <a:cubicBezTo>
                  <a:pt x="391" y="1291"/>
                  <a:pt x="384" y="1287"/>
                  <a:pt x="377" y="1284"/>
                </a:cubicBezTo>
                <a:cubicBezTo>
                  <a:pt x="373" y="1281"/>
                  <a:pt x="377" y="1279"/>
                  <a:pt x="373" y="1277"/>
                </a:cubicBezTo>
                <a:cubicBezTo>
                  <a:pt x="367" y="1279"/>
                  <a:pt x="360" y="1272"/>
                  <a:pt x="354" y="1267"/>
                </a:cubicBezTo>
                <a:cubicBezTo>
                  <a:pt x="348" y="1263"/>
                  <a:pt x="345" y="1261"/>
                  <a:pt x="340" y="1258"/>
                </a:cubicBezTo>
                <a:cubicBezTo>
                  <a:pt x="337" y="1255"/>
                  <a:pt x="334" y="1253"/>
                  <a:pt x="330" y="1251"/>
                </a:cubicBezTo>
                <a:cubicBezTo>
                  <a:pt x="327" y="1249"/>
                  <a:pt x="324" y="1247"/>
                  <a:pt x="323" y="1245"/>
                </a:cubicBezTo>
                <a:cubicBezTo>
                  <a:pt x="321" y="1244"/>
                  <a:pt x="320" y="1242"/>
                  <a:pt x="319" y="1242"/>
                </a:cubicBezTo>
                <a:cubicBezTo>
                  <a:pt x="316" y="1239"/>
                  <a:pt x="312" y="1239"/>
                  <a:pt x="308" y="1236"/>
                </a:cubicBezTo>
                <a:cubicBezTo>
                  <a:pt x="304" y="1233"/>
                  <a:pt x="300" y="1228"/>
                  <a:pt x="296" y="1224"/>
                </a:cubicBezTo>
                <a:cubicBezTo>
                  <a:pt x="292" y="1219"/>
                  <a:pt x="287" y="1215"/>
                  <a:pt x="283" y="1213"/>
                </a:cubicBezTo>
                <a:cubicBezTo>
                  <a:pt x="285" y="1216"/>
                  <a:pt x="289" y="1220"/>
                  <a:pt x="290" y="1222"/>
                </a:cubicBezTo>
                <a:cubicBezTo>
                  <a:pt x="290" y="1223"/>
                  <a:pt x="291" y="1226"/>
                  <a:pt x="291" y="1226"/>
                </a:cubicBezTo>
                <a:cubicBezTo>
                  <a:pt x="293" y="1228"/>
                  <a:pt x="301" y="1229"/>
                  <a:pt x="300" y="1234"/>
                </a:cubicBezTo>
                <a:cubicBezTo>
                  <a:pt x="296" y="1228"/>
                  <a:pt x="292" y="1229"/>
                  <a:pt x="287" y="1226"/>
                </a:cubicBezTo>
                <a:cubicBezTo>
                  <a:pt x="284" y="1224"/>
                  <a:pt x="284" y="1222"/>
                  <a:pt x="282" y="1220"/>
                </a:cubicBezTo>
                <a:cubicBezTo>
                  <a:pt x="279" y="1218"/>
                  <a:pt x="277" y="1217"/>
                  <a:pt x="274" y="1214"/>
                </a:cubicBezTo>
                <a:cubicBezTo>
                  <a:pt x="272" y="1212"/>
                  <a:pt x="270" y="1209"/>
                  <a:pt x="268" y="1207"/>
                </a:cubicBezTo>
                <a:cubicBezTo>
                  <a:pt x="265" y="1204"/>
                  <a:pt x="263" y="1204"/>
                  <a:pt x="260" y="1202"/>
                </a:cubicBezTo>
                <a:cubicBezTo>
                  <a:pt x="260" y="1201"/>
                  <a:pt x="258" y="1199"/>
                  <a:pt x="257" y="1198"/>
                </a:cubicBezTo>
                <a:cubicBezTo>
                  <a:pt x="255" y="1196"/>
                  <a:pt x="254" y="1196"/>
                  <a:pt x="253" y="1197"/>
                </a:cubicBezTo>
                <a:cubicBezTo>
                  <a:pt x="259" y="1205"/>
                  <a:pt x="267" y="1211"/>
                  <a:pt x="272" y="1217"/>
                </a:cubicBezTo>
                <a:cubicBezTo>
                  <a:pt x="278" y="1223"/>
                  <a:pt x="284" y="1228"/>
                  <a:pt x="291" y="1233"/>
                </a:cubicBezTo>
                <a:cubicBezTo>
                  <a:pt x="294" y="1236"/>
                  <a:pt x="298" y="1239"/>
                  <a:pt x="301" y="1241"/>
                </a:cubicBezTo>
                <a:cubicBezTo>
                  <a:pt x="304" y="1244"/>
                  <a:pt x="308" y="1246"/>
                  <a:pt x="311" y="1249"/>
                </a:cubicBezTo>
                <a:cubicBezTo>
                  <a:pt x="316" y="1252"/>
                  <a:pt x="325" y="1258"/>
                  <a:pt x="327" y="1259"/>
                </a:cubicBezTo>
                <a:cubicBezTo>
                  <a:pt x="330" y="1262"/>
                  <a:pt x="333" y="1267"/>
                  <a:pt x="336" y="1269"/>
                </a:cubicBezTo>
                <a:cubicBezTo>
                  <a:pt x="340" y="1273"/>
                  <a:pt x="345" y="1276"/>
                  <a:pt x="350" y="1279"/>
                </a:cubicBezTo>
                <a:cubicBezTo>
                  <a:pt x="355" y="1281"/>
                  <a:pt x="360" y="1284"/>
                  <a:pt x="365" y="1287"/>
                </a:cubicBezTo>
                <a:cubicBezTo>
                  <a:pt x="368" y="1289"/>
                  <a:pt x="369" y="1291"/>
                  <a:pt x="371" y="1292"/>
                </a:cubicBezTo>
                <a:cubicBezTo>
                  <a:pt x="374" y="1294"/>
                  <a:pt x="378" y="1294"/>
                  <a:pt x="381" y="1296"/>
                </a:cubicBezTo>
                <a:cubicBezTo>
                  <a:pt x="383" y="1297"/>
                  <a:pt x="385" y="1301"/>
                  <a:pt x="387" y="1303"/>
                </a:cubicBezTo>
                <a:cubicBezTo>
                  <a:pt x="390" y="1305"/>
                  <a:pt x="396" y="1307"/>
                  <a:pt x="401" y="1310"/>
                </a:cubicBezTo>
                <a:cubicBezTo>
                  <a:pt x="408" y="1313"/>
                  <a:pt x="413" y="1317"/>
                  <a:pt x="418" y="1320"/>
                </a:cubicBezTo>
                <a:cubicBezTo>
                  <a:pt x="421" y="1321"/>
                  <a:pt x="423" y="1321"/>
                  <a:pt x="426" y="1323"/>
                </a:cubicBezTo>
                <a:cubicBezTo>
                  <a:pt x="430" y="1325"/>
                  <a:pt x="433" y="1328"/>
                  <a:pt x="436" y="1330"/>
                </a:cubicBezTo>
                <a:cubicBezTo>
                  <a:pt x="439" y="1331"/>
                  <a:pt x="445" y="1333"/>
                  <a:pt x="449" y="1334"/>
                </a:cubicBezTo>
                <a:cubicBezTo>
                  <a:pt x="454" y="1337"/>
                  <a:pt x="459" y="1339"/>
                  <a:pt x="463" y="1340"/>
                </a:cubicBezTo>
                <a:cubicBezTo>
                  <a:pt x="468" y="1342"/>
                  <a:pt x="474" y="1345"/>
                  <a:pt x="479" y="1347"/>
                </a:cubicBezTo>
                <a:cubicBezTo>
                  <a:pt x="484" y="1350"/>
                  <a:pt x="490" y="1352"/>
                  <a:pt x="496" y="1354"/>
                </a:cubicBezTo>
                <a:cubicBezTo>
                  <a:pt x="500" y="1356"/>
                  <a:pt x="504" y="1356"/>
                  <a:pt x="509" y="1358"/>
                </a:cubicBezTo>
                <a:cubicBezTo>
                  <a:pt x="516" y="1360"/>
                  <a:pt x="522" y="1363"/>
                  <a:pt x="529" y="1366"/>
                </a:cubicBezTo>
                <a:cubicBezTo>
                  <a:pt x="534" y="1367"/>
                  <a:pt x="537" y="1367"/>
                  <a:pt x="543" y="1369"/>
                </a:cubicBezTo>
                <a:cubicBezTo>
                  <a:pt x="549" y="1370"/>
                  <a:pt x="557" y="1373"/>
                  <a:pt x="564" y="1375"/>
                </a:cubicBezTo>
                <a:cubicBezTo>
                  <a:pt x="568" y="1376"/>
                  <a:pt x="572" y="1377"/>
                  <a:pt x="576" y="1377"/>
                </a:cubicBezTo>
                <a:cubicBezTo>
                  <a:pt x="579" y="1378"/>
                  <a:pt x="583" y="1379"/>
                  <a:pt x="587" y="1380"/>
                </a:cubicBezTo>
                <a:cubicBezTo>
                  <a:pt x="591" y="1380"/>
                  <a:pt x="594" y="1381"/>
                  <a:pt x="598" y="1382"/>
                </a:cubicBezTo>
                <a:cubicBezTo>
                  <a:pt x="602" y="1382"/>
                  <a:pt x="605" y="1383"/>
                  <a:pt x="609" y="1383"/>
                </a:cubicBezTo>
                <a:cubicBezTo>
                  <a:pt x="615" y="1384"/>
                  <a:pt x="622" y="1387"/>
                  <a:pt x="629" y="1388"/>
                </a:cubicBezTo>
                <a:cubicBezTo>
                  <a:pt x="632" y="1388"/>
                  <a:pt x="633" y="1387"/>
                  <a:pt x="636" y="1388"/>
                </a:cubicBezTo>
                <a:cubicBezTo>
                  <a:pt x="640" y="1388"/>
                  <a:pt x="646" y="1389"/>
                  <a:pt x="651" y="1390"/>
                </a:cubicBezTo>
                <a:cubicBezTo>
                  <a:pt x="657" y="1391"/>
                  <a:pt x="661" y="1391"/>
                  <a:pt x="666" y="1391"/>
                </a:cubicBezTo>
                <a:cubicBezTo>
                  <a:pt x="670" y="1391"/>
                  <a:pt x="674" y="1392"/>
                  <a:pt x="678" y="1392"/>
                </a:cubicBezTo>
                <a:cubicBezTo>
                  <a:pt x="681" y="1392"/>
                  <a:pt x="684" y="1392"/>
                  <a:pt x="687" y="1392"/>
                </a:cubicBezTo>
                <a:cubicBezTo>
                  <a:pt x="689" y="1392"/>
                  <a:pt x="690" y="1394"/>
                  <a:pt x="693" y="1394"/>
                </a:cubicBezTo>
                <a:cubicBezTo>
                  <a:pt x="693" y="1394"/>
                  <a:pt x="696" y="1393"/>
                  <a:pt x="698" y="1393"/>
                </a:cubicBezTo>
                <a:cubicBezTo>
                  <a:pt x="702" y="1393"/>
                  <a:pt x="706" y="1393"/>
                  <a:pt x="709" y="1393"/>
                </a:cubicBezTo>
                <a:cubicBezTo>
                  <a:pt x="707" y="1393"/>
                  <a:pt x="714" y="1393"/>
                  <a:pt x="714" y="1393"/>
                </a:cubicBezTo>
                <a:cubicBezTo>
                  <a:pt x="716" y="1393"/>
                  <a:pt x="718" y="1395"/>
                  <a:pt x="719" y="1395"/>
                </a:cubicBezTo>
                <a:cubicBezTo>
                  <a:pt x="722" y="1395"/>
                  <a:pt x="727" y="1393"/>
                  <a:pt x="731" y="1393"/>
                </a:cubicBezTo>
                <a:cubicBezTo>
                  <a:pt x="734" y="1393"/>
                  <a:pt x="736" y="1394"/>
                  <a:pt x="739" y="1394"/>
                </a:cubicBezTo>
                <a:cubicBezTo>
                  <a:pt x="747" y="1393"/>
                  <a:pt x="755" y="1392"/>
                  <a:pt x="761" y="1389"/>
                </a:cubicBezTo>
                <a:cubicBezTo>
                  <a:pt x="765" y="1391"/>
                  <a:pt x="770" y="1391"/>
                  <a:pt x="775" y="1390"/>
                </a:cubicBezTo>
                <a:cubicBezTo>
                  <a:pt x="777" y="1390"/>
                  <a:pt x="780" y="1390"/>
                  <a:pt x="783" y="1389"/>
                </a:cubicBezTo>
                <a:cubicBezTo>
                  <a:pt x="786" y="1389"/>
                  <a:pt x="789" y="1388"/>
                  <a:pt x="792" y="1388"/>
                </a:cubicBezTo>
                <a:cubicBezTo>
                  <a:pt x="796" y="1387"/>
                  <a:pt x="806" y="1386"/>
                  <a:pt x="811" y="1386"/>
                </a:cubicBezTo>
                <a:cubicBezTo>
                  <a:pt x="814" y="1385"/>
                  <a:pt x="816" y="1387"/>
                  <a:pt x="818" y="1386"/>
                </a:cubicBezTo>
                <a:cubicBezTo>
                  <a:pt x="819" y="1386"/>
                  <a:pt x="819" y="1384"/>
                  <a:pt x="823" y="1384"/>
                </a:cubicBezTo>
                <a:cubicBezTo>
                  <a:pt x="827" y="1383"/>
                  <a:pt x="826" y="1385"/>
                  <a:pt x="831" y="1383"/>
                </a:cubicBezTo>
                <a:cubicBezTo>
                  <a:pt x="838" y="1382"/>
                  <a:pt x="844" y="1380"/>
                  <a:pt x="850" y="1378"/>
                </a:cubicBezTo>
                <a:cubicBezTo>
                  <a:pt x="857" y="1377"/>
                  <a:pt x="863" y="1375"/>
                  <a:pt x="870" y="1374"/>
                </a:cubicBezTo>
                <a:cubicBezTo>
                  <a:pt x="867" y="1380"/>
                  <a:pt x="873" y="1379"/>
                  <a:pt x="874" y="1382"/>
                </a:cubicBezTo>
                <a:cubicBezTo>
                  <a:pt x="878" y="1381"/>
                  <a:pt x="882" y="1380"/>
                  <a:pt x="886" y="1379"/>
                </a:cubicBezTo>
                <a:cubicBezTo>
                  <a:pt x="890" y="1379"/>
                  <a:pt x="893" y="1379"/>
                  <a:pt x="895" y="1380"/>
                </a:cubicBezTo>
                <a:cubicBezTo>
                  <a:pt x="887" y="1383"/>
                  <a:pt x="879" y="1384"/>
                  <a:pt x="871" y="1386"/>
                </a:cubicBezTo>
                <a:cubicBezTo>
                  <a:pt x="863" y="1388"/>
                  <a:pt x="856" y="1389"/>
                  <a:pt x="849" y="1391"/>
                </a:cubicBezTo>
                <a:cubicBezTo>
                  <a:pt x="846" y="1392"/>
                  <a:pt x="844" y="1394"/>
                  <a:pt x="841" y="1395"/>
                </a:cubicBezTo>
                <a:cubicBezTo>
                  <a:pt x="839" y="1395"/>
                  <a:pt x="837" y="1394"/>
                  <a:pt x="834" y="1395"/>
                </a:cubicBezTo>
                <a:cubicBezTo>
                  <a:pt x="832" y="1396"/>
                  <a:pt x="831" y="1398"/>
                  <a:pt x="829" y="1398"/>
                </a:cubicBezTo>
                <a:cubicBezTo>
                  <a:pt x="829" y="1398"/>
                  <a:pt x="826" y="1397"/>
                  <a:pt x="825" y="1397"/>
                </a:cubicBezTo>
                <a:cubicBezTo>
                  <a:pt x="811" y="1398"/>
                  <a:pt x="811" y="1405"/>
                  <a:pt x="802" y="1406"/>
                </a:cubicBezTo>
                <a:cubicBezTo>
                  <a:pt x="800" y="1404"/>
                  <a:pt x="809" y="1401"/>
                  <a:pt x="801" y="1402"/>
                </a:cubicBezTo>
                <a:cubicBezTo>
                  <a:pt x="801" y="1408"/>
                  <a:pt x="797" y="1402"/>
                  <a:pt x="798" y="1402"/>
                </a:cubicBezTo>
                <a:cubicBezTo>
                  <a:pt x="794" y="1402"/>
                  <a:pt x="790" y="1404"/>
                  <a:pt x="786" y="1405"/>
                </a:cubicBezTo>
                <a:cubicBezTo>
                  <a:pt x="780" y="1406"/>
                  <a:pt x="774" y="1407"/>
                  <a:pt x="767" y="1408"/>
                </a:cubicBezTo>
                <a:cubicBezTo>
                  <a:pt x="764" y="1408"/>
                  <a:pt x="760" y="1409"/>
                  <a:pt x="757" y="1409"/>
                </a:cubicBezTo>
                <a:cubicBezTo>
                  <a:pt x="754" y="1409"/>
                  <a:pt x="750" y="1409"/>
                  <a:pt x="747" y="1410"/>
                </a:cubicBezTo>
                <a:cubicBezTo>
                  <a:pt x="742" y="1410"/>
                  <a:pt x="736" y="1411"/>
                  <a:pt x="731" y="1412"/>
                </a:cubicBezTo>
                <a:cubicBezTo>
                  <a:pt x="728" y="1412"/>
                  <a:pt x="726" y="1413"/>
                  <a:pt x="723" y="1413"/>
                </a:cubicBezTo>
                <a:cubicBezTo>
                  <a:pt x="721" y="1412"/>
                  <a:pt x="718" y="1412"/>
                  <a:pt x="716" y="1411"/>
                </a:cubicBezTo>
                <a:cubicBezTo>
                  <a:pt x="718" y="1409"/>
                  <a:pt x="723" y="1410"/>
                  <a:pt x="727" y="1409"/>
                </a:cubicBezTo>
                <a:cubicBezTo>
                  <a:pt x="731" y="1409"/>
                  <a:pt x="735" y="1409"/>
                  <a:pt x="735" y="1406"/>
                </a:cubicBezTo>
                <a:cubicBezTo>
                  <a:pt x="730" y="1408"/>
                  <a:pt x="725" y="1406"/>
                  <a:pt x="723" y="1407"/>
                </a:cubicBezTo>
                <a:cubicBezTo>
                  <a:pt x="720" y="1407"/>
                  <a:pt x="719" y="1408"/>
                  <a:pt x="716" y="1408"/>
                </a:cubicBezTo>
                <a:cubicBezTo>
                  <a:pt x="711" y="1409"/>
                  <a:pt x="704" y="1406"/>
                  <a:pt x="700" y="1409"/>
                </a:cubicBezTo>
                <a:cubicBezTo>
                  <a:pt x="703" y="1410"/>
                  <a:pt x="708" y="1410"/>
                  <a:pt x="707" y="1412"/>
                </a:cubicBezTo>
                <a:cubicBezTo>
                  <a:pt x="703" y="1413"/>
                  <a:pt x="700" y="1413"/>
                  <a:pt x="697" y="1413"/>
                </a:cubicBezTo>
                <a:cubicBezTo>
                  <a:pt x="695" y="1413"/>
                  <a:pt x="693" y="1413"/>
                  <a:pt x="691" y="1412"/>
                </a:cubicBezTo>
                <a:cubicBezTo>
                  <a:pt x="690" y="1412"/>
                  <a:pt x="688" y="1412"/>
                  <a:pt x="686" y="1412"/>
                </a:cubicBezTo>
                <a:cubicBezTo>
                  <a:pt x="683" y="1412"/>
                  <a:pt x="680" y="1413"/>
                  <a:pt x="677" y="1413"/>
                </a:cubicBezTo>
                <a:cubicBezTo>
                  <a:pt x="672" y="1413"/>
                  <a:pt x="665" y="1412"/>
                  <a:pt x="658" y="1411"/>
                </a:cubicBezTo>
                <a:cubicBezTo>
                  <a:pt x="656" y="1411"/>
                  <a:pt x="656" y="1412"/>
                  <a:pt x="654" y="1412"/>
                </a:cubicBezTo>
                <a:cubicBezTo>
                  <a:pt x="651" y="1412"/>
                  <a:pt x="649" y="1411"/>
                  <a:pt x="646" y="1411"/>
                </a:cubicBezTo>
                <a:cubicBezTo>
                  <a:pt x="642" y="1412"/>
                  <a:pt x="628" y="1410"/>
                  <a:pt x="625" y="1409"/>
                </a:cubicBezTo>
                <a:cubicBezTo>
                  <a:pt x="624" y="1409"/>
                  <a:pt x="624" y="1407"/>
                  <a:pt x="623" y="1406"/>
                </a:cubicBezTo>
                <a:cubicBezTo>
                  <a:pt x="621" y="1406"/>
                  <a:pt x="616" y="1405"/>
                  <a:pt x="616" y="1406"/>
                </a:cubicBezTo>
                <a:cubicBezTo>
                  <a:pt x="618" y="1407"/>
                  <a:pt x="620" y="1407"/>
                  <a:pt x="619" y="1408"/>
                </a:cubicBezTo>
                <a:cubicBezTo>
                  <a:pt x="609" y="1409"/>
                  <a:pt x="594" y="1406"/>
                  <a:pt x="586" y="1404"/>
                </a:cubicBezTo>
                <a:cubicBezTo>
                  <a:pt x="584" y="1404"/>
                  <a:pt x="580" y="1404"/>
                  <a:pt x="577" y="1404"/>
                </a:cubicBezTo>
                <a:cubicBezTo>
                  <a:pt x="575" y="1404"/>
                  <a:pt x="575" y="1403"/>
                  <a:pt x="572" y="1402"/>
                </a:cubicBezTo>
                <a:cubicBezTo>
                  <a:pt x="563" y="1401"/>
                  <a:pt x="553" y="1398"/>
                  <a:pt x="543" y="1396"/>
                </a:cubicBezTo>
                <a:cubicBezTo>
                  <a:pt x="533" y="1394"/>
                  <a:pt x="523" y="1390"/>
                  <a:pt x="514" y="1388"/>
                </a:cubicBezTo>
                <a:cubicBezTo>
                  <a:pt x="511" y="1388"/>
                  <a:pt x="510" y="1389"/>
                  <a:pt x="508" y="1388"/>
                </a:cubicBezTo>
                <a:cubicBezTo>
                  <a:pt x="508" y="1388"/>
                  <a:pt x="505" y="1386"/>
                  <a:pt x="503" y="1386"/>
                </a:cubicBezTo>
                <a:cubicBezTo>
                  <a:pt x="502" y="1386"/>
                  <a:pt x="493" y="1385"/>
                  <a:pt x="497" y="1383"/>
                </a:cubicBezTo>
                <a:cubicBezTo>
                  <a:pt x="490" y="1380"/>
                  <a:pt x="492" y="1386"/>
                  <a:pt x="486" y="1383"/>
                </a:cubicBezTo>
                <a:cubicBezTo>
                  <a:pt x="482" y="1379"/>
                  <a:pt x="472" y="1377"/>
                  <a:pt x="465" y="1373"/>
                </a:cubicBezTo>
                <a:cubicBezTo>
                  <a:pt x="462" y="1372"/>
                  <a:pt x="462" y="1369"/>
                  <a:pt x="459" y="1369"/>
                </a:cubicBezTo>
                <a:cubicBezTo>
                  <a:pt x="456" y="1372"/>
                  <a:pt x="448" y="1365"/>
                  <a:pt x="442" y="1364"/>
                </a:cubicBezTo>
                <a:cubicBezTo>
                  <a:pt x="438" y="1363"/>
                  <a:pt x="434" y="1363"/>
                  <a:pt x="431" y="1362"/>
                </a:cubicBezTo>
                <a:cubicBezTo>
                  <a:pt x="429" y="1361"/>
                  <a:pt x="426" y="1358"/>
                  <a:pt x="424" y="1356"/>
                </a:cubicBezTo>
                <a:cubicBezTo>
                  <a:pt x="421" y="1355"/>
                  <a:pt x="417" y="1352"/>
                  <a:pt x="414" y="1351"/>
                </a:cubicBezTo>
                <a:cubicBezTo>
                  <a:pt x="410" y="1349"/>
                  <a:pt x="406" y="1349"/>
                  <a:pt x="402" y="1347"/>
                </a:cubicBezTo>
                <a:cubicBezTo>
                  <a:pt x="399" y="1345"/>
                  <a:pt x="397" y="1342"/>
                  <a:pt x="394" y="1340"/>
                </a:cubicBezTo>
                <a:cubicBezTo>
                  <a:pt x="389" y="1339"/>
                  <a:pt x="395" y="1344"/>
                  <a:pt x="391" y="1343"/>
                </a:cubicBezTo>
                <a:cubicBezTo>
                  <a:pt x="389" y="1341"/>
                  <a:pt x="386" y="1340"/>
                  <a:pt x="383" y="1339"/>
                </a:cubicBezTo>
                <a:cubicBezTo>
                  <a:pt x="381" y="1338"/>
                  <a:pt x="378" y="1336"/>
                  <a:pt x="375" y="1334"/>
                </a:cubicBezTo>
                <a:cubicBezTo>
                  <a:pt x="372" y="1332"/>
                  <a:pt x="372" y="1330"/>
                  <a:pt x="368" y="1328"/>
                </a:cubicBezTo>
                <a:cubicBezTo>
                  <a:pt x="366" y="1327"/>
                  <a:pt x="363" y="1326"/>
                  <a:pt x="360" y="1324"/>
                </a:cubicBezTo>
                <a:cubicBezTo>
                  <a:pt x="352" y="1320"/>
                  <a:pt x="340" y="1312"/>
                  <a:pt x="333" y="1307"/>
                </a:cubicBezTo>
                <a:cubicBezTo>
                  <a:pt x="329" y="1304"/>
                  <a:pt x="327" y="1301"/>
                  <a:pt x="324" y="1298"/>
                </a:cubicBezTo>
                <a:cubicBezTo>
                  <a:pt x="322" y="1297"/>
                  <a:pt x="318" y="1296"/>
                  <a:pt x="316" y="1294"/>
                </a:cubicBezTo>
                <a:cubicBezTo>
                  <a:pt x="314" y="1293"/>
                  <a:pt x="312" y="1290"/>
                  <a:pt x="309" y="1289"/>
                </a:cubicBezTo>
                <a:cubicBezTo>
                  <a:pt x="307" y="1287"/>
                  <a:pt x="303" y="1286"/>
                  <a:pt x="301" y="1285"/>
                </a:cubicBezTo>
                <a:cubicBezTo>
                  <a:pt x="299" y="1283"/>
                  <a:pt x="297" y="1280"/>
                  <a:pt x="294" y="1278"/>
                </a:cubicBezTo>
                <a:cubicBezTo>
                  <a:pt x="294" y="1278"/>
                  <a:pt x="292" y="1278"/>
                  <a:pt x="290" y="1276"/>
                </a:cubicBezTo>
                <a:cubicBezTo>
                  <a:pt x="287" y="1274"/>
                  <a:pt x="287" y="1272"/>
                  <a:pt x="285" y="1271"/>
                </a:cubicBezTo>
                <a:cubicBezTo>
                  <a:pt x="282" y="1268"/>
                  <a:pt x="279" y="1268"/>
                  <a:pt x="277" y="1266"/>
                </a:cubicBezTo>
                <a:cubicBezTo>
                  <a:pt x="274" y="1264"/>
                  <a:pt x="274" y="1261"/>
                  <a:pt x="271" y="1259"/>
                </a:cubicBezTo>
                <a:cubicBezTo>
                  <a:pt x="269" y="1258"/>
                  <a:pt x="266" y="1257"/>
                  <a:pt x="265" y="1256"/>
                </a:cubicBezTo>
                <a:cubicBezTo>
                  <a:pt x="262" y="1254"/>
                  <a:pt x="261" y="1251"/>
                  <a:pt x="259" y="1249"/>
                </a:cubicBezTo>
                <a:cubicBezTo>
                  <a:pt x="255" y="1246"/>
                  <a:pt x="252" y="1243"/>
                  <a:pt x="248" y="1240"/>
                </a:cubicBezTo>
                <a:cubicBezTo>
                  <a:pt x="244" y="1236"/>
                  <a:pt x="240" y="1233"/>
                  <a:pt x="237" y="1229"/>
                </a:cubicBezTo>
                <a:cubicBezTo>
                  <a:pt x="235" y="1228"/>
                  <a:pt x="233" y="1226"/>
                  <a:pt x="231" y="1224"/>
                </a:cubicBezTo>
                <a:cubicBezTo>
                  <a:pt x="229" y="1222"/>
                  <a:pt x="227" y="1220"/>
                  <a:pt x="225" y="1219"/>
                </a:cubicBezTo>
                <a:cubicBezTo>
                  <a:pt x="221" y="1215"/>
                  <a:pt x="218" y="1211"/>
                  <a:pt x="214" y="1208"/>
                </a:cubicBezTo>
                <a:cubicBezTo>
                  <a:pt x="213" y="1206"/>
                  <a:pt x="211" y="1202"/>
                  <a:pt x="209" y="1200"/>
                </a:cubicBezTo>
                <a:cubicBezTo>
                  <a:pt x="206" y="1198"/>
                  <a:pt x="205" y="1199"/>
                  <a:pt x="203" y="1196"/>
                </a:cubicBezTo>
                <a:cubicBezTo>
                  <a:pt x="201" y="1194"/>
                  <a:pt x="201" y="1193"/>
                  <a:pt x="199" y="1190"/>
                </a:cubicBezTo>
                <a:cubicBezTo>
                  <a:pt x="197" y="1188"/>
                  <a:pt x="194" y="1186"/>
                  <a:pt x="194" y="1185"/>
                </a:cubicBezTo>
                <a:cubicBezTo>
                  <a:pt x="192" y="1183"/>
                  <a:pt x="193" y="1181"/>
                  <a:pt x="190" y="1179"/>
                </a:cubicBezTo>
                <a:cubicBezTo>
                  <a:pt x="189" y="1177"/>
                  <a:pt x="186" y="1176"/>
                  <a:pt x="185" y="1174"/>
                </a:cubicBezTo>
                <a:cubicBezTo>
                  <a:pt x="184" y="1173"/>
                  <a:pt x="178" y="1165"/>
                  <a:pt x="177" y="1162"/>
                </a:cubicBezTo>
                <a:cubicBezTo>
                  <a:pt x="174" y="1159"/>
                  <a:pt x="172" y="1156"/>
                  <a:pt x="169" y="1152"/>
                </a:cubicBezTo>
                <a:cubicBezTo>
                  <a:pt x="166" y="1149"/>
                  <a:pt x="163" y="1145"/>
                  <a:pt x="160" y="1140"/>
                </a:cubicBezTo>
                <a:cubicBezTo>
                  <a:pt x="157" y="1136"/>
                  <a:pt x="154" y="1132"/>
                  <a:pt x="151" y="1127"/>
                </a:cubicBezTo>
                <a:cubicBezTo>
                  <a:pt x="148" y="1123"/>
                  <a:pt x="145" y="1118"/>
                  <a:pt x="142" y="1113"/>
                </a:cubicBezTo>
                <a:cubicBezTo>
                  <a:pt x="139" y="1109"/>
                  <a:pt x="136" y="1104"/>
                  <a:pt x="133" y="1099"/>
                </a:cubicBezTo>
                <a:cubicBezTo>
                  <a:pt x="131" y="1095"/>
                  <a:pt x="128" y="1090"/>
                  <a:pt x="126" y="1086"/>
                </a:cubicBezTo>
                <a:cubicBezTo>
                  <a:pt x="120" y="1077"/>
                  <a:pt x="115" y="1070"/>
                  <a:pt x="112" y="1064"/>
                </a:cubicBezTo>
                <a:cubicBezTo>
                  <a:pt x="110" y="1061"/>
                  <a:pt x="107" y="1058"/>
                  <a:pt x="106" y="1055"/>
                </a:cubicBezTo>
                <a:cubicBezTo>
                  <a:pt x="106" y="1055"/>
                  <a:pt x="106" y="1052"/>
                  <a:pt x="106" y="1052"/>
                </a:cubicBezTo>
                <a:cubicBezTo>
                  <a:pt x="106" y="1048"/>
                  <a:pt x="103" y="1045"/>
                  <a:pt x="101" y="1041"/>
                </a:cubicBezTo>
                <a:cubicBezTo>
                  <a:pt x="99" y="1037"/>
                  <a:pt x="96" y="1030"/>
                  <a:pt x="94" y="1026"/>
                </a:cubicBezTo>
                <a:cubicBezTo>
                  <a:pt x="92" y="1021"/>
                  <a:pt x="91" y="1015"/>
                  <a:pt x="89" y="1011"/>
                </a:cubicBezTo>
                <a:cubicBezTo>
                  <a:pt x="88" y="1010"/>
                  <a:pt x="86" y="1008"/>
                  <a:pt x="85" y="1005"/>
                </a:cubicBezTo>
                <a:cubicBezTo>
                  <a:pt x="84" y="1003"/>
                  <a:pt x="85" y="1002"/>
                  <a:pt x="84" y="1000"/>
                </a:cubicBezTo>
                <a:cubicBezTo>
                  <a:pt x="82" y="996"/>
                  <a:pt x="80" y="992"/>
                  <a:pt x="79" y="987"/>
                </a:cubicBezTo>
                <a:cubicBezTo>
                  <a:pt x="77" y="983"/>
                  <a:pt x="75" y="978"/>
                  <a:pt x="73" y="973"/>
                </a:cubicBezTo>
                <a:cubicBezTo>
                  <a:pt x="72" y="968"/>
                  <a:pt x="70" y="963"/>
                  <a:pt x="68" y="957"/>
                </a:cubicBezTo>
                <a:cubicBezTo>
                  <a:pt x="66" y="952"/>
                  <a:pt x="64" y="946"/>
                  <a:pt x="63" y="941"/>
                </a:cubicBezTo>
                <a:cubicBezTo>
                  <a:pt x="61" y="936"/>
                  <a:pt x="60" y="930"/>
                  <a:pt x="58" y="925"/>
                </a:cubicBezTo>
                <a:cubicBezTo>
                  <a:pt x="56" y="920"/>
                  <a:pt x="53" y="917"/>
                  <a:pt x="52" y="912"/>
                </a:cubicBezTo>
                <a:cubicBezTo>
                  <a:pt x="49" y="903"/>
                  <a:pt x="48" y="895"/>
                  <a:pt x="46" y="891"/>
                </a:cubicBezTo>
                <a:cubicBezTo>
                  <a:pt x="45" y="891"/>
                  <a:pt x="44" y="892"/>
                  <a:pt x="44" y="891"/>
                </a:cubicBezTo>
                <a:cubicBezTo>
                  <a:pt x="44" y="891"/>
                  <a:pt x="43" y="888"/>
                  <a:pt x="42" y="888"/>
                </a:cubicBezTo>
                <a:cubicBezTo>
                  <a:pt x="41" y="888"/>
                  <a:pt x="40" y="891"/>
                  <a:pt x="39" y="890"/>
                </a:cubicBezTo>
                <a:cubicBezTo>
                  <a:pt x="37" y="889"/>
                  <a:pt x="35" y="882"/>
                  <a:pt x="34" y="884"/>
                </a:cubicBezTo>
                <a:cubicBezTo>
                  <a:pt x="32" y="885"/>
                  <a:pt x="31" y="892"/>
                  <a:pt x="32" y="898"/>
                </a:cubicBezTo>
                <a:cubicBezTo>
                  <a:pt x="32" y="901"/>
                  <a:pt x="35" y="904"/>
                  <a:pt x="36" y="908"/>
                </a:cubicBezTo>
                <a:cubicBezTo>
                  <a:pt x="37" y="911"/>
                  <a:pt x="36" y="912"/>
                  <a:pt x="37" y="915"/>
                </a:cubicBezTo>
                <a:cubicBezTo>
                  <a:pt x="37" y="918"/>
                  <a:pt x="38" y="918"/>
                  <a:pt x="39" y="921"/>
                </a:cubicBezTo>
                <a:cubicBezTo>
                  <a:pt x="40" y="924"/>
                  <a:pt x="39" y="925"/>
                  <a:pt x="40" y="928"/>
                </a:cubicBezTo>
                <a:cubicBezTo>
                  <a:pt x="41" y="932"/>
                  <a:pt x="44" y="937"/>
                  <a:pt x="45" y="942"/>
                </a:cubicBezTo>
                <a:cubicBezTo>
                  <a:pt x="46" y="945"/>
                  <a:pt x="47" y="950"/>
                  <a:pt x="48" y="954"/>
                </a:cubicBezTo>
                <a:cubicBezTo>
                  <a:pt x="50" y="958"/>
                  <a:pt x="51" y="962"/>
                  <a:pt x="53" y="966"/>
                </a:cubicBezTo>
                <a:cubicBezTo>
                  <a:pt x="55" y="972"/>
                  <a:pt x="58" y="978"/>
                  <a:pt x="60" y="983"/>
                </a:cubicBezTo>
                <a:cubicBezTo>
                  <a:pt x="62" y="989"/>
                  <a:pt x="63" y="992"/>
                  <a:pt x="65" y="997"/>
                </a:cubicBezTo>
                <a:cubicBezTo>
                  <a:pt x="68" y="1003"/>
                  <a:pt x="70" y="1010"/>
                  <a:pt x="73" y="1018"/>
                </a:cubicBezTo>
                <a:cubicBezTo>
                  <a:pt x="76" y="1025"/>
                  <a:pt x="79" y="1033"/>
                  <a:pt x="82" y="1040"/>
                </a:cubicBezTo>
                <a:cubicBezTo>
                  <a:pt x="85" y="1048"/>
                  <a:pt x="89" y="1055"/>
                  <a:pt x="92" y="1062"/>
                </a:cubicBezTo>
                <a:cubicBezTo>
                  <a:pt x="95" y="1068"/>
                  <a:pt x="98" y="1075"/>
                  <a:pt x="102" y="1079"/>
                </a:cubicBezTo>
                <a:cubicBezTo>
                  <a:pt x="103" y="1081"/>
                  <a:pt x="105" y="1083"/>
                  <a:pt x="107" y="1085"/>
                </a:cubicBezTo>
                <a:cubicBezTo>
                  <a:pt x="109" y="1089"/>
                  <a:pt x="111" y="1094"/>
                  <a:pt x="114" y="1099"/>
                </a:cubicBezTo>
                <a:cubicBezTo>
                  <a:pt x="115" y="1102"/>
                  <a:pt x="116" y="1104"/>
                  <a:pt x="117" y="1106"/>
                </a:cubicBezTo>
                <a:cubicBezTo>
                  <a:pt x="118" y="1109"/>
                  <a:pt x="119" y="1111"/>
                  <a:pt x="121" y="1113"/>
                </a:cubicBezTo>
                <a:cubicBezTo>
                  <a:pt x="122" y="1115"/>
                  <a:pt x="125" y="1117"/>
                  <a:pt x="127" y="1120"/>
                </a:cubicBezTo>
                <a:cubicBezTo>
                  <a:pt x="128" y="1122"/>
                  <a:pt x="130" y="1126"/>
                  <a:pt x="131" y="1128"/>
                </a:cubicBezTo>
                <a:cubicBezTo>
                  <a:pt x="133" y="1130"/>
                  <a:pt x="134" y="1133"/>
                  <a:pt x="136" y="1136"/>
                </a:cubicBezTo>
                <a:cubicBezTo>
                  <a:pt x="138" y="1139"/>
                  <a:pt x="140" y="1142"/>
                  <a:pt x="142" y="1145"/>
                </a:cubicBezTo>
                <a:cubicBezTo>
                  <a:pt x="145" y="1149"/>
                  <a:pt x="149" y="1154"/>
                  <a:pt x="153" y="1158"/>
                </a:cubicBezTo>
                <a:cubicBezTo>
                  <a:pt x="157" y="1163"/>
                  <a:pt x="161" y="1167"/>
                  <a:pt x="165" y="1171"/>
                </a:cubicBezTo>
                <a:cubicBezTo>
                  <a:pt x="166" y="1173"/>
                  <a:pt x="168" y="1177"/>
                  <a:pt x="170" y="1179"/>
                </a:cubicBezTo>
                <a:cubicBezTo>
                  <a:pt x="175" y="1187"/>
                  <a:pt x="183" y="1195"/>
                  <a:pt x="187" y="1200"/>
                </a:cubicBezTo>
                <a:cubicBezTo>
                  <a:pt x="189" y="1203"/>
                  <a:pt x="190" y="1206"/>
                  <a:pt x="192" y="1208"/>
                </a:cubicBezTo>
                <a:cubicBezTo>
                  <a:pt x="195" y="1213"/>
                  <a:pt x="201" y="1217"/>
                  <a:pt x="202" y="1219"/>
                </a:cubicBezTo>
                <a:cubicBezTo>
                  <a:pt x="208" y="1225"/>
                  <a:pt x="207" y="1229"/>
                  <a:pt x="214" y="1230"/>
                </a:cubicBezTo>
                <a:cubicBezTo>
                  <a:pt x="216" y="1232"/>
                  <a:pt x="218" y="1235"/>
                  <a:pt x="219" y="1237"/>
                </a:cubicBezTo>
                <a:cubicBezTo>
                  <a:pt x="220" y="1240"/>
                  <a:pt x="221" y="1242"/>
                  <a:pt x="223" y="1244"/>
                </a:cubicBezTo>
                <a:cubicBezTo>
                  <a:pt x="224" y="1245"/>
                  <a:pt x="228" y="1248"/>
                  <a:pt x="230" y="1250"/>
                </a:cubicBezTo>
                <a:cubicBezTo>
                  <a:pt x="232" y="1251"/>
                  <a:pt x="234" y="1255"/>
                  <a:pt x="234" y="1256"/>
                </a:cubicBezTo>
                <a:cubicBezTo>
                  <a:pt x="230" y="1253"/>
                  <a:pt x="224" y="1247"/>
                  <a:pt x="219" y="1242"/>
                </a:cubicBezTo>
                <a:cubicBezTo>
                  <a:pt x="213" y="1237"/>
                  <a:pt x="208" y="1232"/>
                  <a:pt x="205" y="1229"/>
                </a:cubicBezTo>
                <a:cubicBezTo>
                  <a:pt x="201" y="1225"/>
                  <a:pt x="197" y="1221"/>
                  <a:pt x="193" y="1217"/>
                </a:cubicBezTo>
                <a:cubicBezTo>
                  <a:pt x="189" y="1213"/>
                  <a:pt x="186" y="1209"/>
                  <a:pt x="183" y="1206"/>
                </a:cubicBezTo>
                <a:cubicBezTo>
                  <a:pt x="181" y="1204"/>
                  <a:pt x="178" y="1204"/>
                  <a:pt x="176" y="1202"/>
                </a:cubicBezTo>
                <a:cubicBezTo>
                  <a:pt x="175" y="1201"/>
                  <a:pt x="173" y="1199"/>
                  <a:pt x="172" y="1199"/>
                </a:cubicBezTo>
                <a:cubicBezTo>
                  <a:pt x="166" y="1194"/>
                  <a:pt x="167" y="1191"/>
                  <a:pt x="163" y="1186"/>
                </a:cubicBezTo>
                <a:cubicBezTo>
                  <a:pt x="160" y="1182"/>
                  <a:pt x="155" y="1180"/>
                  <a:pt x="150" y="1175"/>
                </a:cubicBezTo>
                <a:cubicBezTo>
                  <a:pt x="147" y="1172"/>
                  <a:pt x="145" y="1167"/>
                  <a:pt x="142" y="1163"/>
                </a:cubicBezTo>
                <a:cubicBezTo>
                  <a:pt x="140" y="1162"/>
                  <a:pt x="138" y="1160"/>
                  <a:pt x="136" y="1158"/>
                </a:cubicBezTo>
                <a:cubicBezTo>
                  <a:pt x="134" y="1156"/>
                  <a:pt x="132" y="1152"/>
                  <a:pt x="130" y="1150"/>
                </a:cubicBezTo>
                <a:cubicBezTo>
                  <a:pt x="128" y="1148"/>
                  <a:pt x="125" y="1146"/>
                  <a:pt x="123" y="1144"/>
                </a:cubicBezTo>
                <a:cubicBezTo>
                  <a:pt x="120" y="1142"/>
                  <a:pt x="118" y="1141"/>
                  <a:pt x="115" y="1138"/>
                </a:cubicBezTo>
                <a:cubicBezTo>
                  <a:pt x="113" y="1140"/>
                  <a:pt x="117" y="1144"/>
                  <a:pt x="115" y="1145"/>
                </a:cubicBezTo>
                <a:cubicBezTo>
                  <a:pt x="115" y="1145"/>
                  <a:pt x="110" y="1138"/>
                  <a:pt x="109" y="1142"/>
                </a:cubicBezTo>
                <a:cubicBezTo>
                  <a:pt x="112" y="1151"/>
                  <a:pt x="118" y="1157"/>
                  <a:pt x="123" y="1165"/>
                </a:cubicBezTo>
                <a:cubicBezTo>
                  <a:pt x="128" y="1170"/>
                  <a:pt x="132" y="1177"/>
                  <a:pt x="136" y="1182"/>
                </a:cubicBezTo>
                <a:cubicBezTo>
                  <a:pt x="137" y="1184"/>
                  <a:pt x="139" y="1183"/>
                  <a:pt x="140" y="1185"/>
                </a:cubicBezTo>
                <a:cubicBezTo>
                  <a:pt x="142" y="1187"/>
                  <a:pt x="142" y="1189"/>
                  <a:pt x="144" y="1192"/>
                </a:cubicBezTo>
                <a:cubicBezTo>
                  <a:pt x="148" y="1196"/>
                  <a:pt x="153" y="1201"/>
                  <a:pt x="157" y="1206"/>
                </a:cubicBezTo>
                <a:cubicBezTo>
                  <a:pt x="162" y="1210"/>
                  <a:pt x="165" y="1215"/>
                  <a:pt x="170" y="1220"/>
                </a:cubicBezTo>
                <a:cubicBezTo>
                  <a:pt x="172" y="1223"/>
                  <a:pt x="176" y="1225"/>
                  <a:pt x="178" y="1228"/>
                </a:cubicBezTo>
                <a:cubicBezTo>
                  <a:pt x="186" y="1235"/>
                  <a:pt x="193" y="1245"/>
                  <a:pt x="202" y="1252"/>
                </a:cubicBezTo>
                <a:cubicBezTo>
                  <a:pt x="205" y="1255"/>
                  <a:pt x="208" y="1257"/>
                  <a:pt x="211" y="1259"/>
                </a:cubicBezTo>
                <a:cubicBezTo>
                  <a:pt x="217" y="1264"/>
                  <a:pt x="223" y="1271"/>
                  <a:pt x="229" y="1276"/>
                </a:cubicBezTo>
                <a:cubicBezTo>
                  <a:pt x="232" y="1279"/>
                  <a:pt x="236" y="1281"/>
                  <a:pt x="240" y="1284"/>
                </a:cubicBezTo>
                <a:cubicBezTo>
                  <a:pt x="245" y="1288"/>
                  <a:pt x="251" y="1293"/>
                  <a:pt x="256" y="1298"/>
                </a:cubicBezTo>
                <a:cubicBezTo>
                  <a:pt x="262" y="1302"/>
                  <a:pt x="268" y="1307"/>
                  <a:pt x="273" y="1311"/>
                </a:cubicBezTo>
                <a:cubicBezTo>
                  <a:pt x="276" y="1313"/>
                  <a:pt x="279" y="1316"/>
                  <a:pt x="283" y="1318"/>
                </a:cubicBezTo>
                <a:cubicBezTo>
                  <a:pt x="286" y="1320"/>
                  <a:pt x="290" y="1323"/>
                  <a:pt x="293" y="1325"/>
                </a:cubicBezTo>
                <a:cubicBezTo>
                  <a:pt x="301" y="1329"/>
                  <a:pt x="308" y="1334"/>
                  <a:pt x="313" y="1337"/>
                </a:cubicBezTo>
                <a:cubicBezTo>
                  <a:pt x="316" y="1339"/>
                  <a:pt x="317" y="1341"/>
                  <a:pt x="319" y="1342"/>
                </a:cubicBezTo>
                <a:cubicBezTo>
                  <a:pt x="319" y="1342"/>
                  <a:pt x="323" y="1343"/>
                  <a:pt x="326" y="1344"/>
                </a:cubicBezTo>
                <a:cubicBezTo>
                  <a:pt x="328" y="1346"/>
                  <a:pt x="327" y="1347"/>
                  <a:pt x="330" y="1348"/>
                </a:cubicBezTo>
                <a:cubicBezTo>
                  <a:pt x="332" y="1349"/>
                  <a:pt x="335" y="1349"/>
                  <a:pt x="337" y="1351"/>
                </a:cubicBezTo>
                <a:cubicBezTo>
                  <a:pt x="338" y="1351"/>
                  <a:pt x="339" y="1353"/>
                  <a:pt x="342" y="1354"/>
                </a:cubicBezTo>
                <a:cubicBezTo>
                  <a:pt x="348" y="1358"/>
                  <a:pt x="355" y="1362"/>
                  <a:pt x="362" y="1366"/>
                </a:cubicBezTo>
                <a:cubicBezTo>
                  <a:pt x="366" y="1368"/>
                  <a:pt x="369" y="1370"/>
                  <a:pt x="373" y="1372"/>
                </a:cubicBezTo>
                <a:cubicBezTo>
                  <a:pt x="376" y="1374"/>
                  <a:pt x="380" y="1375"/>
                  <a:pt x="383" y="1377"/>
                </a:cubicBezTo>
                <a:cubicBezTo>
                  <a:pt x="386" y="1378"/>
                  <a:pt x="389" y="1378"/>
                  <a:pt x="392" y="1379"/>
                </a:cubicBezTo>
                <a:cubicBezTo>
                  <a:pt x="396" y="1382"/>
                  <a:pt x="400" y="1385"/>
                  <a:pt x="405" y="1388"/>
                </a:cubicBezTo>
                <a:cubicBezTo>
                  <a:pt x="409" y="1390"/>
                  <a:pt x="413" y="1391"/>
                  <a:pt x="419" y="1393"/>
                </a:cubicBezTo>
                <a:cubicBezTo>
                  <a:pt x="421" y="1394"/>
                  <a:pt x="421" y="1396"/>
                  <a:pt x="425" y="1397"/>
                </a:cubicBezTo>
                <a:cubicBezTo>
                  <a:pt x="430" y="1399"/>
                  <a:pt x="432" y="1400"/>
                  <a:pt x="437" y="1402"/>
                </a:cubicBezTo>
                <a:cubicBezTo>
                  <a:pt x="440" y="1403"/>
                  <a:pt x="441" y="1402"/>
                  <a:pt x="444" y="1404"/>
                </a:cubicBezTo>
                <a:cubicBezTo>
                  <a:pt x="448" y="1406"/>
                  <a:pt x="452" y="1408"/>
                  <a:pt x="456" y="1410"/>
                </a:cubicBezTo>
                <a:cubicBezTo>
                  <a:pt x="459" y="1411"/>
                  <a:pt x="462" y="1410"/>
                  <a:pt x="466" y="1411"/>
                </a:cubicBezTo>
                <a:cubicBezTo>
                  <a:pt x="467" y="1411"/>
                  <a:pt x="469" y="1412"/>
                  <a:pt x="471" y="1413"/>
                </a:cubicBezTo>
                <a:cubicBezTo>
                  <a:pt x="479" y="1417"/>
                  <a:pt x="491" y="1421"/>
                  <a:pt x="503" y="1424"/>
                </a:cubicBezTo>
                <a:cubicBezTo>
                  <a:pt x="509" y="1426"/>
                  <a:pt x="515" y="1427"/>
                  <a:pt x="520" y="1429"/>
                </a:cubicBezTo>
                <a:cubicBezTo>
                  <a:pt x="526" y="1430"/>
                  <a:pt x="531" y="1431"/>
                  <a:pt x="535" y="1432"/>
                </a:cubicBezTo>
                <a:cubicBezTo>
                  <a:pt x="538" y="1433"/>
                  <a:pt x="538" y="1434"/>
                  <a:pt x="541" y="1434"/>
                </a:cubicBezTo>
                <a:cubicBezTo>
                  <a:pt x="541" y="1434"/>
                  <a:pt x="542" y="1433"/>
                  <a:pt x="543" y="1433"/>
                </a:cubicBezTo>
                <a:cubicBezTo>
                  <a:pt x="550" y="1433"/>
                  <a:pt x="556" y="1438"/>
                  <a:pt x="561" y="1439"/>
                </a:cubicBezTo>
                <a:cubicBezTo>
                  <a:pt x="565" y="1440"/>
                  <a:pt x="569" y="1439"/>
                  <a:pt x="574" y="1440"/>
                </a:cubicBezTo>
                <a:cubicBezTo>
                  <a:pt x="581" y="1441"/>
                  <a:pt x="588" y="1443"/>
                  <a:pt x="598" y="1445"/>
                </a:cubicBezTo>
                <a:cubicBezTo>
                  <a:pt x="602" y="1445"/>
                  <a:pt x="608" y="1446"/>
                  <a:pt x="613" y="1446"/>
                </a:cubicBezTo>
                <a:cubicBezTo>
                  <a:pt x="618" y="1446"/>
                  <a:pt x="623" y="1447"/>
                  <a:pt x="627" y="1447"/>
                </a:cubicBezTo>
                <a:cubicBezTo>
                  <a:pt x="630" y="1447"/>
                  <a:pt x="634" y="1448"/>
                  <a:pt x="637" y="1449"/>
                </a:cubicBezTo>
                <a:cubicBezTo>
                  <a:pt x="642" y="1449"/>
                  <a:pt x="648" y="1449"/>
                  <a:pt x="654" y="1449"/>
                </a:cubicBezTo>
                <a:cubicBezTo>
                  <a:pt x="660" y="1449"/>
                  <a:pt x="666" y="1449"/>
                  <a:pt x="672" y="1449"/>
                </a:cubicBezTo>
                <a:cubicBezTo>
                  <a:pt x="675" y="1450"/>
                  <a:pt x="679" y="1451"/>
                  <a:pt x="679" y="1451"/>
                </a:cubicBezTo>
                <a:cubicBezTo>
                  <a:pt x="682" y="1451"/>
                  <a:pt x="683" y="1450"/>
                  <a:pt x="687" y="1450"/>
                </a:cubicBezTo>
                <a:cubicBezTo>
                  <a:pt x="689" y="1450"/>
                  <a:pt x="691" y="1452"/>
                  <a:pt x="692" y="1452"/>
                </a:cubicBezTo>
                <a:cubicBezTo>
                  <a:pt x="695" y="1452"/>
                  <a:pt x="696" y="1451"/>
                  <a:pt x="698" y="1451"/>
                </a:cubicBezTo>
                <a:cubicBezTo>
                  <a:pt x="702" y="1451"/>
                  <a:pt x="702" y="1452"/>
                  <a:pt x="705" y="1452"/>
                </a:cubicBezTo>
                <a:cubicBezTo>
                  <a:pt x="712" y="1452"/>
                  <a:pt x="718" y="1451"/>
                  <a:pt x="724" y="1451"/>
                </a:cubicBezTo>
                <a:cubicBezTo>
                  <a:pt x="731" y="1450"/>
                  <a:pt x="737" y="1450"/>
                  <a:pt x="743" y="1450"/>
                </a:cubicBezTo>
                <a:cubicBezTo>
                  <a:pt x="745" y="1450"/>
                  <a:pt x="748" y="1451"/>
                  <a:pt x="750" y="1451"/>
                </a:cubicBezTo>
                <a:cubicBezTo>
                  <a:pt x="751" y="1451"/>
                  <a:pt x="755" y="1449"/>
                  <a:pt x="756" y="1449"/>
                </a:cubicBezTo>
                <a:cubicBezTo>
                  <a:pt x="758" y="1449"/>
                  <a:pt x="762" y="1449"/>
                  <a:pt x="765" y="1448"/>
                </a:cubicBezTo>
                <a:cubicBezTo>
                  <a:pt x="768" y="1447"/>
                  <a:pt x="770" y="1444"/>
                  <a:pt x="774" y="1444"/>
                </a:cubicBezTo>
                <a:cubicBezTo>
                  <a:pt x="779" y="1446"/>
                  <a:pt x="786" y="1446"/>
                  <a:pt x="794" y="1445"/>
                </a:cubicBezTo>
                <a:cubicBezTo>
                  <a:pt x="802" y="1444"/>
                  <a:pt x="810" y="1442"/>
                  <a:pt x="818" y="1441"/>
                </a:cubicBezTo>
                <a:cubicBezTo>
                  <a:pt x="822" y="1440"/>
                  <a:pt x="825" y="1440"/>
                  <a:pt x="828" y="1440"/>
                </a:cubicBezTo>
                <a:cubicBezTo>
                  <a:pt x="832" y="1440"/>
                  <a:pt x="835" y="1439"/>
                  <a:pt x="839" y="1439"/>
                </a:cubicBezTo>
                <a:cubicBezTo>
                  <a:pt x="841" y="1438"/>
                  <a:pt x="845" y="1436"/>
                  <a:pt x="848" y="1436"/>
                </a:cubicBezTo>
                <a:cubicBezTo>
                  <a:pt x="851" y="1435"/>
                  <a:pt x="852" y="1436"/>
                  <a:pt x="855" y="1435"/>
                </a:cubicBezTo>
                <a:cubicBezTo>
                  <a:pt x="860" y="1434"/>
                  <a:pt x="864" y="1432"/>
                  <a:pt x="869" y="1430"/>
                </a:cubicBezTo>
                <a:cubicBezTo>
                  <a:pt x="877" y="1428"/>
                  <a:pt x="886" y="1427"/>
                  <a:pt x="895" y="1424"/>
                </a:cubicBezTo>
                <a:cubicBezTo>
                  <a:pt x="903" y="1422"/>
                  <a:pt x="908" y="1419"/>
                  <a:pt x="914" y="1417"/>
                </a:cubicBezTo>
                <a:cubicBezTo>
                  <a:pt x="917" y="1417"/>
                  <a:pt x="920" y="1417"/>
                  <a:pt x="923" y="1416"/>
                </a:cubicBezTo>
                <a:cubicBezTo>
                  <a:pt x="925" y="1416"/>
                  <a:pt x="929" y="1413"/>
                  <a:pt x="932" y="1412"/>
                </a:cubicBezTo>
                <a:cubicBezTo>
                  <a:pt x="943" y="1407"/>
                  <a:pt x="960" y="1403"/>
                  <a:pt x="967" y="1399"/>
                </a:cubicBezTo>
                <a:cubicBezTo>
                  <a:pt x="968" y="1398"/>
                  <a:pt x="968" y="1397"/>
                  <a:pt x="970" y="1396"/>
                </a:cubicBezTo>
                <a:cubicBezTo>
                  <a:pt x="971" y="1396"/>
                  <a:pt x="975" y="1396"/>
                  <a:pt x="977" y="1395"/>
                </a:cubicBezTo>
                <a:cubicBezTo>
                  <a:pt x="986" y="1392"/>
                  <a:pt x="993" y="1388"/>
                  <a:pt x="999" y="1385"/>
                </a:cubicBezTo>
                <a:cubicBezTo>
                  <a:pt x="1003" y="1383"/>
                  <a:pt x="1007" y="1382"/>
                  <a:pt x="1011" y="1380"/>
                </a:cubicBezTo>
                <a:cubicBezTo>
                  <a:pt x="1017" y="1378"/>
                  <a:pt x="1021" y="1375"/>
                  <a:pt x="1023" y="1374"/>
                </a:cubicBezTo>
                <a:cubicBezTo>
                  <a:pt x="1024" y="1374"/>
                  <a:pt x="1025" y="1377"/>
                  <a:pt x="1026" y="1377"/>
                </a:cubicBezTo>
                <a:cubicBezTo>
                  <a:pt x="1028" y="1377"/>
                  <a:pt x="1032" y="1374"/>
                  <a:pt x="1033" y="1374"/>
                </a:cubicBezTo>
                <a:cubicBezTo>
                  <a:pt x="1034" y="1374"/>
                  <a:pt x="1033" y="1375"/>
                  <a:pt x="1034" y="1375"/>
                </a:cubicBezTo>
                <a:cubicBezTo>
                  <a:pt x="1040" y="1375"/>
                  <a:pt x="1044" y="1374"/>
                  <a:pt x="1048" y="1373"/>
                </a:cubicBezTo>
                <a:cubicBezTo>
                  <a:pt x="1051" y="1372"/>
                  <a:pt x="1056" y="1371"/>
                  <a:pt x="1057" y="1370"/>
                </a:cubicBezTo>
                <a:cubicBezTo>
                  <a:pt x="1059" y="1370"/>
                  <a:pt x="1062" y="1367"/>
                  <a:pt x="1064" y="1367"/>
                </a:cubicBezTo>
                <a:cubicBezTo>
                  <a:pt x="1068" y="1365"/>
                  <a:pt x="1070" y="1365"/>
                  <a:pt x="1073" y="1364"/>
                </a:cubicBezTo>
                <a:cubicBezTo>
                  <a:pt x="1076" y="1363"/>
                  <a:pt x="1079" y="1360"/>
                  <a:pt x="1081" y="1359"/>
                </a:cubicBezTo>
                <a:cubicBezTo>
                  <a:pt x="1085" y="1357"/>
                  <a:pt x="1086" y="1358"/>
                  <a:pt x="1089" y="1356"/>
                </a:cubicBezTo>
                <a:cubicBezTo>
                  <a:pt x="1096" y="1352"/>
                  <a:pt x="1097" y="1352"/>
                  <a:pt x="1101" y="1350"/>
                </a:cubicBezTo>
                <a:cubicBezTo>
                  <a:pt x="1103" y="1350"/>
                  <a:pt x="1105" y="1349"/>
                  <a:pt x="1107" y="1348"/>
                </a:cubicBezTo>
                <a:cubicBezTo>
                  <a:pt x="1110" y="1348"/>
                  <a:pt x="1109" y="1351"/>
                  <a:pt x="1111" y="1352"/>
                </a:cubicBezTo>
                <a:cubicBezTo>
                  <a:pt x="1113" y="1352"/>
                  <a:pt x="1123" y="1349"/>
                  <a:pt x="1125" y="1348"/>
                </a:cubicBezTo>
                <a:cubicBezTo>
                  <a:pt x="1128" y="1347"/>
                  <a:pt x="1127" y="1346"/>
                  <a:pt x="1133" y="1342"/>
                </a:cubicBezTo>
                <a:cubicBezTo>
                  <a:pt x="1135" y="1340"/>
                  <a:pt x="1136" y="1340"/>
                  <a:pt x="1139" y="1338"/>
                </a:cubicBezTo>
                <a:cubicBezTo>
                  <a:pt x="1143" y="1335"/>
                  <a:pt x="1145" y="1331"/>
                  <a:pt x="1149" y="1328"/>
                </a:cubicBezTo>
                <a:cubicBezTo>
                  <a:pt x="1151" y="1326"/>
                  <a:pt x="1154" y="1324"/>
                  <a:pt x="1157" y="1321"/>
                </a:cubicBezTo>
                <a:cubicBezTo>
                  <a:pt x="1160" y="1319"/>
                  <a:pt x="1163" y="1316"/>
                  <a:pt x="1166" y="1314"/>
                </a:cubicBezTo>
                <a:cubicBezTo>
                  <a:pt x="1172" y="1309"/>
                  <a:pt x="1178" y="1304"/>
                  <a:pt x="1183" y="1299"/>
                </a:cubicBezTo>
                <a:cubicBezTo>
                  <a:pt x="1186" y="1298"/>
                  <a:pt x="1187" y="1298"/>
                  <a:pt x="1189" y="1297"/>
                </a:cubicBezTo>
                <a:cubicBezTo>
                  <a:pt x="1192" y="1295"/>
                  <a:pt x="1194" y="1291"/>
                  <a:pt x="1198" y="1289"/>
                </a:cubicBezTo>
                <a:cubicBezTo>
                  <a:pt x="1201" y="1286"/>
                  <a:pt x="1204" y="1285"/>
                  <a:pt x="1206" y="1283"/>
                </a:cubicBezTo>
                <a:cubicBezTo>
                  <a:pt x="1209" y="1281"/>
                  <a:pt x="1212" y="1278"/>
                  <a:pt x="1214" y="1275"/>
                </a:cubicBezTo>
                <a:cubicBezTo>
                  <a:pt x="1218" y="1272"/>
                  <a:pt x="1221" y="1271"/>
                  <a:pt x="1224" y="1268"/>
                </a:cubicBezTo>
                <a:cubicBezTo>
                  <a:pt x="1230" y="1262"/>
                  <a:pt x="1234" y="1257"/>
                  <a:pt x="1240" y="1251"/>
                </a:cubicBezTo>
                <a:cubicBezTo>
                  <a:pt x="1245" y="1246"/>
                  <a:pt x="1251" y="1242"/>
                  <a:pt x="1256" y="1237"/>
                </a:cubicBezTo>
                <a:cubicBezTo>
                  <a:pt x="1259" y="1234"/>
                  <a:pt x="1262" y="1230"/>
                  <a:pt x="1264" y="1228"/>
                </a:cubicBezTo>
                <a:cubicBezTo>
                  <a:pt x="1267" y="1225"/>
                  <a:pt x="1269" y="1224"/>
                  <a:pt x="1271" y="1221"/>
                </a:cubicBezTo>
                <a:cubicBezTo>
                  <a:pt x="1277" y="1214"/>
                  <a:pt x="1282" y="1207"/>
                  <a:pt x="1287" y="1201"/>
                </a:cubicBezTo>
                <a:cubicBezTo>
                  <a:pt x="1289" y="1198"/>
                  <a:pt x="1292" y="1197"/>
                  <a:pt x="1294" y="1194"/>
                </a:cubicBezTo>
                <a:cubicBezTo>
                  <a:pt x="1298" y="1190"/>
                  <a:pt x="1305" y="1181"/>
                  <a:pt x="1305" y="1180"/>
                </a:cubicBezTo>
                <a:cubicBezTo>
                  <a:pt x="1307" y="1179"/>
                  <a:pt x="1306" y="1178"/>
                  <a:pt x="1307" y="1177"/>
                </a:cubicBezTo>
                <a:cubicBezTo>
                  <a:pt x="1309" y="1174"/>
                  <a:pt x="1312" y="1172"/>
                  <a:pt x="1314" y="1169"/>
                </a:cubicBezTo>
                <a:cubicBezTo>
                  <a:pt x="1320" y="1162"/>
                  <a:pt x="1322" y="1157"/>
                  <a:pt x="1326" y="1151"/>
                </a:cubicBezTo>
                <a:cubicBezTo>
                  <a:pt x="1328" y="1148"/>
                  <a:pt x="1331" y="1147"/>
                  <a:pt x="1333" y="1144"/>
                </a:cubicBezTo>
                <a:cubicBezTo>
                  <a:pt x="1335" y="1139"/>
                  <a:pt x="1336" y="1131"/>
                  <a:pt x="1341" y="1130"/>
                </a:cubicBezTo>
                <a:cubicBezTo>
                  <a:pt x="1342" y="1137"/>
                  <a:pt x="1332" y="1149"/>
                  <a:pt x="1326" y="1158"/>
                </a:cubicBezTo>
                <a:cubicBezTo>
                  <a:pt x="1322" y="1164"/>
                  <a:pt x="1320" y="1170"/>
                  <a:pt x="1315" y="1175"/>
                </a:cubicBezTo>
                <a:cubicBezTo>
                  <a:pt x="1314" y="1178"/>
                  <a:pt x="1311" y="1180"/>
                  <a:pt x="1309" y="1183"/>
                </a:cubicBezTo>
                <a:cubicBezTo>
                  <a:pt x="1304" y="1190"/>
                  <a:pt x="1299" y="1201"/>
                  <a:pt x="1295" y="1207"/>
                </a:cubicBezTo>
                <a:cubicBezTo>
                  <a:pt x="1292" y="1210"/>
                  <a:pt x="1289" y="1212"/>
                  <a:pt x="1286" y="1215"/>
                </a:cubicBezTo>
                <a:cubicBezTo>
                  <a:pt x="1282" y="1221"/>
                  <a:pt x="1278" y="1226"/>
                  <a:pt x="1274" y="1232"/>
                </a:cubicBezTo>
                <a:cubicBezTo>
                  <a:pt x="1270" y="1237"/>
                  <a:pt x="1266" y="1242"/>
                  <a:pt x="1262" y="1247"/>
                </a:cubicBezTo>
                <a:cubicBezTo>
                  <a:pt x="1257" y="1253"/>
                  <a:pt x="1251" y="1257"/>
                  <a:pt x="1246" y="1262"/>
                </a:cubicBezTo>
                <a:cubicBezTo>
                  <a:pt x="1245" y="1263"/>
                  <a:pt x="1243" y="1268"/>
                  <a:pt x="1242" y="1269"/>
                </a:cubicBezTo>
                <a:cubicBezTo>
                  <a:pt x="1238" y="1274"/>
                  <a:pt x="1230" y="1282"/>
                  <a:pt x="1225" y="1286"/>
                </a:cubicBezTo>
                <a:cubicBezTo>
                  <a:pt x="1224" y="1288"/>
                  <a:pt x="1220" y="1289"/>
                  <a:pt x="1218" y="1291"/>
                </a:cubicBezTo>
                <a:cubicBezTo>
                  <a:pt x="1217" y="1292"/>
                  <a:pt x="1217" y="1295"/>
                  <a:pt x="1216" y="1297"/>
                </a:cubicBezTo>
                <a:cubicBezTo>
                  <a:pt x="1217" y="1296"/>
                  <a:pt x="1214" y="1297"/>
                  <a:pt x="1214" y="1297"/>
                </a:cubicBezTo>
                <a:cubicBezTo>
                  <a:pt x="1208" y="1302"/>
                  <a:pt x="1205" y="1307"/>
                  <a:pt x="1203" y="1310"/>
                </a:cubicBezTo>
                <a:cubicBezTo>
                  <a:pt x="1189" y="1324"/>
                  <a:pt x="1171" y="1338"/>
                  <a:pt x="1152" y="1352"/>
                </a:cubicBezTo>
                <a:cubicBezTo>
                  <a:pt x="1149" y="1355"/>
                  <a:pt x="1145" y="1358"/>
                  <a:pt x="1142" y="1361"/>
                </a:cubicBezTo>
                <a:cubicBezTo>
                  <a:pt x="1138" y="1364"/>
                  <a:pt x="1134" y="1366"/>
                  <a:pt x="1130" y="1369"/>
                </a:cubicBezTo>
                <a:cubicBezTo>
                  <a:pt x="1127" y="1371"/>
                  <a:pt x="1124" y="1372"/>
                  <a:pt x="1122" y="1374"/>
                </a:cubicBezTo>
                <a:cubicBezTo>
                  <a:pt x="1119" y="1376"/>
                  <a:pt x="1116" y="1378"/>
                  <a:pt x="1114" y="1380"/>
                </a:cubicBezTo>
                <a:cubicBezTo>
                  <a:pt x="1111" y="1382"/>
                  <a:pt x="1109" y="1384"/>
                  <a:pt x="1106" y="1386"/>
                </a:cubicBezTo>
                <a:cubicBezTo>
                  <a:pt x="1103" y="1388"/>
                  <a:pt x="1099" y="1389"/>
                  <a:pt x="1097" y="1391"/>
                </a:cubicBezTo>
                <a:cubicBezTo>
                  <a:pt x="1094" y="1393"/>
                  <a:pt x="1091" y="1395"/>
                  <a:pt x="1088" y="1397"/>
                </a:cubicBezTo>
                <a:cubicBezTo>
                  <a:pt x="1085" y="1399"/>
                  <a:pt x="1082" y="1401"/>
                  <a:pt x="1078" y="1403"/>
                </a:cubicBezTo>
                <a:cubicBezTo>
                  <a:pt x="1075" y="1405"/>
                  <a:pt x="1074" y="1405"/>
                  <a:pt x="1071" y="1406"/>
                </a:cubicBezTo>
                <a:cubicBezTo>
                  <a:pt x="1070" y="1407"/>
                  <a:pt x="1068" y="1409"/>
                  <a:pt x="1064" y="1411"/>
                </a:cubicBezTo>
                <a:cubicBezTo>
                  <a:pt x="1061" y="1413"/>
                  <a:pt x="1058" y="1413"/>
                  <a:pt x="1055" y="1415"/>
                </a:cubicBezTo>
                <a:cubicBezTo>
                  <a:pt x="1049" y="1419"/>
                  <a:pt x="1044" y="1423"/>
                  <a:pt x="1038" y="1426"/>
                </a:cubicBezTo>
                <a:cubicBezTo>
                  <a:pt x="1034" y="1428"/>
                  <a:pt x="1030" y="1429"/>
                  <a:pt x="1025" y="1430"/>
                </a:cubicBezTo>
                <a:cubicBezTo>
                  <a:pt x="1019" y="1433"/>
                  <a:pt x="1012" y="1436"/>
                  <a:pt x="1006" y="1438"/>
                </a:cubicBezTo>
                <a:cubicBezTo>
                  <a:pt x="1000" y="1441"/>
                  <a:pt x="995" y="1443"/>
                  <a:pt x="990" y="1445"/>
                </a:cubicBezTo>
                <a:cubicBezTo>
                  <a:pt x="986" y="1447"/>
                  <a:pt x="986" y="1448"/>
                  <a:pt x="983" y="1449"/>
                </a:cubicBezTo>
                <a:cubicBezTo>
                  <a:pt x="973" y="1452"/>
                  <a:pt x="964" y="1454"/>
                  <a:pt x="956" y="1457"/>
                </a:cubicBezTo>
                <a:cubicBezTo>
                  <a:pt x="953" y="1459"/>
                  <a:pt x="950" y="1461"/>
                  <a:pt x="947" y="1462"/>
                </a:cubicBezTo>
                <a:cubicBezTo>
                  <a:pt x="944" y="1463"/>
                  <a:pt x="940" y="1463"/>
                  <a:pt x="937" y="1464"/>
                </a:cubicBezTo>
                <a:cubicBezTo>
                  <a:pt x="933" y="1465"/>
                  <a:pt x="930" y="1467"/>
                  <a:pt x="926" y="1468"/>
                </a:cubicBezTo>
                <a:cubicBezTo>
                  <a:pt x="922" y="1469"/>
                  <a:pt x="917" y="1470"/>
                  <a:pt x="912" y="1471"/>
                </a:cubicBezTo>
                <a:cubicBezTo>
                  <a:pt x="892" y="1475"/>
                  <a:pt x="876" y="1481"/>
                  <a:pt x="858" y="1483"/>
                </a:cubicBezTo>
                <a:cubicBezTo>
                  <a:pt x="853" y="1484"/>
                  <a:pt x="846" y="1485"/>
                  <a:pt x="840" y="1486"/>
                </a:cubicBezTo>
                <a:cubicBezTo>
                  <a:pt x="837" y="1487"/>
                  <a:pt x="833" y="1486"/>
                  <a:pt x="830" y="1486"/>
                </a:cubicBezTo>
                <a:cubicBezTo>
                  <a:pt x="827" y="1486"/>
                  <a:pt x="825" y="1487"/>
                  <a:pt x="822" y="1487"/>
                </a:cubicBezTo>
                <a:cubicBezTo>
                  <a:pt x="819" y="1488"/>
                  <a:pt x="815" y="1487"/>
                  <a:pt x="812" y="1487"/>
                </a:cubicBezTo>
                <a:cubicBezTo>
                  <a:pt x="809" y="1487"/>
                  <a:pt x="805" y="1488"/>
                  <a:pt x="801" y="1488"/>
                </a:cubicBezTo>
                <a:cubicBezTo>
                  <a:pt x="797" y="1488"/>
                  <a:pt x="794" y="1488"/>
                  <a:pt x="790" y="1488"/>
                </a:cubicBezTo>
                <a:cubicBezTo>
                  <a:pt x="782" y="1489"/>
                  <a:pt x="775" y="1489"/>
                  <a:pt x="769" y="1489"/>
                </a:cubicBezTo>
                <a:cubicBezTo>
                  <a:pt x="764" y="1489"/>
                  <a:pt x="761" y="1489"/>
                  <a:pt x="758" y="1489"/>
                </a:cubicBezTo>
                <a:cubicBezTo>
                  <a:pt x="754" y="1490"/>
                  <a:pt x="751" y="1490"/>
                  <a:pt x="749" y="1490"/>
                </a:cubicBezTo>
                <a:cubicBezTo>
                  <a:pt x="743" y="1491"/>
                  <a:pt x="739" y="1492"/>
                  <a:pt x="733" y="1493"/>
                </a:cubicBezTo>
                <a:cubicBezTo>
                  <a:pt x="733" y="1499"/>
                  <a:pt x="741" y="1502"/>
                  <a:pt x="736" y="1507"/>
                </a:cubicBezTo>
                <a:cubicBezTo>
                  <a:pt x="728" y="1507"/>
                  <a:pt x="721" y="1507"/>
                  <a:pt x="716" y="1506"/>
                </a:cubicBezTo>
                <a:cubicBezTo>
                  <a:pt x="714" y="1503"/>
                  <a:pt x="714" y="1504"/>
                  <a:pt x="716" y="1501"/>
                </a:cubicBezTo>
                <a:cubicBezTo>
                  <a:pt x="711" y="1501"/>
                  <a:pt x="705" y="1499"/>
                  <a:pt x="700" y="1498"/>
                </a:cubicBezTo>
                <a:cubicBezTo>
                  <a:pt x="695" y="1497"/>
                  <a:pt x="689" y="1496"/>
                  <a:pt x="682" y="1496"/>
                </a:cubicBezTo>
                <a:cubicBezTo>
                  <a:pt x="679" y="1496"/>
                  <a:pt x="678" y="1497"/>
                  <a:pt x="676" y="1497"/>
                </a:cubicBezTo>
                <a:cubicBezTo>
                  <a:pt x="673" y="1498"/>
                  <a:pt x="670" y="1497"/>
                  <a:pt x="668" y="1498"/>
                </a:cubicBezTo>
                <a:cubicBezTo>
                  <a:pt x="663" y="1499"/>
                  <a:pt x="665" y="1502"/>
                  <a:pt x="664" y="1503"/>
                </a:cubicBezTo>
                <a:cubicBezTo>
                  <a:pt x="660" y="1505"/>
                  <a:pt x="656" y="1505"/>
                  <a:pt x="652" y="1505"/>
                </a:cubicBezTo>
                <a:cubicBezTo>
                  <a:pt x="647" y="1505"/>
                  <a:pt x="642" y="1504"/>
                  <a:pt x="637" y="1504"/>
                </a:cubicBezTo>
                <a:cubicBezTo>
                  <a:pt x="633" y="1503"/>
                  <a:pt x="624" y="1503"/>
                  <a:pt x="623" y="1503"/>
                </a:cubicBezTo>
                <a:cubicBezTo>
                  <a:pt x="622" y="1503"/>
                  <a:pt x="614" y="1509"/>
                  <a:pt x="614" y="1509"/>
                </a:cubicBezTo>
                <a:cubicBezTo>
                  <a:pt x="611" y="1512"/>
                  <a:pt x="613" y="1515"/>
                  <a:pt x="614" y="1516"/>
                </a:cubicBezTo>
                <a:cubicBezTo>
                  <a:pt x="614" y="1517"/>
                  <a:pt x="611" y="1517"/>
                  <a:pt x="611" y="1518"/>
                </a:cubicBezTo>
                <a:cubicBezTo>
                  <a:pt x="611" y="1521"/>
                  <a:pt x="614" y="1523"/>
                  <a:pt x="610" y="1524"/>
                </a:cubicBezTo>
                <a:cubicBezTo>
                  <a:pt x="618" y="1526"/>
                  <a:pt x="623" y="1531"/>
                  <a:pt x="633" y="1533"/>
                </a:cubicBezTo>
                <a:cubicBezTo>
                  <a:pt x="635" y="1533"/>
                  <a:pt x="642" y="1533"/>
                  <a:pt x="649" y="1533"/>
                </a:cubicBezTo>
                <a:cubicBezTo>
                  <a:pt x="657" y="1534"/>
                  <a:pt x="659" y="1534"/>
                  <a:pt x="666" y="1533"/>
                </a:cubicBezTo>
                <a:cubicBezTo>
                  <a:pt x="670" y="1533"/>
                  <a:pt x="673" y="1532"/>
                  <a:pt x="677" y="1532"/>
                </a:cubicBezTo>
                <a:cubicBezTo>
                  <a:pt x="683" y="1532"/>
                  <a:pt x="689" y="1533"/>
                  <a:pt x="693" y="1533"/>
                </a:cubicBezTo>
                <a:cubicBezTo>
                  <a:pt x="699" y="1532"/>
                  <a:pt x="703" y="1529"/>
                  <a:pt x="708" y="1529"/>
                </a:cubicBezTo>
                <a:cubicBezTo>
                  <a:pt x="709" y="1529"/>
                  <a:pt x="715" y="1530"/>
                  <a:pt x="718" y="1530"/>
                </a:cubicBezTo>
                <a:cubicBezTo>
                  <a:pt x="722" y="1530"/>
                  <a:pt x="725" y="1530"/>
                  <a:pt x="727" y="1530"/>
                </a:cubicBezTo>
                <a:cubicBezTo>
                  <a:pt x="730" y="1529"/>
                  <a:pt x="733" y="1529"/>
                  <a:pt x="737" y="1529"/>
                </a:cubicBezTo>
                <a:cubicBezTo>
                  <a:pt x="748" y="1529"/>
                  <a:pt x="759" y="1527"/>
                  <a:pt x="768" y="1527"/>
                </a:cubicBezTo>
                <a:cubicBezTo>
                  <a:pt x="772" y="1526"/>
                  <a:pt x="776" y="1527"/>
                  <a:pt x="780" y="1526"/>
                </a:cubicBezTo>
                <a:cubicBezTo>
                  <a:pt x="785" y="1525"/>
                  <a:pt x="789" y="1524"/>
                  <a:pt x="792" y="1523"/>
                </a:cubicBezTo>
                <a:cubicBezTo>
                  <a:pt x="800" y="1522"/>
                  <a:pt x="803" y="1524"/>
                  <a:pt x="805" y="1523"/>
                </a:cubicBezTo>
                <a:cubicBezTo>
                  <a:pt x="809" y="1523"/>
                  <a:pt x="812" y="1521"/>
                  <a:pt x="817" y="1520"/>
                </a:cubicBezTo>
                <a:cubicBezTo>
                  <a:pt x="827" y="1517"/>
                  <a:pt x="837" y="1517"/>
                  <a:pt x="843" y="1516"/>
                </a:cubicBezTo>
                <a:cubicBezTo>
                  <a:pt x="846" y="1515"/>
                  <a:pt x="850" y="1513"/>
                  <a:pt x="855" y="1511"/>
                </a:cubicBezTo>
                <a:cubicBezTo>
                  <a:pt x="855" y="1511"/>
                  <a:pt x="858" y="1511"/>
                  <a:pt x="861" y="1510"/>
                </a:cubicBezTo>
                <a:cubicBezTo>
                  <a:pt x="864" y="1510"/>
                  <a:pt x="868" y="1509"/>
                  <a:pt x="869" y="1508"/>
                </a:cubicBezTo>
                <a:cubicBezTo>
                  <a:pt x="872" y="1507"/>
                  <a:pt x="874" y="1505"/>
                  <a:pt x="877" y="1504"/>
                </a:cubicBezTo>
                <a:cubicBezTo>
                  <a:pt x="880" y="1503"/>
                  <a:pt x="883" y="1504"/>
                  <a:pt x="887" y="1503"/>
                </a:cubicBezTo>
                <a:cubicBezTo>
                  <a:pt x="893" y="1501"/>
                  <a:pt x="897" y="1498"/>
                  <a:pt x="902" y="1497"/>
                </a:cubicBezTo>
                <a:cubicBezTo>
                  <a:pt x="908" y="1496"/>
                  <a:pt x="908" y="1499"/>
                  <a:pt x="915" y="1497"/>
                </a:cubicBezTo>
                <a:cubicBezTo>
                  <a:pt x="921" y="1494"/>
                  <a:pt x="914" y="1495"/>
                  <a:pt x="918" y="1492"/>
                </a:cubicBezTo>
                <a:cubicBezTo>
                  <a:pt x="923" y="1491"/>
                  <a:pt x="924" y="1492"/>
                  <a:pt x="929" y="1491"/>
                </a:cubicBezTo>
                <a:cubicBezTo>
                  <a:pt x="931" y="1491"/>
                  <a:pt x="931" y="1489"/>
                  <a:pt x="934" y="1488"/>
                </a:cubicBezTo>
                <a:cubicBezTo>
                  <a:pt x="937" y="1488"/>
                  <a:pt x="937" y="1489"/>
                  <a:pt x="940" y="1487"/>
                </a:cubicBezTo>
                <a:cubicBezTo>
                  <a:pt x="944" y="1486"/>
                  <a:pt x="944" y="1484"/>
                  <a:pt x="948" y="1483"/>
                </a:cubicBezTo>
                <a:cubicBezTo>
                  <a:pt x="951" y="1482"/>
                  <a:pt x="956" y="1482"/>
                  <a:pt x="958" y="1482"/>
                </a:cubicBezTo>
                <a:cubicBezTo>
                  <a:pt x="971" y="1478"/>
                  <a:pt x="977" y="1473"/>
                  <a:pt x="984" y="1470"/>
                </a:cubicBezTo>
                <a:cubicBezTo>
                  <a:pt x="992" y="1467"/>
                  <a:pt x="994" y="1468"/>
                  <a:pt x="997" y="1467"/>
                </a:cubicBezTo>
                <a:cubicBezTo>
                  <a:pt x="1001" y="1465"/>
                  <a:pt x="1003" y="1462"/>
                  <a:pt x="1007" y="1460"/>
                </a:cubicBezTo>
                <a:cubicBezTo>
                  <a:pt x="1011" y="1459"/>
                  <a:pt x="1017" y="1458"/>
                  <a:pt x="1021" y="1456"/>
                </a:cubicBezTo>
                <a:cubicBezTo>
                  <a:pt x="1024" y="1455"/>
                  <a:pt x="1036" y="1448"/>
                  <a:pt x="1039" y="1447"/>
                </a:cubicBezTo>
                <a:cubicBezTo>
                  <a:pt x="1043" y="1444"/>
                  <a:pt x="1046" y="1441"/>
                  <a:pt x="1050" y="1439"/>
                </a:cubicBezTo>
                <a:cubicBezTo>
                  <a:pt x="1050" y="1439"/>
                  <a:pt x="1055" y="1439"/>
                  <a:pt x="1056" y="1438"/>
                </a:cubicBezTo>
                <a:cubicBezTo>
                  <a:pt x="1059" y="1437"/>
                  <a:pt x="1063" y="1436"/>
                  <a:pt x="1066" y="1434"/>
                </a:cubicBezTo>
                <a:cubicBezTo>
                  <a:pt x="1069" y="1432"/>
                  <a:pt x="1072" y="1431"/>
                  <a:pt x="1075" y="1429"/>
                </a:cubicBezTo>
                <a:cubicBezTo>
                  <a:pt x="1082" y="1425"/>
                  <a:pt x="1088" y="1420"/>
                  <a:pt x="1096" y="1416"/>
                </a:cubicBezTo>
                <a:cubicBezTo>
                  <a:pt x="1102" y="1412"/>
                  <a:pt x="1108" y="1410"/>
                  <a:pt x="1114" y="1406"/>
                </a:cubicBezTo>
                <a:cubicBezTo>
                  <a:pt x="1117" y="1404"/>
                  <a:pt x="1119" y="1400"/>
                  <a:pt x="1123" y="1398"/>
                </a:cubicBezTo>
                <a:cubicBezTo>
                  <a:pt x="1129" y="1394"/>
                  <a:pt x="1136" y="1390"/>
                  <a:pt x="1142" y="1386"/>
                </a:cubicBezTo>
                <a:cubicBezTo>
                  <a:pt x="1149" y="1382"/>
                  <a:pt x="1156" y="1378"/>
                  <a:pt x="1163" y="1372"/>
                </a:cubicBezTo>
                <a:cubicBezTo>
                  <a:pt x="1166" y="1369"/>
                  <a:pt x="1167" y="1367"/>
                  <a:pt x="1170" y="1365"/>
                </a:cubicBezTo>
                <a:cubicBezTo>
                  <a:pt x="1172" y="1363"/>
                  <a:pt x="1174" y="1363"/>
                  <a:pt x="1177" y="1361"/>
                </a:cubicBezTo>
                <a:cubicBezTo>
                  <a:pt x="1180" y="1359"/>
                  <a:pt x="1183" y="1355"/>
                  <a:pt x="1185" y="1354"/>
                </a:cubicBezTo>
                <a:cubicBezTo>
                  <a:pt x="1191" y="1350"/>
                  <a:pt x="1195" y="1345"/>
                  <a:pt x="1201" y="1341"/>
                </a:cubicBezTo>
                <a:cubicBezTo>
                  <a:pt x="1205" y="1337"/>
                  <a:pt x="1209" y="1334"/>
                  <a:pt x="1213" y="1331"/>
                </a:cubicBezTo>
                <a:cubicBezTo>
                  <a:pt x="1217" y="1327"/>
                  <a:pt x="1221" y="1324"/>
                  <a:pt x="1224" y="1320"/>
                </a:cubicBezTo>
                <a:cubicBezTo>
                  <a:pt x="1223" y="1318"/>
                  <a:pt x="1222" y="1316"/>
                  <a:pt x="1230" y="1309"/>
                </a:cubicBezTo>
                <a:cubicBezTo>
                  <a:pt x="1234" y="1308"/>
                  <a:pt x="1234" y="1307"/>
                  <a:pt x="1234" y="1310"/>
                </a:cubicBezTo>
                <a:cubicBezTo>
                  <a:pt x="1242" y="1304"/>
                  <a:pt x="1244" y="1300"/>
                  <a:pt x="1247" y="1296"/>
                </a:cubicBezTo>
                <a:cubicBezTo>
                  <a:pt x="1249" y="1292"/>
                  <a:pt x="1251" y="1288"/>
                  <a:pt x="1256" y="1282"/>
                </a:cubicBezTo>
                <a:cubicBezTo>
                  <a:pt x="1259" y="1282"/>
                  <a:pt x="1267" y="1281"/>
                  <a:pt x="1269" y="1273"/>
                </a:cubicBezTo>
                <a:cubicBezTo>
                  <a:pt x="1267" y="1275"/>
                  <a:pt x="1265" y="1277"/>
                  <a:pt x="1263" y="1278"/>
                </a:cubicBezTo>
                <a:cubicBezTo>
                  <a:pt x="1268" y="1266"/>
                  <a:pt x="1277" y="1265"/>
                  <a:pt x="1283" y="1260"/>
                </a:cubicBezTo>
                <a:cubicBezTo>
                  <a:pt x="1287" y="1251"/>
                  <a:pt x="1298" y="1242"/>
                  <a:pt x="1305" y="1232"/>
                </a:cubicBezTo>
                <a:cubicBezTo>
                  <a:pt x="1306" y="1230"/>
                  <a:pt x="1307" y="1227"/>
                  <a:pt x="1308" y="1225"/>
                </a:cubicBezTo>
                <a:cubicBezTo>
                  <a:pt x="1315" y="1216"/>
                  <a:pt x="1322" y="1208"/>
                  <a:pt x="1330" y="1197"/>
                </a:cubicBezTo>
                <a:cubicBezTo>
                  <a:pt x="1334" y="1191"/>
                  <a:pt x="1337" y="1187"/>
                  <a:pt x="1340" y="1182"/>
                </a:cubicBezTo>
                <a:cubicBezTo>
                  <a:pt x="1342" y="1179"/>
                  <a:pt x="1342" y="1178"/>
                  <a:pt x="1344" y="1175"/>
                </a:cubicBezTo>
                <a:cubicBezTo>
                  <a:pt x="1345" y="1173"/>
                  <a:pt x="1346" y="1173"/>
                  <a:pt x="1348" y="1170"/>
                </a:cubicBezTo>
                <a:cubicBezTo>
                  <a:pt x="1350" y="1165"/>
                  <a:pt x="1351" y="1161"/>
                  <a:pt x="1353" y="1156"/>
                </a:cubicBezTo>
                <a:cubicBezTo>
                  <a:pt x="1355" y="1154"/>
                  <a:pt x="1358" y="1150"/>
                  <a:pt x="1359" y="1148"/>
                </a:cubicBezTo>
                <a:cubicBezTo>
                  <a:pt x="1363" y="1143"/>
                  <a:pt x="1365" y="1137"/>
                  <a:pt x="1368" y="1132"/>
                </a:cubicBezTo>
                <a:cubicBezTo>
                  <a:pt x="1372" y="1124"/>
                  <a:pt x="1378" y="1114"/>
                  <a:pt x="1380" y="1110"/>
                </a:cubicBezTo>
                <a:cubicBezTo>
                  <a:pt x="1381" y="1108"/>
                  <a:pt x="1381" y="1105"/>
                  <a:pt x="1382" y="1102"/>
                </a:cubicBezTo>
                <a:cubicBezTo>
                  <a:pt x="1384" y="1098"/>
                  <a:pt x="1388" y="1095"/>
                  <a:pt x="1390" y="1090"/>
                </a:cubicBezTo>
                <a:cubicBezTo>
                  <a:pt x="1391" y="1087"/>
                  <a:pt x="1392" y="1083"/>
                  <a:pt x="1393" y="1080"/>
                </a:cubicBezTo>
                <a:cubicBezTo>
                  <a:pt x="1396" y="1075"/>
                  <a:pt x="1399" y="1070"/>
                  <a:pt x="1402" y="1064"/>
                </a:cubicBezTo>
                <a:cubicBezTo>
                  <a:pt x="1404" y="1056"/>
                  <a:pt x="1407" y="1052"/>
                  <a:pt x="1409" y="1045"/>
                </a:cubicBezTo>
                <a:cubicBezTo>
                  <a:pt x="1411" y="1041"/>
                  <a:pt x="1410" y="1039"/>
                  <a:pt x="1412" y="1035"/>
                </a:cubicBezTo>
                <a:cubicBezTo>
                  <a:pt x="1414" y="1027"/>
                  <a:pt x="1417" y="1018"/>
                  <a:pt x="1421" y="1010"/>
                </a:cubicBezTo>
                <a:cubicBezTo>
                  <a:pt x="1424" y="1002"/>
                  <a:pt x="1427" y="994"/>
                  <a:pt x="1429" y="987"/>
                </a:cubicBezTo>
                <a:cubicBezTo>
                  <a:pt x="1429" y="984"/>
                  <a:pt x="1429" y="981"/>
                  <a:pt x="1429" y="978"/>
                </a:cubicBezTo>
                <a:cubicBezTo>
                  <a:pt x="1430" y="975"/>
                  <a:pt x="1433" y="970"/>
                  <a:pt x="1434" y="967"/>
                </a:cubicBezTo>
                <a:cubicBezTo>
                  <a:pt x="1437" y="957"/>
                  <a:pt x="1437" y="946"/>
                  <a:pt x="1440" y="937"/>
                </a:cubicBezTo>
                <a:cubicBezTo>
                  <a:pt x="1440" y="933"/>
                  <a:pt x="1442" y="931"/>
                  <a:pt x="1443" y="927"/>
                </a:cubicBezTo>
                <a:cubicBezTo>
                  <a:pt x="1444" y="924"/>
                  <a:pt x="1444" y="921"/>
                  <a:pt x="1444" y="917"/>
                </a:cubicBezTo>
                <a:cubicBezTo>
                  <a:pt x="1445" y="911"/>
                  <a:pt x="1448" y="905"/>
                  <a:pt x="1449" y="899"/>
                </a:cubicBezTo>
                <a:cubicBezTo>
                  <a:pt x="1449" y="895"/>
                  <a:pt x="1450" y="890"/>
                  <a:pt x="1451" y="883"/>
                </a:cubicBezTo>
                <a:cubicBezTo>
                  <a:pt x="1451" y="877"/>
                  <a:pt x="1452" y="871"/>
                  <a:pt x="1453" y="865"/>
                </a:cubicBezTo>
                <a:cubicBezTo>
                  <a:pt x="1453" y="860"/>
                  <a:pt x="1455" y="855"/>
                  <a:pt x="1455" y="853"/>
                </a:cubicBezTo>
                <a:cubicBezTo>
                  <a:pt x="1455" y="848"/>
                  <a:pt x="1453" y="849"/>
                  <a:pt x="1453" y="844"/>
                </a:cubicBezTo>
                <a:cubicBezTo>
                  <a:pt x="1454" y="841"/>
                  <a:pt x="1455" y="838"/>
                  <a:pt x="1456" y="834"/>
                </a:cubicBezTo>
                <a:cubicBezTo>
                  <a:pt x="1458" y="825"/>
                  <a:pt x="1459" y="817"/>
                  <a:pt x="1459" y="809"/>
                </a:cubicBezTo>
                <a:cubicBezTo>
                  <a:pt x="1459" y="801"/>
                  <a:pt x="1458" y="792"/>
                  <a:pt x="1459" y="781"/>
                </a:cubicBezTo>
                <a:cubicBezTo>
                  <a:pt x="1459" y="779"/>
                  <a:pt x="1459" y="776"/>
                  <a:pt x="1459" y="774"/>
                </a:cubicBezTo>
                <a:cubicBezTo>
                  <a:pt x="1459" y="771"/>
                  <a:pt x="1459" y="769"/>
                  <a:pt x="1459" y="767"/>
                </a:cubicBezTo>
                <a:cubicBezTo>
                  <a:pt x="1460" y="762"/>
                  <a:pt x="1460" y="756"/>
                  <a:pt x="1460" y="751"/>
                </a:cubicBezTo>
                <a:cubicBezTo>
                  <a:pt x="1460" y="746"/>
                  <a:pt x="1460" y="741"/>
                  <a:pt x="1460" y="736"/>
                </a:cubicBezTo>
                <a:cubicBezTo>
                  <a:pt x="1459" y="731"/>
                  <a:pt x="1459" y="726"/>
                  <a:pt x="1459" y="721"/>
                </a:cubicBezTo>
                <a:cubicBezTo>
                  <a:pt x="1458" y="711"/>
                  <a:pt x="1457" y="702"/>
                  <a:pt x="1457" y="698"/>
                </a:cubicBezTo>
                <a:cubicBezTo>
                  <a:pt x="1456" y="695"/>
                  <a:pt x="1453" y="694"/>
                  <a:pt x="1453" y="690"/>
                </a:cubicBezTo>
                <a:cubicBezTo>
                  <a:pt x="1455" y="691"/>
                  <a:pt x="1455" y="688"/>
                  <a:pt x="1455" y="684"/>
                </a:cubicBezTo>
                <a:cubicBezTo>
                  <a:pt x="1455" y="685"/>
                  <a:pt x="1454" y="674"/>
                  <a:pt x="1454" y="676"/>
                </a:cubicBezTo>
                <a:cubicBezTo>
                  <a:pt x="1453" y="669"/>
                  <a:pt x="1451" y="668"/>
                  <a:pt x="1450" y="662"/>
                </a:cubicBezTo>
                <a:cubicBezTo>
                  <a:pt x="1450" y="658"/>
                  <a:pt x="1451" y="653"/>
                  <a:pt x="1451" y="648"/>
                </a:cubicBezTo>
                <a:cubicBezTo>
                  <a:pt x="1450" y="645"/>
                  <a:pt x="1448" y="638"/>
                  <a:pt x="1447" y="634"/>
                </a:cubicBezTo>
                <a:cubicBezTo>
                  <a:pt x="1447" y="631"/>
                  <a:pt x="1446" y="630"/>
                  <a:pt x="1445" y="626"/>
                </a:cubicBezTo>
                <a:cubicBezTo>
                  <a:pt x="1445" y="623"/>
                  <a:pt x="1446" y="622"/>
                  <a:pt x="1446" y="618"/>
                </a:cubicBezTo>
                <a:cubicBezTo>
                  <a:pt x="1445" y="614"/>
                  <a:pt x="1443" y="608"/>
                  <a:pt x="1441" y="602"/>
                </a:cubicBezTo>
                <a:cubicBezTo>
                  <a:pt x="1440" y="596"/>
                  <a:pt x="1439" y="590"/>
                  <a:pt x="1437" y="583"/>
                </a:cubicBezTo>
                <a:cubicBezTo>
                  <a:pt x="1435" y="577"/>
                  <a:pt x="1434" y="570"/>
                  <a:pt x="1432" y="563"/>
                </a:cubicBezTo>
                <a:cubicBezTo>
                  <a:pt x="1430" y="557"/>
                  <a:pt x="1429" y="550"/>
                  <a:pt x="1426" y="543"/>
                </a:cubicBezTo>
                <a:cubicBezTo>
                  <a:pt x="1424" y="537"/>
                  <a:pt x="1422" y="530"/>
                  <a:pt x="1419" y="524"/>
                </a:cubicBezTo>
                <a:cubicBezTo>
                  <a:pt x="1418" y="521"/>
                  <a:pt x="1415" y="517"/>
                  <a:pt x="1414" y="513"/>
                </a:cubicBezTo>
                <a:cubicBezTo>
                  <a:pt x="1413" y="511"/>
                  <a:pt x="1414" y="510"/>
                  <a:pt x="1413" y="507"/>
                </a:cubicBezTo>
                <a:cubicBezTo>
                  <a:pt x="1410" y="499"/>
                  <a:pt x="1408" y="493"/>
                  <a:pt x="1405" y="488"/>
                </a:cubicBezTo>
                <a:cubicBezTo>
                  <a:pt x="1402" y="482"/>
                  <a:pt x="1400" y="477"/>
                  <a:pt x="1398" y="472"/>
                </a:cubicBezTo>
                <a:cubicBezTo>
                  <a:pt x="1397" y="469"/>
                  <a:pt x="1398" y="466"/>
                  <a:pt x="1397" y="463"/>
                </a:cubicBezTo>
                <a:cubicBezTo>
                  <a:pt x="1394" y="457"/>
                  <a:pt x="1389" y="448"/>
                  <a:pt x="1389" y="447"/>
                </a:cubicBezTo>
                <a:cubicBezTo>
                  <a:pt x="1388" y="446"/>
                  <a:pt x="1388" y="444"/>
                  <a:pt x="1387" y="441"/>
                </a:cubicBezTo>
                <a:cubicBezTo>
                  <a:pt x="1385" y="437"/>
                  <a:pt x="1381" y="433"/>
                  <a:pt x="1379" y="429"/>
                </a:cubicBezTo>
                <a:cubicBezTo>
                  <a:pt x="1376" y="424"/>
                  <a:pt x="1374" y="417"/>
                  <a:pt x="1372" y="412"/>
                </a:cubicBezTo>
                <a:cubicBezTo>
                  <a:pt x="1367" y="405"/>
                  <a:pt x="1360" y="401"/>
                  <a:pt x="1358" y="392"/>
                </a:cubicBezTo>
                <a:cubicBezTo>
                  <a:pt x="1359" y="391"/>
                  <a:pt x="1361" y="397"/>
                  <a:pt x="1363" y="396"/>
                </a:cubicBezTo>
                <a:cubicBezTo>
                  <a:pt x="1357" y="388"/>
                  <a:pt x="1357" y="383"/>
                  <a:pt x="1352" y="375"/>
                </a:cubicBezTo>
                <a:cubicBezTo>
                  <a:pt x="1350" y="373"/>
                  <a:pt x="1349" y="376"/>
                  <a:pt x="1347" y="373"/>
                </a:cubicBezTo>
                <a:cubicBezTo>
                  <a:pt x="1340" y="364"/>
                  <a:pt x="1337" y="356"/>
                  <a:pt x="1331" y="347"/>
                </a:cubicBezTo>
                <a:cubicBezTo>
                  <a:pt x="1327" y="341"/>
                  <a:pt x="1318" y="332"/>
                  <a:pt x="1315" y="326"/>
                </a:cubicBezTo>
                <a:cubicBezTo>
                  <a:pt x="1313" y="323"/>
                  <a:pt x="1312" y="317"/>
                  <a:pt x="1309" y="313"/>
                </a:cubicBezTo>
                <a:cubicBezTo>
                  <a:pt x="1307" y="311"/>
                  <a:pt x="1304" y="309"/>
                  <a:pt x="1301" y="306"/>
                </a:cubicBezTo>
                <a:cubicBezTo>
                  <a:pt x="1299" y="304"/>
                  <a:pt x="1294" y="298"/>
                  <a:pt x="1290" y="292"/>
                </a:cubicBezTo>
                <a:cubicBezTo>
                  <a:pt x="1285" y="287"/>
                  <a:pt x="1281" y="282"/>
                  <a:pt x="1281" y="282"/>
                </a:cubicBezTo>
                <a:cubicBezTo>
                  <a:pt x="1279" y="279"/>
                  <a:pt x="1280" y="275"/>
                  <a:pt x="1277" y="272"/>
                </a:cubicBezTo>
                <a:cubicBezTo>
                  <a:pt x="1276" y="272"/>
                  <a:pt x="1275" y="273"/>
                  <a:pt x="1273" y="272"/>
                </a:cubicBezTo>
                <a:cubicBezTo>
                  <a:pt x="1268" y="260"/>
                  <a:pt x="1250" y="243"/>
                  <a:pt x="1239" y="229"/>
                </a:cubicBezTo>
                <a:cubicBezTo>
                  <a:pt x="1233" y="225"/>
                  <a:pt x="1238" y="234"/>
                  <a:pt x="1231" y="226"/>
                </a:cubicBezTo>
                <a:cubicBezTo>
                  <a:pt x="1228" y="223"/>
                  <a:pt x="1234" y="226"/>
                  <a:pt x="1232" y="222"/>
                </a:cubicBezTo>
                <a:cubicBezTo>
                  <a:pt x="1226" y="219"/>
                  <a:pt x="1224" y="213"/>
                  <a:pt x="1219" y="209"/>
                </a:cubicBezTo>
                <a:close/>
                <a:moveTo>
                  <a:pt x="1478" y="1000"/>
                </a:moveTo>
                <a:cubicBezTo>
                  <a:pt x="1480" y="1004"/>
                  <a:pt x="1477" y="1014"/>
                  <a:pt x="1474" y="1015"/>
                </a:cubicBezTo>
                <a:cubicBezTo>
                  <a:pt x="1473" y="1015"/>
                  <a:pt x="1473" y="1013"/>
                  <a:pt x="1473" y="1010"/>
                </a:cubicBezTo>
                <a:cubicBezTo>
                  <a:pt x="1474" y="1007"/>
                  <a:pt x="1475" y="1003"/>
                  <a:pt x="1478" y="1000"/>
                </a:cubicBezTo>
                <a:close/>
                <a:moveTo>
                  <a:pt x="1491" y="958"/>
                </a:moveTo>
                <a:cubicBezTo>
                  <a:pt x="1487" y="958"/>
                  <a:pt x="1490" y="943"/>
                  <a:pt x="1493" y="938"/>
                </a:cubicBezTo>
                <a:cubicBezTo>
                  <a:pt x="1496" y="942"/>
                  <a:pt x="1491" y="951"/>
                  <a:pt x="1491" y="958"/>
                </a:cubicBezTo>
                <a:close/>
                <a:moveTo>
                  <a:pt x="1508" y="770"/>
                </a:moveTo>
                <a:cubicBezTo>
                  <a:pt x="1509" y="777"/>
                  <a:pt x="1508" y="784"/>
                  <a:pt x="1508" y="792"/>
                </a:cubicBezTo>
                <a:cubicBezTo>
                  <a:pt x="1506" y="794"/>
                  <a:pt x="1506" y="778"/>
                  <a:pt x="1506" y="776"/>
                </a:cubicBezTo>
                <a:cubicBezTo>
                  <a:pt x="1506" y="772"/>
                  <a:pt x="1507" y="769"/>
                  <a:pt x="1508" y="770"/>
                </a:cubicBezTo>
                <a:close/>
                <a:moveTo>
                  <a:pt x="1371" y="341"/>
                </a:moveTo>
                <a:cubicBezTo>
                  <a:pt x="1374" y="346"/>
                  <a:pt x="1376" y="350"/>
                  <a:pt x="1377" y="353"/>
                </a:cubicBezTo>
                <a:cubicBezTo>
                  <a:pt x="1375" y="354"/>
                  <a:pt x="1365" y="340"/>
                  <a:pt x="1371" y="341"/>
                </a:cubicBezTo>
                <a:close/>
                <a:moveTo>
                  <a:pt x="1127" y="106"/>
                </a:moveTo>
                <a:cubicBezTo>
                  <a:pt x="1136" y="112"/>
                  <a:pt x="1136" y="112"/>
                  <a:pt x="1136" y="112"/>
                </a:cubicBezTo>
                <a:cubicBezTo>
                  <a:pt x="1137" y="116"/>
                  <a:pt x="1123" y="107"/>
                  <a:pt x="1127" y="106"/>
                </a:cubicBezTo>
                <a:close/>
                <a:moveTo>
                  <a:pt x="1178" y="149"/>
                </a:moveTo>
                <a:cubicBezTo>
                  <a:pt x="1177" y="148"/>
                  <a:pt x="1174" y="146"/>
                  <a:pt x="1172" y="144"/>
                </a:cubicBezTo>
                <a:cubicBezTo>
                  <a:pt x="1169" y="142"/>
                  <a:pt x="1168" y="141"/>
                  <a:pt x="1170" y="140"/>
                </a:cubicBezTo>
                <a:cubicBezTo>
                  <a:pt x="1174" y="142"/>
                  <a:pt x="1180" y="146"/>
                  <a:pt x="1178" y="149"/>
                </a:cubicBezTo>
                <a:close/>
                <a:moveTo>
                  <a:pt x="1284" y="249"/>
                </a:moveTo>
                <a:cubicBezTo>
                  <a:pt x="1283" y="249"/>
                  <a:pt x="1281" y="249"/>
                  <a:pt x="1278" y="247"/>
                </a:cubicBezTo>
                <a:cubicBezTo>
                  <a:pt x="1276" y="246"/>
                  <a:pt x="1274" y="243"/>
                  <a:pt x="1272" y="240"/>
                </a:cubicBezTo>
                <a:cubicBezTo>
                  <a:pt x="1275" y="240"/>
                  <a:pt x="1279" y="242"/>
                  <a:pt x="1284" y="249"/>
                </a:cubicBezTo>
                <a:close/>
                <a:moveTo>
                  <a:pt x="923" y="32"/>
                </a:moveTo>
                <a:cubicBezTo>
                  <a:pt x="936" y="37"/>
                  <a:pt x="936" y="37"/>
                  <a:pt x="936" y="37"/>
                </a:cubicBezTo>
                <a:cubicBezTo>
                  <a:pt x="936" y="38"/>
                  <a:pt x="936" y="38"/>
                  <a:pt x="936" y="38"/>
                </a:cubicBezTo>
                <a:cubicBezTo>
                  <a:pt x="922" y="34"/>
                  <a:pt x="922" y="34"/>
                  <a:pt x="922" y="34"/>
                </a:cubicBezTo>
                <a:lnTo>
                  <a:pt x="923" y="32"/>
                </a:lnTo>
                <a:close/>
                <a:moveTo>
                  <a:pt x="979" y="56"/>
                </a:moveTo>
                <a:cubicBezTo>
                  <a:pt x="978" y="58"/>
                  <a:pt x="978" y="58"/>
                  <a:pt x="978" y="58"/>
                </a:cubicBezTo>
                <a:cubicBezTo>
                  <a:pt x="974" y="57"/>
                  <a:pt x="971" y="55"/>
                  <a:pt x="969" y="54"/>
                </a:cubicBezTo>
                <a:cubicBezTo>
                  <a:pt x="971" y="53"/>
                  <a:pt x="975" y="54"/>
                  <a:pt x="979" y="56"/>
                </a:cubicBezTo>
                <a:close/>
                <a:moveTo>
                  <a:pt x="968" y="57"/>
                </a:moveTo>
                <a:cubicBezTo>
                  <a:pt x="963" y="60"/>
                  <a:pt x="944" y="52"/>
                  <a:pt x="934" y="50"/>
                </a:cubicBezTo>
                <a:cubicBezTo>
                  <a:pt x="934" y="49"/>
                  <a:pt x="937" y="49"/>
                  <a:pt x="937" y="48"/>
                </a:cubicBezTo>
                <a:cubicBezTo>
                  <a:pt x="938" y="46"/>
                  <a:pt x="928" y="45"/>
                  <a:pt x="932" y="43"/>
                </a:cubicBezTo>
                <a:cubicBezTo>
                  <a:pt x="944" y="47"/>
                  <a:pt x="956" y="50"/>
                  <a:pt x="968" y="57"/>
                </a:cubicBezTo>
                <a:close/>
                <a:moveTo>
                  <a:pt x="890" y="38"/>
                </a:moveTo>
                <a:cubicBezTo>
                  <a:pt x="888" y="39"/>
                  <a:pt x="884" y="36"/>
                  <a:pt x="880" y="35"/>
                </a:cubicBezTo>
                <a:cubicBezTo>
                  <a:pt x="876" y="34"/>
                  <a:pt x="868" y="33"/>
                  <a:pt x="870" y="31"/>
                </a:cubicBezTo>
                <a:cubicBezTo>
                  <a:pt x="875" y="32"/>
                  <a:pt x="892" y="34"/>
                  <a:pt x="890" y="38"/>
                </a:cubicBezTo>
                <a:close/>
                <a:moveTo>
                  <a:pt x="1077" y="117"/>
                </a:moveTo>
                <a:cubicBezTo>
                  <a:pt x="1077" y="121"/>
                  <a:pt x="1069" y="114"/>
                  <a:pt x="1068" y="113"/>
                </a:cubicBezTo>
                <a:cubicBezTo>
                  <a:pt x="1068" y="111"/>
                  <a:pt x="1077" y="115"/>
                  <a:pt x="1077" y="117"/>
                </a:cubicBezTo>
                <a:close/>
                <a:moveTo>
                  <a:pt x="1352" y="1116"/>
                </a:moveTo>
                <a:cubicBezTo>
                  <a:pt x="1349" y="1114"/>
                  <a:pt x="1354" y="1104"/>
                  <a:pt x="1357" y="1098"/>
                </a:cubicBezTo>
                <a:cubicBezTo>
                  <a:pt x="1358" y="1097"/>
                  <a:pt x="1359" y="1097"/>
                  <a:pt x="1360" y="1095"/>
                </a:cubicBezTo>
                <a:cubicBezTo>
                  <a:pt x="1361" y="1093"/>
                  <a:pt x="1361" y="1092"/>
                  <a:pt x="1362" y="1090"/>
                </a:cubicBezTo>
                <a:cubicBezTo>
                  <a:pt x="1364" y="1085"/>
                  <a:pt x="1368" y="1080"/>
                  <a:pt x="1370" y="1072"/>
                </a:cubicBezTo>
                <a:cubicBezTo>
                  <a:pt x="1374" y="1069"/>
                  <a:pt x="1369" y="1077"/>
                  <a:pt x="1368" y="1080"/>
                </a:cubicBezTo>
                <a:cubicBezTo>
                  <a:pt x="1368" y="1080"/>
                  <a:pt x="1370" y="1080"/>
                  <a:pt x="1370" y="1081"/>
                </a:cubicBezTo>
                <a:cubicBezTo>
                  <a:pt x="1369" y="1084"/>
                  <a:pt x="1366" y="1087"/>
                  <a:pt x="1364" y="1091"/>
                </a:cubicBezTo>
                <a:cubicBezTo>
                  <a:pt x="1360" y="1098"/>
                  <a:pt x="1357" y="1108"/>
                  <a:pt x="1352" y="1116"/>
                </a:cubicBezTo>
                <a:close/>
                <a:moveTo>
                  <a:pt x="1078" y="127"/>
                </a:moveTo>
                <a:cubicBezTo>
                  <a:pt x="1066" y="124"/>
                  <a:pt x="1072" y="115"/>
                  <a:pt x="1078" y="127"/>
                </a:cubicBezTo>
                <a:close/>
                <a:moveTo>
                  <a:pt x="1260" y="278"/>
                </a:moveTo>
                <a:cubicBezTo>
                  <a:pt x="1257" y="277"/>
                  <a:pt x="1252" y="273"/>
                  <a:pt x="1247" y="270"/>
                </a:cubicBezTo>
                <a:cubicBezTo>
                  <a:pt x="1243" y="266"/>
                  <a:pt x="1238" y="261"/>
                  <a:pt x="1234" y="256"/>
                </a:cubicBezTo>
                <a:cubicBezTo>
                  <a:pt x="1234" y="255"/>
                  <a:pt x="1237" y="254"/>
                  <a:pt x="1237" y="253"/>
                </a:cubicBezTo>
                <a:cubicBezTo>
                  <a:pt x="1237" y="252"/>
                  <a:pt x="1225" y="241"/>
                  <a:pt x="1231" y="245"/>
                </a:cubicBezTo>
                <a:cubicBezTo>
                  <a:pt x="1235" y="246"/>
                  <a:pt x="1235" y="249"/>
                  <a:pt x="1238" y="253"/>
                </a:cubicBezTo>
                <a:cubicBezTo>
                  <a:pt x="1244" y="261"/>
                  <a:pt x="1256" y="271"/>
                  <a:pt x="1260" y="278"/>
                </a:cubicBezTo>
                <a:close/>
                <a:moveTo>
                  <a:pt x="1212" y="228"/>
                </a:moveTo>
                <a:cubicBezTo>
                  <a:pt x="1212" y="230"/>
                  <a:pt x="1210" y="228"/>
                  <a:pt x="1209" y="229"/>
                </a:cubicBezTo>
                <a:cubicBezTo>
                  <a:pt x="1212" y="232"/>
                  <a:pt x="1213" y="230"/>
                  <a:pt x="1218" y="234"/>
                </a:cubicBezTo>
                <a:cubicBezTo>
                  <a:pt x="1220" y="236"/>
                  <a:pt x="1224" y="242"/>
                  <a:pt x="1226" y="245"/>
                </a:cubicBezTo>
                <a:cubicBezTo>
                  <a:pt x="1224" y="247"/>
                  <a:pt x="1217" y="239"/>
                  <a:pt x="1214" y="237"/>
                </a:cubicBezTo>
                <a:cubicBezTo>
                  <a:pt x="1212" y="235"/>
                  <a:pt x="1209" y="232"/>
                  <a:pt x="1205" y="228"/>
                </a:cubicBezTo>
                <a:cubicBezTo>
                  <a:pt x="1203" y="227"/>
                  <a:pt x="1201" y="225"/>
                  <a:pt x="1199" y="223"/>
                </a:cubicBezTo>
                <a:cubicBezTo>
                  <a:pt x="1198" y="221"/>
                  <a:pt x="1196" y="220"/>
                  <a:pt x="1194" y="219"/>
                </a:cubicBezTo>
                <a:cubicBezTo>
                  <a:pt x="1192" y="217"/>
                  <a:pt x="1187" y="213"/>
                  <a:pt x="1186" y="215"/>
                </a:cubicBezTo>
                <a:cubicBezTo>
                  <a:pt x="1181" y="212"/>
                  <a:pt x="1184" y="210"/>
                  <a:pt x="1181" y="207"/>
                </a:cubicBezTo>
                <a:cubicBezTo>
                  <a:pt x="1177" y="203"/>
                  <a:pt x="1175" y="204"/>
                  <a:pt x="1172" y="202"/>
                </a:cubicBezTo>
                <a:cubicBezTo>
                  <a:pt x="1167" y="198"/>
                  <a:pt x="1164" y="193"/>
                  <a:pt x="1159" y="189"/>
                </a:cubicBezTo>
                <a:cubicBezTo>
                  <a:pt x="1151" y="183"/>
                  <a:pt x="1143" y="181"/>
                  <a:pt x="1134" y="175"/>
                </a:cubicBezTo>
                <a:cubicBezTo>
                  <a:pt x="1125" y="170"/>
                  <a:pt x="1122" y="164"/>
                  <a:pt x="1114" y="159"/>
                </a:cubicBezTo>
                <a:cubicBezTo>
                  <a:pt x="1110" y="156"/>
                  <a:pt x="1107" y="156"/>
                  <a:pt x="1103" y="154"/>
                </a:cubicBezTo>
                <a:cubicBezTo>
                  <a:pt x="1099" y="152"/>
                  <a:pt x="1099" y="150"/>
                  <a:pt x="1097" y="149"/>
                </a:cubicBezTo>
                <a:cubicBezTo>
                  <a:pt x="1094" y="147"/>
                  <a:pt x="1094" y="148"/>
                  <a:pt x="1092" y="146"/>
                </a:cubicBezTo>
                <a:cubicBezTo>
                  <a:pt x="1088" y="144"/>
                  <a:pt x="1088" y="143"/>
                  <a:pt x="1086" y="141"/>
                </a:cubicBezTo>
                <a:cubicBezTo>
                  <a:pt x="1082" y="139"/>
                  <a:pt x="1078" y="139"/>
                  <a:pt x="1075" y="137"/>
                </a:cubicBezTo>
                <a:cubicBezTo>
                  <a:pt x="1070" y="135"/>
                  <a:pt x="1067" y="133"/>
                  <a:pt x="1062" y="131"/>
                </a:cubicBezTo>
                <a:cubicBezTo>
                  <a:pt x="1060" y="130"/>
                  <a:pt x="1057" y="129"/>
                  <a:pt x="1055" y="128"/>
                </a:cubicBezTo>
                <a:cubicBezTo>
                  <a:pt x="1052" y="127"/>
                  <a:pt x="1048" y="125"/>
                  <a:pt x="1044" y="123"/>
                </a:cubicBezTo>
                <a:cubicBezTo>
                  <a:pt x="1042" y="122"/>
                  <a:pt x="1040" y="122"/>
                  <a:pt x="1037" y="120"/>
                </a:cubicBezTo>
                <a:cubicBezTo>
                  <a:pt x="1033" y="118"/>
                  <a:pt x="1035" y="117"/>
                  <a:pt x="1031" y="114"/>
                </a:cubicBezTo>
                <a:cubicBezTo>
                  <a:pt x="1028" y="114"/>
                  <a:pt x="1025" y="113"/>
                  <a:pt x="1023" y="112"/>
                </a:cubicBezTo>
                <a:cubicBezTo>
                  <a:pt x="1020" y="111"/>
                  <a:pt x="1018" y="110"/>
                  <a:pt x="1016" y="110"/>
                </a:cubicBezTo>
                <a:cubicBezTo>
                  <a:pt x="1015" y="110"/>
                  <a:pt x="1010" y="108"/>
                  <a:pt x="1005" y="106"/>
                </a:cubicBezTo>
                <a:cubicBezTo>
                  <a:pt x="1010" y="103"/>
                  <a:pt x="1004" y="101"/>
                  <a:pt x="999" y="97"/>
                </a:cubicBezTo>
                <a:cubicBezTo>
                  <a:pt x="996" y="94"/>
                  <a:pt x="996" y="93"/>
                  <a:pt x="995" y="92"/>
                </a:cubicBezTo>
                <a:cubicBezTo>
                  <a:pt x="987" y="88"/>
                  <a:pt x="974" y="87"/>
                  <a:pt x="969" y="81"/>
                </a:cubicBezTo>
                <a:cubicBezTo>
                  <a:pt x="972" y="77"/>
                  <a:pt x="978" y="83"/>
                  <a:pt x="982" y="85"/>
                </a:cubicBezTo>
                <a:cubicBezTo>
                  <a:pt x="988" y="88"/>
                  <a:pt x="996" y="90"/>
                  <a:pt x="1002" y="94"/>
                </a:cubicBezTo>
                <a:cubicBezTo>
                  <a:pt x="1008" y="97"/>
                  <a:pt x="1008" y="98"/>
                  <a:pt x="1018" y="103"/>
                </a:cubicBezTo>
                <a:cubicBezTo>
                  <a:pt x="1020" y="104"/>
                  <a:pt x="1023" y="102"/>
                  <a:pt x="1026" y="104"/>
                </a:cubicBezTo>
                <a:cubicBezTo>
                  <a:pt x="1030" y="105"/>
                  <a:pt x="1035" y="108"/>
                  <a:pt x="1042" y="112"/>
                </a:cubicBezTo>
                <a:cubicBezTo>
                  <a:pt x="1047" y="114"/>
                  <a:pt x="1052" y="117"/>
                  <a:pt x="1058" y="119"/>
                </a:cubicBezTo>
                <a:cubicBezTo>
                  <a:pt x="1063" y="122"/>
                  <a:pt x="1068" y="125"/>
                  <a:pt x="1071" y="127"/>
                </a:cubicBezTo>
                <a:cubicBezTo>
                  <a:pt x="1074" y="129"/>
                  <a:pt x="1076" y="132"/>
                  <a:pt x="1079" y="134"/>
                </a:cubicBezTo>
                <a:cubicBezTo>
                  <a:pt x="1084" y="136"/>
                  <a:pt x="1089" y="136"/>
                  <a:pt x="1094" y="139"/>
                </a:cubicBezTo>
                <a:cubicBezTo>
                  <a:pt x="1093" y="138"/>
                  <a:pt x="1096" y="142"/>
                  <a:pt x="1100" y="145"/>
                </a:cubicBezTo>
                <a:cubicBezTo>
                  <a:pt x="1104" y="147"/>
                  <a:pt x="1107" y="149"/>
                  <a:pt x="1112" y="151"/>
                </a:cubicBezTo>
                <a:cubicBezTo>
                  <a:pt x="1115" y="154"/>
                  <a:pt x="1116" y="155"/>
                  <a:pt x="1118" y="156"/>
                </a:cubicBezTo>
                <a:cubicBezTo>
                  <a:pt x="1124" y="160"/>
                  <a:pt x="1131" y="166"/>
                  <a:pt x="1140" y="172"/>
                </a:cubicBezTo>
                <a:cubicBezTo>
                  <a:pt x="1142" y="174"/>
                  <a:pt x="1145" y="175"/>
                  <a:pt x="1147" y="177"/>
                </a:cubicBezTo>
                <a:cubicBezTo>
                  <a:pt x="1149" y="179"/>
                  <a:pt x="1151" y="180"/>
                  <a:pt x="1154" y="182"/>
                </a:cubicBezTo>
                <a:cubicBezTo>
                  <a:pt x="1158" y="186"/>
                  <a:pt x="1163" y="189"/>
                  <a:pt x="1167" y="192"/>
                </a:cubicBezTo>
                <a:cubicBezTo>
                  <a:pt x="1170" y="194"/>
                  <a:pt x="1173" y="195"/>
                  <a:pt x="1176" y="197"/>
                </a:cubicBezTo>
                <a:cubicBezTo>
                  <a:pt x="1183" y="202"/>
                  <a:pt x="1190" y="209"/>
                  <a:pt x="1197" y="215"/>
                </a:cubicBezTo>
                <a:cubicBezTo>
                  <a:pt x="1203" y="219"/>
                  <a:pt x="1208" y="222"/>
                  <a:pt x="1212" y="228"/>
                </a:cubicBezTo>
                <a:close/>
                <a:moveTo>
                  <a:pt x="1288" y="312"/>
                </a:moveTo>
                <a:cubicBezTo>
                  <a:pt x="1286" y="314"/>
                  <a:pt x="1278" y="305"/>
                  <a:pt x="1278" y="302"/>
                </a:cubicBezTo>
                <a:cubicBezTo>
                  <a:pt x="1280" y="298"/>
                  <a:pt x="1285" y="308"/>
                  <a:pt x="1288" y="312"/>
                </a:cubicBezTo>
                <a:close/>
                <a:moveTo>
                  <a:pt x="965" y="76"/>
                </a:moveTo>
                <a:cubicBezTo>
                  <a:pt x="965" y="79"/>
                  <a:pt x="962" y="77"/>
                  <a:pt x="957" y="75"/>
                </a:cubicBezTo>
                <a:cubicBezTo>
                  <a:pt x="954" y="74"/>
                  <a:pt x="943" y="71"/>
                  <a:pt x="946" y="69"/>
                </a:cubicBezTo>
                <a:cubicBezTo>
                  <a:pt x="952" y="70"/>
                  <a:pt x="956" y="73"/>
                  <a:pt x="965" y="76"/>
                </a:cubicBezTo>
                <a:close/>
                <a:moveTo>
                  <a:pt x="1432" y="785"/>
                </a:moveTo>
                <a:cubicBezTo>
                  <a:pt x="1430" y="791"/>
                  <a:pt x="1433" y="795"/>
                  <a:pt x="1433" y="800"/>
                </a:cubicBezTo>
                <a:cubicBezTo>
                  <a:pt x="1433" y="803"/>
                  <a:pt x="1431" y="806"/>
                  <a:pt x="1431" y="810"/>
                </a:cubicBezTo>
                <a:cubicBezTo>
                  <a:pt x="1430" y="814"/>
                  <a:pt x="1431" y="815"/>
                  <a:pt x="1431" y="818"/>
                </a:cubicBezTo>
                <a:cubicBezTo>
                  <a:pt x="1430" y="821"/>
                  <a:pt x="1428" y="824"/>
                  <a:pt x="1428" y="826"/>
                </a:cubicBezTo>
                <a:cubicBezTo>
                  <a:pt x="1428" y="829"/>
                  <a:pt x="1429" y="836"/>
                  <a:pt x="1429" y="842"/>
                </a:cubicBezTo>
                <a:cubicBezTo>
                  <a:pt x="1429" y="842"/>
                  <a:pt x="1429" y="844"/>
                  <a:pt x="1428" y="846"/>
                </a:cubicBezTo>
                <a:cubicBezTo>
                  <a:pt x="1428" y="847"/>
                  <a:pt x="1427" y="849"/>
                  <a:pt x="1427" y="851"/>
                </a:cubicBezTo>
                <a:cubicBezTo>
                  <a:pt x="1427" y="853"/>
                  <a:pt x="1429" y="853"/>
                  <a:pt x="1428" y="857"/>
                </a:cubicBezTo>
                <a:cubicBezTo>
                  <a:pt x="1428" y="860"/>
                  <a:pt x="1425" y="862"/>
                  <a:pt x="1425" y="865"/>
                </a:cubicBezTo>
                <a:cubicBezTo>
                  <a:pt x="1424" y="870"/>
                  <a:pt x="1425" y="877"/>
                  <a:pt x="1424" y="882"/>
                </a:cubicBezTo>
                <a:cubicBezTo>
                  <a:pt x="1423" y="886"/>
                  <a:pt x="1421" y="886"/>
                  <a:pt x="1420" y="890"/>
                </a:cubicBezTo>
                <a:cubicBezTo>
                  <a:pt x="1418" y="893"/>
                  <a:pt x="1420" y="895"/>
                  <a:pt x="1419" y="898"/>
                </a:cubicBezTo>
                <a:cubicBezTo>
                  <a:pt x="1418" y="899"/>
                  <a:pt x="1417" y="899"/>
                  <a:pt x="1416" y="903"/>
                </a:cubicBezTo>
                <a:cubicBezTo>
                  <a:pt x="1415" y="910"/>
                  <a:pt x="1416" y="912"/>
                  <a:pt x="1415" y="917"/>
                </a:cubicBezTo>
                <a:cubicBezTo>
                  <a:pt x="1414" y="920"/>
                  <a:pt x="1411" y="934"/>
                  <a:pt x="1408" y="941"/>
                </a:cubicBezTo>
                <a:cubicBezTo>
                  <a:pt x="1407" y="945"/>
                  <a:pt x="1406" y="945"/>
                  <a:pt x="1405" y="947"/>
                </a:cubicBezTo>
                <a:cubicBezTo>
                  <a:pt x="1404" y="951"/>
                  <a:pt x="1404" y="953"/>
                  <a:pt x="1401" y="960"/>
                </a:cubicBezTo>
                <a:cubicBezTo>
                  <a:pt x="1398" y="967"/>
                  <a:pt x="1394" y="975"/>
                  <a:pt x="1390" y="987"/>
                </a:cubicBezTo>
                <a:cubicBezTo>
                  <a:pt x="1390" y="988"/>
                  <a:pt x="1391" y="989"/>
                  <a:pt x="1390" y="991"/>
                </a:cubicBezTo>
                <a:cubicBezTo>
                  <a:pt x="1388" y="994"/>
                  <a:pt x="1388" y="993"/>
                  <a:pt x="1390" y="997"/>
                </a:cubicBezTo>
                <a:cubicBezTo>
                  <a:pt x="1389" y="1001"/>
                  <a:pt x="1386" y="1000"/>
                  <a:pt x="1384" y="1003"/>
                </a:cubicBezTo>
                <a:cubicBezTo>
                  <a:pt x="1383" y="1007"/>
                  <a:pt x="1383" y="1009"/>
                  <a:pt x="1382" y="1013"/>
                </a:cubicBezTo>
                <a:cubicBezTo>
                  <a:pt x="1381" y="1016"/>
                  <a:pt x="1379" y="1018"/>
                  <a:pt x="1377" y="1021"/>
                </a:cubicBezTo>
                <a:cubicBezTo>
                  <a:pt x="1374" y="1028"/>
                  <a:pt x="1371" y="1038"/>
                  <a:pt x="1368" y="1043"/>
                </a:cubicBezTo>
                <a:cubicBezTo>
                  <a:pt x="1366" y="1047"/>
                  <a:pt x="1362" y="1051"/>
                  <a:pt x="1360" y="1054"/>
                </a:cubicBezTo>
                <a:cubicBezTo>
                  <a:pt x="1358" y="1059"/>
                  <a:pt x="1357" y="1064"/>
                  <a:pt x="1354" y="1069"/>
                </a:cubicBezTo>
                <a:cubicBezTo>
                  <a:pt x="1353" y="1072"/>
                  <a:pt x="1351" y="1072"/>
                  <a:pt x="1350" y="1075"/>
                </a:cubicBezTo>
                <a:cubicBezTo>
                  <a:pt x="1348" y="1079"/>
                  <a:pt x="1348" y="1080"/>
                  <a:pt x="1347" y="1082"/>
                </a:cubicBezTo>
                <a:cubicBezTo>
                  <a:pt x="1346" y="1084"/>
                  <a:pt x="1344" y="1085"/>
                  <a:pt x="1343" y="1087"/>
                </a:cubicBezTo>
                <a:cubicBezTo>
                  <a:pt x="1337" y="1097"/>
                  <a:pt x="1332" y="1108"/>
                  <a:pt x="1325" y="1119"/>
                </a:cubicBezTo>
                <a:cubicBezTo>
                  <a:pt x="1322" y="1124"/>
                  <a:pt x="1317" y="1130"/>
                  <a:pt x="1314" y="1135"/>
                </a:cubicBezTo>
                <a:cubicBezTo>
                  <a:pt x="1311" y="1139"/>
                  <a:pt x="1309" y="1144"/>
                  <a:pt x="1303" y="1151"/>
                </a:cubicBezTo>
                <a:cubicBezTo>
                  <a:pt x="1302" y="1152"/>
                  <a:pt x="1299" y="1154"/>
                  <a:pt x="1298" y="1156"/>
                </a:cubicBezTo>
                <a:cubicBezTo>
                  <a:pt x="1295" y="1160"/>
                  <a:pt x="1296" y="1161"/>
                  <a:pt x="1294" y="1163"/>
                </a:cubicBezTo>
                <a:cubicBezTo>
                  <a:pt x="1292" y="1166"/>
                  <a:pt x="1283" y="1177"/>
                  <a:pt x="1278" y="1182"/>
                </a:cubicBezTo>
                <a:cubicBezTo>
                  <a:pt x="1277" y="1176"/>
                  <a:pt x="1281" y="1171"/>
                  <a:pt x="1287" y="1165"/>
                </a:cubicBezTo>
                <a:cubicBezTo>
                  <a:pt x="1289" y="1163"/>
                  <a:pt x="1291" y="1161"/>
                  <a:pt x="1292" y="1160"/>
                </a:cubicBezTo>
                <a:cubicBezTo>
                  <a:pt x="1296" y="1155"/>
                  <a:pt x="1299" y="1150"/>
                  <a:pt x="1302" y="1145"/>
                </a:cubicBezTo>
                <a:cubicBezTo>
                  <a:pt x="1304" y="1141"/>
                  <a:pt x="1305" y="1136"/>
                  <a:pt x="1308" y="1131"/>
                </a:cubicBezTo>
                <a:cubicBezTo>
                  <a:pt x="1309" y="1129"/>
                  <a:pt x="1313" y="1126"/>
                  <a:pt x="1313" y="1125"/>
                </a:cubicBezTo>
                <a:cubicBezTo>
                  <a:pt x="1324" y="1111"/>
                  <a:pt x="1337" y="1080"/>
                  <a:pt x="1346" y="1060"/>
                </a:cubicBezTo>
                <a:cubicBezTo>
                  <a:pt x="1349" y="1053"/>
                  <a:pt x="1352" y="1050"/>
                  <a:pt x="1354" y="1043"/>
                </a:cubicBezTo>
                <a:cubicBezTo>
                  <a:pt x="1355" y="1040"/>
                  <a:pt x="1354" y="1040"/>
                  <a:pt x="1355" y="1037"/>
                </a:cubicBezTo>
                <a:cubicBezTo>
                  <a:pt x="1355" y="1033"/>
                  <a:pt x="1357" y="1024"/>
                  <a:pt x="1362" y="1015"/>
                </a:cubicBezTo>
                <a:cubicBezTo>
                  <a:pt x="1363" y="1012"/>
                  <a:pt x="1366" y="1010"/>
                  <a:pt x="1368" y="1006"/>
                </a:cubicBezTo>
                <a:cubicBezTo>
                  <a:pt x="1370" y="1002"/>
                  <a:pt x="1369" y="998"/>
                  <a:pt x="1370" y="994"/>
                </a:cubicBezTo>
                <a:cubicBezTo>
                  <a:pt x="1372" y="989"/>
                  <a:pt x="1375" y="984"/>
                  <a:pt x="1377" y="978"/>
                </a:cubicBezTo>
                <a:cubicBezTo>
                  <a:pt x="1379" y="972"/>
                  <a:pt x="1381" y="963"/>
                  <a:pt x="1382" y="956"/>
                </a:cubicBezTo>
                <a:cubicBezTo>
                  <a:pt x="1383" y="952"/>
                  <a:pt x="1384" y="948"/>
                  <a:pt x="1385" y="945"/>
                </a:cubicBezTo>
                <a:cubicBezTo>
                  <a:pt x="1385" y="941"/>
                  <a:pt x="1386" y="937"/>
                  <a:pt x="1388" y="932"/>
                </a:cubicBezTo>
                <a:cubicBezTo>
                  <a:pt x="1389" y="928"/>
                  <a:pt x="1385" y="930"/>
                  <a:pt x="1386" y="926"/>
                </a:cubicBezTo>
                <a:cubicBezTo>
                  <a:pt x="1386" y="917"/>
                  <a:pt x="1390" y="917"/>
                  <a:pt x="1391" y="912"/>
                </a:cubicBezTo>
                <a:cubicBezTo>
                  <a:pt x="1393" y="908"/>
                  <a:pt x="1395" y="898"/>
                  <a:pt x="1396" y="891"/>
                </a:cubicBezTo>
                <a:cubicBezTo>
                  <a:pt x="1397" y="888"/>
                  <a:pt x="1397" y="885"/>
                  <a:pt x="1397" y="882"/>
                </a:cubicBezTo>
                <a:cubicBezTo>
                  <a:pt x="1398" y="878"/>
                  <a:pt x="1400" y="874"/>
                  <a:pt x="1401" y="871"/>
                </a:cubicBezTo>
                <a:cubicBezTo>
                  <a:pt x="1402" y="866"/>
                  <a:pt x="1401" y="860"/>
                  <a:pt x="1402" y="854"/>
                </a:cubicBezTo>
                <a:cubicBezTo>
                  <a:pt x="1402" y="849"/>
                  <a:pt x="1403" y="845"/>
                  <a:pt x="1403" y="841"/>
                </a:cubicBezTo>
                <a:cubicBezTo>
                  <a:pt x="1403" y="837"/>
                  <a:pt x="1404" y="833"/>
                  <a:pt x="1404" y="830"/>
                </a:cubicBezTo>
                <a:cubicBezTo>
                  <a:pt x="1405" y="823"/>
                  <a:pt x="1405" y="817"/>
                  <a:pt x="1405" y="814"/>
                </a:cubicBezTo>
                <a:cubicBezTo>
                  <a:pt x="1405" y="811"/>
                  <a:pt x="1402" y="810"/>
                  <a:pt x="1402" y="806"/>
                </a:cubicBezTo>
                <a:cubicBezTo>
                  <a:pt x="1404" y="797"/>
                  <a:pt x="1407" y="791"/>
                  <a:pt x="1406" y="778"/>
                </a:cubicBezTo>
                <a:cubicBezTo>
                  <a:pt x="1406" y="775"/>
                  <a:pt x="1405" y="773"/>
                  <a:pt x="1404" y="770"/>
                </a:cubicBezTo>
                <a:cubicBezTo>
                  <a:pt x="1404" y="767"/>
                  <a:pt x="1405" y="765"/>
                  <a:pt x="1405" y="761"/>
                </a:cubicBezTo>
                <a:cubicBezTo>
                  <a:pt x="1405" y="759"/>
                  <a:pt x="1405" y="754"/>
                  <a:pt x="1404" y="749"/>
                </a:cubicBezTo>
                <a:cubicBezTo>
                  <a:pt x="1404" y="743"/>
                  <a:pt x="1404" y="737"/>
                  <a:pt x="1404" y="731"/>
                </a:cubicBezTo>
                <a:cubicBezTo>
                  <a:pt x="1404" y="728"/>
                  <a:pt x="1405" y="724"/>
                  <a:pt x="1405" y="721"/>
                </a:cubicBezTo>
                <a:cubicBezTo>
                  <a:pt x="1405" y="718"/>
                  <a:pt x="1403" y="715"/>
                  <a:pt x="1403" y="712"/>
                </a:cubicBezTo>
                <a:cubicBezTo>
                  <a:pt x="1402" y="707"/>
                  <a:pt x="1402" y="701"/>
                  <a:pt x="1402" y="697"/>
                </a:cubicBezTo>
                <a:cubicBezTo>
                  <a:pt x="1403" y="693"/>
                  <a:pt x="1402" y="687"/>
                  <a:pt x="1401" y="680"/>
                </a:cubicBezTo>
                <a:cubicBezTo>
                  <a:pt x="1400" y="674"/>
                  <a:pt x="1399" y="666"/>
                  <a:pt x="1398" y="660"/>
                </a:cubicBezTo>
                <a:cubicBezTo>
                  <a:pt x="1397" y="650"/>
                  <a:pt x="1396" y="632"/>
                  <a:pt x="1391" y="617"/>
                </a:cubicBezTo>
                <a:cubicBezTo>
                  <a:pt x="1392" y="613"/>
                  <a:pt x="1392" y="617"/>
                  <a:pt x="1395" y="616"/>
                </a:cubicBezTo>
                <a:cubicBezTo>
                  <a:pt x="1394" y="610"/>
                  <a:pt x="1392" y="611"/>
                  <a:pt x="1393" y="607"/>
                </a:cubicBezTo>
                <a:cubicBezTo>
                  <a:pt x="1391" y="604"/>
                  <a:pt x="1388" y="605"/>
                  <a:pt x="1387" y="598"/>
                </a:cubicBezTo>
                <a:cubicBezTo>
                  <a:pt x="1389" y="597"/>
                  <a:pt x="1389" y="601"/>
                  <a:pt x="1391" y="601"/>
                </a:cubicBezTo>
                <a:cubicBezTo>
                  <a:pt x="1392" y="598"/>
                  <a:pt x="1388" y="587"/>
                  <a:pt x="1386" y="581"/>
                </a:cubicBezTo>
                <a:cubicBezTo>
                  <a:pt x="1385" y="576"/>
                  <a:pt x="1384" y="581"/>
                  <a:pt x="1384" y="583"/>
                </a:cubicBezTo>
                <a:cubicBezTo>
                  <a:pt x="1382" y="581"/>
                  <a:pt x="1381" y="571"/>
                  <a:pt x="1379" y="565"/>
                </a:cubicBezTo>
                <a:cubicBezTo>
                  <a:pt x="1379" y="563"/>
                  <a:pt x="1381" y="563"/>
                  <a:pt x="1382" y="560"/>
                </a:cubicBezTo>
                <a:cubicBezTo>
                  <a:pt x="1382" y="557"/>
                  <a:pt x="1379" y="558"/>
                  <a:pt x="1379" y="557"/>
                </a:cubicBezTo>
                <a:cubicBezTo>
                  <a:pt x="1378" y="555"/>
                  <a:pt x="1379" y="552"/>
                  <a:pt x="1378" y="550"/>
                </a:cubicBezTo>
                <a:cubicBezTo>
                  <a:pt x="1378" y="546"/>
                  <a:pt x="1376" y="542"/>
                  <a:pt x="1375" y="539"/>
                </a:cubicBezTo>
                <a:cubicBezTo>
                  <a:pt x="1374" y="535"/>
                  <a:pt x="1372" y="534"/>
                  <a:pt x="1370" y="530"/>
                </a:cubicBezTo>
                <a:cubicBezTo>
                  <a:pt x="1369" y="527"/>
                  <a:pt x="1364" y="515"/>
                  <a:pt x="1363" y="513"/>
                </a:cubicBezTo>
                <a:cubicBezTo>
                  <a:pt x="1363" y="511"/>
                  <a:pt x="1363" y="511"/>
                  <a:pt x="1363" y="509"/>
                </a:cubicBezTo>
                <a:cubicBezTo>
                  <a:pt x="1360" y="504"/>
                  <a:pt x="1358" y="501"/>
                  <a:pt x="1356" y="497"/>
                </a:cubicBezTo>
                <a:cubicBezTo>
                  <a:pt x="1353" y="489"/>
                  <a:pt x="1350" y="479"/>
                  <a:pt x="1347" y="470"/>
                </a:cubicBezTo>
                <a:cubicBezTo>
                  <a:pt x="1345" y="468"/>
                  <a:pt x="1344" y="464"/>
                  <a:pt x="1342" y="461"/>
                </a:cubicBezTo>
                <a:cubicBezTo>
                  <a:pt x="1341" y="458"/>
                  <a:pt x="1339" y="456"/>
                  <a:pt x="1339" y="453"/>
                </a:cubicBezTo>
                <a:cubicBezTo>
                  <a:pt x="1338" y="447"/>
                  <a:pt x="1336" y="448"/>
                  <a:pt x="1332" y="442"/>
                </a:cubicBezTo>
                <a:cubicBezTo>
                  <a:pt x="1331" y="440"/>
                  <a:pt x="1331" y="437"/>
                  <a:pt x="1329" y="434"/>
                </a:cubicBezTo>
                <a:cubicBezTo>
                  <a:pt x="1328" y="432"/>
                  <a:pt x="1327" y="432"/>
                  <a:pt x="1326" y="430"/>
                </a:cubicBezTo>
                <a:cubicBezTo>
                  <a:pt x="1321" y="421"/>
                  <a:pt x="1319" y="412"/>
                  <a:pt x="1314" y="404"/>
                </a:cubicBezTo>
                <a:cubicBezTo>
                  <a:pt x="1313" y="401"/>
                  <a:pt x="1310" y="398"/>
                  <a:pt x="1309" y="396"/>
                </a:cubicBezTo>
                <a:cubicBezTo>
                  <a:pt x="1304" y="388"/>
                  <a:pt x="1293" y="369"/>
                  <a:pt x="1287" y="360"/>
                </a:cubicBezTo>
                <a:cubicBezTo>
                  <a:pt x="1283" y="355"/>
                  <a:pt x="1279" y="350"/>
                  <a:pt x="1275" y="344"/>
                </a:cubicBezTo>
                <a:cubicBezTo>
                  <a:pt x="1271" y="339"/>
                  <a:pt x="1267" y="333"/>
                  <a:pt x="1264" y="330"/>
                </a:cubicBezTo>
                <a:cubicBezTo>
                  <a:pt x="1260" y="324"/>
                  <a:pt x="1264" y="326"/>
                  <a:pt x="1263" y="323"/>
                </a:cubicBezTo>
                <a:cubicBezTo>
                  <a:pt x="1260" y="318"/>
                  <a:pt x="1255" y="316"/>
                  <a:pt x="1251" y="311"/>
                </a:cubicBezTo>
                <a:cubicBezTo>
                  <a:pt x="1249" y="309"/>
                  <a:pt x="1248" y="305"/>
                  <a:pt x="1246" y="303"/>
                </a:cubicBezTo>
                <a:cubicBezTo>
                  <a:pt x="1243" y="299"/>
                  <a:pt x="1237" y="295"/>
                  <a:pt x="1234" y="291"/>
                </a:cubicBezTo>
                <a:cubicBezTo>
                  <a:pt x="1231" y="288"/>
                  <a:pt x="1233" y="288"/>
                  <a:pt x="1230" y="284"/>
                </a:cubicBezTo>
                <a:cubicBezTo>
                  <a:pt x="1230" y="285"/>
                  <a:pt x="1223" y="278"/>
                  <a:pt x="1221" y="276"/>
                </a:cubicBezTo>
                <a:cubicBezTo>
                  <a:pt x="1222" y="276"/>
                  <a:pt x="1215" y="267"/>
                  <a:pt x="1217" y="267"/>
                </a:cubicBezTo>
                <a:cubicBezTo>
                  <a:pt x="1221" y="270"/>
                  <a:pt x="1224" y="273"/>
                  <a:pt x="1229" y="277"/>
                </a:cubicBezTo>
                <a:cubicBezTo>
                  <a:pt x="1230" y="279"/>
                  <a:pt x="1233" y="283"/>
                  <a:pt x="1234" y="285"/>
                </a:cubicBezTo>
                <a:cubicBezTo>
                  <a:pt x="1238" y="288"/>
                  <a:pt x="1242" y="290"/>
                  <a:pt x="1245" y="293"/>
                </a:cubicBezTo>
                <a:cubicBezTo>
                  <a:pt x="1246" y="294"/>
                  <a:pt x="1246" y="297"/>
                  <a:pt x="1248" y="299"/>
                </a:cubicBezTo>
                <a:cubicBezTo>
                  <a:pt x="1250" y="302"/>
                  <a:pt x="1254" y="305"/>
                  <a:pt x="1258" y="308"/>
                </a:cubicBezTo>
                <a:cubicBezTo>
                  <a:pt x="1263" y="313"/>
                  <a:pt x="1266" y="320"/>
                  <a:pt x="1272" y="326"/>
                </a:cubicBezTo>
                <a:cubicBezTo>
                  <a:pt x="1276" y="331"/>
                  <a:pt x="1282" y="335"/>
                  <a:pt x="1285" y="340"/>
                </a:cubicBezTo>
                <a:cubicBezTo>
                  <a:pt x="1287" y="342"/>
                  <a:pt x="1289" y="347"/>
                  <a:pt x="1290" y="349"/>
                </a:cubicBezTo>
                <a:cubicBezTo>
                  <a:pt x="1293" y="352"/>
                  <a:pt x="1295" y="356"/>
                  <a:pt x="1298" y="360"/>
                </a:cubicBezTo>
                <a:cubicBezTo>
                  <a:pt x="1303" y="365"/>
                  <a:pt x="1303" y="365"/>
                  <a:pt x="1303" y="365"/>
                </a:cubicBezTo>
                <a:cubicBezTo>
                  <a:pt x="1304" y="367"/>
                  <a:pt x="1305" y="369"/>
                  <a:pt x="1307" y="371"/>
                </a:cubicBezTo>
                <a:cubicBezTo>
                  <a:pt x="1312" y="379"/>
                  <a:pt x="1318" y="386"/>
                  <a:pt x="1322" y="392"/>
                </a:cubicBezTo>
                <a:cubicBezTo>
                  <a:pt x="1324" y="395"/>
                  <a:pt x="1324" y="398"/>
                  <a:pt x="1326" y="401"/>
                </a:cubicBezTo>
                <a:cubicBezTo>
                  <a:pt x="1328" y="405"/>
                  <a:pt x="1331" y="407"/>
                  <a:pt x="1332" y="409"/>
                </a:cubicBezTo>
                <a:cubicBezTo>
                  <a:pt x="1334" y="412"/>
                  <a:pt x="1334" y="416"/>
                  <a:pt x="1335" y="418"/>
                </a:cubicBezTo>
                <a:cubicBezTo>
                  <a:pt x="1337" y="421"/>
                  <a:pt x="1340" y="425"/>
                  <a:pt x="1342" y="428"/>
                </a:cubicBezTo>
                <a:cubicBezTo>
                  <a:pt x="1343" y="433"/>
                  <a:pt x="1344" y="437"/>
                  <a:pt x="1345" y="441"/>
                </a:cubicBezTo>
                <a:cubicBezTo>
                  <a:pt x="1349" y="448"/>
                  <a:pt x="1347" y="439"/>
                  <a:pt x="1350" y="443"/>
                </a:cubicBezTo>
                <a:cubicBezTo>
                  <a:pt x="1352" y="449"/>
                  <a:pt x="1355" y="453"/>
                  <a:pt x="1358" y="458"/>
                </a:cubicBezTo>
                <a:cubicBezTo>
                  <a:pt x="1360" y="463"/>
                  <a:pt x="1363" y="468"/>
                  <a:pt x="1366" y="472"/>
                </a:cubicBezTo>
                <a:cubicBezTo>
                  <a:pt x="1367" y="475"/>
                  <a:pt x="1367" y="479"/>
                  <a:pt x="1368" y="482"/>
                </a:cubicBezTo>
                <a:cubicBezTo>
                  <a:pt x="1368" y="484"/>
                  <a:pt x="1370" y="486"/>
                  <a:pt x="1371" y="488"/>
                </a:cubicBezTo>
                <a:cubicBezTo>
                  <a:pt x="1372" y="490"/>
                  <a:pt x="1374" y="492"/>
                  <a:pt x="1375" y="494"/>
                </a:cubicBezTo>
                <a:cubicBezTo>
                  <a:pt x="1375" y="495"/>
                  <a:pt x="1375" y="501"/>
                  <a:pt x="1376" y="502"/>
                </a:cubicBezTo>
                <a:cubicBezTo>
                  <a:pt x="1377" y="505"/>
                  <a:pt x="1380" y="509"/>
                  <a:pt x="1381" y="512"/>
                </a:cubicBezTo>
                <a:cubicBezTo>
                  <a:pt x="1383" y="516"/>
                  <a:pt x="1384" y="519"/>
                  <a:pt x="1385" y="523"/>
                </a:cubicBezTo>
                <a:cubicBezTo>
                  <a:pt x="1387" y="527"/>
                  <a:pt x="1388" y="531"/>
                  <a:pt x="1389" y="534"/>
                </a:cubicBezTo>
                <a:cubicBezTo>
                  <a:pt x="1390" y="538"/>
                  <a:pt x="1393" y="542"/>
                  <a:pt x="1395" y="547"/>
                </a:cubicBezTo>
                <a:cubicBezTo>
                  <a:pt x="1397" y="552"/>
                  <a:pt x="1398" y="557"/>
                  <a:pt x="1399" y="561"/>
                </a:cubicBezTo>
                <a:cubicBezTo>
                  <a:pt x="1400" y="565"/>
                  <a:pt x="1403" y="566"/>
                  <a:pt x="1404" y="568"/>
                </a:cubicBezTo>
                <a:cubicBezTo>
                  <a:pt x="1406" y="573"/>
                  <a:pt x="1407" y="578"/>
                  <a:pt x="1408" y="584"/>
                </a:cubicBezTo>
                <a:cubicBezTo>
                  <a:pt x="1409" y="586"/>
                  <a:pt x="1409" y="589"/>
                  <a:pt x="1410" y="592"/>
                </a:cubicBezTo>
                <a:cubicBezTo>
                  <a:pt x="1410" y="595"/>
                  <a:pt x="1411" y="597"/>
                  <a:pt x="1412" y="600"/>
                </a:cubicBezTo>
                <a:cubicBezTo>
                  <a:pt x="1412" y="603"/>
                  <a:pt x="1415" y="606"/>
                  <a:pt x="1415" y="610"/>
                </a:cubicBezTo>
                <a:cubicBezTo>
                  <a:pt x="1416" y="613"/>
                  <a:pt x="1416" y="616"/>
                  <a:pt x="1417" y="619"/>
                </a:cubicBezTo>
                <a:cubicBezTo>
                  <a:pt x="1418" y="624"/>
                  <a:pt x="1420" y="626"/>
                  <a:pt x="1421" y="631"/>
                </a:cubicBezTo>
                <a:cubicBezTo>
                  <a:pt x="1422" y="636"/>
                  <a:pt x="1421" y="641"/>
                  <a:pt x="1422" y="646"/>
                </a:cubicBezTo>
                <a:cubicBezTo>
                  <a:pt x="1423" y="649"/>
                  <a:pt x="1424" y="653"/>
                  <a:pt x="1425" y="656"/>
                </a:cubicBezTo>
                <a:cubicBezTo>
                  <a:pt x="1425" y="660"/>
                  <a:pt x="1424" y="660"/>
                  <a:pt x="1424" y="662"/>
                </a:cubicBezTo>
                <a:cubicBezTo>
                  <a:pt x="1424" y="665"/>
                  <a:pt x="1426" y="667"/>
                  <a:pt x="1426" y="669"/>
                </a:cubicBezTo>
                <a:cubicBezTo>
                  <a:pt x="1427" y="671"/>
                  <a:pt x="1425" y="671"/>
                  <a:pt x="1425" y="675"/>
                </a:cubicBezTo>
                <a:cubicBezTo>
                  <a:pt x="1426" y="685"/>
                  <a:pt x="1428" y="696"/>
                  <a:pt x="1432" y="700"/>
                </a:cubicBezTo>
                <a:cubicBezTo>
                  <a:pt x="1431" y="707"/>
                  <a:pt x="1431" y="712"/>
                  <a:pt x="1433" y="724"/>
                </a:cubicBezTo>
                <a:cubicBezTo>
                  <a:pt x="1434" y="727"/>
                  <a:pt x="1435" y="731"/>
                  <a:pt x="1435" y="734"/>
                </a:cubicBezTo>
                <a:cubicBezTo>
                  <a:pt x="1436" y="737"/>
                  <a:pt x="1435" y="740"/>
                  <a:pt x="1435" y="745"/>
                </a:cubicBezTo>
                <a:cubicBezTo>
                  <a:pt x="1435" y="752"/>
                  <a:pt x="1435" y="756"/>
                  <a:pt x="1435" y="761"/>
                </a:cubicBezTo>
                <a:cubicBezTo>
                  <a:pt x="1434" y="768"/>
                  <a:pt x="1432" y="761"/>
                  <a:pt x="1434" y="767"/>
                </a:cubicBezTo>
                <a:cubicBezTo>
                  <a:pt x="1434" y="768"/>
                  <a:pt x="1434" y="770"/>
                  <a:pt x="1435" y="773"/>
                </a:cubicBezTo>
                <a:cubicBezTo>
                  <a:pt x="1435" y="777"/>
                  <a:pt x="1435" y="780"/>
                  <a:pt x="1434" y="783"/>
                </a:cubicBezTo>
                <a:cubicBezTo>
                  <a:pt x="1434" y="790"/>
                  <a:pt x="1434" y="783"/>
                  <a:pt x="1432" y="785"/>
                </a:cubicBezTo>
                <a:close/>
                <a:moveTo>
                  <a:pt x="389" y="109"/>
                </a:moveTo>
                <a:cubicBezTo>
                  <a:pt x="387" y="113"/>
                  <a:pt x="385" y="112"/>
                  <a:pt x="379" y="115"/>
                </a:cubicBezTo>
                <a:cubicBezTo>
                  <a:pt x="378" y="113"/>
                  <a:pt x="386" y="109"/>
                  <a:pt x="389" y="109"/>
                </a:cubicBezTo>
                <a:close/>
                <a:moveTo>
                  <a:pt x="997" y="105"/>
                </a:moveTo>
                <a:cubicBezTo>
                  <a:pt x="995" y="103"/>
                  <a:pt x="992" y="102"/>
                  <a:pt x="990" y="101"/>
                </a:cubicBezTo>
                <a:cubicBezTo>
                  <a:pt x="987" y="100"/>
                  <a:pt x="985" y="99"/>
                  <a:pt x="982" y="99"/>
                </a:cubicBezTo>
                <a:cubicBezTo>
                  <a:pt x="978" y="97"/>
                  <a:pt x="975" y="96"/>
                  <a:pt x="975" y="93"/>
                </a:cubicBezTo>
                <a:cubicBezTo>
                  <a:pt x="977" y="94"/>
                  <a:pt x="984" y="96"/>
                  <a:pt x="989" y="98"/>
                </a:cubicBezTo>
                <a:cubicBezTo>
                  <a:pt x="994" y="100"/>
                  <a:pt x="999" y="103"/>
                  <a:pt x="997" y="105"/>
                </a:cubicBezTo>
                <a:close/>
                <a:moveTo>
                  <a:pt x="335" y="144"/>
                </a:moveTo>
                <a:cubicBezTo>
                  <a:pt x="334" y="146"/>
                  <a:pt x="333" y="149"/>
                  <a:pt x="330" y="151"/>
                </a:cubicBezTo>
                <a:cubicBezTo>
                  <a:pt x="327" y="154"/>
                  <a:pt x="326" y="153"/>
                  <a:pt x="323" y="154"/>
                </a:cubicBezTo>
                <a:cubicBezTo>
                  <a:pt x="317" y="158"/>
                  <a:pt x="310" y="166"/>
                  <a:pt x="304" y="168"/>
                </a:cubicBezTo>
                <a:cubicBezTo>
                  <a:pt x="302" y="164"/>
                  <a:pt x="309" y="161"/>
                  <a:pt x="316" y="157"/>
                </a:cubicBezTo>
                <a:cubicBezTo>
                  <a:pt x="323" y="152"/>
                  <a:pt x="330" y="145"/>
                  <a:pt x="335" y="144"/>
                </a:cubicBezTo>
                <a:close/>
                <a:moveTo>
                  <a:pt x="914" y="75"/>
                </a:moveTo>
                <a:cubicBezTo>
                  <a:pt x="911" y="78"/>
                  <a:pt x="898" y="74"/>
                  <a:pt x="891" y="72"/>
                </a:cubicBezTo>
                <a:cubicBezTo>
                  <a:pt x="880" y="69"/>
                  <a:pt x="868" y="64"/>
                  <a:pt x="859" y="64"/>
                </a:cubicBezTo>
                <a:cubicBezTo>
                  <a:pt x="856" y="64"/>
                  <a:pt x="850" y="63"/>
                  <a:pt x="846" y="62"/>
                </a:cubicBezTo>
                <a:cubicBezTo>
                  <a:pt x="842" y="62"/>
                  <a:pt x="840" y="60"/>
                  <a:pt x="838" y="60"/>
                </a:cubicBezTo>
                <a:cubicBezTo>
                  <a:pt x="834" y="59"/>
                  <a:pt x="831" y="61"/>
                  <a:pt x="827" y="60"/>
                </a:cubicBezTo>
                <a:cubicBezTo>
                  <a:pt x="817" y="59"/>
                  <a:pt x="809" y="58"/>
                  <a:pt x="802" y="56"/>
                </a:cubicBezTo>
                <a:cubicBezTo>
                  <a:pt x="794" y="54"/>
                  <a:pt x="788" y="52"/>
                  <a:pt x="781" y="50"/>
                </a:cubicBezTo>
                <a:cubicBezTo>
                  <a:pt x="775" y="48"/>
                  <a:pt x="780" y="53"/>
                  <a:pt x="775" y="52"/>
                </a:cubicBezTo>
                <a:cubicBezTo>
                  <a:pt x="770" y="53"/>
                  <a:pt x="770" y="50"/>
                  <a:pt x="764" y="51"/>
                </a:cubicBezTo>
                <a:cubicBezTo>
                  <a:pt x="769" y="45"/>
                  <a:pt x="783" y="48"/>
                  <a:pt x="793" y="49"/>
                </a:cubicBezTo>
                <a:cubicBezTo>
                  <a:pt x="801" y="50"/>
                  <a:pt x="812" y="52"/>
                  <a:pt x="822" y="53"/>
                </a:cubicBezTo>
                <a:cubicBezTo>
                  <a:pt x="824" y="54"/>
                  <a:pt x="830" y="56"/>
                  <a:pt x="829" y="55"/>
                </a:cubicBezTo>
                <a:cubicBezTo>
                  <a:pt x="833" y="56"/>
                  <a:pt x="838" y="55"/>
                  <a:pt x="841" y="55"/>
                </a:cubicBezTo>
                <a:cubicBezTo>
                  <a:pt x="845" y="55"/>
                  <a:pt x="848" y="57"/>
                  <a:pt x="849" y="57"/>
                </a:cubicBezTo>
                <a:cubicBezTo>
                  <a:pt x="850" y="58"/>
                  <a:pt x="852" y="57"/>
                  <a:pt x="854" y="58"/>
                </a:cubicBezTo>
                <a:cubicBezTo>
                  <a:pt x="861" y="59"/>
                  <a:pt x="866" y="61"/>
                  <a:pt x="871" y="63"/>
                </a:cubicBezTo>
                <a:cubicBezTo>
                  <a:pt x="872" y="63"/>
                  <a:pt x="875" y="62"/>
                  <a:pt x="875" y="62"/>
                </a:cubicBezTo>
                <a:cubicBezTo>
                  <a:pt x="877" y="62"/>
                  <a:pt x="877" y="63"/>
                  <a:pt x="877" y="63"/>
                </a:cubicBezTo>
                <a:cubicBezTo>
                  <a:pt x="880" y="64"/>
                  <a:pt x="884" y="65"/>
                  <a:pt x="887" y="65"/>
                </a:cubicBezTo>
                <a:cubicBezTo>
                  <a:pt x="889" y="66"/>
                  <a:pt x="891" y="66"/>
                  <a:pt x="892" y="66"/>
                </a:cubicBezTo>
                <a:cubicBezTo>
                  <a:pt x="894" y="67"/>
                  <a:pt x="896" y="67"/>
                  <a:pt x="897" y="68"/>
                </a:cubicBezTo>
                <a:cubicBezTo>
                  <a:pt x="904" y="70"/>
                  <a:pt x="910" y="72"/>
                  <a:pt x="914" y="75"/>
                </a:cubicBezTo>
                <a:close/>
                <a:moveTo>
                  <a:pt x="294" y="177"/>
                </a:moveTo>
                <a:cubicBezTo>
                  <a:pt x="290" y="180"/>
                  <a:pt x="286" y="184"/>
                  <a:pt x="282" y="187"/>
                </a:cubicBezTo>
                <a:cubicBezTo>
                  <a:pt x="278" y="191"/>
                  <a:pt x="274" y="194"/>
                  <a:pt x="270" y="195"/>
                </a:cubicBezTo>
                <a:cubicBezTo>
                  <a:pt x="272" y="193"/>
                  <a:pt x="276" y="187"/>
                  <a:pt x="281" y="183"/>
                </a:cubicBezTo>
                <a:cubicBezTo>
                  <a:pt x="287" y="179"/>
                  <a:pt x="292" y="176"/>
                  <a:pt x="294" y="177"/>
                </a:cubicBezTo>
                <a:close/>
                <a:moveTo>
                  <a:pt x="703" y="45"/>
                </a:moveTo>
                <a:cubicBezTo>
                  <a:pt x="705" y="49"/>
                  <a:pt x="697" y="48"/>
                  <a:pt x="691" y="48"/>
                </a:cubicBezTo>
                <a:cubicBezTo>
                  <a:pt x="689" y="48"/>
                  <a:pt x="685" y="48"/>
                  <a:pt x="682" y="48"/>
                </a:cubicBezTo>
                <a:cubicBezTo>
                  <a:pt x="679" y="48"/>
                  <a:pt x="677" y="48"/>
                  <a:pt x="674" y="49"/>
                </a:cubicBezTo>
                <a:cubicBezTo>
                  <a:pt x="668" y="50"/>
                  <a:pt x="662" y="52"/>
                  <a:pt x="655" y="53"/>
                </a:cubicBezTo>
                <a:cubicBezTo>
                  <a:pt x="653" y="53"/>
                  <a:pt x="650" y="54"/>
                  <a:pt x="646" y="54"/>
                </a:cubicBezTo>
                <a:cubicBezTo>
                  <a:pt x="643" y="55"/>
                  <a:pt x="638" y="55"/>
                  <a:pt x="634" y="56"/>
                </a:cubicBezTo>
                <a:cubicBezTo>
                  <a:pt x="625" y="56"/>
                  <a:pt x="617" y="57"/>
                  <a:pt x="615" y="56"/>
                </a:cubicBezTo>
                <a:cubicBezTo>
                  <a:pt x="614" y="56"/>
                  <a:pt x="608" y="56"/>
                  <a:pt x="608" y="56"/>
                </a:cubicBezTo>
                <a:cubicBezTo>
                  <a:pt x="602" y="58"/>
                  <a:pt x="602" y="60"/>
                  <a:pt x="599" y="60"/>
                </a:cubicBezTo>
                <a:cubicBezTo>
                  <a:pt x="595" y="61"/>
                  <a:pt x="592" y="61"/>
                  <a:pt x="589" y="61"/>
                </a:cubicBezTo>
                <a:cubicBezTo>
                  <a:pt x="584" y="62"/>
                  <a:pt x="579" y="63"/>
                  <a:pt x="574" y="64"/>
                </a:cubicBezTo>
                <a:cubicBezTo>
                  <a:pt x="569" y="65"/>
                  <a:pt x="564" y="67"/>
                  <a:pt x="559" y="68"/>
                </a:cubicBezTo>
                <a:cubicBezTo>
                  <a:pt x="551" y="69"/>
                  <a:pt x="540" y="74"/>
                  <a:pt x="536" y="70"/>
                </a:cubicBezTo>
                <a:cubicBezTo>
                  <a:pt x="548" y="68"/>
                  <a:pt x="558" y="64"/>
                  <a:pt x="570" y="62"/>
                </a:cubicBezTo>
                <a:cubicBezTo>
                  <a:pt x="574" y="61"/>
                  <a:pt x="579" y="61"/>
                  <a:pt x="583" y="60"/>
                </a:cubicBezTo>
                <a:cubicBezTo>
                  <a:pt x="587" y="60"/>
                  <a:pt x="591" y="57"/>
                  <a:pt x="594" y="57"/>
                </a:cubicBezTo>
                <a:cubicBezTo>
                  <a:pt x="596" y="56"/>
                  <a:pt x="600" y="58"/>
                  <a:pt x="602" y="57"/>
                </a:cubicBezTo>
                <a:cubicBezTo>
                  <a:pt x="603" y="57"/>
                  <a:pt x="606" y="54"/>
                  <a:pt x="609" y="53"/>
                </a:cubicBezTo>
                <a:cubicBezTo>
                  <a:pt x="620" y="52"/>
                  <a:pt x="634" y="51"/>
                  <a:pt x="647" y="49"/>
                </a:cubicBezTo>
                <a:cubicBezTo>
                  <a:pt x="653" y="49"/>
                  <a:pt x="658" y="47"/>
                  <a:pt x="663" y="47"/>
                </a:cubicBezTo>
                <a:cubicBezTo>
                  <a:pt x="667" y="46"/>
                  <a:pt x="672" y="46"/>
                  <a:pt x="676" y="46"/>
                </a:cubicBezTo>
                <a:cubicBezTo>
                  <a:pt x="680" y="46"/>
                  <a:pt x="684" y="46"/>
                  <a:pt x="687" y="46"/>
                </a:cubicBezTo>
                <a:cubicBezTo>
                  <a:pt x="691" y="46"/>
                  <a:pt x="695" y="47"/>
                  <a:pt x="697" y="46"/>
                </a:cubicBezTo>
                <a:cubicBezTo>
                  <a:pt x="699" y="46"/>
                  <a:pt x="700" y="42"/>
                  <a:pt x="703" y="45"/>
                </a:cubicBezTo>
                <a:close/>
                <a:moveTo>
                  <a:pt x="267" y="198"/>
                </a:moveTo>
                <a:cubicBezTo>
                  <a:pt x="263" y="202"/>
                  <a:pt x="258" y="206"/>
                  <a:pt x="254" y="211"/>
                </a:cubicBezTo>
                <a:cubicBezTo>
                  <a:pt x="249" y="215"/>
                  <a:pt x="244" y="221"/>
                  <a:pt x="238" y="226"/>
                </a:cubicBezTo>
                <a:cubicBezTo>
                  <a:pt x="235" y="228"/>
                  <a:pt x="222" y="240"/>
                  <a:pt x="221" y="238"/>
                </a:cubicBezTo>
                <a:cubicBezTo>
                  <a:pt x="221" y="235"/>
                  <a:pt x="225" y="234"/>
                  <a:pt x="228" y="231"/>
                </a:cubicBezTo>
                <a:cubicBezTo>
                  <a:pt x="232" y="227"/>
                  <a:pt x="239" y="220"/>
                  <a:pt x="244" y="215"/>
                </a:cubicBezTo>
                <a:cubicBezTo>
                  <a:pt x="247" y="214"/>
                  <a:pt x="250" y="212"/>
                  <a:pt x="252" y="210"/>
                </a:cubicBezTo>
                <a:cubicBezTo>
                  <a:pt x="255" y="207"/>
                  <a:pt x="260" y="195"/>
                  <a:pt x="267" y="198"/>
                </a:cubicBezTo>
                <a:close/>
                <a:moveTo>
                  <a:pt x="219" y="242"/>
                </a:moveTo>
                <a:cubicBezTo>
                  <a:pt x="222" y="244"/>
                  <a:pt x="213" y="249"/>
                  <a:pt x="209" y="253"/>
                </a:cubicBezTo>
                <a:cubicBezTo>
                  <a:pt x="204" y="258"/>
                  <a:pt x="200" y="265"/>
                  <a:pt x="196" y="270"/>
                </a:cubicBezTo>
                <a:cubicBezTo>
                  <a:pt x="194" y="272"/>
                  <a:pt x="191" y="272"/>
                  <a:pt x="190" y="272"/>
                </a:cubicBezTo>
                <a:cubicBezTo>
                  <a:pt x="184" y="280"/>
                  <a:pt x="181" y="289"/>
                  <a:pt x="172" y="295"/>
                </a:cubicBezTo>
                <a:cubicBezTo>
                  <a:pt x="173" y="289"/>
                  <a:pt x="180" y="283"/>
                  <a:pt x="184" y="279"/>
                </a:cubicBezTo>
                <a:cubicBezTo>
                  <a:pt x="186" y="277"/>
                  <a:pt x="185" y="276"/>
                  <a:pt x="187" y="275"/>
                </a:cubicBezTo>
                <a:cubicBezTo>
                  <a:pt x="190" y="272"/>
                  <a:pt x="191" y="272"/>
                  <a:pt x="193" y="270"/>
                </a:cubicBezTo>
                <a:cubicBezTo>
                  <a:pt x="194" y="269"/>
                  <a:pt x="193" y="266"/>
                  <a:pt x="194" y="265"/>
                </a:cubicBezTo>
                <a:cubicBezTo>
                  <a:pt x="196" y="262"/>
                  <a:pt x="198" y="262"/>
                  <a:pt x="200" y="260"/>
                </a:cubicBezTo>
                <a:cubicBezTo>
                  <a:pt x="202" y="258"/>
                  <a:pt x="203" y="256"/>
                  <a:pt x="206" y="253"/>
                </a:cubicBezTo>
                <a:cubicBezTo>
                  <a:pt x="210" y="249"/>
                  <a:pt x="215" y="246"/>
                  <a:pt x="219" y="242"/>
                </a:cubicBezTo>
                <a:close/>
                <a:moveTo>
                  <a:pt x="1214" y="265"/>
                </a:moveTo>
                <a:cubicBezTo>
                  <a:pt x="1212" y="267"/>
                  <a:pt x="1199" y="257"/>
                  <a:pt x="1203" y="254"/>
                </a:cubicBezTo>
                <a:cubicBezTo>
                  <a:pt x="1206" y="257"/>
                  <a:pt x="1212" y="261"/>
                  <a:pt x="1214" y="265"/>
                </a:cubicBezTo>
                <a:close/>
                <a:moveTo>
                  <a:pt x="520" y="76"/>
                </a:moveTo>
                <a:cubicBezTo>
                  <a:pt x="518" y="79"/>
                  <a:pt x="508" y="81"/>
                  <a:pt x="501" y="83"/>
                </a:cubicBezTo>
                <a:cubicBezTo>
                  <a:pt x="500" y="79"/>
                  <a:pt x="518" y="74"/>
                  <a:pt x="520" y="76"/>
                </a:cubicBezTo>
                <a:close/>
                <a:moveTo>
                  <a:pt x="533" y="73"/>
                </a:moveTo>
                <a:cubicBezTo>
                  <a:pt x="529" y="75"/>
                  <a:pt x="526" y="77"/>
                  <a:pt x="522" y="76"/>
                </a:cubicBezTo>
                <a:cubicBezTo>
                  <a:pt x="521" y="74"/>
                  <a:pt x="534" y="69"/>
                  <a:pt x="533" y="73"/>
                </a:cubicBezTo>
                <a:close/>
                <a:moveTo>
                  <a:pt x="486" y="86"/>
                </a:moveTo>
                <a:cubicBezTo>
                  <a:pt x="485" y="91"/>
                  <a:pt x="478" y="91"/>
                  <a:pt x="472" y="92"/>
                </a:cubicBezTo>
                <a:cubicBezTo>
                  <a:pt x="471" y="90"/>
                  <a:pt x="480" y="88"/>
                  <a:pt x="486" y="86"/>
                </a:cubicBezTo>
                <a:close/>
                <a:moveTo>
                  <a:pt x="499" y="83"/>
                </a:moveTo>
                <a:cubicBezTo>
                  <a:pt x="497" y="85"/>
                  <a:pt x="493" y="87"/>
                  <a:pt x="490" y="87"/>
                </a:cubicBezTo>
                <a:cubicBezTo>
                  <a:pt x="489" y="85"/>
                  <a:pt x="496" y="83"/>
                  <a:pt x="499" y="83"/>
                </a:cubicBezTo>
                <a:close/>
                <a:moveTo>
                  <a:pt x="163" y="307"/>
                </a:moveTo>
                <a:cubicBezTo>
                  <a:pt x="161" y="313"/>
                  <a:pt x="152" y="323"/>
                  <a:pt x="146" y="332"/>
                </a:cubicBezTo>
                <a:cubicBezTo>
                  <a:pt x="142" y="337"/>
                  <a:pt x="141" y="343"/>
                  <a:pt x="136" y="346"/>
                </a:cubicBezTo>
                <a:cubicBezTo>
                  <a:pt x="135" y="345"/>
                  <a:pt x="136" y="343"/>
                  <a:pt x="135" y="343"/>
                </a:cubicBezTo>
                <a:cubicBezTo>
                  <a:pt x="137" y="339"/>
                  <a:pt x="139" y="336"/>
                  <a:pt x="141" y="333"/>
                </a:cubicBezTo>
                <a:cubicBezTo>
                  <a:pt x="144" y="329"/>
                  <a:pt x="146" y="326"/>
                  <a:pt x="149" y="323"/>
                </a:cubicBezTo>
                <a:cubicBezTo>
                  <a:pt x="154" y="317"/>
                  <a:pt x="160" y="311"/>
                  <a:pt x="163" y="307"/>
                </a:cubicBezTo>
                <a:close/>
                <a:moveTo>
                  <a:pt x="97" y="410"/>
                </a:moveTo>
                <a:cubicBezTo>
                  <a:pt x="101" y="412"/>
                  <a:pt x="96" y="418"/>
                  <a:pt x="93" y="421"/>
                </a:cubicBezTo>
                <a:cubicBezTo>
                  <a:pt x="91" y="420"/>
                  <a:pt x="95" y="415"/>
                  <a:pt x="97" y="410"/>
                </a:cubicBezTo>
                <a:close/>
                <a:moveTo>
                  <a:pt x="279" y="1306"/>
                </a:moveTo>
                <a:cubicBezTo>
                  <a:pt x="274" y="1302"/>
                  <a:pt x="266" y="1297"/>
                  <a:pt x="264" y="1293"/>
                </a:cubicBezTo>
                <a:cubicBezTo>
                  <a:pt x="266" y="1291"/>
                  <a:pt x="283" y="1304"/>
                  <a:pt x="279" y="1306"/>
                </a:cubicBezTo>
                <a:close/>
                <a:moveTo>
                  <a:pt x="1290" y="1120"/>
                </a:moveTo>
                <a:cubicBezTo>
                  <a:pt x="1288" y="1123"/>
                  <a:pt x="1284" y="1132"/>
                  <a:pt x="1283" y="1128"/>
                </a:cubicBezTo>
                <a:cubicBezTo>
                  <a:pt x="1285" y="1126"/>
                  <a:pt x="1289" y="1117"/>
                  <a:pt x="1290" y="1120"/>
                </a:cubicBezTo>
                <a:close/>
                <a:moveTo>
                  <a:pt x="410" y="1381"/>
                </a:moveTo>
                <a:cubicBezTo>
                  <a:pt x="412" y="1380"/>
                  <a:pt x="413" y="1378"/>
                  <a:pt x="416" y="1377"/>
                </a:cubicBezTo>
                <a:cubicBezTo>
                  <a:pt x="421" y="1380"/>
                  <a:pt x="417" y="1387"/>
                  <a:pt x="410" y="1381"/>
                </a:cubicBezTo>
                <a:close/>
                <a:moveTo>
                  <a:pt x="1257" y="1167"/>
                </a:moveTo>
                <a:cubicBezTo>
                  <a:pt x="1257" y="1170"/>
                  <a:pt x="1251" y="1173"/>
                  <a:pt x="1249" y="1175"/>
                </a:cubicBezTo>
                <a:cubicBezTo>
                  <a:pt x="1249" y="1171"/>
                  <a:pt x="1255" y="1168"/>
                  <a:pt x="1257" y="1167"/>
                </a:cubicBezTo>
                <a:close/>
                <a:moveTo>
                  <a:pt x="1229" y="1201"/>
                </a:moveTo>
                <a:cubicBezTo>
                  <a:pt x="1227" y="1200"/>
                  <a:pt x="1235" y="1193"/>
                  <a:pt x="1235" y="1190"/>
                </a:cubicBezTo>
                <a:cubicBezTo>
                  <a:pt x="1237" y="1189"/>
                  <a:pt x="1239" y="1187"/>
                  <a:pt x="1240" y="1188"/>
                </a:cubicBezTo>
                <a:cubicBezTo>
                  <a:pt x="1238" y="1193"/>
                  <a:pt x="1232" y="1195"/>
                  <a:pt x="1229" y="1201"/>
                </a:cubicBezTo>
                <a:close/>
                <a:moveTo>
                  <a:pt x="1205" y="1229"/>
                </a:moveTo>
                <a:cubicBezTo>
                  <a:pt x="1202" y="1227"/>
                  <a:pt x="1208" y="1223"/>
                  <a:pt x="1211" y="1220"/>
                </a:cubicBezTo>
                <a:cubicBezTo>
                  <a:pt x="1211" y="1222"/>
                  <a:pt x="1209" y="1225"/>
                  <a:pt x="1205" y="1229"/>
                </a:cubicBezTo>
                <a:close/>
                <a:moveTo>
                  <a:pt x="1195" y="1240"/>
                </a:moveTo>
                <a:cubicBezTo>
                  <a:pt x="1192" y="1237"/>
                  <a:pt x="1196" y="1235"/>
                  <a:pt x="1200" y="1232"/>
                </a:cubicBezTo>
                <a:cubicBezTo>
                  <a:pt x="1201" y="1233"/>
                  <a:pt x="1198" y="1236"/>
                  <a:pt x="1195" y="1240"/>
                </a:cubicBezTo>
                <a:close/>
                <a:moveTo>
                  <a:pt x="1150" y="1281"/>
                </a:moveTo>
                <a:cubicBezTo>
                  <a:pt x="1144" y="1286"/>
                  <a:pt x="1144" y="1286"/>
                  <a:pt x="1144" y="1286"/>
                </a:cubicBezTo>
                <a:cubicBezTo>
                  <a:pt x="1141" y="1284"/>
                  <a:pt x="1149" y="1278"/>
                  <a:pt x="1150" y="1281"/>
                </a:cubicBezTo>
                <a:close/>
                <a:moveTo>
                  <a:pt x="804" y="85"/>
                </a:moveTo>
                <a:cubicBezTo>
                  <a:pt x="799" y="84"/>
                  <a:pt x="795" y="84"/>
                  <a:pt x="793" y="82"/>
                </a:cubicBezTo>
                <a:cubicBezTo>
                  <a:pt x="795" y="80"/>
                  <a:pt x="807" y="80"/>
                  <a:pt x="804" y="85"/>
                </a:cubicBezTo>
                <a:close/>
                <a:moveTo>
                  <a:pt x="624" y="1441"/>
                </a:moveTo>
                <a:cubicBezTo>
                  <a:pt x="624" y="1438"/>
                  <a:pt x="630" y="1436"/>
                  <a:pt x="634" y="1439"/>
                </a:cubicBezTo>
                <a:cubicBezTo>
                  <a:pt x="632" y="1440"/>
                  <a:pt x="630" y="1442"/>
                  <a:pt x="624" y="1441"/>
                </a:cubicBezTo>
                <a:close/>
                <a:moveTo>
                  <a:pt x="836" y="90"/>
                </a:moveTo>
                <a:cubicBezTo>
                  <a:pt x="830" y="89"/>
                  <a:pt x="825" y="89"/>
                  <a:pt x="820" y="88"/>
                </a:cubicBezTo>
                <a:cubicBezTo>
                  <a:pt x="815" y="88"/>
                  <a:pt x="810" y="88"/>
                  <a:pt x="807" y="87"/>
                </a:cubicBezTo>
                <a:cubicBezTo>
                  <a:pt x="805" y="84"/>
                  <a:pt x="819" y="85"/>
                  <a:pt x="824" y="86"/>
                </a:cubicBezTo>
                <a:cubicBezTo>
                  <a:pt x="823" y="86"/>
                  <a:pt x="839" y="86"/>
                  <a:pt x="836" y="90"/>
                </a:cubicBezTo>
                <a:close/>
                <a:moveTo>
                  <a:pt x="867" y="96"/>
                </a:moveTo>
                <a:cubicBezTo>
                  <a:pt x="862" y="96"/>
                  <a:pt x="859" y="96"/>
                  <a:pt x="856" y="95"/>
                </a:cubicBezTo>
                <a:cubicBezTo>
                  <a:pt x="854" y="95"/>
                  <a:pt x="852" y="94"/>
                  <a:pt x="850" y="94"/>
                </a:cubicBezTo>
                <a:cubicBezTo>
                  <a:pt x="848" y="93"/>
                  <a:pt x="846" y="93"/>
                  <a:pt x="843" y="93"/>
                </a:cubicBezTo>
                <a:cubicBezTo>
                  <a:pt x="844" y="91"/>
                  <a:pt x="849" y="90"/>
                  <a:pt x="854" y="91"/>
                </a:cubicBezTo>
                <a:cubicBezTo>
                  <a:pt x="859" y="92"/>
                  <a:pt x="865" y="95"/>
                  <a:pt x="867" y="96"/>
                </a:cubicBezTo>
                <a:close/>
                <a:moveTo>
                  <a:pt x="1063" y="1343"/>
                </a:moveTo>
                <a:cubicBezTo>
                  <a:pt x="1055" y="1348"/>
                  <a:pt x="1055" y="1348"/>
                  <a:pt x="1055" y="1348"/>
                </a:cubicBezTo>
                <a:cubicBezTo>
                  <a:pt x="1051" y="1346"/>
                  <a:pt x="1062" y="1339"/>
                  <a:pt x="1063" y="1343"/>
                </a:cubicBezTo>
                <a:close/>
                <a:moveTo>
                  <a:pt x="903" y="1412"/>
                </a:moveTo>
                <a:cubicBezTo>
                  <a:pt x="908" y="1410"/>
                  <a:pt x="909" y="1411"/>
                  <a:pt x="913" y="1409"/>
                </a:cubicBezTo>
                <a:cubicBezTo>
                  <a:pt x="914" y="1412"/>
                  <a:pt x="902" y="1416"/>
                  <a:pt x="903" y="1412"/>
                </a:cubicBezTo>
                <a:close/>
                <a:moveTo>
                  <a:pt x="729" y="1443"/>
                </a:moveTo>
                <a:cubicBezTo>
                  <a:pt x="727" y="1440"/>
                  <a:pt x="737" y="1441"/>
                  <a:pt x="739" y="1441"/>
                </a:cubicBezTo>
                <a:cubicBezTo>
                  <a:pt x="739" y="1443"/>
                  <a:pt x="730" y="1445"/>
                  <a:pt x="729" y="1443"/>
                </a:cubicBezTo>
                <a:close/>
                <a:moveTo>
                  <a:pt x="709" y="1443"/>
                </a:moveTo>
                <a:cubicBezTo>
                  <a:pt x="709" y="1439"/>
                  <a:pt x="717" y="1443"/>
                  <a:pt x="722" y="1442"/>
                </a:cubicBezTo>
                <a:cubicBezTo>
                  <a:pt x="723" y="1444"/>
                  <a:pt x="711" y="1445"/>
                  <a:pt x="709" y="1443"/>
                </a:cubicBezTo>
                <a:close/>
                <a:moveTo>
                  <a:pt x="669" y="1442"/>
                </a:moveTo>
                <a:cubicBezTo>
                  <a:pt x="667" y="1439"/>
                  <a:pt x="677" y="1441"/>
                  <a:pt x="678" y="1442"/>
                </a:cubicBezTo>
                <a:cubicBezTo>
                  <a:pt x="679" y="1444"/>
                  <a:pt x="669" y="1444"/>
                  <a:pt x="669" y="1442"/>
                </a:cubicBezTo>
                <a:close/>
                <a:moveTo>
                  <a:pt x="612" y="1438"/>
                </a:moveTo>
                <a:cubicBezTo>
                  <a:pt x="609" y="1437"/>
                  <a:pt x="605" y="1437"/>
                  <a:pt x="605" y="1436"/>
                </a:cubicBezTo>
                <a:cubicBezTo>
                  <a:pt x="603" y="1433"/>
                  <a:pt x="616" y="1435"/>
                  <a:pt x="612" y="1438"/>
                </a:cubicBezTo>
                <a:close/>
                <a:moveTo>
                  <a:pt x="833" y="1431"/>
                </a:moveTo>
                <a:cubicBezTo>
                  <a:pt x="830" y="1432"/>
                  <a:pt x="827" y="1432"/>
                  <a:pt x="824" y="1433"/>
                </a:cubicBezTo>
                <a:cubicBezTo>
                  <a:pt x="825" y="1431"/>
                  <a:pt x="827" y="1430"/>
                  <a:pt x="829" y="1429"/>
                </a:cubicBezTo>
                <a:cubicBezTo>
                  <a:pt x="831" y="1429"/>
                  <a:pt x="833" y="1429"/>
                  <a:pt x="833" y="1431"/>
                </a:cubicBezTo>
                <a:close/>
                <a:moveTo>
                  <a:pt x="261" y="1279"/>
                </a:moveTo>
                <a:cubicBezTo>
                  <a:pt x="256" y="1275"/>
                  <a:pt x="253" y="1272"/>
                  <a:pt x="256" y="1270"/>
                </a:cubicBezTo>
                <a:cubicBezTo>
                  <a:pt x="259" y="1271"/>
                  <a:pt x="266" y="1278"/>
                  <a:pt x="261" y="1279"/>
                </a:cubicBezTo>
                <a:close/>
                <a:moveTo>
                  <a:pt x="246" y="1263"/>
                </a:moveTo>
                <a:cubicBezTo>
                  <a:pt x="250" y="1265"/>
                  <a:pt x="254" y="1267"/>
                  <a:pt x="252" y="1270"/>
                </a:cubicBezTo>
                <a:cubicBezTo>
                  <a:pt x="249" y="1269"/>
                  <a:pt x="243" y="1264"/>
                  <a:pt x="246" y="1263"/>
                </a:cubicBezTo>
                <a:close/>
                <a:moveTo>
                  <a:pt x="320" y="1323"/>
                </a:moveTo>
                <a:cubicBezTo>
                  <a:pt x="312" y="1314"/>
                  <a:pt x="299" y="1308"/>
                  <a:pt x="291" y="1300"/>
                </a:cubicBezTo>
                <a:cubicBezTo>
                  <a:pt x="294" y="1298"/>
                  <a:pt x="300" y="1302"/>
                  <a:pt x="304" y="1305"/>
                </a:cubicBezTo>
                <a:cubicBezTo>
                  <a:pt x="309" y="1309"/>
                  <a:pt x="311" y="1313"/>
                  <a:pt x="319" y="1317"/>
                </a:cubicBezTo>
                <a:cubicBezTo>
                  <a:pt x="319" y="1319"/>
                  <a:pt x="321" y="1321"/>
                  <a:pt x="320" y="1323"/>
                </a:cubicBezTo>
                <a:close/>
                <a:moveTo>
                  <a:pt x="282" y="1294"/>
                </a:moveTo>
                <a:cubicBezTo>
                  <a:pt x="278" y="1291"/>
                  <a:pt x="279" y="1290"/>
                  <a:pt x="275" y="1288"/>
                </a:cubicBezTo>
                <a:cubicBezTo>
                  <a:pt x="277" y="1286"/>
                  <a:pt x="281" y="1288"/>
                  <a:pt x="284" y="1291"/>
                </a:cubicBezTo>
                <a:cubicBezTo>
                  <a:pt x="281" y="1291"/>
                  <a:pt x="284" y="1292"/>
                  <a:pt x="282" y="1294"/>
                </a:cubicBezTo>
                <a:close/>
                <a:moveTo>
                  <a:pt x="221" y="1239"/>
                </a:moveTo>
                <a:cubicBezTo>
                  <a:pt x="222" y="1236"/>
                  <a:pt x="226" y="1241"/>
                  <a:pt x="229" y="1244"/>
                </a:cubicBezTo>
                <a:cubicBezTo>
                  <a:pt x="233" y="1247"/>
                  <a:pt x="241" y="1253"/>
                  <a:pt x="238" y="1255"/>
                </a:cubicBezTo>
                <a:cubicBezTo>
                  <a:pt x="232" y="1251"/>
                  <a:pt x="229" y="1245"/>
                  <a:pt x="221" y="1239"/>
                </a:cubicBezTo>
                <a:close/>
                <a:moveTo>
                  <a:pt x="262" y="242"/>
                </a:moveTo>
                <a:cubicBezTo>
                  <a:pt x="265" y="244"/>
                  <a:pt x="263" y="247"/>
                  <a:pt x="260" y="250"/>
                </a:cubicBezTo>
                <a:cubicBezTo>
                  <a:pt x="256" y="251"/>
                  <a:pt x="259" y="246"/>
                  <a:pt x="262" y="242"/>
                </a:cubicBezTo>
                <a:close/>
                <a:moveTo>
                  <a:pt x="403" y="1366"/>
                </a:moveTo>
                <a:cubicBezTo>
                  <a:pt x="412" y="1370"/>
                  <a:pt x="426" y="1371"/>
                  <a:pt x="437" y="1379"/>
                </a:cubicBezTo>
                <a:cubicBezTo>
                  <a:pt x="437" y="1382"/>
                  <a:pt x="431" y="1379"/>
                  <a:pt x="427" y="1378"/>
                </a:cubicBezTo>
                <a:cubicBezTo>
                  <a:pt x="420" y="1376"/>
                  <a:pt x="413" y="1373"/>
                  <a:pt x="403" y="1366"/>
                </a:cubicBezTo>
                <a:close/>
                <a:moveTo>
                  <a:pt x="455" y="128"/>
                </a:moveTo>
                <a:cubicBezTo>
                  <a:pt x="463" y="126"/>
                  <a:pt x="474" y="120"/>
                  <a:pt x="479" y="120"/>
                </a:cubicBezTo>
                <a:cubicBezTo>
                  <a:pt x="482" y="121"/>
                  <a:pt x="466" y="128"/>
                  <a:pt x="463" y="129"/>
                </a:cubicBezTo>
                <a:cubicBezTo>
                  <a:pt x="460" y="130"/>
                  <a:pt x="455" y="130"/>
                  <a:pt x="455" y="128"/>
                </a:cubicBezTo>
                <a:close/>
                <a:moveTo>
                  <a:pt x="539" y="1417"/>
                </a:moveTo>
                <a:cubicBezTo>
                  <a:pt x="540" y="1415"/>
                  <a:pt x="548" y="1417"/>
                  <a:pt x="550" y="1419"/>
                </a:cubicBezTo>
                <a:cubicBezTo>
                  <a:pt x="548" y="1420"/>
                  <a:pt x="542" y="1419"/>
                  <a:pt x="539" y="1417"/>
                </a:cubicBezTo>
                <a:close/>
                <a:moveTo>
                  <a:pt x="367" y="1348"/>
                </a:moveTo>
                <a:cubicBezTo>
                  <a:pt x="367" y="1344"/>
                  <a:pt x="377" y="1351"/>
                  <a:pt x="379" y="1353"/>
                </a:cubicBezTo>
                <a:cubicBezTo>
                  <a:pt x="377" y="1355"/>
                  <a:pt x="371" y="1351"/>
                  <a:pt x="367" y="1348"/>
                </a:cubicBezTo>
                <a:close/>
                <a:moveTo>
                  <a:pt x="631" y="1430"/>
                </a:moveTo>
                <a:cubicBezTo>
                  <a:pt x="650" y="1431"/>
                  <a:pt x="632" y="1437"/>
                  <a:pt x="631" y="1430"/>
                </a:cubicBezTo>
                <a:close/>
                <a:moveTo>
                  <a:pt x="453" y="1387"/>
                </a:moveTo>
                <a:cubicBezTo>
                  <a:pt x="455" y="1386"/>
                  <a:pt x="459" y="1387"/>
                  <a:pt x="464" y="1389"/>
                </a:cubicBezTo>
                <a:cubicBezTo>
                  <a:pt x="468" y="1391"/>
                  <a:pt x="472" y="1394"/>
                  <a:pt x="476" y="1395"/>
                </a:cubicBezTo>
                <a:cubicBezTo>
                  <a:pt x="479" y="1396"/>
                  <a:pt x="482" y="1394"/>
                  <a:pt x="485" y="1395"/>
                </a:cubicBezTo>
                <a:cubicBezTo>
                  <a:pt x="487" y="1396"/>
                  <a:pt x="489" y="1398"/>
                  <a:pt x="491" y="1399"/>
                </a:cubicBezTo>
                <a:cubicBezTo>
                  <a:pt x="495" y="1401"/>
                  <a:pt x="498" y="1401"/>
                  <a:pt x="500" y="1403"/>
                </a:cubicBezTo>
                <a:cubicBezTo>
                  <a:pt x="493" y="1405"/>
                  <a:pt x="484" y="1399"/>
                  <a:pt x="477" y="1396"/>
                </a:cubicBezTo>
                <a:cubicBezTo>
                  <a:pt x="475" y="1396"/>
                  <a:pt x="471" y="1396"/>
                  <a:pt x="470" y="1395"/>
                </a:cubicBezTo>
                <a:cubicBezTo>
                  <a:pt x="464" y="1394"/>
                  <a:pt x="458" y="1390"/>
                  <a:pt x="453" y="1387"/>
                </a:cubicBezTo>
                <a:close/>
                <a:moveTo>
                  <a:pt x="201" y="308"/>
                </a:moveTo>
                <a:cubicBezTo>
                  <a:pt x="203" y="309"/>
                  <a:pt x="198" y="314"/>
                  <a:pt x="196" y="315"/>
                </a:cubicBezTo>
                <a:cubicBezTo>
                  <a:pt x="196" y="313"/>
                  <a:pt x="199" y="309"/>
                  <a:pt x="201" y="308"/>
                </a:cubicBezTo>
                <a:close/>
                <a:moveTo>
                  <a:pt x="403" y="154"/>
                </a:moveTo>
                <a:cubicBezTo>
                  <a:pt x="405" y="156"/>
                  <a:pt x="392" y="164"/>
                  <a:pt x="391" y="160"/>
                </a:cubicBezTo>
                <a:cubicBezTo>
                  <a:pt x="393" y="158"/>
                  <a:pt x="400" y="154"/>
                  <a:pt x="403" y="154"/>
                </a:cubicBezTo>
                <a:close/>
                <a:moveTo>
                  <a:pt x="438" y="138"/>
                </a:moveTo>
                <a:cubicBezTo>
                  <a:pt x="438" y="141"/>
                  <a:pt x="430" y="143"/>
                  <a:pt x="425" y="146"/>
                </a:cubicBezTo>
                <a:cubicBezTo>
                  <a:pt x="417" y="150"/>
                  <a:pt x="418" y="151"/>
                  <a:pt x="410" y="153"/>
                </a:cubicBezTo>
                <a:cubicBezTo>
                  <a:pt x="408" y="153"/>
                  <a:pt x="406" y="155"/>
                  <a:pt x="406" y="153"/>
                </a:cubicBezTo>
                <a:cubicBezTo>
                  <a:pt x="411" y="150"/>
                  <a:pt x="416" y="147"/>
                  <a:pt x="422" y="144"/>
                </a:cubicBezTo>
                <a:cubicBezTo>
                  <a:pt x="427" y="142"/>
                  <a:pt x="433" y="140"/>
                  <a:pt x="438" y="138"/>
                </a:cubicBezTo>
                <a:close/>
                <a:moveTo>
                  <a:pt x="501" y="1404"/>
                </a:moveTo>
                <a:cubicBezTo>
                  <a:pt x="503" y="1403"/>
                  <a:pt x="506" y="1404"/>
                  <a:pt x="511" y="1404"/>
                </a:cubicBezTo>
                <a:cubicBezTo>
                  <a:pt x="509" y="1406"/>
                  <a:pt x="505" y="1408"/>
                  <a:pt x="501" y="1404"/>
                </a:cubicBezTo>
                <a:close/>
                <a:moveTo>
                  <a:pt x="696" y="1435"/>
                </a:moveTo>
                <a:cubicBezTo>
                  <a:pt x="694" y="1435"/>
                  <a:pt x="691" y="1436"/>
                  <a:pt x="689" y="1435"/>
                </a:cubicBezTo>
                <a:cubicBezTo>
                  <a:pt x="687" y="1431"/>
                  <a:pt x="699" y="1431"/>
                  <a:pt x="696" y="1435"/>
                </a:cubicBezTo>
                <a:close/>
                <a:moveTo>
                  <a:pt x="314" y="208"/>
                </a:moveTo>
                <a:cubicBezTo>
                  <a:pt x="318" y="209"/>
                  <a:pt x="316" y="216"/>
                  <a:pt x="317" y="219"/>
                </a:cubicBezTo>
                <a:cubicBezTo>
                  <a:pt x="312" y="221"/>
                  <a:pt x="309" y="227"/>
                  <a:pt x="304" y="231"/>
                </a:cubicBezTo>
                <a:cubicBezTo>
                  <a:pt x="301" y="233"/>
                  <a:pt x="298" y="233"/>
                  <a:pt x="295" y="236"/>
                </a:cubicBezTo>
                <a:cubicBezTo>
                  <a:pt x="292" y="238"/>
                  <a:pt x="290" y="241"/>
                  <a:pt x="287" y="243"/>
                </a:cubicBezTo>
                <a:cubicBezTo>
                  <a:pt x="284" y="246"/>
                  <a:pt x="280" y="248"/>
                  <a:pt x="278" y="250"/>
                </a:cubicBezTo>
                <a:cubicBezTo>
                  <a:pt x="275" y="252"/>
                  <a:pt x="275" y="254"/>
                  <a:pt x="272" y="257"/>
                </a:cubicBezTo>
                <a:cubicBezTo>
                  <a:pt x="269" y="260"/>
                  <a:pt x="262" y="265"/>
                  <a:pt x="257" y="270"/>
                </a:cubicBezTo>
                <a:cubicBezTo>
                  <a:pt x="255" y="272"/>
                  <a:pt x="252" y="276"/>
                  <a:pt x="250" y="278"/>
                </a:cubicBezTo>
                <a:cubicBezTo>
                  <a:pt x="247" y="281"/>
                  <a:pt x="241" y="282"/>
                  <a:pt x="238" y="286"/>
                </a:cubicBezTo>
                <a:cubicBezTo>
                  <a:pt x="235" y="289"/>
                  <a:pt x="235" y="292"/>
                  <a:pt x="231" y="296"/>
                </a:cubicBezTo>
                <a:cubicBezTo>
                  <a:pt x="231" y="297"/>
                  <a:pt x="227" y="298"/>
                  <a:pt x="226" y="299"/>
                </a:cubicBezTo>
                <a:cubicBezTo>
                  <a:pt x="225" y="301"/>
                  <a:pt x="222" y="305"/>
                  <a:pt x="219" y="307"/>
                </a:cubicBezTo>
                <a:cubicBezTo>
                  <a:pt x="217" y="310"/>
                  <a:pt x="214" y="313"/>
                  <a:pt x="212" y="315"/>
                </a:cubicBezTo>
                <a:cubicBezTo>
                  <a:pt x="205" y="324"/>
                  <a:pt x="203" y="331"/>
                  <a:pt x="193" y="334"/>
                </a:cubicBezTo>
                <a:cubicBezTo>
                  <a:pt x="189" y="343"/>
                  <a:pt x="183" y="350"/>
                  <a:pt x="177" y="357"/>
                </a:cubicBezTo>
                <a:cubicBezTo>
                  <a:pt x="170" y="365"/>
                  <a:pt x="164" y="371"/>
                  <a:pt x="158" y="377"/>
                </a:cubicBezTo>
                <a:cubicBezTo>
                  <a:pt x="160" y="374"/>
                  <a:pt x="159" y="369"/>
                  <a:pt x="161" y="366"/>
                </a:cubicBezTo>
                <a:cubicBezTo>
                  <a:pt x="163" y="363"/>
                  <a:pt x="168" y="359"/>
                  <a:pt x="170" y="357"/>
                </a:cubicBezTo>
                <a:cubicBezTo>
                  <a:pt x="174" y="352"/>
                  <a:pt x="176" y="346"/>
                  <a:pt x="181" y="340"/>
                </a:cubicBezTo>
                <a:cubicBezTo>
                  <a:pt x="183" y="337"/>
                  <a:pt x="187" y="335"/>
                  <a:pt x="189" y="331"/>
                </a:cubicBezTo>
                <a:cubicBezTo>
                  <a:pt x="198" y="320"/>
                  <a:pt x="213" y="303"/>
                  <a:pt x="225" y="290"/>
                </a:cubicBezTo>
                <a:cubicBezTo>
                  <a:pt x="228" y="287"/>
                  <a:pt x="232" y="282"/>
                  <a:pt x="236" y="277"/>
                </a:cubicBezTo>
                <a:cubicBezTo>
                  <a:pt x="241" y="272"/>
                  <a:pt x="246" y="266"/>
                  <a:pt x="250" y="262"/>
                </a:cubicBezTo>
                <a:cubicBezTo>
                  <a:pt x="252" y="260"/>
                  <a:pt x="254" y="259"/>
                  <a:pt x="256" y="257"/>
                </a:cubicBezTo>
                <a:cubicBezTo>
                  <a:pt x="258" y="256"/>
                  <a:pt x="260" y="255"/>
                  <a:pt x="262" y="253"/>
                </a:cubicBezTo>
                <a:cubicBezTo>
                  <a:pt x="266" y="249"/>
                  <a:pt x="269" y="244"/>
                  <a:pt x="274" y="239"/>
                </a:cubicBezTo>
                <a:cubicBezTo>
                  <a:pt x="277" y="237"/>
                  <a:pt x="280" y="235"/>
                  <a:pt x="283" y="233"/>
                </a:cubicBezTo>
                <a:cubicBezTo>
                  <a:pt x="288" y="229"/>
                  <a:pt x="294" y="224"/>
                  <a:pt x="299" y="220"/>
                </a:cubicBezTo>
                <a:cubicBezTo>
                  <a:pt x="301" y="218"/>
                  <a:pt x="304" y="216"/>
                  <a:pt x="306" y="214"/>
                </a:cubicBezTo>
                <a:cubicBezTo>
                  <a:pt x="309" y="212"/>
                  <a:pt x="312" y="210"/>
                  <a:pt x="314" y="208"/>
                </a:cubicBezTo>
                <a:close/>
                <a:moveTo>
                  <a:pt x="1323" y="497"/>
                </a:moveTo>
                <a:cubicBezTo>
                  <a:pt x="1320" y="492"/>
                  <a:pt x="1317" y="487"/>
                  <a:pt x="1316" y="480"/>
                </a:cubicBezTo>
                <a:cubicBezTo>
                  <a:pt x="1319" y="479"/>
                  <a:pt x="1328" y="496"/>
                  <a:pt x="1323" y="497"/>
                </a:cubicBezTo>
                <a:close/>
                <a:moveTo>
                  <a:pt x="1331" y="511"/>
                </a:moveTo>
                <a:cubicBezTo>
                  <a:pt x="1328" y="514"/>
                  <a:pt x="1325" y="504"/>
                  <a:pt x="1328" y="504"/>
                </a:cubicBezTo>
                <a:cubicBezTo>
                  <a:pt x="1331" y="507"/>
                  <a:pt x="1329" y="507"/>
                  <a:pt x="1331" y="511"/>
                </a:cubicBezTo>
                <a:close/>
                <a:moveTo>
                  <a:pt x="1369" y="656"/>
                </a:moveTo>
                <a:cubicBezTo>
                  <a:pt x="1367" y="653"/>
                  <a:pt x="1368" y="654"/>
                  <a:pt x="1367" y="649"/>
                </a:cubicBezTo>
                <a:cubicBezTo>
                  <a:pt x="1370" y="647"/>
                  <a:pt x="1372" y="657"/>
                  <a:pt x="1369" y="656"/>
                </a:cubicBezTo>
                <a:close/>
                <a:moveTo>
                  <a:pt x="978" y="1374"/>
                </a:moveTo>
                <a:cubicBezTo>
                  <a:pt x="987" y="1371"/>
                  <a:pt x="987" y="1368"/>
                  <a:pt x="994" y="1365"/>
                </a:cubicBezTo>
                <a:cubicBezTo>
                  <a:pt x="993" y="1366"/>
                  <a:pt x="990" y="1370"/>
                  <a:pt x="987" y="1372"/>
                </a:cubicBezTo>
                <a:cubicBezTo>
                  <a:pt x="983" y="1375"/>
                  <a:pt x="980" y="1376"/>
                  <a:pt x="978" y="1374"/>
                </a:cubicBezTo>
                <a:close/>
                <a:moveTo>
                  <a:pt x="597" y="1425"/>
                </a:moveTo>
                <a:cubicBezTo>
                  <a:pt x="595" y="1428"/>
                  <a:pt x="591" y="1424"/>
                  <a:pt x="588" y="1424"/>
                </a:cubicBezTo>
                <a:cubicBezTo>
                  <a:pt x="589" y="1423"/>
                  <a:pt x="591" y="1423"/>
                  <a:pt x="593" y="1423"/>
                </a:cubicBezTo>
                <a:cubicBezTo>
                  <a:pt x="595" y="1423"/>
                  <a:pt x="596" y="1424"/>
                  <a:pt x="597" y="1425"/>
                </a:cubicBezTo>
                <a:close/>
                <a:moveTo>
                  <a:pt x="542" y="1414"/>
                </a:moveTo>
                <a:cubicBezTo>
                  <a:pt x="541" y="1412"/>
                  <a:pt x="555" y="1414"/>
                  <a:pt x="552" y="1417"/>
                </a:cubicBezTo>
                <a:cubicBezTo>
                  <a:pt x="550" y="1417"/>
                  <a:pt x="544" y="1416"/>
                  <a:pt x="542" y="1414"/>
                </a:cubicBezTo>
                <a:close/>
                <a:moveTo>
                  <a:pt x="790" y="91"/>
                </a:moveTo>
                <a:cubicBezTo>
                  <a:pt x="794" y="92"/>
                  <a:pt x="803" y="91"/>
                  <a:pt x="800" y="94"/>
                </a:cubicBezTo>
                <a:cubicBezTo>
                  <a:pt x="797" y="93"/>
                  <a:pt x="788" y="94"/>
                  <a:pt x="790" y="91"/>
                </a:cubicBezTo>
                <a:close/>
                <a:moveTo>
                  <a:pt x="320" y="1310"/>
                </a:moveTo>
                <a:cubicBezTo>
                  <a:pt x="322" y="1307"/>
                  <a:pt x="322" y="1307"/>
                  <a:pt x="322" y="1307"/>
                </a:cubicBezTo>
                <a:cubicBezTo>
                  <a:pt x="325" y="1309"/>
                  <a:pt x="325" y="1311"/>
                  <a:pt x="327" y="1312"/>
                </a:cubicBezTo>
                <a:cubicBezTo>
                  <a:pt x="326" y="1313"/>
                  <a:pt x="324" y="1312"/>
                  <a:pt x="320" y="1310"/>
                </a:cubicBezTo>
                <a:close/>
                <a:moveTo>
                  <a:pt x="869" y="1405"/>
                </a:moveTo>
                <a:cubicBezTo>
                  <a:pt x="869" y="1402"/>
                  <a:pt x="873" y="1400"/>
                  <a:pt x="879" y="1399"/>
                </a:cubicBezTo>
                <a:cubicBezTo>
                  <a:pt x="885" y="1398"/>
                  <a:pt x="893" y="1397"/>
                  <a:pt x="899" y="1395"/>
                </a:cubicBezTo>
                <a:cubicBezTo>
                  <a:pt x="902" y="1394"/>
                  <a:pt x="902" y="1393"/>
                  <a:pt x="904" y="1392"/>
                </a:cubicBezTo>
                <a:cubicBezTo>
                  <a:pt x="904" y="1392"/>
                  <a:pt x="907" y="1392"/>
                  <a:pt x="909" y="1392"/>
                </a:cubicBezTo>
                <a:cubicBezTo>
                  <a:pt x="916" y="1389"/>
                  <a:pt x="923" y="1387"/>
                  <a:pt x="928" y="1385"/>
                </a:cubicBezTo>
                <a:cubicBezTo>
                  <a:pt x="929" y="1385"/>
                  <a:pt x="931" y="1387"/>
                  <a:pt x="934" y="1385"/>
                </a:cubicBezTo>
                <a:cubicBezTo>
                  <a:pt x="935" y="1388"/>
                  <a:pt x="935" y="1388"/>
                  <a:pt x="935" y="1388"/>
                </a:cubicBezTo>
                <a:cubicBezTo>
                  <a:pt x="932" y="1390"/>
                  <a:pt x="930" y="1390"/>
                  <a:pt x="926" y="1391"/>
                </a:cubicBezTo>
                <a:cubicBezTo>
                  <a:pt x="922" y="1392"/>
                  <a:pt x="919" y="1391"/>
                  <a:pt x="915" y="1392"/>
                </a:cubicBezTo>
                <a:cubicBezTo>
                  <a:pt x="911" y="1393"/>
                  <a:pt x="902" y="1397"/>
                  <a:pt x="893" y="1400"/>
                </a:cubicBezTo>
                <a:cubicBezTo>
                  <a:pt x="886" y="1401"/>
                  <a:pt x="877" y="1403"/>
                  <a:pt x="869" y="1405"/>
                </a:cubicBezTo>
                <a:close/>
                <a:moveTo>
                  <a:pt x="851" y="1408"/>
                </a:moveTo>
                <a:cubicBezTo>
                  <a:pt x="852" y="1407"/>
                  <a:pt x="855" y="1406"/>
                  <a:pt x="858" y="1406"/>
                </a:cubicBezTo>
                <a:cubicBezTo>
                  <a:pt x="861" y="1405"/>
                  <a:pt x="863" y="1405"/>
                  <a:pt x="863" y="1407"/>
                </a:cubicBezTo>
                <a:cubicBezTo>
                  <a:pt x="860" y="1408"/>
                  <a:pt x="851" y="1412"/>
                  <a:pt x="851" y="1408"/>
                </a:cubicBezTo>
                <a:close/>
                <a:moveTo>
                  <a:pt x="356" y="1327"/>
                </a:moveTo>
                <a:cubicBezTo>
                  <a:pt x="361" y="1328"/>
                  <a:pt x="365" y="1328"/>
                  <a:pt x="372" y="1333"/>
                </a:cubicBezTo>
                <a:cubicBezTo>
                  <a:pt x="369" y="1336"/>
                  <a:pt x="360" y="1332"/>
                  <a:pt x="356" y="1327"/>
                </a:cubicBezTo>
                <a:close/>
                <a:moveTo>
                  <a:pt x="828" y="1414"/>
                </a:moveTo>
                <a:cubicBezTo>
                  <a:pt x="826" y="1415"/>
                  <a:pt x="823" y="1415"/>
                  <a:pt x="820" y="1416"/>
                </a:cubicBezTo>
                <a:cubicBezTo>
                  <a:pt x="818" y="1414"/>
                  <a:pt x="821" y="1413"/>
                  <a:pt x="824" y="1413"/>
                </a:cubicBezTo>
                <a:cubicBezTo>
                  <a:pt x="826" y="1412"/>
                  <a:pt x="829" y="1412"/>
                  <a:pt x="828" y="1414"/>
                </a:cubicBezTo>
                <a:close/>
                <a:moveTo>
                  <a:pt x="460" y="1380"/>
                </a:moveTo>
                <a:cubicBezTo>
                  <a:pt x="454" y="1378"/>
                  <a:pt x="455" y="1376"/>
                  <a:pt x="453" y="1374"/>
                </a:cubicBezTo>
                <a:cubicBezTo>
                  <a:pt x="455" y="1373"/>
                  <a:pt x="463" y="1378"/>
                  <a:pt x="460" y="1380"/>
                </a:cubicBezTo>
                <a:close/>
                <a:moveTo>
                  <a:pt x="1174" y="288"/>
                </a:moveTo>
                <a:cubicBezTo>
                  <a:pt x="1173" y="290"/>
                  <a:pt x="1170" y="289"/>
                  <a:pt x="1167" y="285"/>
                </a:cubicBezTo>
                <a:cubicBezTo>
                  <a:pt x="1168" y="283"/>
                  <a:pt x="1171" y="285"/>
                  <a:pt x="1174" y="288"/>
                </a:cubicBezTo>
                <a:close/>
                <a:moveTo>
                  <a:pt x="645" y="1422"/>
                </a:moveTo>
                <a:cubicBezTo>
                  <a:pt x="636" y="1421"/>
                  <a:pt x="635" y="1417"/>
                  <a:pt x="625" y="1416"/>
                </a:cubicBezTo>
                <a:cubicBezTo>
                  <a:pt x="625" y="1412"/>
                  <a:pt x="634" y="1415"/>
                  <a:pt x="638" y="1416"/>
                </a:cubicBezTo>
                <a:cubicBezTo>
                  <a:pt x="644" y="1416"/>
                  <a:pt x="650" y="1415"/>
                  <a:pt x="654" y="1417"/>
                </a:cubicBezTo>
                <a:cubicBezTo>
                  <a:pt x="651" y="1418"/>
                  <a:pt x="647" y="1418"/>
                  <a:pt x="641" y="1418"/>
                </a:cubicBezTo>
                <a:cubicBezTo>
                  <a:pt x="639" y="1420"/>
                  <a:pt x="647" y="1419"/>
                  <a:pt x="645" y="1422"/>
                </a:cubicBezTo>
                <a:close/>
                <a:moveTo>
                  <a:pt x="661" y="1420"/>
                </a:moveTo>
                <a:cubicBezTo>
                  <a:pt x="656" y="1420"/>
                  <a:pt x="657" y="1418"/>
                  <a:pt x="659" y="1418"/>
                </a:cubicBezTo>
                <a:cubicBezTo>
                  <a:pt x="661" y="1417"/>
                  <a:pt x="665" y="1416"/>
                  <a:pt x="666" y="1418"/>
                </a:cubicBezTo>
                <a:cubicBezTo>
                  <a:pt x="667" y="1420"/>
                  <a:pt x="658" y="1417"/>
                  <a:pt x="661" y="1420"/>
                </a:cubicBezTo>
                <a:close/>
                <a:moveTo>
                  <a:pt x="1312" y="507"/>
                </a:moveTo>
                <a:cubicBezTo>
                  <a:pt x="1312" y="504"/>
                  <a:pt x="1307" y="498"/>
                  <a:pt x="1311" y="498"/>
                </a:cubicBezTo>
                <a:cubicBezTo>
                  <a:pt x="1313" y="502"/>
                  <a:pt x="1316" y="506"/>
                  <a:pt x="1312" y="507"/>
                </a:cubicBezTo>
                <a:close/>
                <a:moveTo>
                  <a:pt x="709" y="1418"/>
                </a:moveTo>
                <a:cubicBezTo>
                  <a:pt x="708" y="1415"/>
                  <a:pt x="722" y="1416"/>
                  <a:pt x="720" y="1419"/>
                </a:cubicBezTo>
                <a:cubicBezTo>
                  <a:pt x="715" y="1420"/>
                  <a:pt x="712" y="1420"/>
                  <a:pt x="709" y="1418"/>
                </a:cubicBezTo>
                <a:close/>
                <a:moveTo>
                  <a:pt x="1207" y="340"/>
                </a:moveTo>
                <a:cubicBezTo>
                  <a:pt x="1206" y="338"/>
                  <a:pt x="1205" y="336"/>
                  <a:pt x="1204" y="334"/>
                </a:cubicBezTo>
                <a:cubicBezTo>
                  <a:pt x="1209" y="333"/>
                  <a:pt x="1214" y="342"/>
                  <a:pt x="1207" y="340"/>
                </a:cubicBezTo>
                <a:close/>
                <a:moveTo>
                  <a:pt x="730" y="1416"/>
                </a:moveTo>
                <a:cubicBezTo>
                  <a:pt x="735" y="1416"/>
                  <a:pt x="741" y="1415"/>
                  <a:pt x="746" y="1415"/>
                </a:cubicBezTo>
                <a:cubicBezTo>
                  <a:pt x="748" y="1418"/>
                  <a:pt x="729" y="1419"/>
                  <a:pt x="730" y="1416"/>
                </a:cubicBezTo>
                <a:close/>
                <a:moveTo>
                  <a:pt x="1008" y="176"/>
                </a:moveTo>
                <a:cubicBezTo>
                  <a:pt x="1012" y="178"/>
                  <a:pt x="1017" y="181"/>
                  <a:pt x="1015" y="183"/>
                </a:cubicBezTo>
                <a:cubicBezTo>
                  <a:pt x="1011" y="183"/>
                  <a:pt x="1005" y="178"/>
                  <a:pt x="1008" y="176"/>
                </a:cubicBezTo>
                <a:close/>
                <a:moveTo>
                  <a:pt x="1117" y="251"/>
                </a:moveTo>
                <a:cubicBezTo>
                  <a:pt x="1114" y="249"/>
                  <a:pt x="1106" y="245"/>
                  <a:pt x="1107" y="241"/>
                </a:cubicBezTo>
                <a:cubicBezTo>
                  <a:pt x="1112" y="245"/>
                  <a:pt x="1120" y="247"/>
                  <a:pt x="1117" y="251"/>
                </a:cubicBezTo>
                <a:close/>
                <a:moveTo>
                  <a:pt x="1018" y="183"/>
                </a:moveTo>
                <a:cubicBezTo>
                  <a:pt x="1021" y="184"/>
                  <a:pt x="1024" y="186"/>
                  <a:pt x="1026" y="187"/>
                </a:cubicBezTo>
                <a:cubicBezTo>
                  <a:pt x="1027" y="189"/>
                  <a:pt x="1024" y="188"/>
                  <a:pt x="1021" y="187"/>
                </a:cubicBezTo>
                <a:cubicBezTo>
                  <a:pt x="1019" y="185"/>
                  <a:pt x="1017" y="183"/>
                  <a:pt x="1018" y="183"/>
                </a:cubicBezTo>
                <a:close/>
                <a:moveTo>
                  <a:pt x="827" y="1405"/>
                </a:moveTo>
                <a:cubicBezTo>
                  <a:pt x="823" y="1406"/>
                  <a:pt x="822" y="1405"/>
                  <a:pt x="820" y="1405"/>
                </a:cubicBezTo>
                <a:cubicBezTo>
                  <a:pt x="820" y="1404"/>
                  <a:pt x="822" y="1403"/>
                  <a:pt x="826" y="1402"/>
                </a:cubicBezTo>
                <a:lnTo>
                  <a:pt x="827" y="1405"/>
                </a:lnTo>
                <a:close/>
                <a:moveTo>
                  <a:pt x="799" y="1409"/>
                </a:moveTo>
                <a:cubicBezTo>
                  <a:pt x="792" y="1411"/>
                  <a:pt x="792" y="1411"/>
                  <a:pt x="792" y="1411"/>
                </a:cubicBezTo>
                <a:cubicBezTo>
                  <a:pt x="790" y="1407"/>
                  <a:pt x="800" y="1406"/>
                  <a:pt x="799" y="1409"/>
                </a:cubicBezTo>
                <a:close/>
                <a:moveTo>
                  <a:pt x="859" y="1397"/>
                </a:moveTo>
                <a:cubicBezTo>
                  <a:pt x="857" y="1397"/>
                  <a:pt x="858" y="1396"/>
                  <a:pt x="859" y="1395"/>
                </a:cubicBezTo>
                <a:cubicBezTo>
                  <a:pt x="860" y="1394"/>
                  <a:pt x="861" y="1393"/>
                  <a:pt x="867" y="1391"/>
                </a:cubicBezTo>
                <a:cubicBezTo>
                  <a:pt x="867" y="1391"/>
                  <a:pt x="868" y="1392"/>
                  <a:pt x="869" y="1392"/>
                </a:cubicBezTo>
                <a:cubicBezTo>
                  <a:pt x="869" y="1391"/>
                  <a:pt x="877" y="1387"/>
                  <a:pt x="879" y="1389"/>
                </a:cubicBezTo>
                <a:cubicBezTo>
                  <a:pt x="880" y="1393"/>
                  <a:pt x="861" y="1393"/>
                  <a:pt x="859" y="1397"/>
                </a:cubicBezTo>
                <a:close/>
                <a:moveTo>
                  <a:pt x="1190" y="1171"/>
                </a:moveTo>
                <a:cubicBezTo>
                  <a:pt x="1188" y="1174"/>
                  <a:pt x="1185" y="1177"/>
                  <a:pt x="1183" y="1178"/>
                </a:cubicBezTo>
                <a:cubicBezTo>
                  <a:pt x="1181" y="1176"/>
                  <a:pt x="1189" y="1168"/>
                  <a:pt x="1190" y="1171"/>
                </a:cubicBezTo>
                <a:close/>
                <a:moveTo>
                  <a:pt x="1133" y="1227"/>
                </a:moveTo>
                <a:cubicBezTo>
                  <a:pt x="1133" y="1224"/>
                  <a:pt x="1141" y="1219"/>
                  <a:pt x="1145" y="1215"/>
                </a:cubicBezTo>
                <a:cubicBezTo>
                  <a:pt x="1144" y="1218"/>
                  <a:pt x="1137" y="1224"/>
                  <a:pt x="1133" y="1227"/>
                </a:cubicBezTo>
                <a:close/>
                <a:moveTo>
                  <a:pt x="1114" y="1245"/>
                </a:moveTo>
                <a:cubicBezTo>
                  <a:pt x="1113" y="1240"/>
                  <a:pt x="1120" y="1236"/>
                  <a:pt x="1125" y="1233"/>
                </a:cubicBezTo>
                <a:cubicBezTo>
                  <a:pt x="1126" y="1236"/>
                  <a:pt x="1118" y="1241"/>
                  <a:pt x="1114" y="1245"/>
                </a:cubicBezTo>
                <a:close/>
                <a:moveTo>
                  <a:pt x="1071" y="1273"/>
                </a:moveTo>
                <a:cubicBezTo>
                  <a:pt x="1087" y="1263"/>
                  <a:pt x="1071" y="1284"/>
                  <a:pt x="1071" y="1273"/>
                </a:cubicBezTo>
                <a:close/>
                <a:moveTo>
                  <a:pt x="1047" y="1292"/>
                </a:moveTo>
                <a:cubicBezTo>
                  <a:pt x="1046" y="1290"/>
                  <a:pt x="1046" y="1290"/>
                  <a:pt x="1046" y="1290"/>
                </a:cubicBezTo>
                <a:cubicBezTo>
                  <a:pt x="1049" y="1288"/>
                  <a:pt x="1052" y="1287"/>
                  <a:pt x="1054" y="1286"/>
                </a:cubicBezTo>
                <a:cubicBezTo>
                  <a:pt x="1053" y="1288"/>
                  <a:pt x="1050" y="1290"/>
                  <a:pt x="1047" y="1292"/>
                </a:cubicBezTo>
                <a:close/>
                <a:moveTo>
                  <a:pt x="992" y="1323"/>
                </a:moveTo>
                <a:cubicBezTo>
                  <a:pt x="992" y="1321"/>
                  <a:pt x="994" y="1319"/>
                  <a:pt x="997" y="1317"/>
                </a:cubicBezTo>
                <a:cubicBezTo>
                  <a:pt x="999" y="1315"/>
                  <a:pt x="1003" y="1314"/>
                  <a:pt x="1006" y="1312"/>
                </a:cubicBezTo>
                <a:cubicBezTo>
                  <a:pt x="1005" y="1318"/>
                  <a:pt x="998" y="1319"/>
                  <a:pt x="992" y="1323"/>
                </a:cubicBezTo>
                <a:close/>
                <a:moveTo>
                  <a:pt x="1168" y="1185"/>
                </a:moveTo>
                <a:cubicBezTo>
                  <a:pt x="1170" y="1183"/>
                  <a:pt x="1174" y="1177"/>
                  <a:pt x="1175" y="1180"/>
                </a:cubicBezTo>
                <a:cubicBezTo>
                  <a:pt x="1174" y="1182"/>
                  <a:pt x="1169" y="1187"/>
                  <a:pt x="1168" y="1185"/>
                </a:cubicBezTo>
                <a:close/>
                <a:moveTo>
                  <a:pt x="966" y="1334"/>
                </a:moveTo>
                <a:cubicBezTo>
                  <a:pt x="965" y="1332"/>
                  <a:pt x="968" y="1331"/>
                  <a:pt x="971" y="1329"/>
                </a:cubicBezTo>
                <a:cubicBezTo>
                  <a:pt x="974" y="1328"/>
                  <a:pt x="978" y="1326"/>
                  <a:pt x="980" y="1325"/>
                </a:cubicBezTo>
                <a:cubicBezTo>
                  <a:pt x="980" y="1328"/>
                  <a:pt x="970" y="1334"/>
                  <a:pt x="966" y="1334"/>
                </a:cubicBezTo>
                <a:close/>
                <a:moveTo>
                  <a:pt x="955" y="1339"/>
                </a:moveTo>
                <a:cubicBezTo>
                  <a:pt x="954" y="1336"/>
                  <a:pt x="961" y="1333"/>
                  <a:pt x="964" y="1334"/>
                </a:cubicBezTo>
                <a:cubicBezTo>
                  <a:pt x="962" y="1336"/>
                  <a:pt x="958" y="1339"/>
                  <a:pt x="955" y="1339"/>
                </a:cubicBezTo>
                <a:close/>
                <a:moveTo>
                  <a:pt x="907" y="1357"/>
                </a:moveTo>
                <a:cubicBezTo>
                  <a:pt x="904" y="1359"/>
                  <a:pt x="902" y="1357"/>
                  <a:pt x="902" y="1357"/>
                </a:cubicBezTo>
                <a:cubicBezTo>
                  <a:pt x="899" y="1357"/>
                  <a:pt x="894" y="1362"/>
                  <a:pt x="893" y="1358"/>
                </a:cubicBezTo>
                <a:cubicBezTo>
                  <a:pt x="896" y="1357"/>
                  <a:pt x="899" y="1355"/>
                  <a:pt x="901" y="1355"/>
                </a:cubicBezTo>
                <a:cubicBezTo>
                  <a:pt x="902" y="1355"/>
                  <a:pt x="901" y="1357"/>
                  <a:pt x="902" y="1357"/>
                </a:cubicBezTo>
                <a:cubicBezTo>
                  <a:pt x="904" y="1357"/>
                  <a:pt x="908" y="1354"/>
                  <a:pt x="907" y="1357"/>
                </a:cubicBezTo>
                <a:close/>
                <a:moveTo>
                  <a:pt x="1148" y="1201"/>
                </a:moveTo>
                <a:cubicBezTo>
                  <a:pt x="1152" y="1196"/>
                  <a:pt x="1155" y="1194"/>
                  <a:pt x="1157" y="1196"/>
                </a:cubicBezTo>
                <a:cubicBezTo>
                  <a:pt x="1155" y="1201"/>
                  <a:pt x="1150" y="1203"/>
                  <a:pt x="1148" y="1201"/>
                </a:cubicBezTo>
                <a:close/>
                <a:moveTo>
                  <a:pt x="793" y="1381"/>
                </a:moveTo>
                <a:cubicBezTo>
                  <a:pt x="789" y="1382"/>
                  <a:pt x="784" y="1383"/>
                  <a:pt x="784" y="1380"/>
                </a:cubicBezTo>
                <a:cubicBezTo>
                  <a:pt x="789" y="1379"/>
                  <a:pt x="793" y="1379"/>
                  <a:pt x="793" y="1381"/>
                </a:cubicBezTo>
                <a:close/>
                <a:moveTo>
                  <a:pt x="954" y="186"/>
                </a:moveTo>
                <a:cubicBezTo>
                  <a:pt x="953" y="190"/>
                  <a:pt x="946" y="184"/>
                  <a:pt x="942" y="183"/>
                </a:cubicBezTo>
                <a:cubicBezTo>
                  <a:pt x="936" y="181"/>
                  <a:pt x="929" y="179"/>
                  <a:pt x="929" y="175"/>
                </a:cubicBezTo>
                <a:cubicBezTo>
                  <a:pt x="939" y="177"/>
                  <a:pt x="944" y="181"/>
                  <a:pt x="954" y="186"/>
                </a:cubicBezTo>
                <a:close/>
                <a:moveTo>
                  <a:pt x="705" y="1386"/>
                </a:moveTo>
                <a:cubicBezTo>
                  <a:pt x="705" y="1384"/>
                  <a:pt x="712" y="1384"/>
                  <a:pt x="714" y="1385"/>
                </a:cubicBezTo>
                <a:cubicBezTo>
                  <a:pt x="714" y="1387"/>
                  <a:pt x="707" y="1387"/>
                  <a:pt x="705" y="1386"/>
                </a:cubicBezTo>
                <a:close/>
                <a:moveTo>
                  <a:pt x="627" y="1378"/>
                </a:moveTo>
                <a:cubicBezTo>
                  <a:pt x="631" y="1386"/>
                  <a:pt x="606" y="1377"/>
                  <a:pt x="627" y="1378"/>
                </a:cubicBezTo>
                <a:close/>
                <a:moveTo>
                  <a:pt x="982" y="200"/>
                </a:moveTo>
                <a:cubicBezTo>
                  <a:pt x="980" y="203"/>
                  <a:pt x="976" y="198"/>
                  <a:pt x="973" y="196"/>
                </a:cubicBezTo>
                <a:cubicBezTo>
                  <a:pt x="969" y="195"/>
                  <a:pt x="962" y="194"/>
                  <a:pt x="960" y="192"/>
                </a:cubicBezTo>
                <a:cubicBezTo>
                  <a:pt x="965" y="189"/>
                  <a:pt x="976" y="195"/>
                  <a:pt x="982" y="200"/>
                </a:cubicBezTo>
                <a:close/>
                <a:moveTo>
                  <a:pt x="1116" y="298"/>
                </a:moveTo>
                <a:cubicBezTo>
                  <a:pt x="1112" y="295"/>
                  <a:pt x="1116" y="300"/>
                  <a:pt x="1113" y="300"/>
                </a:cubicBezTo>
                <a:cubicBezTo>
                  <a:pt x="1112" y="296"/>
                  <a:pt x="1108" y="291"/>
                  <a:pt x="1103" y="286"/>
                </a:cubicBezTo>
                <a:cubicBezTo>
                  <a:pt x="1097" y="280"/>
                  <a:pt x="1089" y="275"/>
                  <a:pt x="1082" y="268"/>
                </a:cubicBezTo>
                <a:cubicBezTo>
                  <a:pt x="1075" y="263"/>
                  <a:pt x="1069" y="258"/>
                  <a:pt x="1065" y="255"/>
                </a:cubicBezTo>
                <a:cubicBezTo>
                  <a:pt x="1063" y="254"/>
                  <a:pt x="1059" y="253"/>
                  <a:pt x="1058" y="252"/>
                </a:cubicBezTo>
                <a:cubicBezTo>
                  <a:pt x="1055" y="250"/>
                  <a:pt x="1055" y="247"/>
                  <a:pt x="1053" y="245"/>
                </a:cubicBezTo>
                <a:cubicBezTo>
                  <a:pt x="1053" y="245"/>
                  <a:pt x="1048" y="242"/>
                  <a:pt x="1046" y="241"/>
                </a:cubicBezTo>
                <a:cubicBezTo>
                  <a:pt x="1043" y="239"/>
                  <a:pt x="1039" y="236"/>
                  <a:pt x="1035" y="233"/>
                </a:cubicBezTo>
                <a:cubicBezTo>
                  <a:pt x="1030" y="230"/>
                  <a:pt x="1025" y="227"/>
                  <a:pt x="1022" y="226"/>
                </a:cubicBezTo>
                <a:cubicBezTo>
                  <a:pt x="1018" y="224"/>
                  <a:pt x="1013" y="224"/>
                  <a:pt x="1008" y="220"/>
                </a:cubicBezTo>
                <a:cubicBezTo>
                  <a:pt x="1007" y="219"/>
                  <a:pt x="1008" y="218"/>
                  <a:pt x="1006" y="216"/>
                </a:cubicBezTo>
                <a:cubicBezTo>
                  <a:pt x="1002" y="214"/>
                  <a:pt x="999" y="214"/>
                  <a:pt x="997" y="212"/>
                </a:cubicBezTo>
                <a:cubicBezTo>
                  <a:pt x="994" y="211"/>
                  <a:pt x="993" y="209"/>
                  <a:pt x="990" y="207"/>
                </a:cubicBezTo>
                <a:cubicBezTo>
                  <a:pt x="989" y="206"/>
                  <a:pt x="983" y="203"/>
                  <a:pt x="985" y="202"/>
                </a:cubicBezTo>
                <a:cubicBezTo>
                  <a:pt x="990" y="202"/>
                  <a:pt x="993" y="205"/>
                  <a:pt x="997" y="208"/>
                </a:cubicBezTo>
                <a:cubicBezTo>
                  <a:pt x="999" y="209"/>
                  <a:pt x="1004" y="210"/>
                  <a:pt x="1004" y="210"/>
                </a:cubicBezTo>
                <a:cubicBezTo>
                  <a:pt x="1005" y="211"/>
                  <a:pt x="1005" y="213"/>
                  <a:pt x="1006" y="213"/>
                </a:cubicBezTo>
                <a:cubicBezTo>
                  <a:pt x="1009" y="215"/>
                  <a:pt x="1009" y="214"/>
                  <a:pt x="1011" y="214"/>
                </a:cubicBezTo>
                <a:cubicBezTo>
                  <a:pt x="1013" y="215"/>
                  <a:pt x="1022" y="223"/>
                  <a:pt x="1025" y="224"/>
                </a:cubicBezTo>
                <a:cubicBezTo>
                  <a:pt x="1027" y="226"/>
                  <a:pt x="1031" y="226"/>
                  <a:pt x="1034" y="228"/>
                </a:cubicBezTo>
                <a:cubicBezTo>
                  <a:pt x="1033" y="227"/>
                  <a:pt x="1041" y="232"/>
                  <a:pt x="1040" y="232"/>
                </a:cubicBezTo>
                <a:cubicBezTo>
                  <a:pt x="1041" y="233"/>
                  <a:pt x="1040" y="234"/>
                  <a:pt x="1042" y="235"/>
                </a:cubicBezTo>
                <a:cubicBezTo>
                  <a:pt x="1046" y="238"/>
                  <a:pt x="1051" y="239"/>
                  <a:pt x="1055" y="242"/>
                </a:cubicBezTo>
                <a:cubicBezTo>
                  <a:pt x="1058" y="244"/>
                  <a:pt x="1058" y="246"/>
                  <a:pt x="1061" y="249"/>
                </a:cubicBezTo>
                <a:cubicBezTo>
                  <a:pt x="1061" y="249"/>
                  <a:pt x="1065" y="251"/>
                  <a:pt x="1067" y="252"/>
                </a:cubicBezTo>
                <a:cubicBezTo>
                  <a:pt x="1069" y="253"/>
                  <a:pt x="1068" y="254"/>
                  <a:pt x="1070" y="256"/>
                </a:cubicBezTo>
                <a:cubicBezTo>
                  <a:pt x="1071" y="256"/>
                  <a:pt x="1072" y="256"/>
                  <a:pt x="1073" y="257"/>
                </a:cubicBezTo>
                <a:cubicBezTo>
                  <a:pt x="1076" y="259"/>
                  <a:pt x="1081" y="262"/>
                  <a:pt x="1086" y="266"/>
                </a:cubicBezTo>
                <a:cubicBezTo>
                  <a:pt x="1091" y="270"/>
                  <a:pt x="1096" y="275"/>
                  <a:pt x="1100" y="277"/>
                </a:cubicBezTo>
                <a:cubicBezTo>
                  <a:pt x="1103" y="279"/>
                  <a:pt x="1104" y="278"/>
                  <a:pt x="1105" y="279"/>
                </a:cubicBezTo>
                <a:cubicBezTo>
                  <a:pt x="1108" y="281"/>
                  <a:pt x="1107" y="282"/>
                  <a:pt x="1110" y="284"/>
                </a:cubicBezTo>
                <a:cubicBezTo>
                  <a:pt x="1111" y="285"/>
                  <a:pt x="1112" y="284"/>
                  <a:pt x="1115" y="286"/>
                </a:cubicBezTo>
                <a:cubicBezTo>
                  <a:pt x="1114" y="286"/>
                  <a:pt x="1113" y="288"/>
                  <a:pt x="1115" y="289"/>
                </a:cubicBezTo>
                <a:cubicBezTo>
                  <a:pt x="1117" y="291"/>
                  <a:pt x="1117" y="291"/>
                  <a:pt x="1119" y="291"/>
                </a:cubicBezTo>
                <a:cubicBezTo>
                  <a:pt x="1123" y="294"/>
                  <a:pt x="1123" y="296"/>
                  <a:pt x="1127" y="300"/>
                </a:cubicBezTo>
                <a:cubicBezTo>
                  <a:pt x="1131" y="303"/>
                  <a:pt x="1134" y="305"/>
                  <a:pt x="1138" y="308"/>
                </a:cubicBezTo>
                <a:cubicBezTo>
                  <a:pt x="1140" y="311"/>
                  <a:pt x="1143" y="314"/>
                  <a:pt x="1146" y="318"/>
                </a:cubicBezTo>
                <a:cubicBezTo>
                  <a:pt x="1147" y="319"/>
                  <a:pt x="1149" y="321"/>
                  <a:pt x="1150" y="323"/>
                </a:cubicBezTo>
                <a:cubicBezTo>
                  <a:pt x="1151" y="324"/>
                  <a:pt x="1153" y="326"/>
                  <a:pt x="1154" y="328"/>
                </a:cubicBezTo>
                <a:cubicBezTo>
                  <a:pt x="1157" y="330"/>
                  <a:pt x="1160" y="332"/>
                  <a:pt x="1162" y="334"/>
                </a:cubicBezTo>
                <a:cubicBezTo>
                  <a:pt x="1164" y="337"/>
                  <a:pt x="1165" y="340"/>
                  <a:pt x="1167" y="343"/>
                </a:cubicBezTo>
                <a:cubicBezTo>
                  <a:pt x="1173" y="349"/>
                  <a:pt x="1179" y="354"/>
                  <a:pt x="1184" y="362"/>
                </a:cubicBezTo>
                <a:cubicBezTo>
                  <a:pt x="1185" y="364"/>
                  <a:pt x="1185" y="366"/>
                  <a:pt x="1186" y="367"/>
                </a:cubicBezTo>
                <a:cubicBezTo>
                  <a:pt x="1186" y="367"/>
                  <a:pt x="1188" y="369"/>
                  <a:pt x="1190" y="370"/>
                </a:cubicBezTo>
                <a:cubicBezTo>
                  <a:pt x="1193" y="374"/>
                  <a:pt x="1194" y="378"/>
                  <a:pt x="1196" y="380"/>
                </a:cubicBezTo>
                <a:cubicBezTo>
                  <a:pt x="1199" y="383"/>
                  <a:pt x="1201" y="383"/>
                  <a:pt x="1203" y="385"/>
                </a:cubicBezTo>
                <a:cubicBezTo>
                  <a:pt x="1205" y="387"/>
                  <a:pt x="1207" y="390"/>
                  <a:pt x="1208" y="392"/>
                </a:cubicBezTo>
                <a:cubicBezTo>
                  <a:pt x="1211" y="395"/>
                  <a:pt x="1213" y="396"/>
                  <a:pt x="1215" y="398"/>
                </a:cubicBezTo>
                <a:cubicBezTo>
                  <a:pt x="1217" y="401"/>
                  <a:pt x="1219" y="405"/>
                  <a:pt x="1221" y="409"/>
                </a:cubicBezTo>
                <a:cubicBezTo>
                  <a:pt x="1224" y="413"/>
                  <a:pt x="1226" y="417"/>
                  <a:pt x="1228" y="421"/>
                </a:cubicBezTo>
                <a:cubicBezTo>
                  <a:pt x="1231" y="425"/>
                  <a:pt x="1236" y="429"/>
                  <a:pt x="1238" y="435"/>
                </a:cubicBezTo>
                <a:cubicBezTo>
                  <a:pt x="1238" y="435"/>
                  <a:pt x="1237" y="437"/>
                  <a:pt x="1237" y="437"/>
                </a:cubicBezTo>
                <a:cubicBezTo>
                  <a:pt x="1239" y="440"/>
                  <a:pt x="1241" y="441"/>
                  <a:pt x="1242" y="444"/>
                </a:cubicBezTo>
                <a:cubicBezTo>
                  <a:pt x="1243" y="446"/>
                  <a:pt x="1243" y="449"/>
                  <a:pt x="1243" y="451"/>
                </a:cubicBezTo>
                <a:cubicBezTo>
                  <a:pt x="1245" y="456"/>
                  <a:pt x="1248" y="461"/>
                  <a:pt x="1251" y="466"/>
                </a:cubicBezTo>
                <a:cubicBezTo>
                  <a:pt x="1252" y="467"/>
                  <a:pt x="1253" y="469"/>
                  <a:pt x="1254" y="470"/>
                </a:cubicBezTo>
                <a:cubicBezTo>
                  <a:pt x="1254" y="471"/>
                  <a:pt x="1255" y="473"/>
                  <a:pt x="1256" y="474"/>
                </a:cubicBezTo>
                <a:cubicBezTo>
                  <a:pt x="1258" y="477"/>
                  <a:pt x="1259" y="480"/>
                  <a:pt x="1261" y="483"/>
                </a:cubicBezTo>
                <a:cubicBezTo>
                  <a:pt x="1262" y="485"/>
                  <a:pt x="1262" y="488"/>
                  <a:pt x="1262" y="488"/>
                </a:cubicBezTo>
                <a:cubicBezTo>
                  <a:pt x="1263" y="489"/>
                  <a:pt x="1264" y="490"/>
                  <a:pt x="1265" y="492"/>
                </a:cubicBezTo>
                <a:cubicBezTo>
                  <a:pt x="1266" y="495"/>
                  <a:pt x="1266" y="498"/>
                  <a:pt x="1267" y="501"/>
                </a:cubicBezTo>
                <a:cubicBezTo>
                  <a:pt x="1268" y="503"/>
                  <a:pt x="1269" y="503"/>
                  <a:pt x="1270" y="505"/>
                </a:cubicBezTo>
                <a:cubicBezTo>
                  <a:pt x="1271" y="507"/>
                  <a:pt x="1271" y="508"/>
                  <a:pt x="1272" y="511"/>
                </a:cubicBezTo>
                <a:cubicBezTo>
                  <a:pt x="1273" y="515"/>
                  <a:pt x="1276" y="518"/>
                  <a:pt x="1277" y="522"/>
                </a:cubicBezTo>
                <a:cubicBezTo>
                  <a:pt x="1278" y="524"/>
                  <a:pt x="1278" y="525"/>
                  <a:pt x="1279" y="528"/>
                </a:cubicBezTo>
                <a:cubicBezTo>
                  <a:pt x="1280" y="531"/>
                  <a:pt x="1282" y="530"/>
                  <a:pt x="1283" y="534"/>
                </a:cubicBezTo>
                <a:cubicBezTo>
                  <a:pt x="1284" y="535"/>
                  <a:pt x="1283" y="538"/>
                  <a:pt x="1285" y="540"/>
                </a:cubicBezTo>
                <a:cubicBezTo>
                  <a:pt x="1281" y="542"/>
                  <a:pt x="1282" y="536"/>
                  <a:pt x="1280" y="533"/>
                </a:cubicBezTo>
                <a:cubicBezTo>
                  <a:pt x="1279" y="531"/>
                  <a:pt x="1277" y="528"/>
                  <a:pt x="1275" y="526"/>
                </a:cubicBezTo>
                <a:cubicBezTo>
                  <a:pt x="1272" y="519"/>
                  <a:pt x="1270" y="511"/>
                  <a:pt x="1266" y="503"/>
                </a:cubicBezTo>
                <a:cubicBezTo>
                  <a:pt x="1265" y="499"/>
                  <a:pt x="1258" y="488"/>
                  <a:pt x="1257" y="487"/>
                </a:cubicBezTo>
                <a:cubicBezTo>
                  <a:pt x="1253" y="485"/>
                  <a:pt x="1255" y="486"/>
                  <a:pt x="1252" y="479"/>
                </a:cubicBezTo>
                <a:cubicBezTo>
                  <a:pt x="1249" y="473"/>
                  <a:pt x="1245" y="468"/>
                  <a:pt x="1243" y="464"/>
                </a:cubicBezTo>
                <a:cubicBezTo>
                  <a:pt x="1241" y="460"/>
                  <a:pt x="1237" y="453"/>
                  <a:pt x="1233" y="445"/>
                </a:cubicBezTo>
                <a:cubicBezTo>
                  <a:pt x="1228" y="438"/>
                  <a:pt x="1224" y="431"/>
                  <a:pt x="1220" y="426"/>
                </a:cubicBezTo>
                <a:cubicBezTo>
                  <a:pt x="1218" y="423"/>
                  <a:pt x="1219" y="421"/>
                  <a:pt x="1217" y="420"/>
                </a:cubicBezTo>
                <a:cubicBezTo>
                  <a:pt x="1215" y="417"/>
                  <a:pt x="1211" y="416"/>
                  <a:pt x="1209" y="414"/>
                </a:cubicBezTo>
                <a:cubicBezTo>
                  <a:pt x="1205" y="410"/>
                  <a:pt x="1204" y="403"/>
                  <a:pt x="1199" y="400"/>
                </a:cubicBezTo>
                <a:cubicBezTo>
                  <a:pt x="1201" y="399"/>
                  <a:pt x="1203" y="403"/>
                  <a:pt x="1204" y="401"/>
                </a:cubicBezTo>
                <a:cubicBezTo>
                  <a:pt x="1202" y="399"/>
                  <a:pt x="1200" y="395"/>
                  <a:pt x="1198" y="397"/>
                </a:cubicBezTo>
                <a:cubicBezTo>
                  <a:pt x="1198" y="393"/>
                  <a:pt x="1194" y="389"/>
                  <a:pt x="1189" y="383"/>
                </a:cubicBezTo>
                <a:cubicBezTo>
                  <a:pt x="1187" y="381"/>
                  <a:pt x="1185" y="378"/>
                  <a:pt x="1182" y="375"/>
                </a:cubicBezTo>
                <a:cubicBezTo>
                  <a:pt x="1180" y="372"/>
                  <a:pt x="1177" y="370"/>
                  <a:pt x="1175" y="367"/>
                </a:cubicBezTo>
                <a:cubicBezTo>
                  <a:pt x="1175" y="366"/>
                  <a:pt x="1173" y="364"/>
                  <a:pt x="1172" y="363"/>
                </a:cubicBezTo>
                <a:cubicBezTo>
                  <a:pt x="1172" y="363"/>
                  <a:pt x="1172" y="360"/>
                  <a:pt x="1172" y="361"/>
                </a:cubicBezTo>
                <a:cubicBezTo>
                  <a:pt x="1172" y="359"/>
                  <a:pt x="1166" y="358"/>
                  <a:pt x="1163" y="352"/>
                </a:cubicBezTo>
                <a:cubicBezTo>
                  <a:pt x="1163" y="348"/>
                  <a:pt x="1165" y="352"/>
                  <a:pt x="1160" y="347"/>
                </a:cubicBezTo>
                <a:cubicBezTo>
                  <a:pt x="1159" y="345"/>
                  <a:pt x="1158" y="342"/>
                  <a:pt x="1157" y="341"/>
                </a:cubicBezTo>
                <a:cubicBezTo>
                  <a:pt x="1155" y="339"/>
                  <a:pt x="1154" y="339"/>
                  <a:pt x="1152" y="337"/>
                </a:cubicBezTo>
                <a:cubicBezTo>
                  <a:pt x="1149" y="334"/>
                  <a:pt x="1147" y="330"/>
                  <a:pt x="1144" y="327"/>
                </a:cubicBezTo>
                <a:cubicBezTo>
                  <a:pt x="1142" y="324"/>
                  <a:pt x="1139" y="321"/>
                  <a:pt x="1137" y="319"/>
                </a:cubicBezTo>
                <a:cubicBezTo>
                  <a:pt x="1133" y="315"/>
                  <a:pt x="1128" y="312"/>
                  <a:pt x="1124" y="308"/>
                </a:cubicBezTo>
                <a:cubicBezTo>
                  <a:pt x="1120" y="305"/>
                  <a:pt x="1117" y="301"/>
                  <a:pt x="1116" y="298"/>
                </a:cubicBezTo>
                <a:close/>
                <a:moveTo>
                  <a:pt x="800" y="142"/>
                </a:moveTo>
                <a:cubicBezTo>
                  <a:pt x="797" y="145"/>
                  <a:pt x="781" y="144"/>
                  <a:pt x="777" y="141"/>
                </a:cubicBezTo>
                <a:cubicBezTo>
                  <a:pt x="778" y="138"/>
                  <a:pt x="787" y="142"/>
                  <a:pt x="792" y="142"/>
                </a:cubicBezTo>
                <a:cubicBezTo>
                  <a:pt x="796" y="142"/>
                  <a:pt x="799" y="140"/>
                  <a:pt x="800" y="142"/>
                </a:cubicBezTo>
                <a:close/>
                <a:moveTo>
                  <a:pt x="847" y="150"/>
                </a:moveTo>
                <a:cubicBezTo>
                  <a:pt x="845" y="157"/>
                  <a:pt x="837" y="151"/>
                  <a:pt x="829" y="151"/>
                </a:cubicBezTo>
                <a:cubicBezTo>
                  <a:pt x="828" y="145"/>
                  <a:pt x="839" y="148"/>
                  <a:pt x="847" y="150"/>
                </a:cubicBezTo>
                <a:close/>
                <a:moveTo>
                  <a:pt x="926" y="174"/>
                </a:moveTo>
                <a:cubicBezTo>
                  <a:pt x="925" y="179"/>
                  <a:pt x="916" y="173"/>
                  <a:pt x="910" y="172"/>
                </a:cubicBezTo>
                <a:cubicBezTo>
                  <a:pt x="908" y="171"/>
                  <a:pt x="905" y="172"/>
                  <a:pt x="904" y="171"/>
                </a:cubicBezTo>
                <a:cubicBezTo>
                  <a:pt x="900" y="170"/>
                  <a:pt x="898" y="168"/>
                  <a:pt x="895" y="166"/>
                </a:cubicBezTo>
                <a:cubicBezTo>
                  <a:pt x="888" y="164"/>
                  <a:pt x="880" y="162"/>
                  <a:pt x="874" y="160"/>
                </a:cubicBezTo>
                <a:cubicBezTo>
                  <a:pt x="871" y="159"/>
                  <a:pt x="871" y="159"/>
                  <a:pt x="871" y="157"/>
                </a:cubicBezTo>
                <a:cubicBezTo>
                  <a:pt x="872" y="158"/>
                  <a:pt x="873" y="157"/>
                  <a:pt x="874" y="157"/>
                </a:cubicBezTo>
                <a:cubicBezTo>
                  <a:pt x="876" y="158"/>
                  <a:pt x="877" y="160"/>
                  <a:pt x="877" y="160"/>
                </a:cubicBezTo>
                <a:cubicBezTo>
                  <a:pt x="879" y="161"/>
                  <a:pt x="883" y="160"/>
                  <a:pt x="886" y="161"/>
                </a:cubicBezTo>
                <a:cubicBezTo>
                  <a:pt x="889" y="161"/>
                  <a:pt x="892" y="162"/>
                  <a:pt x="895" y="163"/>
                </a:cubicBezTo>
                <a:cubicBezTo>
                  <a:pt x="899" y="164"/>
                  <a:pt x="902" y="166"/>
                  <a:pt x="906" y="167"/>
                </a:cubicBezTo>
                <a:cubicBezTo>
                  <a:pt x="913" y="170"/>
                  <a:pt x="920" y="173"/>
                  <a:pt x="926" y="174"/>
                </a:cubicBezTo>
                <a:close/>
                <a:moveTo>
                  <a:pt x="1246" y="1071"/>
                </a:moveTo>
                <a:cubicBezTo>
                  <a:pt x="1246" y="1068"/>
                  <a:pt x="1248" y="1062"/>
                  <a:pt x="1251" y="1060"/>
                </a:cubicBezTo>
                <a:cubicBezTo>
                  <a:pt x="1252" y="1062"/>
                  <a:pt x="1248" y="1069"/>
                  <a:pt x="1246" y="1071"/>
                </a:cubicBezTo>
                <a:close/>
                <a:moveTo>
                  <a:pt x="1235" y="1088"/>
                </a:moveTo>
                <a:cubicBezTo>
                  <a:pt x="1232" y="1089"/>
                  <a:pt x="1239" y="1078"/>
                  <a:pt x="1240" y="1079"/>
                </a:cubicBezTo>
                <a:cubicBezTo>
                  <a:pt x="1243" y="1079"/>
                  <a:pt x="1237" y="1089"/>
                  <a:pt x="1235" y="1088"/>
                </a:cubicBezTo>
                <a:close/>
                <a:moveTo>
                  <a:pt x="1184" y="1155"/>
                </a:moveTo>
                <a:cubicBezTo>
                  <a:pt x="1187" y="1152"/>
                  <a:pt x="1188" y="1153"/>
                  <a:pt x="1190" y="1149"/>
                </a:cubicBezTo>
                <a:cubicBezTo>
                  <a:pt x="1186" y="1147"/>
                  <a:pt x="1182" y="1159"/>
                  <a:pt x="1177" y="1156"/>
                </a:cubicBezTo>
                <a:cubicBezTo>
                  <a:pt x="1179" y="1150"/>
                  <a:pt x="1183" y="1153"/>
                  <a:pt x="1183" y="1152"/>
                </a:cubicBezTo>
                <a:cubicBezTo>
                  <a:pt x="1186" y="1150"/>
                  <a:pt x="1186" y="1146"/>
                  <a:pt x="1188" y="1145"/>
                </a:cubicBezTo>
                <a:cubicBezTo>
                  <a:pt x="1190" y="1144"/>
                  <a:pt x="1193" y="1143"/>
                  <a:pt x="1195" y="1144"/>
                </a:cubicBezTo>
                <a:cubicBezTo>
                  <a:pt x="1198" y="1140"/>
                  <a:pt x="1201" y="1135"/>
                  <a:pt x="1203" y="1134"/>
                </a:cubicBezTo>
                <a:cubicBezTo>
                  <a:pt x="1204" y="1137"/>
                  <a:pt x="1199" y="1141"/>
                  <a:pt x="1196" y="1145"/>
                </a:cubicBezTo>
                <a:cubicBezTo>
                  <a:pt x="1192" y="1149"/>
                  <a:pt x="1188" y="1160"/>
                  <a:pt x="1184" y="1155"/>
                </a:cubicBezTo>
                <a:close/>
                <a:moveTo>
                  <a:pt x="592" y="1374"/>
                </a:moveTo>
                <a:cubicBezTo>
                  <a:pt x="592" y="1372"/>
                  <a:pt x="598" y="1373"/>
                  <a:pt x="600" y="1375"/>
                </a:cubicBezTo>
                <a:cubicBezTo>
                  <a:pt x="599" y="1377"/>
                  <a:pt x="593" y="1376"/>
                  <a:pt x="592" y="1374"/>
                </a:cubicBezTo>
                <a:close/>
                <a:moveTo>
                  <a:pt x="577" y="1372"/>
                </a:moveTo>
                <a:cubicBezTo>
                  <a:pt x="574" y="1371"/>
                  <a:pt x="568" y="1371"/>
                  <a:pt x="568" y="1370"/>
                </a:cubicBezTo>
                <a:cubicBezTo>
                  <a:pt x="569" y="1367"/>
                  <a:pt x="577" y="1370"/>
                  <a:pt x="581" y="1369"/>
                </a:cubicBezTo>
                <a:cubicBezTo>
                  <a:pt x="580" y="1371"/>
                  <a:pt x="575" y="1369"/>
                  <a:pt x="577" y="1372"/>
                </a:cubicBezTo>
                <a:close/>
                <a:moveTo>
                  <a:pt x="558" y="1368"/>
                </a:moveTo>
                <a:cubicBezTo>
                  <a:pt x="559" y="1365"/>
                  <a:pt x="559" y="1365"/>
                  <a:pt x="559" y="1365"/>
                </a:cubicBezTo>
                <a:cubicBezTo>
                  <a:pt x="566" y="1367"/>
                  <a:pt x="566" y="1367"/>
                  <a:pt x="566" y="1367"/>
                </a:cubicBezTo>
                <a:cubicBezTo>
                  <a:pt x="564" y="1368"/>
                  <a:pt x="564" y="1370"/>
                  <a:pt x="558" y="1368"/>
                </a:cubicBezTo>
                <a:close/>
                <a:moveTo>
                  <a:pt x="515" y="1356"/>
                </a:moveTo>
                <a:cubicBezTo>
                  <a:pt x="511" y="1355"/>
                  <a:pt x="507" y="1353"/>
                  <a:pt x="503" y="1352"/>
                </a:cubicBezTo>
                <a:cubicBezTo>
                  <a:pt x="504" y="1350"/>
                  <a:pt x="507" y="1350"/>
                  <a:pt x="510" y="1351"/>
                </a:cubicBezTo>
                <a:cubicBezTo>
                  <a:pt x="514" y="1352"/>
                  <a:pt x="516" y="1353"/>
                  <a:pt x="515" y="1356"/>
                </a:cubicBezTo>
                <a:close/>
                <a:moveTo>
                  <a:pt x="813" y="145"/>
                </a:moveTo>
                <a:cubicBezTo>
                  <a:pt x="815" y="144"/>
                  <a:pt x="830" y="146"/>
                  <a:pt x="828" y="149"/>
                </a:cubicBezTo>
                <a:cubicBezTo>
                  <a:pt x="821" y="148"/>
                  <a:pt x="820" y="146"/>
                  <a:pt x="813" y="145"/>
                </a:cubicBezTo>
                <a:close/>
                <a:moveTo>
                  <a:pt x="432" y="1322"/>
                </a:moveTo>
                <a:cubicBezTo>
                  <a:pt x="428" y="1319"/>
                  <a:pt x="425" y="1317"/>
                  <a:pt x="421" y="1315"/>
                </a:cubicBezTo>
                <a:cubicBezTo>
                  <a:pt x="417" y="1313"/>
                  <a:pt x="413" y="1311"/>
                  <a:pt x="409" y="1308"/>
                </a:cubicBezTo>
                <a:cubicBezTo>
                  <a:pt x="410" y="1306"/>
                  <a:pt x="416" y="1310"/>
                  <a:pt x="420" y="1312"/>
                </a:cubicBezTo>
                <a:cubicBezTo>
                  <a:pt x="423" y="1313"/>
                  <a:pt x="427" y="1315"/>
                  <a:pt x="429" y="1316"/>
                </a:cubicBezTo>
                <a:cubicBezTo>
                  <a:pt x="431" y="1318"/>
                  <a:pt x="433" y="1320"/>
                  <a:pt x="432" y="1322"/>
                </a:cubicBezTo>
                <a:close/>
                <a:moveTo>
                  <a:pt x="302" y="1236"/>
                </a:moveTo>
                <a:cubicBezTo>
                  <a:pt x="306" y="1236"/>
                  <a:pt x="319" y="1247"/>
                  <a:pt x="322" y="1249"/>
                </a:cubicBezTo>
                <a:cubicBezTo>
                  <a:pt x="320" y="1251"/>
                  <a:pt x="320" y="1251"/>
                  <a:pt x="320" y="1251"/>
                </a:cubicBezTo>
                <a:cubicBezTo>
                  <a:pt x="316" y="1249"/>
                  <a:pt x="307" y="1241"/>
                  <a:pt x="302" y="1236"/>
                </a:cubicBezTo>
                <a:close/>
                <a:moveTo>
                  <a:pt x="484" y="1342"/>
                </a:moveTo>
                <a:cubicBezTo>
                  <a:pt x="486" y="1340"/>
                  <a:pt x="500" y="1346"/>
                  <a:pt x="503" y="1348"/>
                </a:cubicBezTo>
                <a:cubicBezTo>
                  <a:pt x="502" y="1351"/>
                  <a:pt x="497" y="1347"/>
                  <a:pt x="495" y="1346"/>
                </a:cubicBezTo>
                <a:cubicBezTo>
                  <a:pt x="491" y="1345"/>
                  <a:pt x="486" y="1346"/>
                  <a:pt x="484" y="1342"/>
                </a:cubicBezTo>
                <a:close/>
                <a:moveTo>
                  <a:pt x="442" y="1325"/>
                </a:moveTo>
                <a:cubicBezTo>
                  <a:pt x="443" y="1323"/>
                  <a:pt x="447" y="1325"/>
                  <a:pt x="451" y="1326"/>
                </a:cubicBezTo>
                <a:cubicBezTo>
                  <a:pt x="452" y="1327"/>
                  <a:pt x="455" y="1328"/>
                  <a:pt x="456" y="1329"/>
                </a:cubicBezTo>
                <a:cubicBezTo>
                  <a:pt x="458" y="1330"/>
                  <a:pt x="460" y="1331"/>
                  <a:pt x="461" y="1331"/>
                </a:cubicBezTo>
                <a:cubicBezTo>
                  <a:pt x="460" y="1333"/>
                  <a:pt x="460" y="1333"/>
                  <a:pt x="460" y="1333"/>
                </a:cubicBezTo>
                <a:cubicBezTo>
                  <a:pt x="457" y="1332"/>
                  <a:pt x="446" y="1329"/>
                  <a:pt x="442" y="1325"/>
                </a:cubicBezTo>
                <a:close/>
                <a:moveTo>
                  <a:pt x="394" y="1300"/>
                </a:moveTo>
                <a:cubicBezTo>
                  <a:pt x="392" y="1301"/>
                  <a:pt x="383" y="1294"/>
                  <a:pt x="385" y="1293"/>
                </a:cubicBezTo>
                <a:cubicBezTo>
                  <a:pt x="389" y="1293"/>
                  <a:pt x="393" y="1298"/>
                  <a:pt x="394" y="1300"/>
                </a:cubicBezTo>
                <a:close/>
                <a:moveTo>
                  <a:pt x="344" y="1268"/>
                </a:moveTo>
                <a:cubicBezTo>
                  <a:pt x="347" y="1264"/>
                  <a:pt x="352" y="1272"/>
                  <a:pt x="357" y="1275"/>
                </a:cubicBezTo>
                <a:cubicBezTo>
                  <a:pt x="362" y="1278"/>
                  <a:pt x="369" y="1280"/>
                  <a:pt x="371" y="1284"/>
                </a:cubicBezTo>
                <a:cubicBezTo>
                  <a:pt x="373" y="1285"/>
                  <a:pt x="373" y="1286"/>
                  <a:pt x="373" y="1287"/>
                </a:cubicBezTo>
                <a:cubicBezTo>
                  <a:pt x="365" y="1284"/>
                  <a:pt x="349" y="1274"/>
                  <a:pt x="344" y="1268"/>
                </a:cubicBezTo>
                <a:close/>
                <a:moveTo>
                  <a:pt x="328" y="1255"/>
                </a:moveTo>
                <a:cubicBezTo>
                  <a:pt x="332" y="1256"/>
                  <a:pt x="334" y="1259"/>
                  <a:pt x="341" y="1262"/>
                </a:cubicBezTo>
                <a:cubicBezTo>
                  <a:pt x="341" y="1264"/>
                  <a:pt x="341" y="1265"/>
                  <a:pt x="343" y="1266"/>
                </a:cubicBezTo>
                <a:cubicBezTo>
                  <a:pt x="340" y="1267"/>
                  <a:pt x="328" y="1258"/>
                  <a:pt x="328" y="1255"/>
                </a:cubicBezTo>
                <a:close/>
                <a:moveTo>
                  <a:pt x="1213" y="1118"/>
                </a:moveTo>
                <a:cubicBezTo>
                  <a:pt x="1214" y="1119"/>
                  <a:pt x="1209" y="1124"/>
                  <a:pt x="1208" y="1126"/>
                </a:cubicBezTo>
                <a:cubicBezTo>
                  <a:pt x="1206" y="1125"/>
                  <a:pt x="1211" y="1119"/>
                  <a:pt x="1213" y="1118"/>
                </a:cubicBezTo>
                <a:close/>
                <a:moveTo>
                  <a:pt x="1274" y="996"/>
                </a:moveTo>
                <a:cubicBezTo>
                  <a:pt x="1277" y="989"/>
                  <a:pt x="1279" y="984"/>
                  <a:pt x="1281" y="979"/>
                </a:cubicBezTo>
                <a:cubicBezTo>
                  <a:pt x="1283" y="974"/>
                  <a:pt x="1285" y="970"/>
                  <a:pt x="1286" y="966"/>
                </a:cubicBezTo>
                <a:cubicBezTo>
                  <a:pt x="1289" y="967"/>
                  <a:pt x="1285" y="971"/>
                  <a:pt x="1284" y="975"/>
                </a:cubicBezTo>
                <a:cubicBezTo>
                  <a:pt x="1282" y="982"/>
                  <a:pt x="1279" y="996"/>
                  <a:pt x="1274" y="996"/>
                </a:cubicBezTo>
                <a:close/>
                <a:moveTo>
                  <a:pt x="1253" y="1037"/>
                </a:moveTo>
                <a:cubicBezTo>
                  <a:pt x="1254" y="1036"/>
                  <a:pt x="1255" y="1033"/>
                  <a:pt x="1256" y="1031"/>
                </a:cubicBezTo>
                <a:cubicBezTo>
                  <a:pt x="1257" y="1029"/>
                  <a:pt x="1258" y="1027"/>
                  <a:pt x="1259" y="1029"/>
                </a:cubicBezTo>
                <a:cubicBezTo>
                  <a:pt x="1259" y="1032"/>
                  <a:pt x="1255" y="1039"/>
                  <a:pt x="1253" y="1037"/>
                </a:cubicBezTo>
                <a:close/>
                <a:moveTo>
                  <a:pt x="1304" y="620"/>
                </a:moveTo>
                <a:cubicBezTo>
                  <a:pt x="1306" y="625"/>
                  <a:pt x="1305" y="627"/>
                  <a:pt x="1304" y="630"/>
                </a:cubicBezTo>
                <a:cubicBezTo>
                  <a:pt x="1301" y="629"/>
                  <a:pt x="1301" y="619"/>
                  <a:pt x="1304" y="620"/>
                </a:cubicBezTo>
                <a:close/>
                <a:moveTo>
                  <a:pt x="1309" y="656"/>
                </a:moveTo>
                <a:cubicBezTo>
                  <a:pt x="1307" y="646"/>
                  <a:pt x="1305" y="641"/>
                  <a:pt x="1305" y="635"/>
                </a:cubicBezTo>
                <a:cubicBezTo>
                  <a:pt x="1306" y="635"/>
                  <a:pt x="1308" y="640"/>
                  <a:pt x="1310" y="645"/>
                </a:cubicBezTo>
                <a:cubicBezTo>
                  <a:pt x="1311" y="650"/>
                  <a:pt x="1311" y="655"/>
                  <a:pt x="1309" y="656"/>
                </a:cubicBezTo>
                <a:close/>
                <a:moveTo>
                  <a:pt x="1242" y="1061"/>
                </a:moveTo>
                <a:cubicBezTo>
                  <a:pt x="1239" y="1060"/>
                  <a:pt x="1237" y="1059"/>
                  <a:pt x="1240" y="1054"/>
                </a:cubicBezTo>
                <a:cubicBezTo>
                  <a:pt x="1243" y="1052"/>
                  <a:pt x="1244" y="1057"/>
                  <a:pt x="1242" y="1061"/>
                </a:cubicBezTo>
                <a:close/>
                <a:moveTo>
                  <a:pt x="1235" y="1072"/>
                </a:moveTo>
                <a:cubicBezTo>
                  <a:pt x="1231" y="1071"/>
                  <a:pt x="1235" y="1066"/>
                  <a:pt x="1238" y="1064"/>
                </a:cubicBezTo>
                <a:cubicBezTo>
                  <a:pt x="1239" y="1065"/>
                  <a:pt x="1237" y="1069"/>
                  <a:pt x="1235" y="1072"/>
                </a:cubicBezTo>
                <a:close/>
                <a:moveTo>
                  <a:pt x="1300" y="610"/>
                </a:moveTo>
                <a:cubicBezTo>
                  <a:pt x="1296" y="612"/>
                  <a:pt x="1293" y="599"/>
                  <a:pt x="1293" y="593"/>
                </a:cubicBezTo>
                <a:cubicBezTo>
                  <a:pt x="1298" y="593"/>
                  <a:pt x="1297" y="602"/>
                  <a:pt x="1300" y="610"/>
                </a:cubicBezTo>
                <a:close/>
                <a:moveTo>
                  <a:pt x="1311" y="794"/>
                </a:moveTo>
                <a:cubicBezTo>
                  <a:pt x="1311" y="789"/>
                  <a:pt x="1311" y="784"/>
                  <a:pt x="1311" y="780"/>
                </a:cubicBezTo>
                <a:cubicBezTo>
                  <a:pt x="1311" y="776"/>
                  <a:pt x="1311" y="771"/>
                  <a:pt x="1312" y="766"/>
                </a:cubicBezTo>
                <a:cubicBezTo>
                  <a:pt x="1312" y="758"/>
                  <a:pt x="1314" y="749"/>
                  <a:pt x="1311" y="740"/>
                </a:cubicBezTo>
                <a:cubicBezTo>
                  <a:pt x="1311" y="737"/>
                  <a:pt x="1311" y="738"/>
                  <a:pt x="1310" y="736"/>
                </a:cubicBezTo>
                <a:cubicBezTo>
                  <a:pt x="1309" y="735"/>
                  <a:pt x="1308" y="728"/>
                  <a:pt x="1308" y="721"/>
                </a:cubicBezTo>
                <a:cubicBezTo>
                  <a:pt x="1308" y="718"/>
                  <a:pt x="1309" y="714"/>
                  <a:pt x="1309" y="711"/>
                </a:cubicBezTo>
                <a:cubicBezTo>
                  <a:pt x="1309" y="708"/>
                  <a:pt x="1310" y="705"/>
                  <a:pt x="1311" y="704"/>
                </a:cubicBezTo>
                <a:cubicBezTo>
                  <a:pt x="1309" y="699"/>
                  <a:pt x="1308" y="694"/>
                  <a:pt x="1308" y="688"/>
                </a:cubicBezTo>
                <a:cubicBezTo>
                  <a:pt x="1308" y="685"/>
                  <a:pt x="1308" y="683"/>
                  <a:pt x="1308" y="680"/>
                </a:cubicBezTo>
                <a:cubicBezTo>
                  <a:pt x="1308" y="677"/>
                  <a:pt x="1308" y="674"/>
                  <a:pt x="1308" y="671"/>
                </a:cubicBezTo>
                <a:cubicBezTo>
                  <a:pt x="1310" y="673"/>
                  <a:pt x="1311" y="677"/>
                  <a:pt x="1311" y="680"/>
                </a:cubicBezTo>
                <a:cubicBezTo>
                  <a:pt x="1311" y="684"/>
                  <a:pt x="1311" y="688"/>
                  <a:pt x="1312" y="692"/>
                </a:cubicBezTo>
                <a:cubicBezTo>
                  <a:pt x="1313" y="698"/>
                  <a:pt x="1315" y="705"/>
                  <a:pt x="1316" y="713"/>
                </a:cubicBezTo>
                <a:cubicBezTo>
                  <a:pt x="1316" y="717"/>
                  <a:pt x="1315" y="718"/>
                  <a:pt x="1315" y="720"/>
                </a:cubicBezTo>
                <a:cubicBezTo>
                  <a:pt x="1316" y="725"/>
                  <a:pt x="1316" y="733"/>
                  <a:pt x="1317" y="740"/>
                </a:cubicBezTo>
                <a:cubicBezTo>
                  <a:pt x="1317" y="748"/>
                  <a:pt x="1317" y="756"/>
                  <a:pt x="1316" y="763"/>
                </a:cubicBezTo>
                <a:cubicBezTo>
                  <a:pt x="1315" y="768"/>
                  <a:pt x="1314" y="772"/>
                  <a:pt x="1314" y="777"/>
                </a:cubicBezTo>
                <a:cubicBezTo>
                  <a:pt x="1314" y="780"/>
                  <a:pt x="1315" y="780"/>
                  <a:pt x="1315" y="781"/>
                </a:cubicBezTo>
                <a:cubicBezTo>
                  <a:pt x="1315" y="781"/>
                  <a:pt x="1315" y="782"/>
                  <a:pt x="1315" y="783"/>
                </a:cubicBezTo>
                <a:cubicBezTo>
                  <a:pt x="1314" y="784"/>
                  <a:pt x="1314" y="786"/>
                  <a:pt x="1314" y="788"/>
                </a:cubicBezTo>
                <a:cubicBezTo>
                  <a:pt x="1313" y="791"/>
                  <a:pt x="1312" y="794"/>
                  <a:pt x="1311" y="794"/>
                </a:cubicBezTo>
                <a:close/>
                <a:moveTo>
                  <a:pt x="1212" y="1103"/>
                </a:moveTo>
                <a:cubicBezTo>
                  <a:pt x="1210" y="1107"/>
                  <a:pt x="1206" y="1113"/>
                  <a:pt x="1203" y="1115"/>
                </a:cubicBezTo>
                <a:cubicBezTo>
                  <a:pt x="1202" y="1114"/>
                  <a:pt x="1204" y="1111"/>
                  <a:pt x="1206" y="1108"/>
                </a:cubicBezTo>
                <a:cubicBezTo>
                  <a:pt x="1208" y="1105"/>
                  <a:pt x="1211" y="1102"/>
                  <a:pt x="1212" y="1103"/>
                </a:cubicBezTo>
                <a:close/>
                <a:moveTo>
                  <a:pt x="1285" y="565"/>
                </a:moveTo>
                <a:cubicBezTo>
                  <a:pt x="1282" y="569"/>
                  <a:pt x="1277" y="556"/>
                  <a:pt x="1281" y="556"/>
                </a:cubicBezTo>
                <a:cubicBezTo>
                  <a:pt x="1282" y="559"/>
                  <a:pt x="1284" y="560"/>
                  <a:pt x="1285" y="565"/>
                </a:cubicBezTo>
                <a:close/>
                <a:moveTo>
                  <a:pt x="1315" y="805"/>
                </a:moveTo>
                <a:cubicBezTo>
                  <a:pt x="1315" y="809"/>
                  <a:pt x="1313" y="809"/>
                  <a:pt x="1312" y="813"/>
                </a:cubicBezTo>
                <a:cubicBezTo>
                  <a:pt x="1311" y="818"/>
                  <a:pt x="1311" y="824"/>
                  <a:pt x="1310" y="829"/>
                </a:cubicBezTo>
                <a:cubicBezTo>
                  <a:pt x="1310" y="833"/>
                  <a:pt x="1308" y="835"/>
                  <a:pt x="1305" y="831"/>
                </a:cubicBezTo>
                <a:cubicBezTo>
                  <a:pt x="1307" y="831"/>
                  <a:pt x="1306" y="825"/>
                  <a:pt x="1306" y="824"/>
                </a:cubicBezTo>
                <a:cubicBezTo>
                  <a:pt x="1307" y="821"/>
                  <a:pt x="1308" y="821"/>
                  <a:pt x="1309" y="818"/>
                </a:cubicBezTo>
                <a:cubicBezTo>
                  <a:pt x="1310" y="813"/>
                  <a:pt x="1309" y="807"/>
                  <a:pt x="1311" y="802"/>
                </a:cubicBezTo>
                <a:cubicBezTo>
                  <a:pt x="1314" y="801"/>
                  <a:pt x="1314" y="805"/>
                  <a:pt x="1315" y="805"/>
                </a:cubicBezTo>
                <a:close/>
                <a:moveTo>
                  <a:pt x="1190" y="1127"/>
                </a:moveTo>
                <a:cubicBezTo>
                  <a:pt x="1193" y="1123"/>
                  <a:pt x="1198" y="1114"/>
                  <a:pt x="1200" y="1117"/>
                </a:cubicBezTo>
                <a:cubicBezTo>
                  <a:pt x="1199" y="1121"/>
                  <a:pt x="1193" y="1132"/>
                  <a:pt x="1190" y="1127"/>
                </a:cubicBezTo>
                <a:close/>
                <a:moveTo>
                  <a:pt x="1286" y="950"/>
                </a:moveTo>
                <a:cubicBezTo>
                  <a:pt x="1284" y="955"/>
                  <a:pt x="1282" y="961"/>
                  <a:pt x="1279" y="960"/>
                </a:cubicBezTo>
                <a:cubicBezTo>
                  <a:pt x="1280" y="956"/>
                  <a:pt x="1282" y="948"/>
                  <a:pt x="1286" y="950"/>
                </a:cubicBezTo>
                <a:close/>
                <a:moveTo>
                  <a:pt x="1256" y="1009"/>
                </a:moveTo>
                <a:cubicBezTo>
                  <a:pt x="1260" y="1002"/>
                  <a:pt x="1265" y="995"/>
                  <a:pt x="1268" y="988"/>
                </a:cubicBezTo>
                <a:cubicBezTo>
                  <a:pt x="1270" y="981"/>
                  <a:pt x="1270" y="977"/>
                  <a:pt x="1272" y="972"/>
                </a:cubicBezTo>
                <a:cubicBezTo>
                  <a:pt x="1274" y="971"/>
                  <a:pt x="1275" y="973"/>
                  <a:pt x="1274" y="976"/>
                </a:cubicBezTo>
                <a:cubicBezTo>
                  <a:pt x="1274" y="979"/>
                  <a:pt x="1272" y="984"/>
                  <a:pt x="1271" y="987"/>
                </a:cubicBezTo>
                <a:cubicBezTo>
                  <a:pt x="1269" y="992"/>
                  <a:pt x="1265" y="1000"/>
                  <a:pt x="1264" y="1002"/>
                </a:cubicBezTo>
                <a:cubicBezTo>
                  <a:pt x="1262" y="1005"/>
                  <a:pt x="1262" y="1004"/>
                  <a:pt x="1259" y="1007"/>
                </a:cubicBezTo>
                <a:cubicBezTo>
                  <a:pt x="1260" y="1005"/>
                  <a:pt x="1258" y="1012"/>
                  <a:pt x="1256" y="1009"/>
                </a:cubicBezTo>
                <a:close/>
                <a:moveTo>
                  <a:pt x="1260" y="1013"/>
                </a:moveTo>
                <a:cubicBezTo>
                  <a:pt x="1256" y="1019"/>
                  <a:pt x="1256" y="1018"/>
                  <a:pt x="1254" y="1025"/>
                </a:cubicBezTo>
                <a:cubicBezTo>
                  <a:pt x="1252" y="1025"/>
                  <a:pt x="1250" y="1030"/>
                  <a:pt x="1248" y="1027"/>
                </a:cubicBezTo>
                <a:cubicBezTo>
                  <a:pt x="1247" y="1023"/>
                  <a:pt x="1251" y="1024"/>
                  <a:pt x="1253" y="1020"/>
                </a:cubicBezTo>
                <a:cubicBezTo>
                  <a:pt x="1254" y="1017"/>
                  <a:pt x="1252" y="1017"/>
                  <a:pt x="1255" y="1012"/>
                </a:cubicBezTo>
                <a:cubicBezTo>
                  <a:pt x="1257" y="1014"/>
                  <a:pt x="1258" y="1012"/>
                  <a:pt x="1260" y="1013"/>
                </a:cubicBezTo>
                <a:close/>
                <a:moveTo>
                  <a:pt x="1169" y="1155"/>
                </a:moveTo>
                <a:cubicBezTo>
                  <a:pt x="1165" y="1160"/>
                  <a:pt x="1160" y="1159"/>
                  <a:pt x="1167" y="1153"/>
                </a:cubicBezTo>
                <a:lnTo>
                  <a:pt x="1169" y="1155"/>
                </a:lnTo>
                <a:close/>
                <a:moveTo>
                  <a:pt x="1239" y="1046"/>
                </a:moveTo>
                <a:cubicBezTo>
                  <a:pt x="1240" y="1045"/>
                  <a:pt x="1242" y="1041"/>
                  <a:pt x="1244" y="1040"/>
                </a:cubicBezTo>
                <a:cubicBezTo>
                  <a:pt x="1246" y="1042"/>
                  <a:pt x="1241" y="1048"/>
                  <a:pt x="1239" y="1046"/>
                </a:cubicBezTo>
                <a:close/>
                <a:moveTo>
                  <a:pt x="1161" y="1159"/>
                </a:moveTo>
                <a:cubicBezTo>
                  <a:pt x="1165" y="1162"/>
                  <a:pt x="1155" y="1170"/>
                  <a:pt x="1153" y="1169"/>
                </a:cubicBezTo>
                <a:cubicBezTo>
                  <a:pt x="1152" y="1168"/>
                  <a:pt x="1159" y="1164"/>
                  <a:pt x="1161" y="1159"/>
                </a:cubicBezTo>
                <a:close/>
                <a:moveTo>
                  <a:pt x="1301" y="865"/>
                </a:moveTo>
                <a:cubicBezTo>
                  <a:pt x="1302" y="862"/>
                  <a:pt x="1301" y="853"/>
                  <a:pt x="1304" y="855"/>
                </a:cubicBezTo>
                <a:cubicBezTo>
                  <a:pt x="1305" y="857"/>
                  <a:pt x="1305" y="859"/>
                  <a:pt x="1304" y="861"/>
                </a:cubicBezTo>
                <a:cubicBezTo>
                  <a:pt x="1303" y="864"/>
                  <a:pt x="1302" y="865"/>
                  <a:pt x="1301" y="865"/>
                </a:cubicBezTo>
                <a:close/>
                <a:moveTo>
                  <a:pt x="1291" y="918"/>
                </a:moveTo>
                <a:cubicBezTo>
                  <a:pt x="1288" y="918"/>
                  <a:pt x="1289" y="911"/>
                  <a:pt x="1291" y="909"/>
                </a:cubicBezTo>
                <a:cubicBezTo>
                  <a:pt x="1293" y="911"/>
                  <a:pt x="1293" y="915"/>
                  <a:pt x="1291" y="918"/>
                </a:cubicBezTo>
                <a:close/>
                <a:moveTo>
                  <a:pt x="548" y="174"/>
                </a:moveTo>
                <a:cubicBezTo>
                  <a:pt x="548" y="176"/>
                  <a:pt x="542" y="177"/>
                  <a:pt x="540" y="176"/>
                </a:cubicBezTo>
                <a:cubicBezTo>
                  <a:pt x="540" y="174"/>
                  <a:pt x="547" y="173"/>
                  <a:pt x="548" y="174"/>
                </a:cubicBezTo>
                <a:close/>
                <a:moveTo>
                  <a:pt x="1300" y="878"/>
                </a:moveTo>
                <a:cubicBezTo>
                  <a:pt x="1299" y="881"/>
                  <a:pt x="1298" y="886"/>
                  <a:pt x="1297" y="890"/>
                </a:cubicBezTo>
                <a:cubicBezTo>
                  <a:pt x="1296" y="894"/>
                  <a:pt x="1295" y="898"/>
                  <a:pt x="1293" y="901"/>
                </a:cubicBezTo>
                <a:cubicBezTo>
                  <a:pt x="1291" y="900"/>
                  <a:pt x="1292" y="894"/>
                  <a:pt x="1294" y="888"/>
                </a:cubicBezTo>
                <a:cubicBezTo>
                  <a:pt x="1295" y="883"/>
                  <a:pt x="1298" y="878"/>
                  <a:pt x="1300" y="878"/>
                </a:cubicBezTo>
                <a:close/>
                <a:moveTo>
                  <a:pt x="1216" y="1086"/>
                </a:moveTo>
                <a:cubicBezTo>
                  <a:pt x="1214" y="1090"/>
                  <a:pt x="1209" y="1093"/>
                  <a:pt x="1209" y="1089"/>
                </a:cubicBezTo>
                <a:cubicBezTo>
                  <a:pt x="1212" y="1084"/>
                  <a:pt x="1217" y="1082"/>
                  <a:pt x="1216" y="1086"/>
                </a:cubicBezTo>
                <a:close/>
                <a:moveTo>
                  <a:pt x="1095" y="1221"/>
                </a:moveTo>
                <a:cubicBezTo>
                  <a:pt x="1095" y="1219"/>
                  <a:pt x="1099" y="1215"/>
                  <a:pt x="1102" y="1212"/>
                </a:cubicBezTo>
                <a:cubicBezTo>
                  <a:pt x="1106" y="1209"/>
                  <a:pt x="1110" y="1207"/>
                  <a:pt x="1112" y="1209"/>
                </a:cubicBezTo>
                <a:cubicBezTo>
                  <a:pt x="1110" y="1215"/>
                  <a:pt x="1104" y="1214"/>
                  <a:pt x="1101" y="1216"/>
                </a:cubicBezTo>
                <a:cubicBezTo>
                  <a:pt x="1098" y="1218"/>
                  <a:pt x="1098" y="1221"/>
                  <a:pt x="1095" y="1221"/>
                </a:cubicBezTo>
                <a:close/>
                <a:moveTo>
                  <a:pt x="604" y="161"/>
                </a:moveTo>
                <a:cubicBezTo>
                  <a:pt x="606" y="161"/>
                  <a:pt x="605" y="162"/>
                  <a:pt x="604" y="162"/>
                </a:cubicBezTo>
                <a:cubicBezTo>
                  <a:pt x="603" y="165"/>
                  <a:pt x="609" y="162"/>
                  <a:pt x="608" y="165"/>
                </a:cubicBezTo>
                <a:cubicBezTo>
                  <a:pt x="603" y="166"/>
                  <a:pt x="599" y="165"/>
                  <a:pt x="598" y="163"/>
                </a:cubicBezTo>
                <a:cubicBezTo>
                  <a:pt x="600" y="163"/>
                  <a:pt x="604" y="163"/>
                  <a:pt x="604" y="161"/>
                </a:cubicBezTo>
                <a:close/>
                <a:moveTo>
                  <a:pt x="1195" y="1113"/>
                </a:moveTo>
                <a:cubicBezTo>
                  <a:pt x="1194" y="1111"/>
                  <a:pt x="1199" y="1107"/>
                  <a:pt x="1195" y="1107"/>
                </a:cubicBezTo>
                <a:cubicBezTo>
                  <a:pt x="1197" y="1103"/>
                  <a:pt x="1199" y="1101"/>
                  <a:pt x="1201" y="1103"/>
                </a:cubicBezTo>
                <a:cubicBezTo>
                  <a:pt x="1196" y="1108"/>
                  <a:pt x="1199" y="1111"/>
                  <a:pt x="1195" y="1113"/>
                </a:cubicBezTo>
                <a:close/>
                <a:moveTo>
                  <a:pt x="383" y="249"/>
                </a:moveTo>
                <a:cubicBezTo>
                  <a:pt x="383" y="258"/>
                  <a:pt x="369" y="254"/>
                  <a:pt x="383" y="249"/>
                </a:cubicBezTo>
                <a:close/>
                <a:moveTo>
                  <a:pt x="1061" y="1247"/>
                </a:moveTo>
                <a:cubicBezTo>
                  <a:pt x="1059" y="1244"/>
                  <a:pt x="1059" y="1244"/>
                  <a:pt x="1059" y="1244"/>
                </a:cubicBezTo>
                <a:cubicBezTo>
                  <a:pt x="1062" y="1242"/>
                  <a:pt x="1064" y="1242"/>
                  <a:pt x="1066" y="1241"/>
                </a:cubicBezTo>
                <a:cubicBezTo>
                  <a:pt x="1067" y="1242"/>
                  <a:pt x="1064" y="1245"/>
                  <a:pt x="1061" y="1247"/>
                </a:cubicBezTo>
                <a:close/>
                <a:moveTo>
                  <a:pt x="1030" y="1263"/>
                </a:moveTo>
                <a:cubicBezTo>
                  <a:pt x="1033" y="1262"/>
                  <a:pt x="1038" y="1256"/>
                  <a:pt x="1038" y="1260"/>
                </a:cubicBezTo>
                <a:cubicBezTo>
                  <a:pt x="1035" y="1263"/>
                  <a:pt x="1032" y="1266"/>
                  <a:pt x="1030" y="1263"/>
                </a:cubicBezTo>
                <a:close/>
                <a:moveTo>
                  <a:pt x="1015" y="1275"/>
                </a:moveTo>
                <a:cubicBezTo>
                  <a:pt x="1014" y="1271"/>
                  <a:pt x="1023" y="1266"/>
                  <a:pt x="1026" y="1268"/>
                </a:cubicBezTo>
                <a:cubicBezTo>
                  <a:pt x="1023" y="1271"/>
                  <a:pt x="1019" y="1273"/>
                  <a:pt x="1015" y="1275"/>
                </a:cubicBezTo>
                <a:close/>
                <a:moveTo>
                  <a:pt x="944" y="213"/>
                </a:moveTo>
                <a:cubicBezTo>
                  <a:pt x="942" y="216"/>
                  <a:pt x="938" y="211"/>
                  <a:pt x="936" y="210"/>
                </a:cubicBezTo>
                <a:cubicBezTo>
                  <a:pt x="934" y="209"/>
                  <a:pt x="931" y="209"/>
                  <a:pt x="930" y="208"/>
                </a:cubicBezTo>
                <a:cubicBezTo>
                  <a:pt x="930" y="208"/>
                  <a:pt x="929" y="206"/>
                  <a:pt x="929" y="206"/>
                </a:cubicBezTo>
                <a:cubicBezTo>
                  <a:pt x="927" y="205"/>
                  <a:pt x="923" y="204"/>
                  <a:pt x="920" y="203"/>
                </a:cubicBezTo>
                <a:cubicBezTo>
                  <a:pt x="916" y="201"/>
                  <a:pt x="913" y="200"/>
                  <a:pt x="909" y="199"/>
                </a:cubicBezTo>
                <a:cubicBezTo>
                  <a:pt x="906" y="197"/>
                  <a:pt x="903" y="196"/>
                  <a:pt x="899" y="194"/>
                </a:cubicBezTo>
                <a:cubicBezTo>
                  <a:pt x="900" y="193"/>
                  <a:pt x="906" y="193"/>
                  <a:pt x="908" y="194"/>
                </a:cubicBezTo>
                <a:cubicBezTo>
                  <a:pt x="910" y="194"/>
                  <a:pt x="913" y="195"/>
                  <a:pt x="915" y="197"/>
                </a:cubicBezTo>
                <a:cubicBezTo>
                  <a:pt x="918" y="198"/>
                  <a:pt x="921" y="200"/>
                  <a:pt x="924" y="202"/>
                </a:cubicBezTo>
                <a:cubicBezTo>
                  <a:pt x="925" y="202"/>
                  <a:pt x="926" y="201"/>
                  <a:pt x="927" y="202"/>
                </a:cubicBezTo>
                <a:cubicBezTo>
                  <a:pt x="927" y="202"/>
                  <a:pt x="928" y="204"/>
                  <a:pt x="928" y="204"/>
                </a:cubicBezTo>
                <a:cubicBezTo>
                  <a:pt x="931" y="205"/>
                  <a:pt x="932" y="204"/>
                  <a:pt x="934" y="206"/>
                </a:cubicBezTo>
                <a:cubicBezTo>
                  <a:pt x="938" y="208"/>
                  <a:pt x="941" y="211"/>
                  <a:pt x="944" y="213"/>
                </a:cubicBezTo>
                <a:close/>
                <a:moveTo>
                  <a:pt x="1166" y="1144"/>
                </a:moveTo>
                <a:cubicBezTo>
                  <a:pt x="1161" y="1148"/>
                  <a:pt x="1151" y="1161"/>
                  <a:pt x="1149" y="1163"/>
                </a:cubicBezTo>
                <a:cubicBezTo>
                  <a:pt x="1146" y="1159"/>
                  <a:pt x="1160" y="1148"/>
                  <a:pt x="1163" y="1141"/>
                </a:cubicBezTo>
                <a:lnTo>
                  <a:pt x="1166" y="1144"/>
                </a:lnTo>
                <a:close/>
                <a:moveTo>
                  <a:pt x="1102" y="1210"/>
                </a:moveTo>
                <a:cubicBezTo>
                  <a:pt x="1099" y="1209"/>
                  <a:pt x="1100" y="1207"/>
                  <a:pt x="1102" y="1205"/>
                </a:cubicBezTo>
                <a:cubicBezTo>
                  <a:pt x="1104" y="1203"/>
                  <a:pt x="1106" y="1201"/>
                  <a:pt x="1108" y="1200"/>
                </a:cubicBezTo>
                <a:cubicBezTo>
                  <a:pt x="1109" y="1203"/>
                  <a:pt x="1104" y="1207"/>
                  <a:pt x="1102" y="1210"/>
                </a:cubicBezTo>
                <a:close/>
                <a:moveTo>
                  <a:pt x="1204" y="1090"/>
                </a:moveTo>
                <a:cubicBezTo>
                  <a:pt x="1200" y="1089"/>
                  <a:pt x="1205" y="1079"/>
                  <a:pt x="1209" y="1076"/>
                </a:cubicBezTo>
                <a:cubicBezTo>
                  <a:pt x="1213" y="1078"/>
                  <a:pt x="1206" y="1085"/>
                  <a:pt x="1204" y="1090"/>
                </a:cubicBezTo>
                <a:close/>
                <a:moveTo>
                  <a:pt x="1173" y="1133"/>
                </a:moveTo>
                <a:cubicBezTo>
                  <a:pt x="1168" y="1139"/>
                  <a:pt x="1168" y="1139"/>
                  <a:pt x="1168" y="1139"/>
                </a:cubicBezTo>
                <a:cubicBezTo>
                  <a:pt x="1164" y="1138"/>
                  <a:pt x="1171" y="1130"/>
                  <a:pt x="1173" y="1133"/>
                </a:cubicBezTo>
                <a:close/>
                <a:moveTo>
                  <a:pt x="1080" y="1227"/>
                </a:moveTo>
                <a:cubicBezTo>
                  <a:pt x="1079" y="1226"/>
                  <a:pt x="1080" y="1224"/>
                  <a:pt x="1081" y="1223"/>
                </a:cubicBezTo>
                <a:cubicBezTo>
                  <a:pt x="1082" y="1219"/>
                  <a:pt x="1082" y="1219"/>
                  <a:pt x="1088" y="1214"/>
                </a:cubicBezTo>
                <a:cubicBezTo>
                  <a:pt x="1088" y="1218"/>
                  <a:pt x="1087" y="1222"/>
                  <a:pt x="1080" y="1227"/>
                </a:cubicBezTo>
                <a:close/>
                <a:moveTo>
                  <a:pt x="1002" y="242"/>
                </a:moveTo>
                <a:cubicBezTo>
                  <a:pt x="1001" y="243"/>
                  <a:pt x="997" y="242"/>
                  <a:pt x="993" y="239"/>
                </a:cubicBezTo>
                <a:cubicBezTo>
                  <a:pt x="990" y="237"/>
                  <a:pt x="986" y="234"/>
                  <a:pt x="984" y="233"/>
                </a:cubicBezTo>
                <a:cubicBezTo>
                  <a:pt x="986" y="232"/>
                  <a:pt x="989" y="233"/>
                  <a:pt x="993" y="235"/>
                </a:cubicBezTo>
                <a:cubicBezTo>
                  <a:pt x="996" y="237"/>
                  <a:pt x="1000" y="241"/>
                  <a:pt x="1002" y="242"/>
                </a:cubicBezTo>
                <a:close/>
                <a:moveTo>
                  <a:pt x="1108" y="1198"/>
                </a:moveTo>
                <a:cubicBezTo>
                  <a:pt x="1113" y="1193"/>
                  <a:pt x="1113" y="1193"/>
                  <a:pt x="1113" y="1193"/>
                </a:cubicBezTo>
                <a:cubicBezTo>
                  <a:pt x="1116" y="1195"/>
                  <a:pt x="1110" y="1201"/>
                  <a:pt x="1108" y="1198"/>
                </a:cubicBezTo>
                <a:close/>
                <a:moveTo>
                  <a:pt x="1072" y="1232"/>
                </a:moveTo>
                <a:cubicBezTo>
                  <a:pt x="1067" y="1235"/>
                  <a:pt x="1059" y="1239"/>
                  <a:pt x="1060" y="1235"/>
                </a:cubicBezTo>
                <a:cubicBezTo>
                  <a:pt x="1064" y="1232"/>
                  <a:pt x="1067" y="1230"/>
                  <a:pt x="1071" y="1228"/>
                </a:cubicBezTo>
                <a:cubicBezTo>
                  <a:pt x="1073" y="1229"/>
                  <a:pt x="1072" y="1231"/>
                  <a:pt x="1072" y="1232"/>
                </a:cubicBezTo>
                <a:close/>
                <a:moveTo>
                  <a:pt x="576" y="178"/>
                </a:moveTo>
                <a:cubicBezTo>
                  <a:pt x="571" y="180"/>
                  <a:pt x="571" y="178"/>
                  <a:pt x="566" y="179"/>
                </a:cubicBezTo>
                <a:cubicBezTo>
                  <a:pt x="565" y="177"/>
                  <a:pt x="575" y="176"/>
                  <a:pt x="576" y="178"/>
                </a:cubicBezTo>
                <a:close/>
                <a:moveTo>
                  <a:pt x="645" y="165"/>
                </a:moveTo>
                <a:cubicBezTo>
                  <a:pt x="653" y="165"/>
                  <a:pt x="645" y="171"/>
                  <a:pt x="641" y="169"/>
                </a:cubicBezTo>
                <a:cubicBezTo>
                  <a:pt x="640" y="166"/>
                  <a:pt x="647" y="167"/>
                  <a:pt x="645" y="165"/>
                </a:cubicBezTo>
                <a:close/>
                <a:moveTo>
                  <a:pt x="983" y="232"/>
                </a:moveTo>
                <a:cubicBezTo>
                  <a:pt x="981" y="233"/>
                  <a:pt x="976" y="231"/>
                  <a:pt x="975" y="229"/>
                </a:cubicBezTo>
                <a:cubicBezTo>
                  <a:pt x="976" y="227"/>
                  <a:pt x="981" y="230"/>
                  <a:pt x="983" y="232"/>
                </a:cubicBezTo>
                <a:close/>
                <a:moveTo>
                  <a:pt x="1195" y="1101"/>
                </a:moveTo>
                <a:cubicBezTo>
                  <a:pt x="1191" y="1107"/>
                  <a:pt x="1188" y="1110"/>
                  <a:pt x="1185" y="1109"/>
                </a:cubicBezTo>
                <a:cubicBezTo>
                  <a:pt x="1184" y="1106"/>
                  <a:pt x="1187" y="1106"/>
                  <a:pt x="1189" y="1105"/>
                </a:cubicBezTo>
                <a:cubicBezTo>
                  <a:pt x="1191" y="1103"/>
                  <a:pt x="1194" y="1097"/>
                  <a:pt x="1195" y="1101"/>
                </a:cubicBezTo>
                <a:close/>
                <a:moveTo>
                  <a:pt x="916" y="1318"/>
                </a:moveTo>
                <a:cubicBezTo>
                  <a:pt x="914" y="1314"/>
                  <a:pt x="922" y="1314"/>
                  <a:pt x="926" y="1313"/>
                </a:cubicBezTo>
                <a:cubicBezTo>
                  <a:pt x="926" y="1316"/>
                  <a:pt x="919" y="1317"/>
                  <a:pt x="916" y="1318"/>
                </a:cubicBezTo>
                <a:close/>
                <a:moveTo>
                  <a:pt x="1052" y="1245"/>
                </a:moveTo>
                <a:cubicBezTo>
                  <a:pt x="1054" y="1235"/>
                  <a:pt x="1043" y="1253"/>
                  <a:pt x="1036" y="1254"/>
                </a:cubicBezTo>
                <a:cubicBezTo>
                  <a:pt x="1036" y="1253"/>
                  <a:pt x="1037" y="1251"/>
                  <a:pt x="1039" y="1250"/>
                </a:cubicBezTo>
                <a:cubicBezTo>
                  <a:pt x="1037" y="1248"/>
                  <a:pt x="1032" y="1252"/>
                  <a:pt x="1034" y="1248"/>
                </a:cubicBezTo>
                <a:cubicBezTo>
                  <a:pt x="1040" y="1243"/>
                  <a:pt x="1045" y="1244"/>
                  <a:pt x="1049" y="1242"/>
                </a:cubicBezTo>
                <a:cubicBezTo>
                  <a:pt x="1052" y="1240"/>
                  <a:pt x="1054" y="1235"/>
                  <a:pt x="1058" y="1235"/>
                </a:cubicBezTo>
                <a:cubicBezTo>
                  <a:pt x="1057" y="1237"/>
                  <a:pt x="1057" y="1238"/>
                  <a:pt x="1056" y="1240"/>
                </a:cubicBezTo>
                <a:cubicBezTo>
                  <a:pt x="1055" y="1242"/>
                  <a:pt x="1053" y="1243"/>
                  <a:pt x="1052" y="1245"/>
                </a:cubicBezTo>
                <a:close/>
                <a:moveTo>
                  <a:pt x="1133" y="1173"/>
                </a:moveTo>
                <a:cubicBezTo>
                  <a:pt x="1131" y="1172"/>
                  <a:pt x="1132" y="1171"/>
                  <a:pt x="1135" y="1168"/>
                </a:cubicBezTo>
                <a:cubicBezTo>
                  <a:pt x="1131" y="1169"/>
                  <a:pt x="1126" y="1174"/>
                  <a:pt x="1122" y="1179"/>
                </a:cubicBezTo>
                <a:cubicBezTo>
                  <a:pt x="1121" y="1180"/>
                  <a:pt x="1120" y="1181"/>
                  <a:pt x="1119" y="1182"/>
                </a:cubicBezTo>
                <a:cubicBezTo>
                  <a:pt x="1118" y="1183"/>
                  <a:pt x="1117" y="1184"/>
                  <a:pt x="1116" y="1184"/>
                </a:cubicBezTo>
                <a:cubicBezTo>
                  <a:pt x="1114" y="1186"/>
                  <a:pt x="1112" y="1186"/>
                  <a:pt x="1110" y="1186"/>
                </a:cubicBezTo>
                <a:cubicBezTo>
                  <a:pt x="1111" y="1183"/>
                  <a:pt x="1114" y="1181"/>
                  <a:pt x="1116" y="1179"/>
                </a:cubicBezTo>
                <a:cubicBezTo>
                  <a:pt x="1119" y="1178"/>
                  <a:pt x="1121" y="1177"/>
                  <a:pt x="1123" y="1175"/>
                </a:cubicBezTo>
                <a:cubicBezTo>
                  <a:pt x="1126" y="1172"/>
                  <a:pt x="1127" y="1169"/>
                  <a:pt x="1132" y="1165"/>
                </a:cubicBezTo>
                <a:cubicBezTo>
                  <a:pt x="1131" y="1165"/>
                  <a:pt x="1133" y="1165"/>
                  <a:pt x="1133" y="1164"/>
                </a:cubicBezTo>
                <a:cubicBezTo>
                  <a:pt x="1134" y="1163"/>
                  <a:pt x="1136" y="1162"/>
                  <a:pt x="1139" y="1159"/>
                </a:cubicBezTo>
                <a:cubicBezTo>
                  <a:pt x="1141" y="1157"/>
                  <a:pt x="1144" y="1154"/>
                  <a:pt x="1146" y="1150"/>
                </a:cubicBezTo>
                <a:cubicBezTo>
                  <a:pt x="1150" y="1150"/>
                  <a:pt x="1143" y="1155"/>
                  <a:pt x="1145" y="1156"/>
                </a:cubicBezTo>
                <a:cubicBezTo>
                  <a:pt x="1146" y="1157"/>
                  <a:pt x="1150" y="1148"/>
                  <a:pt x="1151" y="1152"/>
                </a:cubicBezTo>
                <a:cubicBezTo>
                  <a:pt x="1146" y="1159"/>
                  <a:pt x="1141" y="1165"/>
                  <a:pt x="1136" y="1165"/>
                </a:cubicBezTo>
                <a:cubicBezTo>
                  <a:pt x="1136" y="1168"/>
                  <a:pt x="1138" y="1169"/>
                  <a:pt x="1133" y="1173"/>
                </a:cubicBezTo>
                <a:close/>
                <a:moveTo>
                  <a:pt x="864" y="1333"/>
                </a:moveTo>
                <a:cubicBezTo>
                  <a:pt x="861" y="1334"/>
                  <a:pt x="860" y="1332"/>
                  <a:pt x="858" y="1333"/>
                </a:cubicBezTo>
                <a:cubicBezTo>
                  <a:pt x="856" y="1333"/>
                  <a:pt x="852" y="1336"/>
                  <a:pt x="852" y="1333"/>
                </a:cubicBezTo>
                <a:cubicBezTo>
                  <a:pt x="858" y="1331"/>
                  <a:pt x="862" y="1331"/>
                  <a:pt x="864" y="1333"/>
                </a:cubicBezTo>
                <a:close/>
                <a:moveTo>
                  <a:pt x="775" y="172"/>
                </a:moveTo>
                <a:cubicBezTo>
                  <a:pt x="772" y="171"/>
                  <a:pt x="772" y="172"/>
                  <a:pt x="770" y="172"/>
                </a:cubicBezTo>
                <a:cubicBezTo>
                  <a:pt x="768" y="172"/>
                  <a:pt x="767" y="170"/>
                  <a:pt x="767" y="170"/>
                </a:cubicBezTo>
                <a:cubicBezTo>
                  <a:pt x="765" y="170"/>
                  <a:pt x="757" y="172"/>
                  <a:pt x="757" y="168"/>
                </a:cubicBezTo>
                <a:cubicBezTo>
                  <a:pt x="761" y="168"/>
                  <a:pt x="776" y="168"/>
                  <a:pt x="775" y="172"/>
                </a:cubicBezTo>
                <a:close/>
                <a:moveTo>
                  <a:pt x="814" y="178"/>
                </a:moveTo>
                <a:cubicBezTo>
                  <a:pt x="805" y="176"/>
                  <a:pt x="805" y="176"/>
                  <a:pt x="805" y="176"/>
                </a:cubicBezTo>
                <a:cubicBezTo>
                  <a:pt x="805" y="173"/>
                  <a:pt x="816" y="174"/>
                  <a:pt x="814" y="178"/>
                </a:cubicBezTo>
                <a:close/>
                <a:moveTo>
                  <a:pt x="511" y="202"/>
                </a:moveTo>
                <a:cubicBezTo>
                  <a:pt x="510" y="203"/>
                  <a:pt x="505" y="205"/>
                  <a:pt x="501" y="206"/>
                </a:cubicBezTo>
                <a:cubicBezTo>
                  <a:pt x="496" y="202"/>
                  <a:pt x="511" y="197"/>
                  <a:pt x="511" y="202"/>
                </a:cubicBezTo>
                <a:close/>
                <a:moveTo>
                  <a:pt x="828" y="179"/>
                </a:moveTo>
                <a:cubicBezTo>
                  <a:pt x="833" y="180"/>
                  <a:pt x="837" y="181"/>
                  <a:pt x="836" y="183"/>
                </a:cubicBezTo>
                <a:cubicBezTo>
                  <a:pt x="832" y="184"/>
                  <a:pt x="828" y="181"/>
                  <a:pt x="828" y="179"/>
                </a:cubicBezTo>
                <a:close/>
                <a:moveTo>
                  <a:pt x="861" y="187"/>
                </a:moveTo>
                <a:cubicBezTo>
                  <a:pt x="864" y="190"/>
                  <a:pt x="868" y="189"/>
                  <a:pt x="871" y="192"/>
                </a:cubicBezTo>
                <a:cubicBezTo>
                  <a:pt x="870" y="192"/>
                  <a:pt x="869" y="193"/>
                  <a:pt x="869" y="194"/>
                </a:cubicBezTo>
                <a:cubicBezTo>
                  <a:pt x="865" y="192"/>
                  <a:pt x="861" y="190"/>
                  <a:pt x="861" y="187"/>
                </a:cubicBezTo>
                <a:close/>
                <a:moveTo>
                  <a:pt x="536" y="195"/>
                </a:moveTo>
                <a:cubicBezTo>
                  <a:pt x="532" y="196"/>
                  <a:pt x="528" y="197"/>
                  <a:pt x="527" y="195"/>
                </a:cubicBezTo>
                <a:cubicBezTo>
                  <a:pt x="530" y="193"/>
                  <a:pt x="536" y="191"/>
                  <a:pt x="536" y="195"/>
                </a:cubicBezTo>
                <a:close/>
                <a:moveTo>
                  <a:pt x="874" y="193"/>
                </a:moveTo>
                <a:cubicBezTo>
                  <a:pt x="882" y="195"/>
                  <a:pt x="882" y="195"/>
                  <a:pt x="882" y="195"/>
                </a:cubicBezTo>
                <a:cubicBezTo>
                  <a:pt x="883" y="198"/>
                  <a:pt x="871" y="195"/>
                  <a:pt x="874" y="193"/>
                </a:cubicBezTo>
                <a:close/>
                <a:moveTo>
                  <a:pt x="1017" y="1262"/>
                </a:moveTo>
                <a:cubicBezTo>
                  <a:pt x="1020" y="1258"/>
                  <a:pt x="1023" y="1255"/>
                  <a:pt x="1029" y="1252"/>
                </a:cubicBezTo>
                <a:cubicBezTo>
                  <a:pt x="1030" y="1255"/>
                  <a:pt x="1021" y="1259"/>
                  <a:pt x="1017" y="1262"/>
                </a:cubicBezTo>
                <a:close/>
                <a:moveTo>
                  <a:pt x="1109" y="1189"/>
                </a:moveTo>
                <a:cubicBezTo>
                  <a:pt x="1103" y="1200"/>
                  <a:pt x="1099" y="1188"/>
                  <a:pt x="1109" y="1189"/>
                </a:cubicBezTo>
                <a:close/>
                <a:moveTo>
                  <a:pt x="966" y="1288"/>
                </a:moveTo>
                <a:cubicBezTo>
                  <a:pt x="964" y="1286"/>
                  <a:pt x="969" y="1283"/>
                  <a:pt x="972" y="1283"/>
                </a:cubicBezTo>
                <a:cubicBezTo>
                  <a:pt x="973" y="1285"/>
                  <a:pt x="969" y="1287"/>
                  <a:pt x="966" y="1288"/>
                </a:cubicBezTo>
                <a:close/>
                <a:moveTo>
                  <a:pt x="934" y="1303"/>
                </a:moveTo>
                <a:cubicBezTo>
                  <a:pt x="932" y="1303"/>
                  <a:pt x="931" y="1301"/>
                  <a:pt x="928" y="1301"/>
                </a:cubicBezTo>
                <a:cubicBezTo>
                  <a:pt x="931" y="1300"/>
                  <a:pt x="945" y="1293"/>
                  <a:pt x="950" y="1292"/>
                </a:cubicBezTo>
                <a:cubicBezTo>
                  <a:pt x="952" y="1295"/>
                  <a:pt x="944" y="1296"/>
                  <a:pt x="941" y="1298"/>
                </a:cubicBezTo>
                <a:cubicBezTo>
                  <a:pt x="937" y="1300"/>
                  <a:pt x="937" y="1302"/>
                  <a:pt x="934" y="1303"/>
                </a:cubicBezTo>
                <a:close/>
                <a:moveTo>
                  <a:pt x="743" y="1348"/>
                </a:moveTo>
                <a:cubicBezTo>
                  <a:pt x="741" y="1345"/>
                  <a:pt x="754" y="1344"/>
                  <a:pt x="753" y="1347"/>
                </a:cubicBezTo>
                <a:cubicBezTo>
                  <a:pt x="751" y="1348"/>
                  <a:pt x="747" y="1348"/>
                  <a:pt x="743" y="1348"/>
                </a:cubicBezTo>
                <a:close/>
                <a:moveTo>
                  <a:pt x="1099" y="1197"/>
                </a:moveTo>
                <a:cubicBezTo>
                  <a:pt x="1095" y="1201"/>
                  <a:pt x="1092" y="1201"/>
                  <a:pt x="1091" y="1200"/>
                </a:cubicBezTo>
                <a:cubicBezTo>
                  <a:pt x="1095" y="1196"/>
                  <a:pt x="1097" y="1195"/>
                  <a:pt x="1099" y="1197"/>
                </a:cubicBezTo>
                <a:close/>
                <a:moveTo>
                  <a:pt x="1127" y="354"/>
                </a:moveTo>
                <a:cubicBezTo>
                  <a:pt x="1122" y="355"/>
                  <a:pt x="1121" y="348"/>
                  <a:pt x="1120" y="345"/>
                </a:cubicBezTo>
                <a:cubicBezTo>
                  <a:pt x="1124" y="345"/>
                  <a:pt x="1126" y="351"/>
                  <a:pt x="1127" y="354"/>
                </a:cubicBezTo>
                <a:close/>
                <a:moveTo>
                  <a:pt x="1138" y="363"/>
                </a:moveTo>
                <a:cubicBezTo>
                  <a:pt x="1135" y="366"/>
                  <a:pt x="1127" y="356"/>
                  <a:pt x="1127" y="353"/>
                </a:cubicBezTo>
                <a:cubicBezTo>
                  <a:pt x="1131" y="353"/>
                  <a:pt x="1134" y="359"/>
                  <a:pt x="1138" y="363"/>
                </a:cubicBezTo>
                <a:close/>
                <a:moveTo>
                  <a:pt x="907" y="1307"/>
                </a:moveTo>
                <a:cubicBezTo>
                  <a:pt x="913" y="1305"/>
                  <a:pt x="922" y="1301"/>
                  <a:pt x="926" y="1301"/>
                </a:cubicBezTo>
                <a:cubicBezTo>
                  <a:pt x="928" y="1303"/>
                  <a:pt x="919" y="1307"/>
                  <a:pt x="917" y="1307"/>
                </a:cubicBezTo>
                <a:cubicBezTo>
                  <a:pt x="914" y="1308"/>
                  <a:pt x="906" y="1310"/>
                  <a:pt x="907" y="1307"/>
                </a:cubicBezTo>
                <a:close/>
                <a:moveTo>
                  <a:pt x="855" y="1326"/>
                </a:moveTo>
                <a:cubicBezTo>
                  <a:pt x="852" y="1331"/>
                  <a:pt x="846" y="1328"/>
                  <a:pt x="841" y="1329"/>
                </a:cubicBezTo>
                <a:cubicBezTo>
                  <a:pt x="842" y="1327"/>
                  <a:pt x="845" y="1326"/>
                  <a:pt x="847" y="1326"/>
                </a:cubicBezTo>
                <a:cubicBezTo>
                  <a:pt x="847" y="1326"/>
                  <a:pt x="847" y="1328"/>
                  <a:pt x="848" y="1328"/>
                </a:cubicBezTo>
                <a:cubicBezTo>
                  <a:pt x="851" y="1329"/>
                  <a:pt x="854" y="1323"/>
                  <a:pt x="855" y="1326"/>
                </a:cubicBezTo>
                <a:close/>
                <a:moveTo>
                  <a:pt x="809" y="1336"/>
                </a:moveTo>
                <a:cubicBezTo>
                  <a:pt x="812" y="1336"/>
                  <a:pt x="820" y="1332"/>
                  <a:pt x="820" y="1335"/>
                </a:cubicBezTo>
                <a:cubicBezTo>
                  <a:pt x="818" y="1337"/>
                  <a:pt x="808" y="1340"/>
                  <a:pt x="809" y="1336"/>
                </a:cubicBezTo>
                <a:close/>
                <a:moveTo>
                  <a:pt x="590" y="183"/>
                </a:moveTo>
                <a:cubicBezTo>
                  <a:pt x="594" y="183"/>
                  <a:pt x="597" y="182"/>
                  <a:pt x="601" y="181"/>
                </a:cubicBezTo>
                <a:cubicBezTo>
                  <a:pt x="601" y="183"/>
                  <a:pt x="601" y="183"/>
                  <a:pt x="601" y="183"/>
                </a:cubicBezTo>
                <a:cubicBezTo>
                  <a:pt x="598" y="183"/>
                  <a:pt x="594" y="184"/>
                  <a:pt x="590" y="185"/>
                </a:cubicBezTo>
                <a:lnTo>
                  <a:pt x="590" y="183"/>
                </a:lnTo>
                <a:close/>
                <a:moveTo>
                  <a:pt x="1096" y="322"/>
                </a:moveTo>
                <a:cubicBezTo>
                  <a:pt x="1099" y="324"/>
                  <a:pt x="1101" y="326"/>
                  <a:pt x="1101" y="328"/>
                </a:cubicBezTo>
                <a:cubicBezTo>
                  <a:pt x="1100" y="330"/>
                  <a:pt x="1098" y="331"/>
                  <a:pt x="1094" y="327"/>
                </a:cubicBezTo>
                <a:cubicBezTo>
                  <a:pt x="1095" y="326"/>
                  <a:pt x="1097" y="328"/>
                  <a:pt x="1098" y="327"/>
                </a:cubicBezTo>
                <a:cubicBezTo>
                  <a:pt x="1100" y="326"/>
                  <a:pt x="1092" y="323"/>
                  <a:pt x="1096" y="322"/>
                </a:cubicBezTo>
                <a:close/>
                <a:moveTo>
                  <a:pt x="1181" y="425"/>
                </a:moveTo>
                <a:cubicBezTo>
                  <a:pt x="1179" y="421"/>
                  <a:pt x="1177" y="416"/>
                  <a:pt x="1175" y="412"/>
                </a:cubicBezTo>
                <a:cubicBezTo>
                  <a:pt x="1180" y="415"/>
                  <a:pt x="1184" y="422"/>
                  <a:pt x="1181" y="425"/>
                </a:cubicBezTo>
                <a:close/>
                <a:moveTo>
                  <a:pt x="905" y="1311"/>
                </a:moveTo>
                <a:cubicBezTo>
                  <a:pt x="901" y="1313"/>
                  <a:pt x="899" y="1312"/>
                  <a:pt x="896" y="1313"/>
                </a:cubicBezTo>
                <a:cubicBezTo>
                  <a:pt x="897" y="1311"/>
                  <a:pt x="901" y="1309"/>
                  <a:pt x="905" y="1308"/>
                </a:cubicBezTo>
                <a:cubicBezTo>
                  <a:pt x="905" y="1309"/>
                  <a:pt x="904" y="1310"/>
                  <a:pt x="905" y="1311"/>
                </a:cubicBezTo>
                <a:close/>
                <a:moveTo>
                  <a:pt x="672" y="1343"/>
                </a:moveTo>
                <a:cubicBezTo>
                  <a:pt x="675" y="1343"/>
                  <a:pt x="682" y="1342"/>
                  <a:pt x="680" y="1345"/>
                </a:cubicBezTo>
                <a:cubicBezTo>
                  <a:pt x="676" y="1345"/>
                  <a:pt x="672" y="1346"/>
                  <a:pt x="672" y="1343"/>
                </a:cubicBezTo>
                <a:close/>
                <a:moveTo>
                  <a:pt x="658" y="1342"/>
                </a:moveTo>
                <a:cubicBezTo>
                  <a:pt x="663" y="1343"/>
                  <a:pt x="666" y="1340"/>
                  <a:pt x="666" y="1344"/>
                </a:cubicBezTo>
                <a:cubicBezTo>
                  <a:pt x="664" y="1345"/>
                  <a:pt x="658" y="1344"/>
                  <a:pt x="658" y="1342"/>
                </a:cubicBezTo>
                <a:close/>
                <a:moveTo>
                  <a:pt x="1148" y="377"/>
                </a:moveTo>
                <a:cubicBezTo>
                  <a:pt x="1152" y="382"/>
                  <a:pt x="1152" y="382"/>
                  <a:pt x="1152" y="382"/>
                </a:cubicBezTo>
                <a:cubicBezTo>
                  <a:pt x="1150" y="385"/>
                  <a:pt x="1145" y="379"/>
                  <a:pt x="1148" y="377"/>
                </a:cubicBezTo>
                <a:close/>
                <a:moveTo>
                  <a:pt x="1157" y="388"/>
                </a:moveTo>
                <a:cubicBezTo>
                  <a:pt x="1161" y="393"/>
                  <a:pt x="1163" y="396"/>
                  <a:pt x="1161" y="399"/>
                </a:cubicBezTo>
                <a:cubicBezTo>
                  <a:pt x="1159" y="398"/>
                  <a:pt x="1158" y="396"/>
                  <a:pt x="1157" y="393"/>
                </a:cubicBezTo>
                <a:cubicBezTo>
                  <a:pt x="1156" y="391"/>
                  <a:pt x="1156" y="389"/>
                  <a:pt x="1157" y="388"/>
                </a:cubicBezTo>
                <a:close/>
                <a:moveTo>
                  <a:pt x="631" y="1341"/>
                </a:moveTo>
                <a:cubicBezTo>
                  <a:pt x="623" y="1340"/>
                  <a:pt x="623" y="1340"/>
                  <a:pt x="623" y="1340"/>
                </a:cubicBezTo>
                <a:cubicBezTo>
                  <a:pt x="622" y="1336"/>
                  <a:pt x="633" y="1338"/>
                  <a:pt x="631" y="1341"/>
                </a:cubicBezTo>
                <a:close/>
                <a:moveTo>
                  <a:pt x="1192" y="437"/>
                </a:moveTo>
                <a:cubicBezTo>
                  <a:pt x="1189" y="439"/>
                  <a:pt x="1189" y="439"/>
                  <a:pt x="1189" y="439"/>
                </a:cubicBezTo>
                <a:cubicBezTo>
                  <a:pt x="1188" y="436"/>
                  <a:pt x="1182" y="431"/>
                  <a:pt x="1184" y="429"/>
                </a:cubicBezTo>
                <a:cubicBezTo>
                  <a:pt x="1186" y="428"/>
                  <a:pt x="1189" y="433"/>
                  <a:pt x="1192" y="437"/>
                </a:cubicBezTo>
                <a:close/>
                <a:moveTo>
                  <a:pt x="1199" y="458"/>
                </a:moveTo>
                <a:cubicBezTo>
                  <a:pt x="1195" y="454"/>
                  <a:pt x="1199" y="453"/>
                  <a:pt x="1197" y="450"/>
                </a:cubicBezTo>
                <a:cubicBezTo>
                  <a:pt x="1196" y="447"/>
                  <a:pt x="1192" y="446"/>
                  <a:pt x="1192" y="442"/>
                </a:cubicBezTo>
                <a:cubicBezTo>
                  <a:pt x="1195" y="439"/>
                  <a:pt x="1196" y="447"/>
                  <a:pt x="1198" y="450"/>
                </a:cubicBezTo>
                <a:cubicBezTo>
                  <a:pt x="1200" y="453"/>
                  <a:pt x="1208" y="462"/>
                  <a:pt x="1206" y="467"/>
                </a:cubicBezTo>
                <a:cubicBezTo>
                  <a:pt x="1207" y="469"/>
                  <a:pt x="1206" y="466"/>
                  <a:pt x="1205" y="463"/>
                </a:cubicBezTo>
                <a:cubicBezTo>
                  <a:pt x="1204" y="460"/>
                  <a:pt x="1201" y="457"/>
                  <a:pt x="1199" y="458"/>
                </a:cubicBezTo>
                <a:close/>
                <a:moveTo>
                  <a:pt x="1251" y="962"/>
                </a:moveTo>
                <a:cubicBezTo>
                  <a:pt x="1249" y="960"/>
                  <a:pt x="1254" y="947"/>
                  <a:pt x="1256" y="944"/>
                </a:cubicBezTo>
                <a:cubicBezTo>
                  <a:pt x="1259" y="946"/>
                  <a:pt x="1253" y="959"/>
                  <a:pt x="1251" y="962"/>
                </a:cubicBezTo>
                <a:close/>
                <a:moveTo>
                  <a:pt x="1137" y="1145"/>
                </a:moveTo>
                <a:cubicBezTo>
                  <a:pt x="1134" y="1140"/>
                  <a:pt x="1144" y="1134"/>
                  <a:pt x="1147" y="1131"/>
                </a:cubicBezTo>
                <a:cubicBezTo>
                  <a:pt x="1150" y="1127"/>
                  <a:pt x="1154" y="1122"/>
                  <a:pt x="1158" y="1116"/>
                </a:cubicBezTo>
                <a:cubicBezTo>
                  <a:pt x="1160" y="1113"/>
                  <a:pt x="1163" y="1111"/>
                  <a:pt x="1165" y="1108"/>
                </a:cubicBezTo>
                <a:cubicBezTo>
                  <a:pt x="1167" y="1105"/>
                  <a:pt x="1169" y="1102"/>
                  <a:pt x="1171" y="1099"/>
                </a:cubicBezTo>
                <a:cubicBezTo>
                  <a:pt x="1172" y="1097"/>
                  <a:pt x="1176" y="1094"/>
                  <a:pt x="1178" y="1091"/>
                </a:cubicBezTo>
                <a:cubicBezTo>
                  <a:pt x="1179" y="1089"/>
                  <a:pt x="1179" y="1088"/>
                  <a:pt x="1180" y="1086"/>
                </a:cubicBezTo>
                <a:cubicBezTo>
                  <a:pt x="1180" y="1085"/>
                  <a:pt x="1181" y="1083"/>
                  <a:pt x="1181" y="1082"/>
                </a:cubicBezTo>
                <a:cubicBezTo>
                  <a:pt x="1183" y="1080"/>
                  <a:pt x="1186" y="1078"/>
                  <a:pt x="1188" y="1075"/>
                </a:cubicBezTo>
                <a:cubicBezTo>
                  <a:pt x="1192" y="1070"/>
                  <a:pt x="1197" y="1064"/>
                  <a:pt x="1200" y="1057"/>
                </a:cubicBezTo>
                <a:cubicBezTo>
                  <a:pt x="1204" y="1050"/>
                  <a:pt x="1208" y="1043"/>
                  <a:pt x="1211" y="1037"/>
                </a:cubicBezTo>
                <a:cubicBezTo>
                  <a:pt x="1214" y="1031"/>
                  <a:pt x="1218" y="1026"/>
                  <a:pt x="1221" y="1021"/>
                </a:cubicBezTo>
                <a:cubicBezTo>
                  <a:pt x="1224" y="1016"/>
                  <a:pt x="1225" y="1009"/>
                  <a:pt x="1227" y="1005"/>
                </a:cubicBezTo>
                <a:cubicBezTo>
                  <a:pt x="1229" y="1001"/>
                  <a:pt x="1232" y="999"/>
                  <a:pt x="1234" y="996"/>
                </a:cubicBezTo>
                <a:cubicBezTo>
                  <a:pt x="1236" y="992"/>
                  <a:pt x="1238" y="987"/>
                  <a:pt x="1239" y="983"/>
                </a:cubicBezTo>
                <a:cubicBezTo>
                  <a:pt x="1241" y="978"/>
                  <a:pt x="1243" y="974"/>
                  <a:pt x="1245" y="970"/>
                </a:cubicBezTo>
                <a:cubicBezTo>
                  <a:pt x="1248" y="971"/>
                  <a:pt x="1248" y="971"/>
                  <a:pt x="1248" y="971"/>
                </a:cubicBezTo>
                <a:cubicBezTo>
                  <a:pt x="1248" y="977"/>
                  <a:pt x="1245" y="977"/>
                  <a:pt x="1243" y="981"/>
                </a:cubicBezTo>
                <a:cubicBezTo>
                  <a:pt x="1238" y="991"/>
                  <a:pt x="1235" y="1000"/>
                  <a:pt x="1230" y="1009"/>
                </a:cubicBezTo>
                <a:cubicBezTo>
                  <a:pt x="1227" y="1017"/>
                  <a:pt x="1223" y="1024"/>
                  <a:pt x="1219" y="1032"/>
                </a:cubicBezTo>
                <a:cubicBezTo>
                  <a:pt x="1217" y="1035"/>
                  <a:pt x="1215" y="1038"/>
                  <a:pt x="1213" y="1042"/>
                </a:cubicBezTo>
                <a:cubicBezTo>
                  <a:pt x="1211" y="1045"/>
                  <a:pt x="1209" y="1048"/>
                  <a:pt x="1207" y="1051"/>
                </a:cubicBezTo>
                <a:cubicBezTo>
                  <a:pt x="1205" y="1054"/>
                  <a:pt x="1205" y="1056"/>
                  <a:pt x="1203" y="1059"/>
                </a:cubicBezTo>
                <a:cubicBezTo>
                  <a:pt x="1202" y="1061"/>
                  <a:pt x="1201" y="1063"/>
                  <a:pt x="1199" y="1065"/>
                </a:cubicBezTo>
                <a:cubicBezTo>
                  <a:pt x="1197" y="1067"/>
                  <a:pt x="1196" y="1068"/>
                  <a:pt x="1194" y="1070"/>
                </a:cubicBezTo>
                <a:cubicBezTo>
                  <a:pt x="1193" y="1073"/>
                  <a:pt x="1192" y="1076"/>
                  <a:pt x="1190" y="1079"/>
                </a:cubicBezTo>
                <a:cubicBezTo>
                  <a:pt x="1189" y="1081"/>
                  <a:pt x="1186" y="1083"/>
                  <a:pt x="1185" y="1085"/>
                </a:cubicBezTo>
                <a:cubicBezTo>
                  <a:pt x="1183" y="1088"/>
                  <a:pt x="1182" y="1092"/>
                  <a:pt x="1180" y="1095"/>
                </a:cubicBezTo>
                <a:cubicBezTo>
                  <a:pt x="1179" y="1097"/>
                  <a:pt x="1178" y="1097"/>
                  <a:pt x="1176" y="1099"/>
                </a:cubicBezTo>
                <a:cubicBezTo>
                  <a:pt x="1174" y="1101"/>
                  <a:pt x="1175" y="1102"/>
                  <a:pt x="1174" y="1104"/>
                </a:cubicBezTo>
                <a:cubicBezTo>
                  <a:pt x="1171" y="1107"/>
                  <a:pt x="1167" y="1110"/>
                  <a:pt x="1164" y="1114"/>
                </a:cubicBezTo>
                <a:cubicBezTo>
                  <a:pt x="1160" y="1118"/>
                  <a:pt x="1156" y="1124"/>
                  <a:pt x="1152" y="1129"/>
                </a:cubicBezTo>
                <a:cubicBezTo>
                  <a:pt x="1150" y="1132"/>
                  <a:pt x="1148" y="1135"/>
                  <a:pt x="1145" y="1137"/>
                </a:cubicBezTo>
                <a:cubicBezTo>
                  <a:pt x="1143" y="1140"/>
                  <a:pt x="1140" y="1142"/>
                  <a:pt x="1137" y="1145"/>
                </a:cubicBezTo>
                <a:close/>
                <a:moveTo>
                  <a:pt x="841" y="1327"/>
                </a:moveTo>
                <a:cubicBezTo>
                  <a:pt x="840" y="1329"/>
                  <a:pt x="830" y="1330"/>
                  <a:pt x="831" y="1327"/>
                </a:cubicBezTo>
                <a:cubicBezTo>
                  <a:pt x="836" y="1325"/>
                  <a:pt x="838" y="1326"/>
                  <a:pt x="841" y="1327"/>
                </a:cubicBezTo>
                <a:close/>
                <a:moveTo>
                  <a:pt x="797" y="1335"/>
                </a:moveTo>
                <a:cubicBezTo>
                  <a:pt x="797" y="1332"/>
                  <a:pt x="797" y="1332"/>
                  <a:pt x="797" y="1332"/>
                </a:cubicBezTo>
                <a:cubicBezTo>
                  <a:pt x="804" y="1332"/>
                  <a:pt x="811" y="1328"/>
                  <a:pt x="813" y="1332"/>
                </a:cubicBezTo>
                <a:cubicBezTo>
                  <a:pt x="807" y="1333"/>
                  <a:pt x="801" y="1333"/>
                  <a:pt x="797" y="1335"/>
                </a:cubicBezTo>
                <a:close/>
                <a:moveTo>
                  <a:pt x="1232" y="520"/>
                </a:moveTo>
                <a:cubicBezTo>
                  <a:pt x="1230" y="516"/>
                  <a:pt x="1232" y="516"/>
                  <a:pt x="1230" y="513"/>
                </a:cubicBezTo>
                <a:cubicBezTo>
                  <a:pt x="1232" y="512"/>
                  <a:pt x="1236" y="520"/>
                  <a:pt x="1232" y="520"/>
                </a:cubicBezTo>
                <a:close/>
                <a:moveTo>
                  <a:pt x="699" y="1337"/>
                </a:moveTo>
                <a:cubicBezTo>
                  <a:pt x="704" y="1337"/>
                  <a:pt x="706" y="1335"/>
                  <a:pt x="710" y="1337"/>
                </a:cubicBezTo>
                <a:cubicBezTo>
                  <a:pt x="702" y="1340"/>
                  <a:pt x="713" y="1336"/>
                  <a:pt x="713" y="1341"/>
                </a:cubicBezTo>
                <a:cubicBezTo>
                  <a:pt x="708" y="1343"/>
                  <a:pt x="699" y="1340"/>
                  <a:pt x="699" y="1337"/>
                </a:cubicBezTo>
                <a:close/>
                <a:moveTo>
                  <a:pt x="524" y="1312"/>
                </a:moveTo>
                <a:cubicBezTo>
                  <a:pt x="529" y="1309"/>
                  <a:pt x="539" y="1318"/>
                  <a:pt x="545" y="1317"/>
                </a:cubicBezTo>
                <a:cubicBezTo>
                  <a:pt x="545" y="1318"/>
                  <a:pt x="547" y="1318"/>
                  <a:pt x="548" y="1319"/>
                </a:cubicBezTo>
                <a:cubicBezTo>
                  <a:pt x="544" y="1321"/>
                  <a:pt x="528" y="1315"/>
                  <a:pt x="524" y="1312"/>
                </a:cubicBezTo>
                <a:close/>
                <a:moveTo>
                  <a:pt x="457" y="1282"/>
                </a:moveTo>
                <a:cubicBezTo>
                  <a:pt x="460" y="1281"/>
                  <a:pt x="465" y="1286"/>
                  <a:pt x="466" y="1287"/>
                </a:cubicBezTo>
                <a:cubicBezTo>
                  <a:pt x="463" y="1290"/>
                  <a:pt x="457" y="1284"/>
                  <a:pt x="457" y="1282"/>
                </a:cubicBezTo>
                <a:close/>
                <a:moveTo>
                  <a:pt x="478" y="1292"/>
                </a:moveTo>
                <a:cubicBezTo>
                  <a:pt x="477" y="1294"/>
                  <a:pt x="471" y="1290"/>
                  <a:pt x="469" y="1289"/>
                </a:cubicBezTo>
                <a:cubicBezTo>
                  <a:pt x="469" y="1288"/>
                  <a:pt x="471" y="1289"/>
                  <a:pt x="473" y="1289"/>
                </a:cubicBezTo>
                <a:cubicBezTo>
                  <a:pt x="475" y="1290"/>
                  <a:pt x="477" y="1291"/>
                  <a:pt x="478" y="1292"/>
                </a:cubicBezTo>
                <a:close/>
                <a:moveTo>
                  <a:pt x="431" y="1270"/>
                </a:moveTo>
                <a:cubicBezTo>
                  <a:pt x="432" y="1273"/>
                  <a:pt x="427" y="1267"/>
                  <a:pt x="424" y="1265"/>
                </a:cubicBezTo>
                <a:cubicBezTo>
                  <a:pt x="420" y="1262"/>
                  <a:pt x="416" y="1261"/>
                  <a:pt x="413" y="1259"/>
                </a:cubicBezTo>
                <a:cubicBezTo>
                  <a:pt x="416" y="1258"/>
                  <a:pt x="419" y="1259"/>
                  <a:pt x="423" y="1262"/>
                </a:cubicBezTo>
                <a:cubicBezTo>
                  <a:pt x="426" y="1265"/>
                  <a:pt x="429" y="1268"/>
                  <a:pt x="431" y="1270"/>
                </a:cubicBezTo>
                <a:close/>
                <a:moveTo>
                  <a:pt x="400" y="1249"/>
                </a:moveTo>
                <a:cubicBezTo>
                  <a:pt x="405" y="1252"/>
                  <a:pt x="412" y="1253"/>
                  <a:pt x="410" y="1257"/>
                </a:cubicBezTo>
                <a:cubicBezTo>
                  <a:pt x="406" y="1255"/>
                  <a:pt x="399" y="1253"/>
                  <a:pt x="400" y="1249"/>
                </a:cubicBezTo>
                <a:close/>
                <a:moveTo>
                  <a:pt x="312" y="1185"/>
                </a:moveTo>
                <a:cubicBezTo>
                  <a:pt x="311" y="1182"/>
                  <a:pt x="309" y="1177"/>
                  <a:pt x="303" y="1175"/>
                </a:cubicBezTo>
                <a:cubicBezTo>
                  <a:pt x="305" y="1171"/>
                  <a:pt x="309" y="1175"/>
                  <a:pt x="312" y="1179"/>
                </a:cubicBezTo>
                <a:cubicBezTo>
                  <a:pt x="315" y="1183"/>
                  <a:pt x="317" y="1187"/>
                  <a:pt x="312" y="1185"/>
                </a:cubicBezTo>
                <a:close/>
                <a:moveTo>
                  <a:pt x="1176" y="427"/>
                </a:moveTo>
                <a:cubicBezTo>
                  <a:pt x="1175" y="428"/>
                  <a:pt x="1167" y="422"/>
                  <a:pt x="1170" y="420"/>
                </a:cubicBezTo>
                <a:cubicBezTo>
                  <a:pt x="1172" y="421"/>
                  <a:pt x="1174" y="424"/>
                  <a:pt x="1176" y="427"/>
                </a:cubicBezTo>
                <a:close/>
                <a:moveTo>
                  <a:pt x="1178" y="431"/>
                </a:moveTo>
                <a:cubicBezTo>
                  <a:pt x="1180" y="431"/>
                  <a:pt x="1185" y="440"/>
                  <a:pt x="1183" y="441"/>
                </a:cubicBezTo>
                <a:cubicBezTo>
                  <a:pt x="1178" y="436"/>
                  <a:pt x="1181" y="435"/>
                  <a:pt x="1178" y="431"/>
                </a:cubicBezTo>
                <a:close/>
                <a:moveTo>
                  <a:pt x="330" y="1193"/>
                </a:moveTo>
                <a:cubicBezTo>
                  <a:pt x="331" y="1195"/>
                  <a:pt x="334" y="1197"/>
                  <a:pt x="336" y="1199"/>
                </a:cubicBezTo>
                <a:cubicBezTo>
                  <a:pt x="338" y="1201"/>
                  <a:pt x="339" y="1203"/>
                  <a:pt x="337" y="1204"/>
                </a:cubicBezTo>
                <a:cubicBezTo>
                  <a:pt x="333" y="1200"/>
                  <a:pt x="330" y="1201"/>
                  <a:pt x="331" y="1197"/>
                </a:cubicBezTo>
                <a:cubicBezTo>
                  <a:pt x="331" y="1196"/>
                  <a:pt x="328" y="1194"/>
                  <a:pt x="330" y="1193"/>
                </a:cubicBezTo>
                <a:close/>
                <a:moveTo>
                  <a:pt x="260" y="1126"/>
                </a:moveTo>
                <a:cubicBezTo>
                  <a:pt x="262" y="1124"/>
                  <a:pt x="269" y="1132"/>
                  <a:pt x="266" y="1133"/>
                </a:cubicBezTo>
                <a:cubicBezTo>
                  <a:pt x="262" y="1130"/>
                  <a:pt x="261" y="1129"/>
                  <a:pt x="260" y="1126"/>
                </a:cubicBezTo>
                <a:close/>
                <a:moveTo>
                  <a:pt x="1206" y="476"/>
                </a:moveTo>
                <a:cubicBezTo>
                  <a:pt x="1209" y="480"/>
                  <a:pt x="1210" y="484"/>
                  <a:pt x="1211" y="487"/>
                </a:cubicBezTo>
                <a:cubicBezTo>
                  <a:pt x="1209" y="486"/>
                  <a:pt x="1202" y="477"/>
                  <a:pt x="1206" y="476"/>
                </a:cubicBezTo>
                <a:close/>
                <a:moveTo>
                  <a:pt x="656" y="1334"/>
                </a:moveTo>
                <a:cubicBezTo>
                  <a:pt x="652" y="1333"/>
                  <a:pt x="645" y="1334"/>
                  <a:pt x="647" y="1331"/>
                </a:cubicBezTo>
                <a:cubicBezTo>
                  <a:pt x="650" y="1332"/>
                  <a:pt x="657" y="1331"/>
                  <a:pt x="656" y="1334"/>
                </a:cubicBezTo>
                <a:close/>
                <a:moveTo>
                  <a:pt x="536" y="1311"/>
                </a:moveTo>
                <a:cubicBezTo>
                  <a:pt x="524" y="1306"/>
                  <a:pt x="519" y="1304"/>
                  <a:pt x="509" y="1299"/>
                </a:cubicBezTo>
                <a:cubicBezTo>
                  <a:pt x="512" y="1296"/>
                  <a:pt x="516" y="1301"/>
                  <a:pt x="519" y="1302"/>
                </a:cubicBezTo>
                <a:cubicBezTo>
                  <a:pt x="524" y="1303"/>
                  <a:pt x="529" y="1301"/>
                  <a:pt x="536" y="1304"/>
                </a:cubicBezTo>
                <a:cubicBezTo>
                  <a:pt x="537" y="1307"/>
                  <a:pt x="535" y="1307"/>
                  <a:pt x="536" y="1311"/>
                </a:cubicBezTo>
                <a:close/>
                <a:moveTo>
                  <a:pt x="344" y="1208"/>
                </a:moveTo>
                <a:cubicBezTo>
                  <a:pt x="345" y="1204"/>
                  <a:pt x="349" y="1211"/>
                  <a:pt x="352" y="1213"/>
                </a:cubicBezTo>
                <a:cubicBezTo>
                  <a:pt x="354" y="1215"/>
                  <a:pt x="355" y="1215"/>
                  <a:pt x="357" y="1217"/>
                </a:cubicBezTo>
                <a:cubicBezTo>
                  <a:pt x="359" y="1218"/>
                  <a:pt x="361" y="1219"/>
                  <a:pt x="362" y="1221"/>
                </a:cubicBezTo>
                <a:cubicBezTo>
                  <a:pt x="356" y="1221"/>
                  <a:pt x="347" y="1210"/>
                  <a:pt x="344" y="1208"/>
                </a:cubicBezTo>
                <a:close/>
                <a:moveTo>
                  <a:pt x="244" y="1105"/>
                </a:moveTo>
                <a:cubicBezTo>
                  <a:pt x="246" y="1103"/>
                  <a:pt x="253" y="1112"/>
                  <a:pt x="252" y="1114"/>
                </a:cubicBezTo>
                <a:cubicBezTo>
                  <a:pt x="250" y="1117"/>
                  <a:pt x="244" y="1107"/>
                  <a:pt x="244" y="1105"/>
                </a:cubicBezTo>
                <a:close/>
                <a:moveTo>
                  <a:pt x="231" y="1084"/>
                </a:moveTo>
                <a:cubicBezTo>
                  <a:pt x="234" y="1088"/>
                  <a:pt x="238" y="1093"/>
                  <a:pt x="238" y="1096"/>
                </a:cubicBezTo>
                <a:cubicBezTo>
                  <a:pt x="236" y="1097"/>
                  <a:pt x="227" y="1085"/>
                  <a:pt x="231" y="1084"/>
                </a:cubicBezTo>
                <a:close/>
                <a:moveTo>
                  <a:pt x="1267" y="689"/>
                </a:moveTo>
                <a:cubicBezTo>
                  <a:pt x="1266" y="688"/>
                  <a:pt x="1265" y="688"/>
                  <a:pt x="1264" y="690"/>
                </a:cubicBezTo>
                <a:cubicBezTo>
                  <a:pt x="1264" y="696"/>
                  <a:pt x="1265" y="698"/>
                  <a:pt x="1265" y="703"/>
                </a:cubicBezTo>
                <a:cubicBezTo>
                  <a:pt x="1265" y="706"/>
                  <a:pt x="1264" y="707"/>
                  <a:pt x="1264" y="710"/>
                </a:cubicBezTo>
                <a:cubicBezTo>
                  <a:pt x="1264" y="711"/>
                  <a:pt x="1265" y="713"/>
                  <a:pt x="1265" y="715"/>
                </a:cubicBezTo>
                <a:cubicBezTo>
                  <a:pt x="1265" y="716"/>
                  <a:pt x="1265" y="718"/>
                  <a:pt x="1265" y="720"/>
                </a:cubicBezTo>
                <a:cubicBezTo>
                  <a:pt x="1266" y="724"/>
                  <a:pt x="1266" y="728"/>
                  <a:pt x="1266" y="732"/>
                </a:cubicBezTo>
                <a:cubicBezTo>
                  <a:pt x="1266" y="738"/>
                  <a:pt x="1269" y="732"/>
                  <a:pt x="1269" y="735"/>
                </a:cubicBezTo>
                <a:cubicBezTo>
                  <a:pt x="1270" y="738"/>
                  <a:pt x="1268" y="738"/>
                  <a:pt x="1267" y="738"/>
                </a:cubicBezTo>
                <a:cubicBezTo>
                  <a:pt x="1267" y="741"/>
                  <a:pt x="1269" y="740"/>
                  <a:pt x="1269" y="743"/>
                </a:cubicBezTo>
                <a:cubicBezTo>
                  <a:pt x="1269" y="745"/>
                  <a:pt x="1268" y="745"/>
                  <a:pt x="1268" y="747"/>
                </a:cubicBezTo>
                <a:cubicBezTo>
                  <a:pt x="1268" y="752"/>
                  <a:pt x="1269" y="753"/>
                  <a:pt x="1268" y="758"/>
                </a:cubicBezTo>
                <a:cubicBezTo>
                  <a:pt x="1268" y="760"/>
                  <a:pt x="1267" y="761"/>
                  <a:pt x="1266" y="762"/>
                </a:cubicBezTo>
                <a:cubicBezTo>
                  <a:pt x="1266" y="763"/>
                  <a:pt x="1265" y="768"/>
                  <a:pt x="1265" y="772"/>
                </a:cubicBezTo>
                <a:cubicBezTo>
                  <a:pt x="1264" y="777"/>
                  <a:pt x="1263" y="782"/>
                  <a:pt x="1263" y="785"/>
                </a:cubicBezTo>
                <a:cubicBezTo>
                  <a:pt x="1264" y="791"/>
                  <a:pt x="1265" y="791"/>
                  <a:pt x="1266" y="797"/>
                </a:cubicBezTo>
                <a:cubicBezTo>
                  <a:pt x="1264" y="798"/>
                  <a:pt x="1265" y="802"/>
                  <a:pt x="1264" y="805"/>
                </a:cubicBezTo>
                <a:cubicBezTo>
                  <a:pt x="1264" y="805"/>
                  <a:pt x="1262" y="804"/>
                  <a:pt x="1262" y="805"/>
                </a:cubicBezTo>
                <a:cubicBezTo>
                  <a:pt x="1261" y="807"/>
                  <a:pt x="1262" y="811"/>
                  <a:pt x="1260" y="813"/>
                </a:cubicBezTo>
                <a:cubicBezTo>
                  <a:pt x="1260" y="814"/>
                  <a:pt x="1259" y="814"/>
                  <a:pt x="1259" y="815"/>
                </a:cubicBezTo>
                <a:cubicBezTo>
                  <a:pt x="1257" y="819"/>
                  <a:pt x="1256" y="824"/>
                  <a:pt x="1256" y="831"/>
                </a:cubicBezTo>
                <a:cubicBezTo>
                  <a:pt x="1256" y="834"/>
                  <a:pt x="1257" y="835"/>
                  <a:pt x="1257" y="839"/>
                </a:cubicBezTo>
                <a:cubicBezTo>
                  <a:pt x="1255" y="838"/>
                  <a:pt x="1254" y="840"/>
                  <a:pt x="1252" y="843"/>
                </a:cubicBezTo>
                <a:cubicBezTo>
                  <a:pt x="1251" y="846"/>
                  <a:pt x="1253" y="849"/>
                  <a:pt x="1252" y="853"/>
                </a:cubicBezTo>
                <a:cubicBezTo>
                  <a:pt x="1251" y="857"/>
                  <a:pt x="1248" y="859"/>
                  <a:pt x="1246" y="863"/>
                </a:cubicBezTo>
                <a:cubicBezTo>
                  <a:pt x="1245" y="866"/>
                  <a:pt x="1245" y="871"/>
                  <a:pt x="1244" y="876"/>
                </a:cubicBezTo>
                <a:cubicBezTo>
                  <a:pt x="1243" y="879"/>
                  <a:pt x="1241" y="881"/>
                  <a:pt x="1240" y="884"/>
                </a:cubicBezTo>
                <a:cubicBezTo>
                  <a:pt x="1239" y="888"/>
                  <a:pt x="1238" y="893"/>
                  <a:pt x="1237" y="896"/>
                </a:cubicBezTo>
                <a:cubicBezTo>
                  <a:pt x="1237" y="897"/>
                  <a:pt x="1234" y="900"/>
                  <a:pt x="1234" y="901"/>
                </a:cubicBezTo>
                <a:cubicBezTo>
                  <a:pt x="1234" y="901"/>
                  <a:pt x="1235" y="913"/>
                  <a:pt x="1231" y="914"/>
                </a:cubicBezTo>
                <a:cubicBezTo>
                  <a:pt x="1228" y="914"/>
                  <a:pt x="1230" y="915"/>
                  <a:pt x="1229" y="919"/>
                </a:cubicBezTo>
                <a:cubicBezTo>
                  <a:pt x="1228" y="921"/>
                  <a:pt x="1224" y="925"/>
                  <a:pt x="1228" y="927"/>
                </a:cubicBezTo>
                <a:cubicBezTo>
                  <a:pt x="1226" y="931"/>
                  <a:pt x="1224" y="928"/>
                  <a:pt x="1222" y="931"/>
                </a:cubicBezTo>
                <a:cubicBezTo>
                  <a:pt x="1221" y="933"/>
                  <a:pt x="1222" y="935"/>
                  <a:pt x="1221" y="938"/>
                </a:cubicBezTo>
                <a:cubicBezTo>
                  <a:pt x="1220" y="939"/>
                  <a:pt x="1218" y="939"/>
                  <a:pt x="1218" y="942"/>
                </a:cubicBezTo>
                <a:cubicBezTo>
                  <a:pt x="1217" y="947"/>
                  <a:pt x="1219" y="943"/>
                  <a:pt x="1220" y="946"/>
                </a:cubicBezTo>
                <a:cubicBezTo>
                  <a:pt x="1218" y="949"/>
                  <a:pt x="1217" y="949"/>
                  <a:pt x="1216" y="952"/>
                </a:cubicBezTo>
                <a:cubicBezTo>
                  <a:pt x="1215" y="955"/>
                  <a:pt x="1216" y="962"/>
                  <a:pt x="1213" y="962"/>
                </a:cubicBezTo>
                <a:cubicBezTo>
                  <a:pt x="1208" y="962"/>
                  <a:pt x="1213" y="963"/>
                  <a:pt x="1210" y="967"/>
                </a:cubicBezTo>
                <a:cubicBezTo>
                  <a:pt x="1209" y="969"/>
                  <a:pt x="1205" y="970"/>
                  <a:pt x="1203" y="972"/>
                </a:cubicBezTo>
                <a:cubicBezTo>
                  <a:pt x="1203" y="975"/>
                  <a:pt x="1202" y="979"/>
                  <a:pt x="1199" y="984"/>
                </a:cubicBezTo>
                <a:cubicBezTo>
                  <a:pt x="1197" y="988"/>
                  <a:pt x="1194" y="992"/>
                  <a:pt x="1192" y="993"/>
                </a:cubicBezTo>
                <a:cubicBezTo>
                  <a:pt x="1191" y="995"/>
                  <a:pt x="1190" y="997"/>
                  <a:pt x="1189" y="999"/>
                </a:cubicBezTo>
                <a:cubicBezTo>
                  <a:pt x="1188" y="1001"/>
                  <a:pt x="1188" y="1002"/>
                  <a:pt x="1189" y="1003"/>
                </a:cubicBezTo>
                <a:cubicBezTo>
                  <a:pt x="1186" y="1006"/>
                  <a:pt x="1188" y="1000"/>
                  <a:pt x="1185" y="1003"/>
                </a:cubicBezTo>
                <a:cubicBezTo>
                  <a:pt x="1182" y="1009"/>
                  <a:pt x="1182" y="1013"/>
                  <a:pt x="1176" y="1021"/>
                </a:cubicBezTo>
                <a:cubicBezTo>
                  <a:pt x="1172" y="1026"/>
                  <a:pt x="1164" y="1029"/>
                  <a:pt x="1167" y="1036"/>
                </a:cubicBezTo>
                <a:cubicBezTo>
                  <a:pt x="1163" y="1036"/>
                  <a:pt x="1163" y="1042"/>
                  <a:pt x="1159" y="1045"/>
                </a:cubicBezTo>
                <a:cubicBezTo>
                  <a:pt x="1159" y="1045"/>
                  <a:pt x="1155" y="1047"/>
                  <a:pt x="1154" y="1048"/>
                </a:cubicBezTo>
                <a:cubicBezTo>
                  <a:pt x="1153" y="1049"/>
                  <a:pt x="1152" y="1052"/>
                  <a:pt x="1151" y="1053"/>
                </a:cubicBezTo>
                <a:cubicBezTo>
                  <a:pt x="1150" y="1054"/>
                  <a:pt x="1148" y="1056"/>
                  <a:pt x="1146" y="1058"/>
                </a:cubicBezTo>
                <a:cubicBezTo>
                  <a:pt x="1145" y="1059"/>
                  <a:pt x="1144" y="1060"/>
                  <a:pt x="1143" y="1061"/>
                </a:cubicBezTo>
                <a:cubicBezTo>
                  <a:pt x="1142" y="1062"/>
                  <a:pt x="1141" y="1063"/>
                  <a:pt x="1140" y="1065"/>
                </a:cubicBezTo>
                <a:cubicBezTo>
                  <a:pt x="1138" y="1067"/>
                  <a:pt x="1138" y="1070"/>
                  <a:pt x="1136" y="1073"/>
                </a:cubicBezTo>
                <a:cubicBezTo>
                  <a:pt x="1134" y="1075"/>
                  <a:pt x="1133" y="1074"/>
                  <a:pt x="1132" y="1076"/>
                </a:cubicBezTo>
                <a:cubicBezTo>
                  <a:pt x="1131" y="1077"/>
                  <a:pt x="1130" y="1081"/>
                  <a:pt x="1128" y="1079"/>
                </a:cubicBezTo>
                <a:cubicBezTo>
                  <a:pt x="1125" y="1081"/>
                  <a:pt x="1126" y="1083"/>
                  <a:pt x="1124" y="1085"/>
                </a:cubicBezTo>
                <a:cubicBezTo>
                  <a:pt x="1122" y="1087"/>
                  <a:pt x="1121" y="1086"/>
                  <a:pt x="1119" y="1088"/>
                </a:cubicBezTo>
                <a:cubicBezTo>
                  <a:pt x="1116" y="1092"/>
                  <a:pt x="1115" y="1094"/>
                  <a:pt x="1112" y="1097"/>
                </a:cubicBezTo>
                <a:cubicBezTo>
                  <a:pt x="1111" y="1097"/>
                  <a:pt x="1111" y="1099"/>
                  <a:pt x="1110" y="1099"/>
                </a:cubicBezTo>
                <a:cubicBezTo>
                  <a:pt x="1110" y="1099"/>
                  <a:pt x="1109" y="1098"/>
                  <a:pt x="1109" y="1098"/>
                </a:cubicBezTo>
                <a:cubicBezTo>
                  <a:pt x="1106" y="1100"/>
                  <a:pt x="1102" y="1105"/>
                  <a:pt x="1101" y="1106"/>
                </a:cubicBezTo>
                <a:cubicBezTo>
                  <a:pt x="1099" y="1108"/>
                  <a:pt x="1098" y="1112"/>
                  <a:pt x="1096" y="1114"/>
                </a:cubicBezTo>
                <a:cubicBezTo>
                  <a:pt x="1094" y="1116"/>
                  <a:pt x="1092" y="1115"/>
                  <a:pt x="1090" y="1117"/>
                </a:cubicBezTo>
                <a:cubicBezTo>
                  <a:pt x="1087" y="1119"/>
                  <a:pt x="1088" y="1121"/>
                  <a:pt x="1086" y="1122"/>
                </a:cubicBezTo>
                <a:cubicBezTo>
                  <a:pt x="1084" y="1124"/>
                  <a:pt x="1082" y="1125"/>
                  <a:pt x="1080" y="1126"/>
                </a:cubicBezTo>
                <a:cubicBezTo>
                  <a:pt x="1079" y="1127"/>
                  <a:pt x="1077" y="1129"/>
                  <a:pt x="1076" y="1131"/>
                </a:cubicBezTo>
                <a:cubicBezTo>
                  <a:pt x="1074" y="1133"/>
                  <a:pt x="1072" y="1135"/>
                  <a:pt x="1069" y="1137"/>
                </a:cubicBezTo>
                <a:cubicBezTo>
                  <a:pt x="1067" y="1138"/>
                  <a:pt x="1066" y="1138"/>
                  <a:pt x="1064" y="1140"/>
                </a:cubicBezTo>
                <a:cubicBezTo>
                  <a:pt x="1062" y="1141"/>
                  <a:pt x="1060" y="1144"/>
                  <a:pt x="1058" y="1145"/>
                </a:cubicBezTo>
                <a:cubicBezTo>
                  <a:pt x="1057" y="1146"/>
                  <a:pt x="1055" y="1146"/>
                  <a:pt x="1054" y="1147"/>
                </a:cubicBezTo>
                <a:cubicBezTo>
                  <a:pt x="1051" y="1149"/>
                  <a:pt x="1047" y="1152"/>
                  <a:pt x="1044" y="1154"/>
                </a:cubicBezTo>
                <a:cubicBezTo>
                  <a:pt x="1043" y="1155"/>
                  <a:pt x="1043" y="1156"/>
                  <a:pt x="1042" y="1157"/>
                </a:cubicBezTo>
                <a:cubicBezTo>
                  <a:pt x="1040" y="1158"/>
                  <a:pt x="1038" y="1158"/>
                  <a:pt x="1036" y="1159"/>
                </a:cubicBezTo>
                <a:cubicBezTo>
                  <a:pt x="1034" y="1161"/>
                  <a:pt x="1032" y="1163"/>
                  <a:pt x="1029" y="1165"/>
                </a:cubicBezTo>
                <a:cubicBezTo>
                  <a:pt x="1027" y="1166"/>
                  <a:pt x="1024" y="1168"/>
                  <a:pt x="1022" y="1170"/>
                </a:cubicBezTo>
                <a:cubicBezTo>
                  <a:pt x="1019" y="1172"/>
                  <a:pt x="1015" y="1173"/>
                  <a:pt x="1013" y="1175"/>
                </a:cubicBezTo>
                <a:cubicBezTo>
                  <a:pt x="1010" y="1177"/>
                  <a:pt x="1007" y="1179"/>
                  <a:pt x="1004" y="1181"/>
                </a:cubicBezTo>
                <a:cubicBezTo>
                  <a:pt x="1002" y="1182"/>
                  <a:pt x="999" y="1182"/>
                  <a:pt x="997" y="1184"/>
                </a:cubicBezTo>
                <a:cubicBezTo>
                  <a:pt x="995" y="1185"/>
                  <a:pt x="991" y="1189"/>
                  <a:pt x="987" y="1191"/>
                </a:cubicBezTo>
                <a:cubicBezTo>
                  <a:pt x="986" y="1191"/>
                  <a:pt x="983" y="1192"/>
                  <a:pt x="981" y="1192"/>
                </a:cubicBezTo>
                <a:cubicBezTo>
                  <a:pt x="973" y="1197"/>
                  <a:pt x="965" y="1204"/>
                  <a:pt x="956" y="1203"/>
                </a:cubicBezTo>
                <a:cubicBezTo>
                  <a:pt x="958" y="1201"/>
                  <a:pt x="960" y="1200"/>
                  <a:pt x="964" y="1198"/>
                </a:cubicBezTo>
                <a:cubicBezTo>
                  <a:pt x="967" y="1197"/>
                  <a:pt x="970" y="1196"/>
                  <a:pt x="973" y="1194"/>
                </a:cubicBezTo>
                <a:cubicBezTo>
                  <a:pt x="975" y="1193"/>
                  <a:pt x="978" y="1191"/>
                  <a:pt x="980" y="1190"/>
                </a:cubicBezTo>
                <a:cubicBezTo>
                  <a:pt x="982" y="1189"/>
                  <a:pt x="983" y="1190"/>
                  <a:pt x="984" y="1189"/>
                </a:cubicBezTo>
                <a:cubicBezTo>
                  <a:pt x="986" y="1189"/>
                  <a:pt x="986" y="1188"/>
                  <a:pt x="986" y="1187"/>
                </a:cubicBezTo>
                <a:cubicBezTo>
                  <a:pt x="986" y="1187"/>
                  <a:pt x="988" y="1187"/>
                  <a:pt x="989" y="1186"/>
                </a:cubicBezTo>
                <a:cubicBezTo>
                  <a:pt x="991" y="1186"/>
                  <a:pt x="992" y="1185"/>
                  <a:pt x="993" y="1185"/>
                </a:cubicBezTo>
                <a:cubicBezTo>
                  <a:pt x="994" y="1184"/>
                  <a:pt x="995" y="1182"/>
                  <a:pt x="997" y="1181"/>
                </a:cubicBezTo>
                <a:cubicBezTo>
                  <a:pt x="999" y="1179"/>
                  <a:pt x="1003" y="1179"/>
                  <a:pt x="1006" y="1177"/>
                </a:cubicBezTo>
                <a:cubicBezTo>
                  <a:pt x="1010" y="1175"/>
                  <a:pt x="1014" y="1171"/>
                  <a:pt x="1018" y="1167"/>
                </a:cubicBezTo>
                <a:cubicBezTo>
                  <a:pt x="1022" y="1164"/>
                  <a:pt x="1027" y="1161"/>
                  <a:pt x="1030" y="1160"/>
                </a:cubicBezTo>
                <a:cubicBezTo>
                  <a:pt x="1031" y="1160"/>
                  <a:pt x="1029" y="1163"/>
                  <a:pt x="1028" y="1163"/>
                </a:cubicBezTo>
                <a:cubicBezTo>
                  <a:pt x="1033" y="1160"/>
                  <a:pt x="1035" y="1155"/>
                  <a:pt x="1040" y="1152"/>
                </a:cubicBezTo>
                <a:cubicBezTo>
                  <a:pt x="1041" y="1151"/>
                  <a:pt x="1044" y="1152"/>
                  <a:pt x="1045" y="1151"/>
                </a:cubicBezTo>
                <a:cubicBezTo>
                  <a:pt x="1047" y="1149"/>
                  <a:pt x="1047" y="1148"/>
                  <a:pt x="1048" y="1147"/>
                </a:cubicBezTo>
                <a:cubicBezTo>
                  <a:pt x="1051" y="1145"/>
                  <a:pt x="1061" y="1137"/>
                  <a:pt x="1066" y="1133"/>
                </a:cubicBezTo>
                <a:cubicBezTo>
                  <a:pt x="1066" y="1132"/>
                  <a:pt x="1066" y="1131"/>
                  <a:pt x="1068" y="1130"/>
                </a:cubicBezTo>
                <a:cubicBezTo>
                  <a:pt x="1069" y="1129"/>
                  <a:pt x="1071" y="1129"/>
                  <a:pt x="1071" y="1129"/>
                </a:cubicBezTo>
                <a:cubicBezTo>
                  <a:pt x="1072" y="1128"/>
                  <a:pt x="1073" y="1127"/>
                  <a:pt x="1074" y="1126"/>
                </a:cubicBezTo>
                <a:cubicBezTo>
                  <a:pt x="1076" y="1125"/>
                  <a:pt x="1078" y="1124"/>
                  <a:pt x="1079" y="1123"/>
                </a:cubicBezTo>
                <a:cubicBezTo>
                  <a:pt x="1080" y="1123"/>
                  <a:pt x="1081" y="1120"/>
                  <a:pt x="1083" y="1118"/>
                </a:cubicBezTo>
                <a:cubicBezTo>
                  <a:pt x="1087" y="1115"/>
                  <a:pt x="1092" y="1110"/>
                  <a:pt x="1096" y="1106"/>
                </a:cubicBezTo>
                <a:cubicBezTo>
                  <a:pt x="1099" y="1103"/>
                  <a:pt x="1101" y="1100"/>
                  <a:pt x="1104" y="1098"/>
                </a:cubicBezTo>
                <a:cubicBezTo>
                  <a:pt x="1105" y="1096"/>
                  <a:pt x="1108" y="1095"/>
                  <a:pt x="1109" y="1093"/>
                </a:cubicBezTo>
                <a:cubicBezTo>
                  <a:pt x="1112" y="1090"/>
                  <a:pt x="1114" y="1087"/>
                  <a:pt x="1116" y="1084"/>
                </a:cubicBezTo>
                <a:cubicBezTo>
                  <a:pt x="1117" y="1082"/>
                  <a:pt x="1120" y="1079"/>
                  <a:pt x="1123" y="1076"/>
                </a:cubicBezTo>
                <a:cubicBezTo>
                  <a:pt x="1125" y="1072"/>
                  <a:pt x="1128" y="1069"/>
                  <a:pt x="1129" y="1069"/>
                </a:cubicBezTo>
                <a:cubicBezTo>
                  <a:pt x="1133" y="1068"/>
                  <a:pt x="1130" y="1069"/>
                  <a:pt x="1134" y="1064"/>
                </a:cubicBezTo>
                <a:cubicBezTo>
                  <a:pt x="1136" y="1062"/>
                  <a:pt x="1138" y="1061"/>
                  <a:pt x="1139" y="1060"/>
                </a:cubicBezTo>
                <a:cubicBezTo>
                  <a:pt x="1140" y="1058"/>
                  <a:pt x="1139" y="1058"/>
                  <a:pt x="1141" y="1055"/>
                </a:cubicBezTo>
                <a:cubicBezTo>
                  <a:pt x="1140" y="1055"/>
                  <a:pt x="1142" y="1055"/>
                  <a:pt x="1142" y="1054"/>
                </a:cubicBezTo>
                <a:cubicBezTo>
                  <a:pt x="1142" y="1054"/>
                  <a:pt x="1141" y="1053"/>
                  <a:pt x="1142" y="1052"/>
                </a:cubicBezTo>
                <a:cubicBezTo>
                  <a:pt x="1143" y="1050"/>
                  <a:pt x="1146" y="1049"/>
                  <a:pt x="1147" y="1047"/>
                </a:cubicBezTo>
                <a:cubicBezTo>
                  <a:pt x="1150" y="1044"/>
                  <a:pt x="1152" y="1041"/>
                  <a:pt x="1154" y="1038"/>
                </a:cubicBezTo>
                <a:cubicBezTo>
                  <a:pt x="1155" y="1035"/>
                  <a:pt x="1157" y="1032"/>
                  <a:pt x="1158" y="1030"/>
                </a:cubicBezTo>
                <a:cubicBezTo>
                  <a:pt x="1161" y="1027"/>
                  <a:pt x="1165" y="1025"/>
                  <a:pt x="1168" y="1021"/>
                </a:cubicBezTo>
                <a:cubicBezTo>
                  <a:pt x="1170" y="1019"/>
                  <a:pt x="1171" y="1015"/>
                  <a:pt x="1172" y="1012"/>
                </a:cubicBezTo>
                <a:cubicBezTo>
                  <a:pt x="1176" y="1004"/>
                  <a:pt x="1184" y="995"/>
                  <a:pt x="1188" y="986"/>
                </a:cubicBezTo>
                <a:cubicBezTo>
                  <a:pt x="1189" y="984"/>
                  <a:pt x="1190" y="981"/>
                  <a:pt x="1190" y="979"/>
                </a:cubicBezTo>
                <a:cubicBezTo>
                  <a:pt x="1192" y="978"/>
                  <a:pt x="1194" y="975"/>
                  <a:pt x="1196" y="972"/>
                </a:cubicBezTo>
                <a:cubicBezTo>
                  <a:pt x="1198" y="969"/>
                  <a:pt x="1200" y="965"/>
                  <a:pt x="1202" y="961"/>
                </a:cubicBezTo>
                <a:cubicBezTo>
                  <a:pt x="1204" y="957"/>
                  <a:pt x="1206" y="952"/>
                  <a:pt x="1207" y="948"/>
                </a:cubicBezTo>
                <a:cubicBezTo>
                  <a:pt x="1209" y="944"/>
                  <a:pt x="1211" y="940"/>
                  <a:pt x="1213" y="936"/>
                </a:cubicBezTo>
                <a:cubicBezTo>
                  <a:pt x="1217" y="935"/>
                  <a:pt x="1212" y="941"/>
                  <a:pt x="1214" y="941"/>
                </a:cubicBezTo>
                <a:cubicBezTo>
                  <a:pt x="1217" y="940"/>
                  <a:pt x="1218" y="932"/>
                  <a:pt x="1220" y="929"/>
                </a:cubicBezTo>
                <a:cubicBezTo>
                  <a:pt x="1217" y="925"/>
                  <a:pt x="1217" y="938"/>
                  <a:pt x="1214" y="934"/>
                </a:cubicBezTo>
                <a:cubicBezTo>
                  <a:pt x="1216" y="931"/>
                  <a:pt x="1213" y="931"/>
                  <a:pt x="1216" y="927"/>
                </a:cubicBezTo>
                <a:cubicBezTo>
                  <a:pt x="1216" y="926"/>
                  <a:pt x="1218" y="927"/>
                  <a:pt x="1219" y="925"/>
                </a:cubicBezTo>
                <a:cubicBezTo>
                  <a:pt x="1222" y="919"/>
                  <a:pt x="1223" y="909"/>
                  <a:pt x="1226" y="902"/>
                </a:cubicBezTo>
                <a:cubicBezTo>
                  <a:pt x="1227" y="899"/>
                  <a:pt x="1228" y="898"/>
                  <a:pt x="1229" y="895"/>
                </a:cubicBezTo>
                <a:cubicBezTo>
                  <a:pt x="1230" y="893"/>
                  <a:pt x="1231" y="890"/>
                  <a:pt x="1232" y="887"/>
                </a:cubicBezTo>
                <a:cubicBezTo>
                  <a:pt x="1233" y="883"/>
                  <a:pt x="1235" y="880"/>
                  <a:pt x="1236" y="877"/>
                </a:cubicBezTo>
                <a:cubicBezTo>
                  <a:pt x="1237" y="871"/>
                  <a:pt x="1238" y="864"/>
                  <a:pt x="1240" y="857"/>
                </a:cubicBezTo>
                <a:cubicBezTo>
                  <a:pt x="1241" y="851"/>
                  <a:pt x="1244" y="846"/>
                  <a:pt x="1245" y="840"/>
                </a:cubicBezTo>
                <a:cubicBezTo>
                  <a:pt x="1246" y="837"/>
                  <a:pt x="1246" y="829"/>
                  <a:pt x="1247" y="824"/>
                </a:cubicBezTo>
                <a:cubicBezTo>
                  <a:pt x="1248" y="822"/>
                  <a:pt x="1249" y="820"/>
                  <a:pt x="1250" y="818"/>
                </a:cubicBezTo>
                <a:cubicBezTo>
                  <a:pt x="1251" y="812"/>
                  <a:pt x="1251" y="805"/>
                  <a:pt x="1251" y="799"/>
                </a:cubicBezTo>
                <a:cubicBezTo>
                  <a:pt x="1251" y="792"/>
                  <a:pt x="1251" y="786"/>
                  <a:pt x="1252" y="780"/>
                </a:cubicBezTo>
                <a:cubicBezTo>
                  <a:pt x="1253" y="778"/>
                  <a:pt x="1255" y="777"/>
                  <a:pt x="1255" y="776"/>
                </a:cubicBezTo>
                <a:cubicBezTo>
                  <a:pt x="1257" y="770"/>
                  <a:pt x="1255" y="762"/>
                  <a:pt x="1255" y="755"/>
                </a:cubicBezTo>
                <a:cubicBezTo>
                  <a:pt x="1255" y="750"/>
                  <a:pt x="1257" y="748"/>
                  <a:pt x="1257" y="740"/>
                </a:cubicBezTo>
                <a:cubicBezTo>
                  <a:pt x="1257" y="738"/>
                  <a:pt x="1255" y="734"/>
                  <a:pt x="1255" y="734"/>
                </a:cubicBezTo>
                <a:cubicBezTo>
                  <a:pt x="1255" y="731"/>
                  <a:pt x="1257" y="729"/>
                  <a:pt x="1257" y="727"/>
                </a:cubicBezTo>
                <a:cubicBezTo>
                  <a:pt x="1257" y="724"/>
                  <a:pt x="1256" y="722"/>
                  <a:pt x="1255" y="719"/>
                </a:cubicBezTo>
                <a:cubicBezTo>
                  <a:pt x="1255" y="715"/>
                  <a:pt x="1256" y="711"/>
                  <a:pt x="1256" y="706"/>
                </a:cubicBezTo>
                <a:cubicBezTo>
                  <a:pt x="1256" y="704"/>
                  <a:pt x="1255" y="702"/>
                  <a:pt x="1255" y="700"/>
                </a:cubicBezTo>
                <a:cubicBezTo>
                  <a:pt x="1255" y="694"/>
                  <a:pt x="1257" y="687"/>
                  <a:pt x="1255" y="677"/>
                </a:cubicBezTo>
                <a:cubicBezTo>
                  <a:pt x="1255" y="675"/>
                  <a:pt x="1254" y="674"/>
                  <a:pt x="1253" y="671"/>
                </a:cubicBezTo>
                <a:cubicBezTo>
                  <a:pt x="1253" y="669"/>
                  <a:pt x="1253" y="667"/>
                  <a:pt x="1253" y="665"/>
                </a:cubicBezTo>
                <a:cubicBezTo>
                  <a:pt x="1252" y="662"/>
                  <a:pt x="1252" y="660"/>
                  <a:pt x="1251" y="658"/>
                </a:cubicBezTo>
                <a:cubicBezTo>
                  <a:pt x="1250" y="656"/>
                  <a:pt x="1250" y="654"/>
                  <a:pt x="1251" y="652"/>
                </a:cubicBezTo>
                <a:cubicBezTo>
                  <a:pt x="1251" y="650"/>
                  <a:pt x="1250" y="646"/>
                  <a:pt x="1249" y="640"/>
                </a:cubicBezTo>
                <a:cubicBezTo>
                  <a:pt x="1248" y="634"/>
                  <a:pt x="1249" y="629"/>
                  <a:pt x="1247" y="622"/>
                </a:cubicBezTo>
                <a:cubicBezTo>
                  <a:pt x="1247" y="618"/>
                  <a:pt x="1245" y="615"/>
                  <a:pt x="1244" y="612"/>
                </a:cubicBezTo>
                <a:cubicBezTo>
                  <a:pt x="1243" y="606"/>
                  <a:pt x="1243" y="601"/>
                  <a:pt x="1241" y="595"/>
                </a:cubicBezTo>
                <a:cubicBezTo>
                  <a:pt x="1240" y="591"/>
                  <a:pt x="1237" y="585"/>
                  <a:pt x="1236" y="581"/>
                </a:cubicBezTo>
                <a:cubicBezTo>
                  <a:pt x="1236" y="577"/>
                  <a:pt x="1236" y="573"/>
                  <a:pt x="1235" y="569"/>
                </a:cubicBezTo>
                <a:cubicBezTo>
                  <a:pt x="1233" y="563"/>
                  <a:pt x="1230" y="552"/>
                  <a:pt x="1228" y="548"/>
                </a:cubicBezTo>
                <a:cubicBezTo>
                  <a:pt x="1228" y="547"/>
                  <a:pt x="1227" y="547"/>
                  <a:pt x="1226" y="545"/>
                </a:cubicBezTo>
                <a:cubicBezTo>
                  <a:pt x="1225" y="542"/>
                  <a:pt x="1226" y="541"/>
                  <a:pt x="1225" y="538"/>
                </a:cubicBezTo>
                <a:cubicBezTo>
                  <a:pt x="1224" y="536"/>
                  <a:pt x="1220" y="529"/>
                  <a:pt x="1220" y="527"/>
                </a:cubicBezTo>
                <a:cubicBezTo>
                  <a:pt x="1220" y="526"/>
                  <a:pt x="1222" y="525"/>
                  <a:pt x="1221" y="523"/>
                </a:cubicBezTo>
                <a:cubicBezTo>
                  <a:pt x="1220" y="520"/>
                  <a:pt x="1218" y="518"/>
                  <a:pt x="1217" y="515"/>
                </a:cubicBezTo>
                <a:cubicBezTo>
                  <a:pt x="1215" y="512"/>
                  <a:pt x="1217" y="507"/>
                  <a:pt x="1212" y="500"/>
                </a:cubicBezTo>
                <a:cubicBezTo>
                  <a:pt x="1218" y="499"/>
                  <a:pt x="1218" y="514"/>
                  <a:pt x="1223" y="512"/>
                </a:cubicBezTo>
                <a:cubicBezTo>
                  <a:pt x="1226" y="516"/>
                  <a:pt x="1226" y="522"/>
                  <a:pt x="1228" y="525"/>
                </a:cubicBezTo>
                <a:cubicBezTo>
                  <a:pt x="1229" y="528"/>
                  <a:pt x="1230" y="527"/>
                  <a:pt x="1232" y="530"/>
                </a:cubicBezTo>
                <a:cubicBezTo>
                  <a:pt x="1235" y="535"/>
                  <a:pt x="1230" y="533"/>
                  <a:pt x="1231" y="536"/>
                </a:cubicBezTo>
                <a:cubicBezTo>
                  <a:pt x="1231" y="538"/>
                  <a:pt x="1233" y="541"/>
                  <a:pt x="1234" y="543"/>
                </a:cubicBezTo>
                <a:cubicBezTo>
                  <a:pt x="1234" y="544"/>
                  <a:pt x="1233" y="548"/>
                  <a:pt x="1234" y="551"/>
                </a:cubicBezTo>
                <a:cubicBezTo>
                  <a:pt x="1235" y="555"/>
                  <a:pt x="1237" y="549"/>
                  <a:pt x="1238" y="554"/>
                </a:cubicBezTo>
                <a:cubicBezTo>
                  <a:pt x="1240" y="560"/>
                  <a:pt x="1237" y="556"/>
                  <a:pt x="1235" y="557"/>
                </a:cubicBezTo>
                <a:cubicBezTo>
                  <a:pt x="1239" y="566"/>
                  <a:pt x="1239" y="566"/>
                  <a:pt x="1239" y="566"/>
                </a:cubicBezTo>
                <a:cubicBezTo>
                  <a:pt x="1242" y="570"/>
                  <a:pt x="1237" y="557"/>
                  <a:pt x="1242" y="561"/>
                </a:cubicBezTo>
                <a:cubicBezTo>
                  <a:pt x="1243" y="566"/>
                  <a:pt x="1246" y="570"/>
                  <a:pt x="1246" y="574"/>
                </a:cubicBezTo>
                <a:cubicBezTo>
                  <a:pt x="1246" y="577"/>
                  <a:pt x="1245" y="577"/>
                  <a:pt x="1245" y="578"/>
                </a:cubicBezTo>
                <a:cubicBezTo>
                  <a:pt x="1245" y="580"/>
                  <a:pt x="1245" y="582"/>
                  <a:pt x="1245" y="583"/>
                </a:cubicBezTo>
                <a:cubicBezTo>
                  <a:pt x="1245" y="585"/>
                  <a:pt x="1245" y="590"/>
                  <a:pt x="1246" y="596"/>
                </a:cubicBezTo>
                <a:cubicBezTo>
                  <a:pt x="1247" y="601"/>
                  <a:pt x="1249" y="607"/>
                  <a:pt x="1251" y="610"/>
                </a:cubicBezTo>
                <a:cubicBezTo>
                  <a:pt x="1251" y="610"/>
                  <a:pt x="1252" y="604"/>
                  <a:pt x="1253" y="608"/>
                </a:cubicBezTo>
                <a:cubicBezTo>
                  <a:pt x="1253" y="609"/>
                  <a:pt x="1252" y="612"/>
                  <a:pt x="1253" y="614"/>
                </a:cubicBezTo>
                <a:cubicBezTo>
                  <a:pt x="1254" y="615"/>
                  <a:pt x="1255" y="613"/>
                  <a:pt x="1256" y="615"/>
                </a:cubicBezTo>
                <a:cubicBezTo>
                  <a:pt x="1256" y="616"/>
                  <a:pt x="1257" y="619"/>
                  <a:pt x="1258" y="619"/>
                </a:cubicBezTo>
                <a:cubicBezTo>
                  <a:pt x="1259" y="622"/>
                  <a:pt x="1257" y="623"/>
                  <a:pt x="1257" y="624"/>
                </a:cubicBezTo>
                <a:cubicBezTo>
                  <a:pt x="1258" y="627"/>
                  <a:pt x="1260" y="628"/>
                  <a:pt x="1260" y="630"/>
                </a:cubicBezTo>
                <a:cubicBezTo>
                  <a:pt x="1261" y="633"/>
                  <a:pt x="1259" y="634"/>
                  <a:pt x="1260" y="636"/>
                </a:cubicBezTo>
                <a:cubicBezTo>
                  <a:pt x="1260" y="639"/>
                  <a:pt x="1262" y="639"/>
                  <a:pt x="1263" y="642"/>
                </a:cubicBezTo>
                <a:cubicBezTo>
                  <a:pt x="1263" y="645"/>
                  <a:pt x="1262" y="644"/>
                  <a:pt x="1263" y="650"/>
                </a:cubicBezTo>
                <a:cubicBezTo>
                  <a:pt x="1263" y="652"/>
                  <a:pt x="1264" y="654"/>
                  <a:pt x="1264" y="657"/>
                </a:cubicBezTo>
                <a:cubicBezTo>
                  <a:pt x="1265" y="659"/>
                  <a:pt x="1265" y="662"/>
                  <a:pt x="1266" y="664"/>
                </a:cubicBezTo>
                <a:cubicBezTo>
                  <a:pt x="1266" y="669"/>
                  <a:pt x="1266" y="674"/>
                  <a:pt x="1264" y="677"/>
                </a:cubicBezTo>
                <a:cubicBezTo>
                  <a:pt x="1265" y="682"/>
                  <a:pt x="1266" y="685"/>
                  <a:pt x="1267" y="689"/>
                </a:cubicBezTo>
                <a:close/>
                <a:moveTo>
                  <a:pt x="1235" y="978"/>
                </a:moveTo>
                <a:cubicBezTo>
                  <a:pt x="1233" y="981"/>
                  <a:pt x="1231" y="989"/>
                  <a:pt x="1228" y="990"/>
                </a:cubicBezTo>
                <a:cubicBezTo>
                  <a:pt x="1228" y="989"/>
                  <a:pt x="1232" y="974"/>
                  <a:pt x="1235" y="978"/>
                </a:cubicBezTo>
                <a:close/>
                <a:moveTo>
                  <a:pt x="453" y="1276"/>
                </a:moveTo>
                <a:cubicBezTo>
                  <a:pt x="449" y="1274"/>
                  <a:pt x="445" y="1272"/>
                  <a:pt x="443" y="1270"/>
                </a:cubicBezTo>
                <a:cubicBezTo>
                  <a:pt x="444" y="1270"/>
                  <a:pt x="447" y="1271"/>
                  <a:pt x="450" y="1272"/>
                </a:cubicBezTo>
                <a:cubicBezTo>
                  <a:pt x="452" y="1273"/>
                  <a:pt x="454" y="1275"/>
                  <a:pt x="453" y="1276"/>
                </a:cubicBezTo>
                <a:close/>
                <a:moveTo>
                  <a:pt x="1182" y="1070"/>
                </a:moveTo>
                <a:cubicBezTo>
                  <a:pt x="1185" y="1067"/>
                  <a:pt x="1188" y="1059"/>
                  <a:pt x="1190" y="1062"/>
                </a:cubicBezTo>
                <a:cubicBezTo>
                  <a:pt x="1189" y="1064"/>
                  <a:pt x="1184" y="1073"/>
                  <a:pt x="1182" y="1070"/>
                </a:cubicBezTo>
                <a:close/>
                <a:moveTo>
                  <a:pt x="1251" y="605"/>
                </a:moveTo>
                <a:cubicBezTo>
                  <a:pt x="1250" y="600"/>
                  <a:pt x="1248" y="594"/>
                  <a:pt x="1246" y="589"/>
                </a:cubicBezTo>
                <a:cubicBezTo>
                  <a:pt x="1248" y="587"/>
                  <a:pt x="1249" y="591"/>
                  <a:pt x="1249" y="593"/>
                </a:cubicBezTo>
                <a:cubicBezTo>
                  <a:pt x="1250" y="594"/>
                  <a:pt x="1251" y="597"/>
                  <a:pt x="1252" y="600"/>
                </a:cubicBezTo>
                <a:cubicBezTo>
                  <a:pt x="1252" y="603"/>
                  <a:pt x="1253" y="605"/>
                  <a:pt x="1251" y="605"/>
                </a:cubicBezTo>
                <a:close/>
                <a:moveTo>
                  <a:pt x="1259" y="896"/>
                </a:moveTo>
                <a:cubicBezTo>
                  <a:pt x="1258" y="899"/>
                  <a:pt x="1258" y="899"/>
                  <a:pt x="1258" y="899"/>
                </a:cubicBezTo>
                <a:cubicBezTo>
                  <a:pt x="1257" y="899"/>
                  <a:pt x="1257" y="900"/>
                  <a:pt x="1257" y="901"/>
                </a:cubicBezTo>
                <a:cubicBezTo>
                  <a:pt x="1255" y="900"/>
                  <a:pt x="1255" y="900"/>
                  <a:pt x="1255" y="900"/>
                </a:cubicBezTo>
                <a:cubicBezTo>
                  <a:pt x="1255" y="899"/>
                  <a:pt x="1255" y="899"/>
                  <a:pt x="1254" y="898"/>
                </a:cubicBezTo>
                <a:cubicBezTo>
                  <a:pt x="1255" y="895"/>
                  <a:pt x="1255" y="895"/>
                  <a:pt x="1255" y="895"/>
                </a:cubicBezTo>
                <a:cubicBezTo>
                  <a:pt x="1256" y="896"/>
                  <a:pt x="1256" y="895"/>
                  <a:pt x="1256" y="894"/>
                </a:cubicBezTo>
                <a:cubicBezTo>
                  <a:pt x="1258" y="895"/>
                  <a:pt x="1258" y="895"/>
                  <a:pt x="1258" y="895"/>
                </a:cubicBezTo>
                <a:cubicBezTo>
                  <a:pt x="1258" y="896"/>
                  <a:pt x="1258" y="896"/>
                  <a:pt x="1259" y="896"/>
                </a:cubicBezTo>
                <a:close/>
                <a:moveTo>
                  <a:pt x="1173" y="1080"/>
                </a:moveTo>
                <a:cubicBezTo>
                  <a:pt x="1175" y="1077"/>
                  <a:pt x="1176" y="1077"/>
                  <a:pt x="1178" y="1074"/>
                </a:cubicBezTo>
                <a:cubicBezTo>
                  <a:pt x="1179" y="1077"/>
                  <a:pt x="1175" y="1084"/>
                  <a:pt x="1173" y="1080"/>
                </a:cubicBezTo>
                <a:close/>
                <a:moveTo>
                  <a:pt x="1253" y="914"/>
                </a:moveTo>
                <a:cubicBezTo>
                  <a:pt x="1251" y="914"/>
                  <a:pt x="1251" y="912"/>
                  <a:pt x="1251" y="909"/>
                </a:cubicBezTo>
                <a:cubicBezTo>
                  <a:pt x="1252" y="906"/>
                  <a:pt x="1252" y="903"/>
                  <a:pt x="1253" y="903"/>
                </a:cubicBezTo>
                <a:cubicBezTo>
                  <a:pt x="1255" y="905"/>
                  <a:pt x="1254" y="909"/>
                  <a:pt x="1253" y="914"/>
                </a:cubicBezTo>
                <a:close/>
                <a:moveTo>
                  <a:pt x="1153" y="1107"/>
                </a:moveTo>
                <a:cubicBezTo>
                  <a:pt x="1153" y="1106"/>
                  <a:pt x="1154" y="1104"/>
                  <a:pt x="1156" y="1102"/>
                </a:cubicBezTo>
                <a:cubicBezTo>
                  <a:pt x="1157" y="1100"/>
                  <a:pt x="1159" y="1099"/>
                  <a:pt x="1160" y="1097"/>
                </a:cubicBezTo>
                <a:cubicBezTo>
                  <a:pt x="1163" y="1094"/>
                  <a:pt x="1168" y="1085"/>
                  <a:pt x="1171" y="1086"/>
                </a:cubicBezTo>
                <a:cubicBezTo>
                  <a:pt x="1169" y="1090"/>
                  <a:pt x="1167" y="1093"/>
                  <a:pt x="1164" y="1096"/>
                </a:cubicBezTo>
                <a:cubicBezTo>
                  <a:pt x="1163" y="1098"/>
                  <a:pt x="1160" y="1099"/>
                  <a:pt x="1160" y="1099"/>
                </a:cubicBezTo>
                <a:cubicBezTo>
                  <a:pt x="1160" y="1099"/>
                  <a:pt x="1159" y="1102"/>
                  <a:pt x="1158" y="1105"/>
                </a:cubicBezTo>
                <a:cubicBezTo>
                  <a:pt x="1157" y="1107"/>
                  <a:pt x="1155" y="1109"/>
                  <a:pt x="1153" y="1107"/>
                </a:cubicBezTo>
                <a:close/>
                <a:moveTo>
                  <a:pt x="1243" y="943"/>
                </a:moveTo>
                <a:cubicBezTo>
                  <a:pt x="1242" y="945"/>
                  <a:pt x="1241" y="943"/>
                  <a:pt x="1240" y="943"/>
                </a:cubicBezTo>
                <a:cubicBezTo>
                  <a:pt x="1240" y="943"/>
                  <a:pt x="1238" y="946"/>
                  <a:pt x="1238" y="946"/>
                </a:cubicBezTo>
                <a:cubicBezTo>
                  <a:pt x="1237" y="945"/>
                  <a:pt x="1240" y="939"/>
                  <a:pt x="1238" y="936"/>
                </a:cubicBezTo>
                <a:cubicBezTo>
                  <a:pt x="1240" y="932"/>
                  <a:pt x="1240" y="935"/>
                  <a:pt x="1242" y="936"/>
                </a:cubicBezTo>
                <a:cubicBezTo>
                  <a:pt x="1244" y="933"/>
                  <a:pt x="1241" y="932"/>
                  <a:pt x="1242" y="930"/>
                </a:cubicBezTo>
                <a:cubicBezTo>
                  <a:pt x="1243" y="925"/>
                  <a:pt x="1247" y="924"/>
                  <a:pt x="1247" y="915"/>
                </a:cubicBezTo>
                <a:cubicBezTo>
                  <a:pt x="1248" y="917"/>
                  <a:pt x="1249" y="920"/>
                  <a:pt x="1249" y="922"/>
                </a:cubicBezTo>
                <a:cubicBezTo>
                  <a:pt x="1248" y="925"/>
                  <a:pt x="1246" y="924"/>
                  <a:pt x="1245" y="928"/>
                </a:cubicBezTo>
                <a:cubicBezTo>
                  <a:pt x="1245" y="929"/>
                  <a:pt x="1245" y="931"/>
                  <a:pt x="1245" y="934"/>
                </a:cubicBezTo>
                <a:cubicBezTo>
                  <a:pt x="1244" y="937"/>
                  <a:pt x="1244" y="941"/>
                  <a:pt x="1243" y="943"/>
                </a:cubicBezTo>
                <a:close/>
                <a:moveTo>
                  <a:pt x="1268" y="706"/>
                </a:moveTo>
                <a:cubicBezTo>
                  <a:pt x="1268" y="703"/>
                  <a:pt x="1268" y="700"/>
                  <a:pt x="1267" y="697"/>
                </a:cubicBezTo>
                <a:cubicBezTo>
                  <a:pt x="1269" y="697"/>
                  <a:pt x="1272" y="707"/>
                  <a:pt x="1268" y="706"/>
                </a:cubicBezTo>
                <a:close/>
                <a:moveTo>
                  <a:pt x="1237" y="954"/>
                </a:moveTo>
                <a:cubicBezTo>
                  <a:pt x="1236" y="958"/>
                  <a:pt x="1235" y="960"/>
                  <a:pt x="1233" y="959"/>
                </a:cubicBezTo>
                <a:cubicBezTo>
                  <a:pt x="1234" y="955"/>
                  <a:pt x="1235" y="951"/>
                  <a:pt x="1237" y="954"/>
                </a:cubicBezTo>
                <a:close/>
                <a:moveTo>
                  <a:pt x="1229" y="972"/>
                </a:moveTo>
                <a:cubicBezTo>
                  <a:pt x="1226" y="972"/>
                  <a:pt x="1229" y="967"/>
                  <a:pt x="1230" y="963"/>
                </a:cubicBezTo>
                <a:cubicBezTo>
                  <a:pt x="1233" y="963"/>
                  <a:pt x="1230" y="968"/>
                  <a:pt x="1229" y="972"/>
                </a:cubicBezTo>
                <a:close/>
                <a:moveTo>
                  <a:pt x="1222" y="984"/>
                </a:moveTo>
                <a:cubicBezTo>
                  <a:pt x="1221" y="981"/>
                  <a:pt x="1224" y="976"/>
                  <a:pt x="1226" y="977"/>
                </a:cubicBezTo>
                <a:cubicBezTo>
                  <a:pt x="1227" y="980"/>
                  <a:pt x="1224" y="986"/>
                  <a:pt x="1222" y="984"/>
                </a:cubicBezTo>
                <a:close/>
                <a:moveTo>
                  <a:pt x="1216" y="1000"/>
                </a:moveTo>
                <a:cubicBezTo>
                  <a:pt x="1215" y="1002"/>
                  <a:pt x="1214" y="1002"/>
                  <a:pt x="1213" y="1005"/>
                </a:cubicBezTo>
                <a:cubicBezTo>
                  <a:pt x="1210" y="1004"/>
                  <a:pt x="1212" y="1001"/>
                  <a:pt x="1214" y="997"/>
                </a:cubicBezTo>
                <a:cubicBezTo>
                  <a:pt x="1216" y="997"/>
                  <a:pt x="1216" y="999"/>
                  <a:pt x="1216" y="1000"/>
                </a:cubicBezTo>
                <a:close/>
                <a:moveTo>
                  <a:pt x="1210" y="1012"/>
                </a:moveTo>
                <a:cubicBezTo>
                  <a:pt x="1211" y="1014"/>
                  <a:pt x="1206" y="1016"/>
                  <a:pt x="1205" y="1021"/>
                </a:cubicBezTo>
                <a:cubicBezTo>
                  <a:pt x="1199" y="1018"/>
                  <a:pt x="1207" y="1013"/>
                  <a:pt x="1210" y="1012"/>
                </a:cubicBezTo>
                <a:close/>
                <a:moveTo>
                  <a:pt x="1185" y="1057"/>
                </a:moveTo>
                <a:cubicBezTo>
                  <a:pt x="1184" y="1061"/>
                  <a:pt x="1181" y="1059"/>
                  <a:pt x="1179" y="1061"/>
                </a:cubicBezTo>
                <a:cubicBezTo>
                  <a:pt x="1178" y="1062"/>
                  <a:pt x="1176" y="1066"/>
                  <a:pt x="1175" y="1063"/>
                </a:cubicBezTo>
                <a:cubicBezTo>
                  <a:pt x="1180" y="1058"/>
                  <a:pt x="1179" y="1054"/>
                  <a:pt x="1183" y="1051"/>
                </a:cubicBezTo>
                <a:cubicBezTo>
                  <a:pt x="1185" y="1052"/>
                  <a:pt x="1182" y="1057"/>
                  <a:pt x="1185" y="1057"/>
                </a:cubicBezTo>
                <a:close/>
                <a:moveTo>
                  <a:pt x="1266" y="779"/>
                </a:moveTo>
                <a:cubicBezTo>
                  <a:pt x="1264" y="765"/>
                  <a:pt x="1272" y="775"/>
                  <a:pt x="1266" y="779"/>
                </a:cubicBezTo>
                <a:close/>
                <a:moveTo>
                  <a:pt x="1203" y="1023"/>
                </a:moveTo>
                <a:cubicBezTo>
                  <a:pt x="1201" y="1027"/>
                  <a:pt x="1199" y="1031"/>
                  <a:pt x="1197" y="1034"/>
                </a:cubicBezTo>
                <a:cubicBezTo>
                  <a:pt x="1194" y="1032"/>
                  <a:pt x="1199" y="1021"/>
                  <a:pt x="1203" y="1023"/>
                </a:cubicBezTo>
                <a:close/>
                <a:moveTo>
                  <a:pt x="1192" y="1043"/>
                </a:moveTo>
                <a:cubicBezTo>
                  <a:pt x="1188" y="1048"/>
                  <a:pt x="1188" y="1048"/>
                  <a:pt x="1188" y="1048"/>
                </a:cubicBezTo>
                <a:cubicBezTo>
                  <a:pt x="1185" y="1048"/>
                  <a:pt x="1189" y="1039"/>
                  <a:pt x="1192" y="1043"/>
                </a:cubicBezTo>
                <a:close/>
                <a:moveTo>
                  <a:pt x="1133" y="1123"/>
                </a:moveTo>
                <a:cubicBezTo>
                  <a:pt x="1130" y="1125"/>
                  <a:pt x="1129" y="1123"/>
                  <a:pt x="1131" y="1120"/>
                </a:cubicBezTo>
                <a:cubicBezTo>
                  <a:pt x="1132" y="1117"/>
                  <a:pt x="1135" y="1113"/>
                  <a:pt x="1137" y="1112"/>
                </a:cubicBezTo>
                <a:cubicBezTo>
                  <a:pt x="1137" y="1116"/>
                  <a:pt x="1133" y="1120"/>
                  <a:pt x="1133" y="1123"/>
                </a:cubicBezTo>
                <a:close/>
                <a:moveTo>
                  <a:pt x="1126" y="1128"/>
                </a:moveTo>
                <a:cubicBezTo>
                  <a:pt x="1124" y="1131"/>
                  <a:pt x="1122" y="1133"/>
                  <a:pt x="1120" y="1134"/>
                </a:cubicBezTo>
                <a:cubicBezTo>
                  <a:pt x="1119" y="1132"/>
                  <a:pt x="1125" y="1124"/>
                  <a:pt x="1126" y="1128"/>
                </a:cubicBezTo>
                <a:close/>
                <a:moveTo>
                  <a:pt x="1198" y="1019"/>
                </a:moveTo>
                <a:cubicBezTo>
                  <a:pt x="1198" y="1017"/>
                  <a:pt x="1197" y="1012"/>
                  <a:pt x="1200" y="1010"/>
                </a:cubicBezTo>
                <a:cubicBezTo>
                  <a:pt x="1203" y="1011"/>
                  <a:pt x="1201" y="1017"/>
                  <a:pt x="1198" y="1019"/>
                </a:cubicBezTo>
                <a:close/>
                <a:moveTo>
                  <a:pt x="1193" y="1028"/>
                </a:moveTo>
                <a:cubicBezTo>
                  <a:pt x="1189" y="1028"/>
                  <a:pt x="1193" y="1018"/>
                  <a:pt x="1197" y="1022"/>
                </a:cubicBezTo>
                <a:cubicBezTo>
                  <a:pt x="1197" y="1024"/>
                  <a:pt x="1195" y="1027"/>
                  <a:pt x="1193" y="1028"/>
                </a:cubicBezTo>
                <a:close/>
                <a:moveTo>
                  <a:pt x="1189" y="1033"/>
                </a:moveTo>
                <a:cubicBezTo>
                  <a:pt x="1189" y="1032"/>
                  <a:pt x="1191" y="1032"/>
                  <a:pt x="1191" y="1032"/>
                </a:cubicBezTo>
                <a:cubicBezTo>
                  <a:pt x="1191" y="1033"/>
                  <a:pt x="1188" y="1034"/>
                  <a:pt x="1188" y="1034"/>
                </a:cubicBezTo>
                <a:cubicBezTo>
                  <a:pt x="1186" y="1037"/>
                  <a:pt x="1184" y="1045"/>
                  <a:pt x="1180" y="1047"/>
                </a:cubicBezTo>
                <a:cubicBezTo>
                  <a:pt x="1176" y="1045"/>
                  <a:pt x="1182" y="1037"/>
                  <a:pt x="1186" y="1031"/>
                </a:cubicBezTo>
                <a:cubicBezTo>
                  <a:pt x="1188" y="1030"/>
                  <a:pt x="1186" y="1036"/>
                  <a:pt x="1189" y="1033"/>
                </a:cubicBezTo>
                <a:close/>
                <a:moveTo>
                  <a:pt x="1246" y="884"/>
                </a:moveTo>
                <a:cubicBezTo>
                  <a:pt x="1243" y="880"/>
                  <a:pt x="1249" y="873"/>
                  <a:pt x="1249" y="865"/>
                </a:cubicBezTo>
                <a:cubicBezTo>
                  <a:pt x="1251" y="866"/>
                  <a:pt x="1250" y="870"/>
                  <a:pt x="1249" y="873"/>
                </a:cubicBezTo>
                <a:cubicBezTo>
                  <a:pt x="1249" y="875"/>
                  <a:pt x="1248" y="877"/>
                  <a:pt x="1248" y="879"/>
                </a:cubicBezTo>
                <a:cubicBezTo>
                  <a:pt x="1247" y="881"/>
                  <a:pt x="1246" y="882"/>
                  <a:pt x="1246" y="884"/>
                </a:cubicBezTo>
                <a:close/>
                <a:moveTo>
                  <a:pt x="1068" y="1181"/>
                </a:moveTo>
                <a:cubicBezTo>
                  <a:pt x="1066" y="1184"/>
                  <a:pt x="1065" y="1183"/>
                  <a:pt x="1063" y="1184"/>
                </a:cubicBezTo>
                <a:cubicBezTo>
                  <a:pt x="1062" y="1183"/>
                  <a:pt x="1064" y="1181"/>
                  <a:pt x="1067" y="1179"/>
                </a:cubicBezTo>
                <a:lnTo>
                  <a:pt x="1068" y="1181"/>
                </a:lnTo>
                <a:close/>
                <a:moveTo>
                  <a:pt x="1041" y="1200"/>
                </a:moveTo>
                <a:cubicBezTo>
                  <a:pt x="1042" y="1198"/>
                  <a:pt x="1048" y="1194"/>
                  <a:pt x="1049" y="1196"/>
                </a:cubicBezTo>
                <a:cubicBezTo>
                  <a:pt x="1048" y="1198"/>
                  <a:pt x="1042" y="1202"/>
                  <a:pt x="1041" y="1200"/>
                </a:cubicBezTo>
                <a:close/>
                <a:moveTo>
                  <a:pt x="1014" y="1223"/>
                </a:moveTo>
                <a:cubicBezTo>
                  <a:pt x="1009" y="1226"/>
                  <a:pt x="1005" y="1226"/>
                  <a:pt x="1000" y="1227"/>
                </a:cubicBezTo>
                <a:cubicBezTo>
                  <a:pt x="1001" y="1225"/>
                  <a:pt x="1004" y="1223"/>
                  <a:pt x="1007" y="1222"/>
                </a:cubicBezTo>
                <a:cubicBezTo>
                  <a:pt x="1010" y="1221"/>
                  <a:pt x="1013" y="1221"/>
                  <a:pt x="1014" y="1223"/>
                </a:cubicBezTo>
                <a:close/>
                <a:moveTo>
                  <a:pt x="974" y="1244"/>
                </a:moveTo>
                <a:cubicBezTo>
                  <a:pt x="971" y="1244"/>
                  <a:pt x="968" y="1245"/>
                  <a:pt x="964" y="1248"/>
                </a:cubicBezTo>
                <a:cubicBezTo>
                  <a:pt x="962" y="1243"/>
                  <a:pt x="972" y="1242"/>
                  <a:pt x="977" y="1238"/>
                </a:cubicBezTo>
                <a:cubicBezTo>
                  <a:pt x="976" y="1240"/>
                  <a:pt x="973" y="1242"/>
                  <a:pt x="974" y="1244"/>
                </a:cubicBezTo>
                <a:close/>
                <a:moveTo>
                  <a:pt x="1207" y="989"/>
                </a:moveTo>
                <a:cubicBezTo>
                  <a:pt x="1206" y="992"/>
                  <a:pt x="1204" y="994"/>
                  <a:pt x="1202" y="993"/>
                </a:cubicBezTo>
                <a:cubicBezTo>
                  <a:pt x="1204" y="989"/>
                  <a:pt x="1205" y="986"/>
                  <a:pt x="1207" y="989"/>
                </a:cubicBezTo>
                <a:close/>
                <a:moveTo>
                  <a:pt x="925" y="1263"/>
                </a:moveTo>
                <a:cubicBezTo>
                  <a:pt x="927" y="1261"/>
                  <a:pt x="929" y="1260"/>
                  <a:pt x="933" y="1258"/>
                </a:cubicBezTo>
                <a:cubicBezTo>
                  <a:pt x="934" y="1259"/>
                  <a:pt x="935" y="1259"/>
                  <a:pt x="935" y="1260"/>
                </a:cubicBezTo>
                <a:cubicBezTo>
                  <a:pt x="933" y="1263"/>
                  <a:pt x="928" y="1263"/>
                  <a:pt x="925" y="1263"/>
                </a:cubicBezTo>
                <a:close/>
                <a:moveTo>
                  <a:pt x="923" y="1266"/>
                </a:moveTo>
                <a:cubicBezTo>
                  <a:pt x="919" y="1268"/>
                  <a:pt x="918" y="1267"/>
                  <a:pt x="915" y="1268"/>
                </a:cubicBezTo>
                <a:cubicBezTo>
                  <a:pt x="915" y="1266"/>
                  <a:pt x="924" y="1263"/>
                  <a:pt x="923" y="1266"/>
                </a:cubicBezTo>
                <a:close/>
                <a:moveTo>
                  <a:pt x="882" y="1281"/>
                </a:moveTo>
                <a:cubicBezTo>
                  <a:pt x="877" y="1283"/>
                  <a:pt x="872" y="1285"/>
                  <a:pt x="872" y="1282"/>
                </a:cubicBezTo>
                <a:cubicBezTo>
                  <a:pt x="876" y="1279"/>
                  <a:pt x="881" y="1277"/>
                  <a:pt x="882" y="1281"/>
                </a:cubicBezTo>
                <a:close/>
                <a:moveTo>
                  <a:pt x="773" y="1302"/>
                </a:moveTo>
                <a:cubicBezTo>
                  <a:pt x="765" y="1309"/>
                  <a:pt x="760" y="1298"/>
                  <a:pt x="773" y="1302"/>
                </a:cubicBezTo>
                <a:close/>
                <a:moveTo>
                  <a:pt x="752" y="1306"/>
                </a:moveTo>
                <a:cubicBezTo>
                  <a:pt x="749" y="1307"/>
                  <a:pt x="747" y="1306"/>
                  <a:pt x="746" y="1305"/>
                </a:cubicBezTo>
                <a:cubicBezTo>
                  <a:pt x="744" y="1304"/>
                  <a:pt x="744" y="1303"/>
                  <a:pt x="743" y="1301"/>
                </a:cubicBezTo>
                <a:cubicBezTo>
                  <a:pt x="751" y="1300"/>
                  <a:pt x="752" y="1302"/>
                  <a:pt x="752" y="1306"/>
                </a:cubicBezTo>
                <a:close/>
                <a:moveTo>
                  <a:pt x="811" y="1297"/>
                </a:moveTo>
                <a:cubicBezTo>
                  <a:pt x="809" y="1294"/>
                  <a:pt x="812" y="1292"/>
                  <a:pt x="817" y="1292"/>
                </a:cubicBezTo>
                <a:cubicBezTo>
                  <a:pt x="819" y="1295"/>
                  <a:pt x="815" y="1296"/>
                  <a:pt x="811" y="1297"/>
                </a:cubicBezTo>
                <a:close/>
                <a:moveTo>
                  <a:pt x="718" y="1306"/>
                </a:moveTo>
                <a:cubicBezTo>
                  <a:pt x="715" y="1306"/>
                  <a:pt x="711" y="1306"/>
                  <a:pt x="709" y="1305"/>
                </a:cubicBezTo>
                <a:cubicBezTo>
                  <a:pt x="709" y="1303"/>
                  <a:pt x="721" y="1302"/>
                  <a:pt x="718" y="1306"/>
                </a:cubicBezTo>
                <a:close/>
                <a:moveTo>
                  <a:pt x="650" y="1301"/>
                </a:moveTo>
                <a:cubicBezTo>
                  <a:pt x="648" y="1302"/>
                  <a:pt x="636" y="1301"/>
                  <a:pt x="638" y="1298"/>
                </a:cubicBezTo>
                <a:cubicBezTo>
                  <a:pt x="644" y="1298"/>
                  <a:pt x="647" y="1299"/>
                  <a:pt x="650" y="1301"/>
                </a:cubicBezTo>
                <a:close/>
                <a:moveTo>
                  <a:pt x="626" y="1299"/>
                </a:moveTo>
                <a:cubicBezTo>
                  <a:pt x="622" y="1298"/>
                  <a:pt x="619" y="1298"/>
                  <a:pt x="619" y="1295"/>
                </a:cubicBezTo>
                <a:cubicBezTo>
                  <a:pt x="622" y="1296"/>
                  <a:pt x="623" y="1295"/>
                  <a:pt x="625" y="1295"/>
                </a:cubicBezTo>
                <a:cubicBezTo>
                  <a:pt x="626" y="1296"/>
                  <a:pt x="627" y="1297"/>
                  <a:pt x="626" y="1299"/>
                </a:cubicBezTo>
                <a:close/>
                <a:moveTo>
                  <a:pt x="605" y="1292"/>
                </a:moveTo>
                <a:cubicBezTo>
                  <a:pt x="610" y="1292"/>
                  <a:pt x="611" y="1294"/>
                  <a:pt x="613" y="1295"/>
                </a:cubicBezTo>
                <a:cubicBezTo>
                  <a:pt x="611" y="1297"/>
                  <a:pt x="602" y="1296"/>
                  <a:pt x="605" y="1292"/>
                </a:cubicBezTo>
                <a:close/>
                <a:moveTo>
                  <a:pt x="504" y="1262"/>
                </a:moveTo>
                <a:cubicBezTo>
                  <a:pt x="504" y="1261"/>
                  <a:pt x="505" y="1261"/>
                  <a:pt x="506" y="1260"/>
                </a:cubicBezTo>
                <a:cubicBezTo>
                  <a:pt x="515" y="1265"/>
                  <a:pt x="524" y="1265"/>
                  <a:pt x="525" y="1271"/>
                </a:cubicBezTo>
                <a:cubicBezTo>
                  <a:pt x="522" y="1273"/>
                  <a:pt x="523" y="1270"/>
                  <a:pt x="521" y="1269"/>
                </a:cubicBezTo>
                <a:cubicBezTo>
                  <a:pt x="518" y="1268"/>
                  <a:pt x="515" y="1267"/>
                  <a:pt x="512" y="1266"/>
                </a:cubicBezTo>
                <a:cubicBezTo>
                  <a:pt x="509" y="1265"/>
                  <a:pt x="506" y="1263"/>
                  <a:pt x="504" y="1262"/>
                </a:cubicBezTo>
                <a:close/>
                <a:moveTo>
                  <a:pt x="372" y="1187"/>
                </a:moveTo>
                <a:cubicBezTo>
                  <a:pt x="368" y="1183"/>
                  <a:pt x="373" y="1184"/>
                  <a:pt x="375" y="1184"/>
                </a:cubicBezTo>
                <a:cubicBezTo>
                  <a:pt x="377" y="1187"/>
                  <a:pt x="383" y="1191"/>
                  <a:pt x="382" y="1194"/>
                </a:cubicBezTo>
                <a:cubicBezTo>
                  <a:pt x="376" y="1191"/>
                  <a:pt x="375" y="1185"/>
                  <a:pt x="372" y="1187"/>
                </a:cubicBezTo>
                <a:close/>
                <a:moveTo>
                  <a:pt x="354" y="1172"/>
                </a:moveTo>
                <a:cubicBezTo>
                  <a:pt x="356" y="1169"/>
                  <a:pt x="369" y="1179"/>
                  <a:pt x="367" y="1182"/>
                </a:cubicBezTo>
                <a:cubicBezTo>
                  <a:pt x="361" y="1178"/>
                  <a:pt x="360" y="1177"/>
                  <a:pt x="354" y="1172"/>
                </a:cubicBezTo>
                <a:close/>
                <a:moveTo>
                  <a:pt x="1152" y="1057"/>
                </a:moveTo>
                <a:cubicBezTo>
                  <a:pt x="1152" y="1054"/>
                  <a:pt x="1154" y="1052"/>
                  <a:pt x="1156" y="1049"/>
                </a:cubicBezTo>
                <a:cubicBezTo>
                  <a:pt x="1158" y="1051"/>
                  <a:pt x="1154" y="1056"/>
                  <a:pt x="1152" y="1057"/>
                </a:cubicBezTo>
                <a:close/>
                <a:moveTo>
                  <a:pt x="944" y="1208"/>
                </a:moveTo>
                <a:cubicBezTo>
                  <a:pt x="944" y="1210"/>
                  <a:pt x="938" y="1212"/>
                  <a:pt x="935" y="1214"/>
                </a:cubicBezTo>
                <a:cubicBezTo>
                  <a:pt x="933" y="1212"/>
                  <a:pt x="936" y="1212"/>
                  <a:pt x="936" y="1212"/>
                </a:cubicBezTo>
                <a:cubicBezTo>
                  <a:pt x="937" y="1211"/>
                  <a:pt x="940" y="1207"/>
                  <a:pt x="944" y="1208"/>
                </a:cubicBezTo>
                <a:close/>
              </a:path>
            </a:pathLst>
          </a:custGeom>
          <a:solidFill>
            <a:srgbClr val="161616"/>
          </a:solidFill>
          <a:ln>
            <a:noFill/>
          </a:ln>
        </p:spPr>
        <p:txBody>
          <a:bodyPr vert="horz" wrap="square" lIns="121904" tIns="60952" rIns="121904" bIns="60952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CA3AB7A-7D29-4B89-868B-911D4753F7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89" y="2239385"/>
            <a:ext cx="4462692" cy="279603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62897A6-E960-4A9F-9D0F-D79EB9C025E3}"/>
              </a:ext>
            </a:extLst>
          </p:cNvPr>
          <p:cNvSpPr txBox="1"/>
          <p:nvPr/>
        </p:nvSpPr>
        <p:spPr>
          <a:xfrm rot="20846650">
            <a:off x="1579414" y="2970252"/>
            <a:ext cx="29405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CONTENTS</a:t>
            </a:r>
            <a:endParaRPr lang="zh-CN" altLang="en-US" sz="4400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" name="文本框 5">
            <a:extLst>
              <a:ext uri="{FF2B5EF4-FFF2-40B4-BE49-F238E27FC236}">
                <a16:creationId xmlns:a16="http://schemas.microsoft.com/office/drawing/2014/main" id="{8AD0AB54-221B-4EC6-92D0-A0FE22351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042" y="1868308"/>
            <a:ext cx="71506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 dirty="0">
                <a:latin typeface="+mn-lt"/>
                <a:ea typeface="楷体" panose="02010609060101010101" charset="-122"/>
              </a:rPr>
              <a:t>The difference between passive and active voice</a:t>
            </a:r>
            <a:endParaRPr lang="zh-CN" altLang="en-US" sz="1800" b="1" dirty="0">
              <a:latin typeface="+mn-lt"/>
              <a:ea typeface="楷体" panose="02010609060101010101" charset="-122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096DA231-5F82-4B70-A54A-2D79D96ED4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801" y="5838037"/>
            <a:ext cx="2105734" cy="1070772"/>
          </a:xfrm>
          <a:prstGeom prst="rect">
            <a:avLst/>
          </a:prstGeom>
        </p:spPr>
      </p:pic>
      <p:sp>
        <p:nvSpPr>
          <p:cNvPr id="22" name="文本框 5">
            <a:extLst>
              <a:ext uri="{FF2B5EF4-FFF2-40B4-BE49-F238E27FC236}">
                <a16:creationId xmlns:a16="http://schemas.microsoft.com/office/drawing/2014/main" id="{6B357A53-EE88-4A18-BDDB-AC13D6D3C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979" y="3055898"/>
            <a:ext cx="51911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 dirty="0">
                <a:latin typeface="+mn-lt"/>
                <a:ea typeface="楷体" panose="02010609060101010101" charset="-122"/>
              </a:rPr>
              <a:t>Contrastive analysis of passive voice(C-E)</a:t>
            </a:r>
            <a:endParaRPr lang="zh-CN" altLang="en-US" sz="1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4" name="文本框 5">
            <a:extLst>
              <a:ext uri="{FF2B5EF4-FFF2-40B4-BE49-F238E27FC236}">
                <a16:creationId xmlns:a16="http://schemas.microsoft.com/office/drawing/2014/main" id="{6CE52398-CE52-4D9E-B2E0-0A120FD19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042" y="4213145"/>
            <a:ext cx="47496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 dirty="0">
                <a:latin typeface="+mn-lt"/>
                <a:ea typeface="楷体" panose="02010609060101010101" charset="-122"/>
              </a:rPr>
              <a:t>Translation Strategies of Passive Voice</a:t>
            </a:r>
            <a:r>
              <a:rPr lang="zh-CN" altLang="en-US" sz="1800" b="1" dirty="0">
                <a:latin typeface="+mn-lt"/>
                <a:ea typeface="楷体" panose="02010609060101010101" charset="-122"/>
              </a:rPr>
              <a:t>（</a:t>
            </a:r>
            <a:r>
              <a:rPr lang="en-US" altLang="zh-CN" sz="1800" b="1" dirty="0">
                <a:latin typeface="+mn-lt"/>
                <a:ea typeface="楷体" panose="02010609060101010101" charset="-122"/>
              </a:rPr>
              <a:t>C-E</a:t>
            </a:r>
            <a:r>
              <a:rPr lang="zh-CN" altLang="en-US" sz="1800" b="1" dirty="0">
                <a:latin typeface="+mn-lt"/>
                <a:ea typeface="楷体" panose="02010609060101010101" charset="-122"/>
              </a:rPr>
              <a:t>）</a:t>
            </a:r>
          </a:p>
        </p:txBody>
      </p:sp>
      <p:pic>
        <p:nvPicPr>
          <p:cNvPr id="46" name="图片 28" descr="C_108.jpg">
            <a:extLst>
              <a:ext uri="{FF2B5EF4-FFF2-40B4-BE49-F238E27FC236}">
                <a16:creationId xmlns:a16="http://schemas.microsoft.com/office/drawing/2014/main" id="{5AB9B61C-61FB-4025-9194-583AAD2546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9354" y="4574691"/>
            <a:ext cx="4946998" cy="151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Freeform 19">
            <a:extLst>
              <a:ext uri="{FF2B5EF4-FFF2-40B4-BE49-F238E27FC236}">
                <a16:creationId xmlns:a16="http://schemas.microsoft.com/office/drawing/2014/main" id="{D1F327DD-9278-4B49-9F16-E240AFB5AAD8}"/>
              </a:ext>
            </a:extLst>
          </p:cNvPr>
          <p:cNvSpPr>
            <a:spLocks noEditPoints="1"/>
          </p:cNvSpPr>
          <p:nvPr/>
        </p:nvSpPr>
        <p:spPr bwMode="auto">
          <a:xfrm rot="2667311" flipH="1" flipV="1">
            <a:off x="5244223" y="2937939"/>
            <a:ext cx="586234" cy="566232"/>
          </a:xfrm>
          <a:custGeom>
            <a:avLst/>
            <a:gdLst>
              <a:gd name="T0" fmla="*/ 1259 w 1515"/>
              <a:gd name="T1" fmla="*/ 230 h 1534"/>
              <a:gd name="T2" fmla="*/ 1482 w 1515"/>
              <a:gd name="T3" fmla="*/ 963 h 1534"/>
              <a:gd name="T4" fmla="*/ 1469 w 1515"/>
              <a:gd name="T5" fmla="*/ 1049 h 1534"/>
              <a:gd name="T6" fmla="*/ 1305 w 1515"/>
              <a:gd name="T7" fmla="*/ 253 h 1534"/>
              <a:gd name="T8" fmla="*/ 688 w 1515"/>
              <a:gd name="T9" fmla="*/ 4 h 1534"/>
              <a:gd name="T10" fmla="*/ 132 w 1515"/>
              <a:gd name="T11" fmla="*/ 316 h 1534"/>
              <a:gd name="T12" fmla="*/ 71 w 1515"/>
              <a:gd name="T13" fmla="*/ 739 h 1534"/>
              <a:gd name="T14" fmla="*/ 127 w 1515"/>
              <a:gd name="T15" fmla="*/ 575 h 1534"/>
              <a:gd name="T16" fmla="*/ 494 w 1515"/>
              <a:gd name="T17" fmla="*/ 205 h 1534"/>
              <a:gd name="T18" fmla="*/ 783 w 1515"/>
              <a:gd name="T19" fmla="*/ 194 h 1534"/>
              <a:gd name="T20" fmla="*/ 1198 w 1515"/>
              <a:gd name="T21" fmla="*/ 511 h 1534"/>
              <a:gd name="T22" fmla="*/ 1209 w 1515"/>
              <a:gd name="T23" fmla="*/ 912 h 1534"/>
              <a:gd name="T24" fmla="*/ 832 w 1515"/>
              <a:gd name="T25" fmla="*/ 1218 h 1534"/>
              <a:gd name="T26" fmla="*/ 1025 w 1515"/>
              <a:gd name="T27" fmla="*/ 1188 h 1534"/>
              <a:gd name="T28" fmla="*/ 967 w 1515"/>
              <a:gd name="T29" fmla="*/ 1237 h 1534"/>
              <a:gd name="T30" fmla="*/ 414 w 1515"/>
              <a:gd name="T31" fmla="*/ 1206 h 1534"/>
              <a:gd name="T32" fmla="*/ 373 w 1515"/>
              <a:gd name="T33" fmla="*/ 1194 h 1534"/>
              <a:gd name="T34" fmla="*/ 969 w 1515"/>
              <a:gd name="T35" fmla="*/ 1251 h 1534"/>
              <a:gd name="T36" fmla="*/ 859 w 1515"/>
              <a:gd name="T37" fmla="*/ 1317 h 1534"/>
              <a:gd name="T38" fmla="*/ 418 w 1515"/>
              <a:gd name="T39" fmla="*/ 1250 h 1534"/>
              <a:gd name="T40" fmla="*/ 205 w 1515"/>
              <a:gd name="T41" fmla="*/ 1049 h 1534"/>
              <a:gd name="T42" fmla="*/ 568 w 1515"/>
              <a:gd name="T43" fmla="*/ 1334 h 1534"/>
              <a:gd name="T44" fmla="*/ 1133 w 1515"/>
              <a:gd name="T45" fmla="*/ 1200 h 1534"/>
              <a:gd name="T46" fmla="*/ 811 w 1515"/>
              <a:gd name="T47" fmla="*/ 1371 h 1534"/>
              <a:gd name="T48" fmla="*/ 287 w 1515"/>
              <a:gd name="T49" fmla="*/ 1226 h 1534"/>
              <a:gd name="T50" fmla="*/ 874 w 1515"/>
              <a:gd name="T51" fmla="*/ 1382 h 1534"/>
              <a:gd name="T52" fmla="*/ 360 w 1515"/>
              <a:gd name="T53" fmla="*/ 1324 h 1534"/>
              <a:gd name="T54" fmla="*/ 53 w 1515"/>
              <a:gd name="T55" fmla="*/ 966 h 1534"/>
              <a:gd name="T56" fmla="*/ 319 w 1515"/>
              <a:gd name="T57" fmla="*/ 1342 h 1534"/>
              <a:gd name="T58" fmla="*/ 1023 w 1515"/>
              <a:gd name="T59" fmla="*/ 1374 h 1534"/>
              <a:gd name="T60" fmla="*/ 1097 w 1515"/>
              <a:gd name="T61" fmla="*/ 1391 h 1534"/>
              <a:gd name="T62" fmla="*/ 855 w 1515"/>
              <a:gd name="T63" fmla="*/ 1511 h 1534"/>
              <a:gd name="T64" fmla="*/ 1429 w 1515"/>
              <a:gd name="T65" fmla="*/ 987 h 1534"/>
              <a:gd name="T66" fmla="*/ 1219 w 1515"/>
              <a:gd name="T67" fmla="*/ 209 h 1534"/>
              <a:gd name="T68" fmla="*/ 1078 w 1515"/>
              <a:gd name="T69" fmla="*/ 127 h 1534"/>
              <a:gd name="T70" fmla="*/ 1288 w 1515"/>
              <a:gd name="T71" fmla="*/ 312 h 1534"/>
              <a:gd name="T72" fmla="*/ 1388 w 1515"/>
              <a:gd name="T73" fmla="*/ 932 h 1534"/>
              <a:gd name="T74" fmla="*/ 1245 w 1515"/>
              <a:gd name="T75" fmla="*/ 293 h 1534"/>
              <a:gd name="T76" fmla="*/ 335 w 1515"/>
              <a:gd name="T77" fmla="*/ 144 h 1534"/>
              <a:gd name="T78" fmla="*/ 697 w 1515"/>
              <a:gd name="T79" fmla="*/ 46 h 1534"/>
              <a:gd name="T80" fmla="*/ 1249 w 1515"/>
              <a:gd name="T81" fmla="*/ 1175 h 1534"/>
              <a:gd name="T82" fmla="*/ 246 w 1515"/>
              <a:gd name="T83" fmla="*/ 1263 h 1534"/>
              <a:gd name="T84" fmla="*/ 511 w 1515"/>
              <a:gd name="T85" fmla="*/ 1404 h 1534"/>
              <a:gd name="T86" fmla="*/ 800 w 1515"/>
              <a:gd name="T87" fmla="*/ 94 h 1534"/>
              <a:gd name="T88" fmla="*/ 1008 w 1515"/>
              <a:gd name="T89" fmla="*/ 176 h 1534"/>
              <a:gd name="T90" fmla="*/ 907 w 1515"/>
              <a:gd name="T91" fmla="*/ 1357 h 1534"/>
              <a:gd name="T92" fmla="*/ 1146 w 1515"/>
              <a:gd name="T93" fmla="*/ 318 h 1534"/>
              <a:gd name="T94" fmla="*/ 800 w 1515"/>
              <a:gd name="T95" fmla="*/ 142 h 1534"/>
              <a:gd name="T96" fmla="*/ 432 w 1515"/>
              <a:gd name="T97" fmla="*/ 1322 h 1534"/>
              <a:gd name="T98" fmla="*/ 1312 w 1515"/>
              <a:gd name="T99" fmla="*/ 766 h 1534"/>
              <a:gd name="T100" fmla="*/ 1169 w 1515"/>
              <a:gd name="T101" fmla="*/ 1155 h 1534"/>
              <a:gd name="T102" fmla="*/ 899 w 1515"/>
              <a:gd name="T103" fmla="*/ 194 h 1534"/>
              <a:gd name="T104" fmla="*/ 1034 w 1515"/>
              <a:gd name="T105" fmla="*/ 1248 h 1534"/>
              <a:gd name="T106" fmla="*/ 934 w 1515"/>
              <a:gd name="T107" fmla="*/ 1303 h 1534"/>
              <a:gd name="T108" fmla="*/ 1157 w 1515"/>
              <a:gd name="T109" fmla="*/ 393 h 1534"/>
              <a:gd name="T110" fmla="*/ 797 w 1515"/>
              <a:gd name="T111" fmla="*/ 1332 h 1534"/>
              <a:gd name="T112" fmla="*/ 536 w 1515"/>
              <a:gd name="T113" fmla="*/ 1311 h 1534"/>
              <a:gd name="T114" fmla="*/ 1176 w 1515"/>
              <a:gd name="T115" fmla="*/ 1021 h 1534"/>
              <a:gd name="T116" fmla="*/ 1083 w 1515"/>
              <a:gd name="T117" fmla="*/ 1118 h 1534"/>
              <a:gd name="T118" fmla="*/ 1228 w 1515"/>
              <a:gd name="T119" fmla="*/ 548 h 1534"/>
              <a:gd name="T120" fmla="*/ 1258 w 1515"/>
              <a:gd name="T121" fmla="*/ 895 h 1534"/>
              <a:gd name="T122" fmla="*/ 1192 w 1515"/>
              <a:gd name="T123" fmla="*/ 1043 h 1534"/>
              <a:gd name="T124" fmla="*/ 752 w 1515"/>
              <a:gd name="T125" fmla="*/ 1306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15" h="1534">
                <a:moveTo>
                  <a:pt x="1219" y="209"/>
                </a:moveTo>
                <a:cubicBezTo>
                  <a:pt x="1214" y="204"/>
                  <a:pt x="1206" y="199"/>
                  <a:pt x="1200" y="194"/>
                </a:cubicBezTo>
                <a:cubicBezTo>
                  <a:pt x="1198" y="192"/>
                  <a:pt x="1197" y="191"/>
                  <a:pt x="1194" y="188"/>
                </a:cubicBezTo>
                <a:cubicBezTo>
                  <a:pt x="1188" y="182"/>
                  <a:pt x="1179" y="175"/>
                  <a:pt x="1172" y="169"/>
                </a:cubicBezTo>
                <a:cubicBezTo>
                  <a:pt x="1168" y="166"/>
                  <a:pt x="1164" y="163"/>
                  <a:pt x="1161" y="161"/>
                </a:cubicBezTo>
                <a:cubicBezTo>
                  <a:pt x="1158" y="159"/>
                  <a:pt x="1155" y="157"/>
                  <a:pt x="1153" y="156"/>
                </a:cubicBezTo>
                <a:cubicBezTo>
                  <a:pt x="1146" y="152"/>
                  <a:pt x="1144" y="152"/>
                  <a:pt x="1139" y="150"/>
                </a:cubicBezTo>
                <a:cubicBezTo>
                  <a:pt x="1138" y="150"/>
                  <a:pt x="1135" y="148"/>
                  <a:pt x="1134" y="147"/>
                </a:cubicBezTo>
                <a:cubicBezTo>
                  <a:pt x="1126" y="144"/>
                  <a:pt x="1125" y="141"/>
                  <a:pt x="1119" y="137"/>
                </a:cubicBezTo>
                <a:cubicBezTo>
                  <a:pt x="1111" y="131"/>
                  <a:pt x="1099" y="125"/>
                  <a:pt x="1086" y="118"/>
                </a:cubicBezTo>
                <a:cubicBezTo>
                  <a:pt x="1083" y="116"/>
                  <a:pt x="1080" y="113"/>
                  <a:pt x="1078" y="112"/>
                </a:cubicBezTo>
                <a:cubicBezTo>
                  <a:pt x="1075" y="110"/>
                  <a:pt x="1071" y="108"/>
                  <a:pt x="1067" y="106"/>
                </a:cubicBezTo>
                <a:cubicBezTo>
                  <a:pt x="1064" y="104"/>
                  <a:pt x="1060" y="103"/>
                  <a:pt x="1056" y="101"/>
                </a:cubicBezTo>
                <a:cubicBezTo>
                  <a:pt x="1053" y="99"/>
                  <a:pt x="1053" y="98"/>
                  <a:pt x="1050" y="96"/>
                </a:cubicBezTo>
                <a:cubicBezTo>
                  <a:pt x="1048" y="95"/>
                  <a:pt x="1045" y="95"/>
                  <a:pt x="1044" y="94"/>
                </a:cubicBezTo>
                <a:cubicBezTo>
                  <a:pt x="1040" y="92"/>
                  <a:pt x="1041" y="91"/>
                  <a:pt x="1038" y="89"/>
                </a:cubicBezTo>
                <a:cubicBezTo>
                  <a:pt x="1037" y="89"/>
                  <a:pt x="1033" y="88"/>
                  <a:pt x="1031" y="88"/>
                </a:cubicBezTo>
                <a:cubicBezTo>
                  <a:pt x="1023" y="85"/>
                  <a:pt x="1020" y="82"/>
                  <a:pt x="1017" y="80"/>
                </a:cubicBezTo>
                <a:cubicBezTo>
                  <a:pt x="1017" y="79"/>
                  <a:pt x="1017" y="77"/>
                  <a:pt x="1016" y="77"/>
                </a:cubicBezTo>
                <a:cubicBezTo>
                  <a:pt x="1015" y="76"/>
                  <a:pt x="1012" y="75"/>
                  <a:pt x="1011" y="75"/>
                </a:cubicBezTo>
                <a:cubicBezTo>
                  <a:pt x="1009" y="73"/>
                  <a:pt x="1008" y="72"/>
                  <a:pt x="1006" y="70"/>
                </a:cubicBezTo>
                <a:cubicBezTo>
                  <a:pt x="1004" y="69"/>
                  <a:pt x="997" y="68"/>
                  <a:pt x="992" y="67"/>
                </a:cubicBezTo>
                <a:cubicBezTo>
                  <a:pt x="997" y="72"/>
                  <a:pt x="1003" y="71"/>
                  <a:pt x="1009" y="74"/>
                </a:cubicBezTo>
                <a:cubicBezTo>
                  <a:pt x="1008" y="75"/>
                  <a:pt x="1014" y="77"/>
                  <a:pt x="1013" y="79"/>
                </a:cubicBezTo>
                <a:cubicBezTo>
                  <a:pt x="1009" y="78"/>
                  <a:pt x="1005" y="76"/>
                  <a:pt x="1001" y="74"/>
                </a:cubicBezTo>
                <a:cubicBezTo>
                  <a:pt x="996" y="71"/>
                  <a:pt x="992" y="69"/>
                  <a:pt x="988" y="67"/>
                </a:cubicBezTo>
                <a:cubicBezTo>
                  <a:pt x="982" y="66"/>
                  <a:pt x="979" y="66"/>
                  <a:pt x="974" y="64"/>
                </a:cubicBezTo>
                <a:cubicBezTo>
                  <a:pt x="974" y="63"/>
                  <a:pt x="973" y="62"/>
                  <a:pt x="973" y="61"/>
                </a:cubicBezTo>
                <a:cubicBezTo>
                  <a:pt x="974" y="56"/>
                  <a:pt x="987" y="63"/>
                  <a:pt x="989" y="59"/>
                </a:cubicBezTo>
                <a:cubicBezTo>
                  <a:pt x="991" y="61"/>
                  <a:pt x="989" y="63"/>
                  <a:pt x="995" y="65"/>
                </a:cubicBezTo>
                <a:cubicBezTo>
                  <a:pt x="1002" y="64"/>
                  <a:pt x="1004" y="67"/>
                  <a:pt x="1009" y="70"/>
                </a:cubicBezTo>
                <a:cubicBezTo>
                  <a:pt x="1011" y="71"/>
                  <a:pt x="1011" y="70"/>
                  <a:pt x="1014" y="71"/>
                </a:cubicBezTo>
                <a:cubicBezTo>
                  <a:pt x="1017" y="73"/>
                  <a:pt x="1017" y="74"/>
                  <a:pt x="1020" y="75"/>
                </a:cubicBezTo>
                <a:cubicBezTo>
                  <a:pt x="1028" y="78"/>
                  <a:pt x="1039" y="80"/>
                  <a:pt x="1047" y="84"/>
                </a:cubicBezTo>
                <a:cubicBezTo>
                  <a:pt x="1051" y="86"/>
                  <a:pt x="1053" y="90"/>
                  <a:pt x="1057" y="91"/>
                </a:cubicBezTo>
                <a:cubicBezTo>
                  <a:pt x="1062" y="93"/>
                  <a:pt x="1052" y="85"/>
                  <a:pt x="1060" y="89"/>
                </a:cubicBezTo>
                <a:cubicBezTo>
                  <a:pt x="1066" y="93"/>
                  <a:pt x="1069" y="97"/>
                  <a:pt x="1073" y="101"/>
                </a:cubicBezTo>
                <a:cubicBezTo>
                  <a:pt x="1077" y="99"/>
                  <a:pt x="1087" y="107"/>
                  <a:pt x="1093" y="110"/>
                </a:cubicBezTo>
                <a:cubicBezTo>
                  <a:pt x="1096" y="111"/>
                  <a:pt x="1098" y="111"/>
                  <a:pt x="1101" y="112"/>
                </a:cubicBezTo>
                <a:cubicBezTo>
                  <a:pt x="1111" y="118"/>
                  <a:pt x="1121" y="126"/>
                  <a:pt x="1132" y="133"/>
                </a:cubicBezTo>
                <a:cubicBezTo>
                  <a:pt x="1142" y="140"/>
                  <a:pt x="1151" y="148"/>
                  <a:pt x="1162" y="154"/>
                </a:cubicBezTo>
                <a:cubicBezTo>
                  <a:pt x="1167" y="152"/>
                  <a:pt x="1149" y="144"/>
                  <a:pt x="1153" y="142"/>
                </a:cubicBezTo>
                <a:cubicBezTo>
                  <a:pt x="1157" y="147"/>
                  <a:pt x="1166" y="153"/>
                  <a:pt x="1174" y="159"/>
                </a:cubicBezTo>
                <a:cubicBezTo>
                  <a:pt x="1177" y="161"/>
                  <a:pt x="1177" y="157"/>
                  <a:pt x="1182" y="162"/>
                </a:cubicBezTo>
                <a:cubicBezTo>
                  <a:pt x="1180" y="164"/>
                  <a:pt x="1190" y="177"/>
                  <a:pt x="1196" y="177"/>
                </a:cubicBezTo>
                <a:cubicBezTo>
                  <a:pt x="1196" y="175"/>
                  <a:pt x="1188" y="171"/>
                  <a:pt x="1189" y="169"/>
                </a:cubicBezTo>
                <a:cubicBezTo>
                  <a:pt x="1190" y="167"/>
                  <a:pt x="1192" y="165"/>
                  <a:pt x="1197" y="169"/>
                </a:cubicBezTo>
                <a:cubicBezTo>
                  <a:pt x="1194" y="170"/>
                  <a:pt x="1191" y="170"/>
                  <a:pt x="1197" y="175"/>
                </a:cubicBezTo>
                <a:cubicBezTo>
                  <a:pt x="1204" y="180"/>
                  <a:pt x="1195" y="168"/>
                  <a:pt x="1200" y="172"/>
                </a:cubicBezTo>
                <a:cubicBezTo>
                  <a:pt x="1208" y="179"/>
                  <a:pt x="1208" y="179"/>
                  <a:pt x="1208" y="179"/>
                </a:cubicBezTo>
                <a:cubicBezTo>
                  <a:pt x="1205" y="181"/>
                  <a:pt x="1205" y="181"/>
                  <a:pt x="1205" y="181"/>
                </a:cubicBezTo>
                <a:cubicBezTo>
                  <a:pt x="1209" y="186"/>
                  <a:pt x="1213" y="186"/>
                  <a:pt x="1217" y="190"/>
                </a:cubicBezTo>
                <a:cubicBezTo>
                  <a:pt x="1219" y="191"/>
                  <a:pt x="1222" y="195"/>
                  <a:pt x="1224" y="197"/>
                </a:cubicBezTo>
                <a:cubicBezTo>
                  <a:pt x="1230" y="203"/>
                  <a:pt x="1240" y="209"/>
                  <a:pt x="1247" y="215"/>
                </a:cubicBezTo>
                <a:cubicBezTo>
                  <a:pt x="1252" y="219"/>
                  <a:pt x="1256" y="224"/>
                  <a:pt x="1259" y="227"/>
                </a:cubicBezTo>
                <a:cubicBezTo>
                  <a:pt x="1262" y="230"/>
                  <a:pt x="1269" y="229"/>
                  <a:pt x="1268" y="236"/>
                </a:cubicBezTo>
                <a:cubicBezTo>
                  <a:pt x="1266" y="236"/>
                  <a:pt x="1261" y="229"/>
                  <a:pt x="1259" y="230"/>
                </a:cubicBezTo>
                <a:cubicBezTo>
                  <a:pt x="1265" y="239"/>
                  <a:pt x="1278" y="247"/>
                  <a:pt x="1284" y="257"/>
                </a:cubicBezTo>
                <a:cubicBezTo>
                  <a:pt x="1287" y="260"/>
                  <a:pt x="1284" y="252"/>
                  <a:pt x="1290" y="258"/>
                </a:cubicBezTo>
                <a:cubicBezTo>
                  <a:pt x="1295" y="265"/>
                  <a:pt x="1301" y="269"/>
                  <a:pt x="1307" y="276"/>
                </a:cubicBezTo>
                <a:cubicBezTo>
                  <a:pt x="1312" y="282"/>
                  <a:pt x="1317" y="288"/>
                  <a:pt x="1322" y="295"/>
                </a:cubicBezTo>
                <a:cubicBezTo>
                  <a:pt x="1325" y="298"/>
                  <a:pt x="1327" y="301"/>
                  <a:pt x="1329" y="304"/>
                </a:cubicBezTo>
                <a:cubicBezTo>
                  <a:pt x="1331" y="307"/>
                  <a:pt x="1333" y="309"/>
                  <a:pt x="1335" y="312"/>
                </a:cubicBezTo>
                <a:cubicBezTo>
                  <a:pt x="1339" y="315"/>
                  <a:pt x="1341" y="315"/>
                  <a:pt x="1344" y="319"/>
                </a:cubicBezTo>
                <a:cubicBezTo>
                  <a:pt x="1347" y="323"/>
                  <a:pt x="1347" y="327"/>
                  <a:pt x="1350" y="332"/>
                </a:cubicBezTo>
                <a:cubicBezTo>
                  <a:pt x="1352" y="335"/>
                  <a:pt x="1355" y="337"/>
                  <a:pt x="1357" y="340"/>
                </a:cubicBezTo>
                <a:cubicBezTo>
                  <a:pt x="1362" y="346"/>
                  <a:pt x="1365" y="353"/>
                  <a:pt x="1369" y="357"/>
                </a:cubicBezTo>
                <a:cubicBezTo>
                  <a:pt x="1369" y="354"/>
                  <a:pt x="1365" y="349"/>
                  <a:pt x="1368" y="348"/>
                </a:cubicBezTo>
                <a:cubicBezTo>
                  <a:pt x="1371" y="353"/>
                  <a:pt x="1376" y="360"/>
                  <a:pt x="1374" y="361"/>
                </a:cubicBezTo>
                <a:cubicBezTo>
                  <a:pt x="1373" y="365"/>
                  <a:pt x="1366" y="355"/>
                  <a:pt x="1371" y="363"/>
                </a:cubicBezTo>
                <a:cubicBezTo>
                  <a:pt x="1373" y="366"/>
                  <a:pt x="1374" y="367"/>
                  <a:pt x="1375" y="368"/>
                </a:cubicBezTo>
                <a:cubicBezTo>
                  <a:pt x="1377" y="371"/>
                  <a:pt x="1377" y="372"/>
                  <a:pt x="1378" y="374"/>
                </a:cubicBezTo>
                <a:cubicBezTo>
                  <a:pt x="1383" y="380"/>
                  <a:pt x="1389" y="386"/>
                  <a:pt x="1394" y="396"/>
                </a:cubicBezTo>
                <a:cubicBezTo>
                  <a:pt x="1403" y="396"/>
                  <a:pt x="1409" y="427"/>
                  <a:pt x="1417" y="432"/>
                </a:cubicBezTo>
                <a:cubicBezTo>
                  <a:pt x="1414" y="434"/>
                  <a:pt x="1418" y="443"/>
                  <a:pt x="1422" y="453"/>
                </a:cubicBezTo>
                <a:cubicBezTo>
                  <a:pt x="1425" y="453"/>
                  <a:pt x="1422" y="443"/>
                  <a:pt x="1426" y="449"/>
                </a:cubicBezTo>
                <a:cubicBezTo>
                  <a:pt x="1429" y="454"/>
                  <a:pt x="1428" y="457"/>
                  <a:pt x="1429" y="461"/>
                </a:cubicBezTo>
                <a:cubicBezTo>
                  <a:pt x="1428" y="461"/>
                  <a:pt x="1426" y="456"/>
                  <a:pt x="1425" y="458"/>
                </a:cubicBezTo>
                <a:cubicBezTo>
                  <a:pt x="1428" y="463"/>
                  <a:pt x="1430" y="476"/>
                  <a:pt x="1433" y="473"/>
                </a:cubicBezTo>
                <a:cubicBezTo>
                  <a:pt x="1436" y="471"/>
                  <a:pt x="1427" y="463"/>
                  <a:pt x="1431" y="462"/>
                </a:cubicBezTo>
                <a:cubicBezTo>
                  <a:pt x="1439" y="468"/>
                  <a:pt x="1438" y="484"/>
                  <a:pt x="1439" y="489"/>
                </a:cubicBezTo>
                <a:cubicBezTo>
                  <a:pt x="1441" y="493"/>
                  <a:pt x="1444" y="498"/>
                  <a:pt x="1446" y="504"/>
                </a:cubicBezTo>
                <a:cubicBezTo>
                  <a:pt x="1448" y="512"/>
                  <a:pt x="1448" y="517"/>
                  <a:pt x="1452" y="520"/>
                </a:cubicBezTo>
                <a:cubicBezTo>
                  <a:pt x="1453" y="525"/>
                  <a:pt x="1450" y="525"/>
                  <a:pt x="1453" y="531"/>
                </a:cubicBezTo>
                <a:cubicBezTo>
                  <a:pt x="1455" y="530"/>
                  <a:pt x="1456" y="533"/>
                  <a:pt x="1457" y="537"/>
                </a:cubicBezTo>
                <a:cubicBezTo>
                  <a:pt x="1458" y="541"/>
                  <a:pt x="1459" y="546"/>
                  <a:pt x="1460" y="549"/>
                </a:cubicBezTo>
                <a:cubicBezTo>
                  <a:pt x="1460" y="550"/>
                  <a:pt x="1462" y="550"/>
                  <a:pt x="1463" y="552"/>
                </a:cubicBezTo>
                <a:cubicBezTo>
                  <a:pt x="1464" y="556"/>
                  <a:pt x="1465" y="561"/>
                  <a:pt x="1466" y="567"/>
                </a:cubicBezTo>
                <a:cubicBezTo>
                  <a:pt x="1467" y="571"/>
                  <a:pt x="1468" y="571"/>
                  <a:pt x="1469" y="575"/>
                </a:cubicBezTo>
                <a:cubicBezTo>
                  <a:pt x="1471" y="583"/>
                  <a:pt x="1469" y="580"/>
                  <a:pt x="1472" y="585"/>
                </a:cubicBezTo>
                <a:cubicBezTo>
                  <a:pt x="1475" y="589"/>
                  <a:pt x="1475" y="599"/>
                  <a:pt x="1477" y="605"/>
                </a:cubicBezTo>
                <a:cubicBezTo>
                  <a:pt x="1479" y="605"/>
                  <a:pt x="1481" y="604"/>
                  <a:pt x="1483" y="606"/>
                </a:cubicBezTo>
                <a:cubicBezTo>
                  <a:pt x="1481" y="617"/>
                  <a:pt x="1485" y="625"/>
                  <a:pt x="1487" y="634"/>
                </a:cubicBezTo>
                <a:cubicBezTo>
                  <a:pt x="1489" y="642"/>
                  <a:pt x="1492" y="656"/>
                  <a:pt x="1492" y="659"/>
                </a:cubicBezTo>
                <a:cubicBezTo>
                  <a:pt x="1491" y="662"/>
                  <a:pt x="1489" y="657"/>
                  <a:pt x="1489" y="663"/>
                </a:cubicBezTo>
                <a:cubicBezTo>
                  <a:pt x="1491" y="676"/>
                  <a:pt x="1496" y="688"/>
                  <a:pt x="1495" y="699"/>
                </a:cubicBezTo>
                <a:cubicBezTo>
                  <a:pt x="1497" y="701"/>
                  <a:pt x="1497" y="693"/>
                  <a:pt x="1498" y="699"/>
                </a:cubicBezTo>
                <a:cubicBezTo>
                  <a:pt x="1499" y="721"/>
                  <a:pt x="1502" y="736"/>
                  <a:pt x="1503" y="753"/>
                </a:cubicBezTo>
                <a:cubicBezTo>
                  <a:pt x="1499" y="754"/>
                  <a:pt x="1499" y="766"/>
                  <a:pt x="1499" y="776"/>
                </a:cubicBezTo>
                <a:cubicBezTo>
                  <a:pt x="1500" y="778"/>
                  <a:pt x="1502" y="770"/>
                  <a:pt x="1502" y="776"/>
                </a:cubicBezTo>
                <a:cubicBezTo>
                  <a:pt x="1502" y="786"/>
                  <a:pt x="1504" y="798"/>
                  <a:pt x="1504" y="804"/>
                </a:cubicBezTo>
                <a:cubicBezTo>
                  <a:pt x="1504" y="807"/>
                  <a:pt x="1502" y="809"/>
                  <a:pt x="1502" y="813"/>
                </a:cubicBezTo>
                <a:cubicBezTo>
                  <a:pt x="1501" y="817"/>
                  <a:pt x="1503" y="820"/>
                  <a:pt x="1502" y="824"/>
                </a:cubicBezTo>
                <a:cubicBezTo>
                  <a:pt x="1502" y="827"/>
                  <a:pt x="1501" y="831"/>
                  <a:pt x="1501" y="834"/>
                </a:cubicBezTo>
                <a:cubicBezTo>
                  <a:pt x="1500" y="841"/>
                  <a:pt x="1501" y="845"/>
                  <a:pt x="1500" y="850"/>
                </a:cubicBezTo>
                <a:cubicBezTo>
                  <a:pt x="1500" y="853"/>
                  <a:pt x="1498" y="856"/>
                  <a:pt x="1497" y="860"/>
                </a:cubicBezTo>
                <a:cubicBezTo>
                  <a:pt x="1495" y="866"/>
                  <a:pt x="1494" y="875"/>
                  <a:pt x="1493" y="881"/>
                </a:cubicBezTo>
                <a:cubicBezTo>
                  <a:pt x="1492" y="886"/>
                  <a:pt x="1496" y="890"/>
                  <a:pt x="1494" y="897"/>
                </a:cubicBezTo>
                <a:cubicBezTo>
                  <a:pt x="1493" y="900"/>
                  <a:pt x="1491" y="899"/>
                  <a:pt x="1491" y="905"/>
                </a:cubicBezTo>
                <a:cubicBezTo>
                  <a:pt x="1494" y="907"/>
                  <a:pt x="1492" y="909"/>
                  <a:pt x="1492" y="912"/>
                </a:cubicBezTo>
                <a:cubicBezTo>
                  <a:pt x="1491" y="918"/>
                  <a:pt x="1489" y="933"/>
                  <a:pt x="1488" y="935"/>
                </a:cubicBezTo>
                <a:cubicBezTo>
                  <a:pt x="1488" y="939"/>
                  <a:pt x="1485" y="944"/>
                  <a:pt x="1484" y="948"/>
                </a:cubicBezTo>
                <a:cubicBezTo>
                  <a:pt x="1484" y="951"/>
                  <a:pt x="1484" y="954"/>
                  <a:pt x="1484" y="956"/>
                </a:cubicBezTo>
                <a:cubicBezTo>
                  <a:pt x="1484" y="959"/>
                  <a:pt x="1482" y="960"/>
                  <a:pt x="1482" y="963"/>
                </a:cubicBezTo>
                <a:cubicBezTo>
                  <a:pt x="1481" y="964"/>
                  <a:pt x="1481" y="967"/>
                  <a:pt x="1480" y="970"/>
                </a:cubicBezTo>
                <a:cubicBezTo>
                  <a:pt x="1479" y="973"/>
                  <a:pt x="1478" y="976"/>
                  <a:pt x="1477" y="979"/>
                </a:cubicBezTo>
                <a:cubicBezTo>
                  <a:pt x="1476" y="985"/>
                  <a:pt x="1474" y="992"/>
                  <a:pt x="1473" y="996"/>
                </a:cubicBezTo>
                <a:cubicBezTo>
                  <a:pt x="1472" y="999"/>
                  <a:pt x="1471" y="1007"/>
                  <a:pt x="1471" y="1007"/>
                </a:cubicBezTo>
                <a:cubicBezTo>
                  <a:pt x="1471" y="1009"/>
                  <a:pt x="1470" y="1009"/>
                  <a:pt x="1469" y="1011"/>
                </a:cubicBezTo>
                <a:cubicBezTo>
                  <a:pt x="1466" y="1022"/>
                  <a:pt x="1463" y="1036"/>
                  <a:pt x="1459" y="1047"/>
                </a:cubicBezTo>
                <a:cubicBezTo>
                  <a:pt x="1458" y="1049"/>
                  <a:pt x="1457" y="1050"/>
                  <a:pt x="1455" y="1054"/>
                </a:cubicBezTo>
                <a:cubicBezTo>
                  <a:pt x="1455" y="1055"/>
                  <a:pt x="1456" y="1058"/>
                  <a:pt x="1455" y="1059"/>
                </a:cubicBezTo>
                <a:cubicBezTo>
                  <a:pt x="1455" y="1061"/>
                  <a:pt x="1452" y="1065"/>
                  <a:pt x="1452" y="1067"/>
                </a:cubicBezTo>
                <a:cubicBezTo>
                  <a:pt x="1451" y="1070"/>
                  <a:pt x="1452" y="1072"/>
                  <a:pt x="1452" y="1074"/>
                </a:cubicBezTo>
                <a:cubicBezTo>
                  <a:pt x="1451" y="1082"/>
                  <a:pt x="1449" y="1084"/>
                  <a:pt x="1445" y="1092"/>
                </a:cubicBezTo>
                <a:cubicBezTo>
                  <a:pt x="1441" y="1100"/>
                  <a:pt x="1437" y="1109"/>
                  <a:pt x="1435" y="1114"/>
                </a:cubicBezTo>
                <a:cubicBezTo>
                  <a:pt x="1433" y="1114"/>
                  <a:pt x="1434" y="1111"/>
                  <a:pt x="1432" y="1111"/>
                </a:cubicBezTo>
                <a:cubicBezTo>
                  <a:pt x="1429" y="1116"/>
                  <a:pt x="1431" y="1118"/>
                  <a:pt x="1428" y="1123"/>
                </a:cubicBezTo>
                <a:cubicBezTo>
                  <a:pt x="1426" y="1127"/>
                  <a:pt x="1424" y="1127"/>
                  <a:pt x="1422" y="1132"/>
                </a:cubicBezTo>
                <a:cubicBezTo>
                  <a:pt x="1420" y="1136"/>
                  <a:pt x="1421" y="1136"/>
                  <a:pt x="1419" y="1141"/>
                </a:cubicBezTo>
                <a:cubicBezTo>
                  <a:pt x="1418" y="1143"/>
                  <a:pt x="1412" y="1151"/>
                  <a:pt x="1416" y="1151"/>
                </a:cubicBezTo>
                <a:cubicBezTo>
                  <a:pt x="1420" y="1144"/>
                  <a:pt x="1424" y="1136"/>
                  <a:pt x="1428" y="1131"/>
                </a:cubicBezTo>
                <a:cubicBezTo>
                  <a:pt x="1430" y="1128"/>
                  <a:pt x="1434" y="1121"/>
                  <a:pt x="1435" y="1124"/>
                </a:cubicBezTo>
                <a:cubicBezTo>
                  <a:pt x="1433" y="1128"/>
                  <a:pt x="1431" y="1131"/>
                  <a:pt x="1429" y="1133"/>
                </a:cubicBezTo>
                <a:cubicBezTo>
                  <a:pt x="1423" y="1141"/>
                  <a:pt x="1424" y="1141"/>
                  <a:pt x="1420" y="1148"/>
                </a:cubicBezTo>
                <a:cubicBezTo>
                  <a:pt x="1420" y="1149"/>
                  <a:pt x="1418" y="1149"/>
                  <a:pt x="1417" y="1152"/>
                </a:cubicBezTo>
                <a:cubicBezTo>
                  <a:pt x="1415" y="1157"/>
                  <a:pt x="1414" y="1160"/>
                  <a:pt x="1410" y="1163"/>
                </a:cubicBezTo>
                <a:cubicBezTo>
                  <a:pt x="1409" y="1166"/>
                  <a:pt x="1411" y="1167"/>
                  <a:pt x="1410" y="1171"/>
                </a:cubicBezTo>
                <a:cubicBezTo>
                  <a:pt x="1403" y="1178"/>
                  <a:pt x="1403" y="1185"/>
                  <a:pt x="1400" y="1190"/>
                </a:cubicBezTo>
                <a:cubicBezTo>
                  <a:pt x="1398" y="1193"/>
                  <a:pt x="1396" y="1194"/>
                  <a:pt x="1394" y="1197"/>
                </a:cubicBezTo>
                <a:cubicBezTo>
                  <a:pt x="1392" y="1202"/>
                  <a:pt x="1394" y="1205"/>
                  <a:pt x="1390" y="1210"/>
                </a:cubicBezTo>
                <a:cubicBezTo>
                  <a:pt x="1384" y="1217"/>
                  <a:pt x="1379" y="1217"/>
                  <a:pt x="1383" y="1208"/>
                </a:cubicBezTo>
                <a:cubicBezTo>
                  <a:pt x="1390" y="1200"/>
                  <a:pt x="1397" y="1191"/>
                  <a:pt x="1398" y="1184"/>
                </a:cubicBezTo>
                <a:cubicBezTo>
                  <a:pt x="1390" y="1193"/>
                  <a:pt x="1382" y="1206"/>
                  <a:pt x="1380" y="1211"/>
                </a:cubicBezTo>
                <a:cubicBezTo>
                  <a:pt x="1377" y="1219"/>
                  <a:pt x="1380" y="1217"/>
                  <a:pt x="1377" y="1225"/>
                </a:cubicBezTo>
                <a:cubicBezTo>
                  <a:pt x="1376" y="1227"/>
                  <a:pt x="1373" y="1232"/>
                  <a:pt x="1373" y="1233"/>
                </a:cubicBezTo>
                <a:cubicBezTo>
                  <a:pt x="1372" y="1233"/>
                  <a:pt x="1371" y="1238"/>
                  <a:pt x="1369" y="1238"/>
                </a:cubicBezTo>
                <a:cubicBezTo>
                  <a:pt x="1368" y="1236"/>
                  <a:pt x="1376" y="1224"/>
                  <a:pt x="1370" y="1228"/>
                </a:cubicBezTo>
                <a:cubicBezTo>
                  <a:pt x="1365" y="1236"/>
                  <a:pt x="1366" y="1239"/>
                  <a:pt x="1363" y="1245"/>
                </a:cubicBezTo>
                <a:cubicBezTo>
                  <a:pt x="1357" y="1255"/>
                  <a:pt x="1346" y="1266"/>
                  <a:pt x="1339" y="1276"/>
                </a:cubicBezTo>
                <a:cubicBezTo>
                  <a:pt x="1337" y="1278"/>
                  <a:pt x="1336" y="1281"/>
                  <a:pt x="1334" y="1284"/>
                </a:cubicBezTo>
                <a:cubicBezTo>
                  <a:pt x="1333" y="1287"/>
                  <a:pt x="1328" y="1290"/>
                  <a:pt x="1325" y="1293"/>
                </a:cubicBezTo>
                <a:cubicBezTo>
                  <a:pt x="1321" y="1298"/>
                  <a:pt x="1317" y="1304"/>
                  <a:pt x="1319" y="1306"/>
                </a:cubicBezTo>
                <a:cubicBezTo>
                  <a:pt x="1322" y="1306"/>
                  <a:pt x="1326" y="1299"/>
                  <a:pt x="1329" y="1297"/>
                </a:cubicBezTo>
                <a:cubicBezTo>
                  <a:pt x="1330" y="1296"/>
                  <a:pt x="1331" y="1297"/>
                  <a:pt x="1332" y="1296"/>
                </a:cubicBezTo>
                <a:cubicBezTo>
                  <a:pt x="1336" y="1291"/>
                  <a:pt x="1334" y="1290"/>
                  <a:pt x="1338" y="1284"/>
                </a:cubicBezTo>
                <a:cubicBezTo>
                  <a:pt x="1347" y="1281"/>
                  <a:pt x="1350" y="1272"/>
                  <a:pt x="1356" y="1264"/>
                </a:cubicBezTo>
                <a:cubicBezTo>
                  <a:pt x="1358" y="1261"/>
                  <a:pt x="1362" y="1257"/>
                  <a:pt x="1364" y="1254"/>
                </a:cubicBezTo>
                <a:cubicBezTo>
                  <a:pt x="1369" y="1248"/>
                  <a:pt x="1373" y="1242"/>
                  <a:pt x="1377" y="1235"/>
                </a:cubicBezTo>
                <a:cubicBezTo>
                  <a:pt x="1379" y="1232"/>
                  <a:pt x="1381" y="1228"/>
                  <a:pt x="1384" y="1225"/>
                </a:cubicBezTo>
                <a:cubicBezTo>
                  <a:pt x="1386" y="1222"/>
                  <a:pt x="1388" y="1218"/>
                  <a:pt x="1390" y="1215"/>
                </a:cubicBezTo>
                <a:cubicBezTo>
                  <a:pt x="1392" y="1212"/>
                  <a:pt x="1394" y="1210"/>
                  <a:pt x="1397" y="1206"/>
                </a:cubicBezTo>
                <a:cubicBezTo>
                  <a:pt x="1400" y="1201"/>
                  <a:pt x="1401" y="1197"/>
                  <a:pt x="1404" y="1192"/>
                </a:cubicBezTo>
                <a:cubicBezTo>
                  <a:pt x="1406" y="1187"/>
                  <a:pt x="1410" y="1182"/>
                  <a:pt x="1413" y="1177"/>
                </a:cubicBezTo>
                <a:cubicBezTo>
                  <a:pt x="1417" y="1169"/>
                  <a:pt x="1419" y="1160"/>
                  <a:pt x="1423" y="1152"/>
                </a:cubicBezTo>
                <a:cubicBezTo>
                  <a:pt x="1424" y="1150"/>
                  <a:pt x="1426" y="1149"/>
                  <a:pt x="1428" y="1145"/>
                </a:cubicBezTo>
                <a:cubicBezTo>
                  <a:pt x="1431" y="1138"/>
                  <a:pt x="1436" y="1130"/>
                  <a:pt x="1440" y="1121"/>
                </a:cubicBezTo>
                <a:cubicBezTo>
                  <a:pt x="1445" y="1113"/>
                  <a:pt x="1449" y="1104"/>
                  <a:pt x="1452" y="1096"/>
                </a:cubicBezTo>
                <a:cubicBezTo>
                  <a:pt x="1454" y="1090"/>
                  <a:pt x="1455" y="1086"/>
                  <a:pt x="1457" y="1081"/>
                </a:cubicBezTo>
                <a:cubicBezTo>
                  <a:pt x="1459" y="1074"/>
                  <a:pt x="1462" y="1067"/>
                  <a:pt x="1465" y="1059"/>
                </a:cubicBezTo>
                <a:cubicBezTo>
                  <a:pt x="1466" y="1056"/>
                  <a:pt x="1467" y="1052"/>
                  <a:pt x="1469" y="1049"/>
                </a:cubicBezTo>
                <a:cubicBezTo>
                  <a:pt x="1470" y="1046"/>
                  <a:pt x="1471" y="1043"/>
                  <a:pt x="1472" y="1040"/>
                </a:cubicBezTo>
                <a:cubicBezTo>
                  <a:pt x="1473" y="1036"/>
                  <a:pt x="1475" y="1033"/>
                  <a:pt x="1476" y="1029"/>
                </a:cubicBezTo>
                <a:cubicBezTo>
                  <a:pt x="1478" y="1025"/>
                  <a:pt x="1477" y="1021"/>
                  <a:pt x="1478" y="1016"/>
                </a:cubicBezTo>
                <a:cubicBezTo>
                  <a:pt x="1479" y="1015"/>
                  <a:pt x="1480" y="1013"/>
                  <a:pt x="1481" y="1011"/>
                </a:cubicBezTo>
                <a:cubicBezTo>
                  <a:pt x="1481" y="1009"/>
                  <a:pt x="1482" y="1006"/>
                  <a:pt x="1483" y="1004"/>
                </a:cubicBezTo>
                <a:cubicBezTo>
                  <a:pt x="1487" y="993"/>
                  <a:pt x="1488" y="984"/>
                  <a:pt x="1490" y="978"/>
                </a:cubicBezTo>
                <a:cubicBezTo>
                  <a:pt x="1491" y="975"/>
                  <a:pt x="1492" y="975"/>
                  <a:pt x="1493" y="970"/>
                </a:cubicBezTo>
                <a:cubicBezTo>
                  <a:pt x="1494" y="964"/>
                  <a:pt x="1494" y="958"/>
                  <a:pt x="1496" y="953"/>
                </a:cubicBezTo>
                <a:cubicBezTo>
                  <a:pt x="1497" y="945"/>
                  <a:pt x="1500" y="938"/>
                  <a:pt x="1502" y="931"/>
                </a:cubicBezTo>
                <a:cubicBezTo>
                  <a:pt x="1502" y="928"/>
                  <a:pt x="1501" y="924"/>
                  <a:pt x="1502" y="920"/>
                </a:cubicBezTo>
                <a:cubicBezTo>
                  <a:pt x="1503" y="909"/>
                  <a:pt x="1508" y="894"/>
                  <a:pt x="1508" y="884"/>
                </a:cubicBezTo>
                <a:cubicBezTo>
                  <a:pt x="1509" y="879"/>
                  <a:pt x="1508" y="877"/>
                  <a:pt x="1508" y="872"/>
                </a:cubicBezTo>
                <a:cubicBezTo>
                  <a:pt x="1509" y="863"/>
                  <a:pt x="1512" y="856"/>
                  <a:pt x="1512" y="847"/>
                </a:cubicBezTo>
                <a:cubicBezTo>
                  <a:pt x="1513" y="840"/>
                  <a:pt x="1513" y="833"/>
                  <a:pt x="1514" y="826"/>
                </a:cubicBezTo>
                <a:cubicBezTo>
                  <a:pt x="1514" y="823"/>
                  <a:pt x="1514" y="819"/>
                  <a:pt x="1514" y="817"/>
                </a:cubicBezTo>
                <a:cubicBezTo>
                  <a:pt x="1514" y="814"/>
                  <a:pt x="1514" y="811"/>
                  <a:pt x="1514" y="809"/>
                </a:cubicBezTo>
                <a:cubicBezTo>
                  <a:pt x="1514" y="806"/>
                  <a:pt x="1515" y="801"/>
                  <a:pt x="1515" y="798"/>
                </a:cubicBezTo>
                <a:cubicBezTo>
                  <a:pt x="1515" y="796"/>
                  <a:pt x="1513" y="796"/>
                  <a:pt x="1513" y="792"/>
                </a:cubicBezTo>
                <a:cubicBezTo>
                  <a:pt x="1513" y="792"/>
                  <a:pt x="1513" y="783"/>
                  <a:pt x="1513" y="783"/>
                </a:cubicBezTo>
                <a:cubicBezTo>
                  <a:pt x="1514" y="778"/>
                  <a:pt x="1515" y="775"/>
                  <a:pt x="1514" y="770"/>
                </a:cubicBezTo>
                <a:cubicBezTo>
                  <a:pt x="1514" y="756"/>
                  <a:pt x="1512" y="742"/>
                  <a:pt x="1512" y="733"/>
                </a:cubicBezTo>
                <a:cubicBezTo>
                  <a:pt x="1511" y="721"/>
                  <a:pt x="1511" y="716"/>
                  <a:pt x="1510" y="711"/>
                </a:cubicBezTo>
                <a:cubicBezTo>
                  <a:pt x="1508" y="703"/>
                  <a:pt x="1510" y="694"/>
                  <a:pt x="1508" y="685"/>
                </a:cubicBezTo>
                <a:cubicBezTo>
                  <a:pt x="1508" y="679"/>
                  <a:pt x="1505" y="672"/>
                  <a:pt x="1505" y="666"/>
                </a:cubicBezTo>
                <a:cubicBezTo>
                  <a:pt x="1504" y="663"/>
                  <a:pt x="1505" y="662"/>
                  <a:pt x="1504" y="657"/>
                </a:cubicBezTo>
                <a:cubicBezTo>
                  <a:pt x="1504" y="650"/>
                  <a:pt x="1501" y="643"/>
                  <a:pt x="1500" y="636"/>
                </a:cubicBezTo>
                <a:cubicBezTo>
                  <a:pt x="1500" y="633"/>
                  <a:pt x="1501" y="627"/>
                  <a:pt x="1500" y="625"/>
                </a:cubicBezTo>
                <a:cubicBezTo>
                  <a:pt x="1501" y="625"/>
                  <a:pt x="1497" y="620"/>
                  <a:pt x="1497" y="617"/>
                </a:cubicBezTo>
                <a:cubicBezTo>
                  <a:pt x="1495" y="612"/>
                  <a:pt x="1494" y="606"/>
                  <a:pt x="1493" y="602"/>
                </a:cubicBezTo>
                <a:cubicBezTo>
                  <a:pt x="1492" y="599"/>
                  <a:pt x="1490" y="598"/>
                  <a:pt x="1489" y="594"/>
                </a:cubicBezTo>
                <a:cubicBezTo>
                  <a:pt x="1488" y="589"/>
                  <a:pt x="1486" y="583"/>
                  <a:pt x="1485" y="577"/>
                </a:cubicBezTo>
                <a:cubicBezTo>
                  <a:pt x="1483" y="570"/>
                  <a:pt x="1481" y="564"/>
                  <a:pt x="1480" y="559"/>
                </a:cubicBezTo>
                <a:cubicBezTo>
                  <a:pt x="1479" y="554"/>
                  <a:pt x="1480" y="552"/>
                  <a:pt x="1478" y="548"/>
                </a:cubicBezTo>
                <a:cubicBezTo>
                  <a:pt x="1476" y="541"/>
                  <a:pt x="1473" y="535"/>
                  <a:pt x="1470" y="528"/>
                </a:cubicBezTo>
                <a:cubicBezTo>
                  <a:pt x="1468" y="522"/>
                  <a:pt x="1467" y="517"/>
                  <a:pt x="1465" y="511"/>
                </a:cubicBezTo>
                <a:cubicBezTo>
                  <a:pt x="1464" y="506"/>
                  <a:pt x="1462" y="501"/>
                  <a:pt x="1460" y="496"/>
                </a:cubicBezTo>
                <a:cubicBezTo>
                  <a:pt x="1458" y="491"/>
                  <a:pt x="1456" y="486"/>
                  <a:pt x="1454" y="481"/>
                </a:cubicBezTo>
                <a:cubicBezTo>
                  <a:pt x="1451" y="476"/>
                  <a:pt x="1449" y="471"/>
                  <a:pt x="1447" y="466"/>
                </a:cubicBezTo>
                <a:cubicBezTo>
                  <a:pt x="1446" y="464"/>
                  <a:pt x="1445" y="461"/>
                  <a:pt x="1444" y="459"/>
                </a:cubicBezTo>
                <a:cubicBezTo>
                  <a:pt x="1443" y="456"/>
                  <a:pt x="1442" y="454"/>
                  <a:pt x="1441" y="452"/>
                </a:cubicBezTo>
                <a:cubicBezTo>
                  <a:pt x="1444" y="452"/>
                  <a:pt x="1443" y="448"/>
                  <a:pt x="1440" y="442"/>
                </a:cubicBezTo>
                <a:cubicBezTo>
                  <a:pt x="1437" y="438"/>
                  <a:pt x="1439" y="451"/>
                  <a:pt x="1435" y="442"/>
                </a:cubicBezTo>
                <a:cubicBezTo>
                  <a:pt x="1432" y="431"/>
                  <a:pt x="1429" y="427"/>
                  <a:pt x="1424" y="419"/>
                </a:cubicBezTo>
                <a:cubicBezTo>
                  <a:pt x="1419" y="411"/>
                  <a:pt x="1413" y="399"/>
                  <a:pt x="1408" y="391"/>
                </a:cubicBezTo>
                <a:cubicBezTo>
                  <a:pt x="1407" y="388"/>
                  <a:pt x="1404" y="387"/>
                  <a:pt x="1403" y="384"/>
                </a:cubicBezTo>
                <a:cubicBezTo>
                  <a:pt x="1401" y="381"/>
                  <a:pt x="1400" y="377"/>
                  <a:pt x="1398" y="374"/>
                </a:cubicBezTo>
                <a:cubicBezTo>
                  <a:pt x="1397" y="372"/>
                  <a:pt x="1394" y="370"/>
                  <a:pt x="1393" y="368"/>
                </a:cubicBezTo>
                <a:cubicBezTo>
                  <a:pt x="1391" y="365"/>
                  <a:pt x="1392" y="363"/>
                  <a:pt x="1390" y="359"/>
                </a:cubicBezTo>
                <a:cubicBezTo>
                  <a:pt x="1388" y="356"/>
                  <a:pt x="1384" y="356"/>
                  <a:pt x="1383" y="351"/>
                </a:cubicBezTo>
                <a:cubicBezTo>
                  <a:pt x="1380" y="344"/>
                  <a:pt x="1383" y="343"/>
                  <a:pt x="1378" y="334"/>
                </a:cubicBezTo>
                <a:cubicBezTo>
                  <a:pt x="1372" y="330"/>
                  <a:pt x="1379" y="340"/>
                  <a:pt x="1376" y="340"/>
                </a:cubicBezTo>
                <a:cubicBezTo>
                  <a:pt x="1370" y="332"/>
                  <a:pt x="1365" y="322"/>
                  <a:pt x="1359" y="313"/>
                </a:cubicBezTo>
                <a:cubicBezTo>
                  <a:pt x="1357" y="311"/>
                  <a:pt x="1354" y="309"/>
                  <a:pt x="1351" y="306"/>
                </a:cubicBezTo>
                <a:cubicBezTo>
                  <a:pt x="1347" y="301"/>
                  <a:pt x="1343" y="293"/>
                  <a:pt x="1339" y="288"/>
                </a:cubicBezTo>
                <a:cubicBezTo>
                  <a:pt x="1333" y="282"/>
                  <a:pt x="1328" y="278"/>
                  <a:pt x="1324" y="273"/>
                </a:cubicBezTo>
                <a:cubicBezTo>
                  <a:pt x="1322" y="271"/>
                  <a:pt x="1319" y="265"/>
                  <a:pt x="1317" y="263"/>
                </a:cubicBezTo>
                <a:cubicBezTo>
                  <a:pt x="1313" y="258"/>
                  <a:pt x="1309" y="257"/>
                  <a:pt x="1305" y="253"/>
                </a:cubicBezTo>
                <a:cubicBezTo>
                  <a:pt x="1302" y="250"/>
                  <a:pt x="1300" y="244"/>
                  <a:pt x="1297" y="240"/>
                </a:cubicBezTo>
                <a:cubicBezTo>
                  <a:pt x="1295" y="239"/>
                  <a:pt x="1291" y="236"/>
                  <a:pt x="1288" y="234"/>
                </a:cubicBezTo>
                <a:cubicBezTo>
                  <a:pt x="1286" y="231"/>
                  <a:pt x="1284" y="227"/>
                  <a:pt x="1282" y="225"/>
                </a:cubicBezTo>
                <a:cubicBezTo>
                  <a:pt x="1280" y="223"/>
                  <a:pt x="1278" y="223"/>
                  <a:pt x="1276" y="222"/>
                </a:cubicBezTo>
                <a:cubicBezTo>
                  <a:pt x="1273" y="219"/>
                  <a:pt x="1269" y="216"/>
                  <a:pt x="1265" y="212"/>
                </a:cubicBezTo>
                <a:cubicBezTo>
                  <a:pt x="1261" y="208"/>
                  <a:pt x="1256" y="204"/>
                  <a:pt x="1253" y="200"/>
                </a:cubicBezTo>
                <a:cubicBezTo>
                  <a:pt x="1250" y="198"/>
                  <a:pt x="1250" y="196"/>
                  <a:pt x="1247" y="194"/>
                </a:cubicBezTo>
                <a:cubicBezTo>
                  <a:pt x="1245" y="192"/>
                  <a:pt x="1241" y="190"/>
                  <a:pt x="1239" y="188"/>
                </a:cubicBezTo>
                <a:cubicBezTo>
                  <a:pt x="1236" y="186"/>
                  <a:pt x="1234" y="183"/>
                  <a:pt x="1231" y="181"/>
                </a:cubicBezTo>
                <a:cubicBezTo>
                  <a:pt x="1228" y="178"/>
                  <a:pt x="1225" y="178"/>
                  <a:pt x="1222" y="175"/>
                </a:cubicBezTo>
                <a:cubicBezTo>
                  <a:pt x="1219" y="172"/>
                  <a:pt x="1213" y="168"/>
                  <a:pt x="1208" y="164"/>
                </a:cubicBezTo>
                <a:cubicBezTo>
                  <a:pt x="1203" y="160"/>
                  <a:pt x="1198" y="156"/>
                  <a:pt x="1197" y="155"/>
                </a:cubicBezTo>
                <a:cubicBezTo>
                  <a:pt x="1196" y="154"/>
                  <a:pt x="1196" y="153"/>
                  <a:pt x="1195" y="152"/>
                </a:cubicBezTo>
                <a:cubicBezTo>
                  <a:pt x="1189" y="149"/>
                  <a:pt x="1187" y="149"/>
                  <a:pt x="1183" y="146"/>
                </a:cubicBezTo>
                <a:cubicBezTo>
                  <a:pt x="1180" y="144"/>
                  <a:pt x="1178" y="139"/>
                  <a:pt x="1174" y="137"/>
                </a:cubicBezTo>
                <a:cubicBezTo>
                  <a:pt x="1171" y="135"/>
                  <a:pt x="1168" y="134"/>
                  <a:pt x="1163" y="132"/>
                </a:cubicBezTo>
                <a:cubicBezTo>
                  <a:pt x="1153" y="127"/>
                  <a:pt x="1144" y="121"/>
                  <a:pt x="1146" y="116"/>
                </a:cubicBezTo>
                <a:cubicBezTo>
                  <a:pt x="1141" y="113"/>
                  <a:pt x="1135" y="108"/>
                  <a:pt x="1130" y="105"/>
                </a:cubicBezTo>
                <a:cubicBezTo>
                  <a:pt x="1126" y="103"/>
                  <a:pt x="1124" y="104"/>
                  <a:pt x="1121" y="104"/>
                </a:cubicBezTo>
                <a:cubicBezTo>
                  <a:pt x="1112" y="101"/>
                  <a:pt x="1095" y="91"/>
                  <a:pt x="1084" y="85"/>
                </a:cubicBezTo>
                <a:cubicBezTo>
                  <a:pt x="1081" y="84"/>
                  <a:pt x="1082" y="82"/>
                  <a:pt x="1079" y="81"/>
                </a:cubicBezTo>
                <a:cubicBezTo>
                  <a:pt x="1077" y="81"/>
                  <a:pt x="1076" y="82"/>
                  <a:pt x="1074" y="81"/>
                </a:cubicBezTo>
                <a:cubicBezTo>
                  <a:pt x="1074" y="81"/>
                  <a:pt x="1073" y="79"/>
                  <a:pt x="1073" y="78"/>
                </a:cubicBezTo>
                <a:cubicBezTo>
                  <a:pt x="1067" y="73"/>
                  <a:pt x="1056" y="72"/>
                  <a:pt x="1052" y="70"/>
                </a:cubicBezTo>
                <a:cubicBezTo>
                  <a:pt x="1046" y="67"/>
                  <a:pt x="1044" y="62"/>
                  <a:pt x="1039" y="62"/>
                </a:cubicBezTo>
                <a:cubicBezTo>
                  <a:pt x="1036" y="62"/>
                  <a:pt x="1034" y="57"/>
                  <a:pt x="1031" y="59"/>
                </a:cubicBezTo>
                <a:cubicBezTo>
                  <a:pt x="1034" y="60"/>
                  <a:pt x="1036" y="62"/>
                  <a:pt x="1034" y="63"/>
                </a:cubicBezTo>
                <a:cubicBezTo>
                  <a:pt x="1028" y="61"/>
                  <a:pt x="1025" y="61"/>
                  <a:pt x="1021" y="58"/>
                </a:cubicBezTo>
                <a:cubicBezTo>
                  <a:pt x="1016" y="55"/>
                  <a:pt x="1014" y="55"/>
                  <a:pt x="1011" y="54"/>
                </a:cubicBezTo>
                <a:cubicBezTo>
                  <a:pt x="1009" y="53"/>
                  <a:pt x="1009" y="52"/>
                  <a:pt x="1006" y="51"/>
                </a:cubicBezTo>
                <a:cubicBezTo>
                  <a:pt x="1002" y="50"/>
                  <a:pt x="1001" y="50"/>
                  <a:pt x="997" y="49"/>
                </a:cubicBezTo>
                <a:cubicBezTo>
                  <a:pt x="994" y="48"/>
                  <a:pt x="989" y="44"/>
                  <a:pt x="984" y="43"/>
                </a:cubicBezTo>
                <a:cubicBezTo>
                  <a:pt x="982" y="42"/>
                  <a:pt x="981" y="43"/>
                  <a:pt x="978" y="41"/>
                </a:cubicBezTo>
                <a:cubicBezTo>
                  <a:pt x="974" y="40"/>
                  <a:pt x="971" y="37"/>
                  <a:pt x="967" y="36"/>
                </a:cubicBezTo>
                <a:cubicBezTo>
                  <a:pt x="961" y="34"/>
                  <a:pt x="957" y="37"/>
                  <a:pt x="951" y="32"/>
                </a:cubicBezTo>
                <a:cubicBezTo>
                  <a:pt x="951" y="30"/>
                  <a:pt x="961" y="37"/>
                  <a:pt x="959" y="33"/>
                </a:cubicBezTo>
                <a:cubicBezTo>
                  <a:pt x="953" y="29"/>
                  <a:pt x="952" y="30"/>
                  <a:pt x="944" y="27"/>
                </a:cubicBezTo>
                <a:cubicBezTo>
                  <a:pt x="944" y="31"/>
                  <a:pt x="939" y="28"/>
                  <a:pt x="937" y="29"/>
                </a:cubicBezTo>
                <a:cubicBezTo>
                  <a:pt x="931" y="29"/>
                  <a:pt x="929" y="29"/>
                  <a:pt x="924" y="27"/>
                </a:cubicBezTo>
                <a:cubicBezTo>
                  <a:pt x="921" y="26"/>
                  <a:pt x="917" y="24"/>
                  <a:pt x="914" y="24"/>
                </a:cubicBezTo>
                <a:cubicBezTo>
                  <a:pt x="909" y="22"/>
                  <a:pt x="903" y="23"/>
                  <a:pt x="898" y="22"/>
                </a:cubicBezTo>
                <a:cubicBezTo>
                  <a:pt x="893" y="21"/>
                  <a:pt x="890" y="18"/>
                  <a:pt x="886" y="17"/>
                </a:cubicBezTo>
                <a:cubicBezTo>
                  <a:pt x="883" y="16"/>
                  <a:pt x="875" y="15"/>
                  <a:pt x="872" y="15"/>
                </a:cubicBezTo>
                <a:cubicBezTo>
                  <a:pt x="868" y="14"/>
                  <a:pt x="868" y="16"/>
                  <a:pt x="864" y="15"/>
                </a:cubicBezTo>
                <a:cubicBezTo>
                  <a:pt x="857" y="15"/>
                  <a:pt x="851" y="13"/>
                  <a:pt x="844" y="12"/>
                </a:cubicBezTo>
                <a:cubicBezTo>
                  <a:pt x="838" y="10"/>
                  <a:pt x="831" y="9"/>
                  <a:pt x="825" y="10"/>
                </a:cubicBezTo>
                <a:cubicBezTo>
                  <a:pt x="823" y="8"/>
                  <a:pt x="824" y="6"/>
                  <a:pt x="819" y="6"/>
                </a:cubicBezTo>
                <a:cubicBezTo>
                  <a:pt x="813" y="9"/>
                  <a:pt x="802" y="8"/>
                  <a:pt x="790" y="6"/>
                </a:cubicBezTo>
                <a:cubicBezTo>
                  <a:pt x="788" y="6"/>
                  <a:pt x="781" y="4"/>
                  <a:pt x="778" y="4"/>
                </a:cubicBezTo>
                <a:cubicBezTo>
                  <a:pt x="778" y="4"/>
                  <a:pt x="773" y="5"/>
                  <a:pt x="772" y="5"/>
                </a:cubicBezTo>
                <a:cubicBezTo>
                  <a:pt x="768" y="5"/>
                  <a:pt x="763" y="5"/>
                  <a:pt x="759" y="5"/>
                </a:cubicBezTo>
                <a:cubicBezTo>
                  <a:pt x="754" y="4"/>
                  <a:pt x="750" y="4"/>
                  <a:pt x="746" y="4"/>
                </a:cubicBezTo>
                <a:cubicBezTo>
                  <a:pt x="738" y="4"/>
                  <a:pt x="733" y="8"/>
                  <a:pt x="727" y="3"/>
                </a:cubicBezTo>
                <a:cubicBezTo>
                  <a:pt x="731" y="3"/>
                  <a:pt x="738" y="4"/>
                  <a:pt x="737" y="1"/>
                </a:cubicBezTo>
                <a:cubicBezTo>
                  <a:pt x="731" y="1"/>
                  <a:pt x="724" y="1"/>
                  <a:pt x="717" y="0"/>
                </a:cubicBezTo>
                <a:cubicBezTo>
                  <a:pt x="711" y="0"/>
                  <a:pt x="705" y="0"/>
                  <a:pt x="699" y="1"/>
                </a:cubicBezTo>
                <a:cubicBezTo>
                  <a:pt x="694" y="2"/>
                  <a:pt x="693" y="4"/>
                  <a:pt x="688" y="4"/>
                </a:cubicBezTo>
                <a:cubicBezTo>
                  <a:pt x="685" y="4"/>
                  <a:pt x="684" y="3"/>
                  <a:pt x="680" y="3"/>
                </a:cubicBezTo>
                <a:cubicBezTo>
                  <a:pt x="668" y="3"/>
                  <a:pt x="665" y="5"/>
                  <a:pt x="658" y="6"/>
                </a:cubicBezTo>
                <a:cubicBezTo>
                  <a:pt x="656" y="6"/>
                  <a:pt x="655" y="5"/>
                  <a:pt x="652" y="6"/>
                </a:cubicBezTo>
                <a:cubicBezTo>
                  <a:pt x="645" y="6"/>
                  <a:pt x="635" y="7"/>
                  <a:pt x="632" y="8"/>
                </a:cubicBezTo>
                <a:cubicBezTo>
                  <a:pt x="631" y="8"/>
                  <a:pt x="632" y="10"/>
                  <a:pt x="630" y="11"/>
                </a:cubicBezTo>
                <a:cubicBezTo>
                  <a:pt x="625" y="13"/>
                  <a:pt x="618" y="11"/>
                  <a:pt x="618" y="14"/>
                </a:cubicBezTo>
                <a:cubicBezTo>
                  <a:pt x="615" y="13"/>
                  <a:pt x="612" y="11"/>
                  <a:pt x="604" y="13"/>
                </a:cubicBezTo>
                <a:cubicBezTo>
                  <a:pt x="603" y="16"/>
                  <a:pt x="611" y="15"/>
                  <a:pt x="606" y="17"/>
                </a:cubicBezTo>
                <a:cubicBezTo>
                  <a:pt x="598" y="19"/>
                  <a:pt x="590" y="21"/>
                  <a:pt x="582" y="22"/>
                </a:cubicBezTo>
                <a:cubicBezTo>
                  <a:pt x="578" y="23"/>
                  <a:pt x="574" y="24"/>
                  <a:pt x="570" y="24"/>
                </a:cubicBezTo>
                <a:cubicBezTo>
                  <a:pt x="566" y="25"/>
                  <a:pt x="562" y="26"/>
                  <a:pt x="557" y="27"/>
                </a:cubicBezTo>
                <a:cubicBezTo>
                  <a:pt x="552" y="28"/>
                  <a:pt x="546" y="31"/>
                  <a:pt x="544" y="31"/>
                </a:cubicBezTo>
                <a:cubicBezTo>
                  <a:pt x="543" y="31"/>
                  <a:pt x="543" y="31"/>
                  <a:pt x="542" y="31"/>
                </a:cubicBezTo>
                <a:cubicBezTo>
                  <a:pt x="541" y="30"/>
                  <a:pt x="539" y="30"/>
                  <a:pt x="539" y="30"/>
                </a:cubicBezTo>
                <a:cubicBezTo>
                  <a:pt x="532" y="32"/>
                  <a:pt x="532" y="35"/>
                  <a:pt x="526" y="37"/>
                </a:cubicBezTo>
                <a:cubicBezTo>
                  <a:pt x="523" y="35"/>
                  <a:pt x="511" y="41"/>
                  <a:pt x="510" y="38"/>
                </a:cubicBezTo>
                <a:cubicBezTo>
                  <a:pt x="509" y="41"/>
                  <a:pt x="504" y="43"/>
                  <a:pt x="497" y="45"/>
                </a:cubicBezTo>
                <a:cubicBezTo>
                  <a:pt x="491" y="47"/>
                  <a:pt x="483" y="49"/>
                  <a:pt x="477" y="52"/>
                </a:cubicBezTo>
                <a:cubicBezTo>
                  <a:pt x="470" y="54"/>
                  <a:pt x="466" y="57"/>
                  <a:pt x="462" y="59"/>
                </a:cubicBezTo>
                <a:cubicBezTo>
                  <a:pt x="460" y="60"/>
                  <a:pt x="458" y="59"/>
                  <a:pt x="454" y="61"/>
                </a:cubicBezTo>
                <a:cubicBezTo>
                  <a:pt x="451" y="62"/>
                  <a:pt x="449" y="65"/>
                  <a:pt x="446" y="66"/>
                </a:cubicBezTo>
                <a:cubicBezTo>
                  <a:pt x="442" y="68"/>
                  <a:pt x="440" y="67"/>
                  <a:pt x="438" y="68"/>
                </a:cubicBezTo>
                <a:cubicBezTo>
                  <a:pt x="435" y="69"/>
                  <a:pt x="432" y="72"/>
                  <a:pt x="429" y="73"/>
                </a:cubicBezTo>
                <a:cubicBezTo>
                  <a:pt x="422" y="76"/>
                  <a:pt x="415" y="79"/>
                  <a:pt x="409" y="82"/>
                </a:cubicBezTo>
                <a:cubicBezTo>
                  <a:pt x="401" y="86"/>
                  <a:pt x="396" y="90"/>
                  <a:pt x="390" y="92"/>
                </a:cubicBezTo>
                <a:cubicBezTo>
                  <a:pt x="387" y="94"/>
                  <a:pt x="383" y="94"/>
                  <a:pt x="380" y="95"/>
                </a:cubicBezTo>
                <a:cubicBezTo>
                  <a:pt x="381" y="97"/>
                  <a:pt x="385" y="97"/>
                  <a:pt x="380" y="100"/>
                </a:cubicBezTo>
                <a:cubicBezTo>
                  <a:pt x="375" y="101"/>
                  <a:pt x="373" y="98"/>
                  <a:pt x="364" y="103"/>
                </a:cubicBezTo>
                <a:cubicBezTo>
                  <a:pt x="360" y="106"/>
                  <a:pt x="370" y="105"/>
                  <a:pt x="362" y="109"/>
                </a:cubicBezTo>
                <a:cubicBezTo>
                  <a:pt x="354" y="112"/>
                  <a:pt x="348" y="116"/>
                  <a:pt x="341" y="120"/>
                </a:cubicBezTo>
                <a:cubicBezTo>
                  <a:pt x="335" y="124"/>
                  <a:pt x="329" y="128"/>
                  <a:pt x="323" y="132"/>
                </a:cubicBezTo>
                <a:cubicBezTo>
                  <a:pt x="321" y="133"/>
                  <a:pt x="321" y="131"/>
                  <a:pt x="319" y="132"/>
                </a:cubicBezTo>
                <a:cubicBezTo>
                  <a:pt x="316" y="133"/>
                  <a:pt x="314" y="136"/>
                  <a:pt x="311" y="138"/>
                </a:cubicBezTo>
                <a:cubicBezTo>
                  <a:pt x="304" y="142"/>
                  <a:pt x="306" y="138"/>
                  <a:pt x="301" y="142"/>
                </a:cubicBezTo>
                <a:cubicBezTo>
                  <a:pt x="296" y="146"/>
                  <a:pt x="297" y="148"/>
                  <a:pt x="290" y="153"/>
                </a:cubicBezTo>
                <a:cubicBezTo>
                  <a:pt x="287" y="155"/>
                  <a:pt x="288" y="152"/>
                  <a:pt x="285" y="154"/>
                </a:cubicBezTo>
                <a:cubicBezTo>
                  <a:pt x="286" y="153"/>
                  <a:pt x="275" y="162"/>
                  <a:pt x="274" y="162"/>
                </a:cubicBezTo>
                <a:cubicBezTo>
                  <a:pt x="270" y="167"/>
                  <a:pt x="275" y="168"/>
                  <a:pt x="269" y="171"/>
                </a:cubicBezTo>
                <a:cubicBezTo>
                  <a:pt x="263" y="178"/>
                  <a:pt x="265" y="170"/>
                  <a:pt x="259" y="175"/>
                </a:cubicBezTo>
                <a:cubicBezTo>
                  <a:pt x="258" y="179"/>
                  <a:pt x="263" y="176"/>
                  <a:pt x="260" y="179"/>
                </a:cubicBezTo>
                <a:cubicBezTo>
                  <a:pt x="255" y="183"/>
                  <a:pt x="256" y="184"/>
                  <a:pt x="251" y="187"/>
                </a:cubicBezTo>
                <a:cubicBezTo>
                  <a:pt x="249" y="185"/>
                  <a:pt x="249" y="185"/>
                  <a:pt x="249" y="185"/>
                </a:cubicBezTo>
                <a:cubicBezTo>
                  <a:pt x="243" y="190"/>
                  <a:pt x="239" y="192"/>
                  <a:pt x="231" y="200"/>
                </a:cubicBezTo>
                <a:cubicBezTo>
                  <a:pt x="240" y="201"/>
                  <a:pt x="223" y="209"/>
                  <a:pt x="223" y="214"/>
                </a:cubicBezTo>
                <a:cubicBezTo>
                  <a:pt x="218" y="217"/>
                  <a:pt x="217" y="214"/>
                  <a:pt x="211" y="219"/>
                </a:cubicBezTo>
                <a:cubicBezTo>
                  <a:pt x="209" y="223"/>
                  <a:pt x="208" y="227"/>
                  <a:pt x="204" y="231"/>
                </a:cubicBezTo>
                <a:cubicBezTo>
                  <a:pt x="201" y="234"/>
                  <a:pt x="198" y="234"/>
                  <a:pt x="193" y="237"/>
                </a:cubicBezTo>
                <a:cubicBezTo>
                  <a:pt x="188" y="241"/>
                  <a:pt x="182" y="248"/>
                  <a:pt x="182" y="248"/>
                </a:cubicBezTo>
                <a:cubicBezTo>
                  <a:pt x="181" y="251"/>
                  <a:pt x="179" y="255"/>
                  <a:pt x="177" y="257"/>
                </a:cubicBezTo>
                <a:cubicBezTo>
                  <a:pt x="175" y="260"/>
                  <a:pt x="172" y="262"/>
                  <a:pt x="170" y="264"/>
                </a:cubicBezTo>
                <a:cubicBezTo>
                  <a:pt x="167" y="266"/>
                  <a:pt x="165" y="268"/>
                  <a:pt x="163" y="271"/>
                </a:cubicBezTo>
                <a:cubicBezTo>
                  <a:pt x="160" y="275"/>
                  <a:pt x="168" y="273"/>
                  <a:pt x="162" y="278"/>
                </a:cubicBezTo>
                <a:cubicBezTo>
                  <a:pt x="159" y="281"/>
                  <a:pt x="159" y="276"/>
                  <a:pt x="157" y="276"/>
                </a:cubicBezTo>
                <a:cubicBezTo>
                  <a:pt x="150" y="282"/>
                  <a:pt x="150" y="288"/>
                  <a:pt x="147" y="293"/>
                </a:cubicBezTo>
                <a:cubicBezTo>
                  <a:pt x="145" y="295"/>
                  <a:pt x="142" y="297"/>
                  <a:pt x="140" y="300"/>
                </a:cubicBezTo>
                <a:cubicBezTo>
                  <a:pt x="136" y="304"/>
                  <a:pt x="135" y="309"/>
                  <a:pt x="129" y="314"/>
                </a:cubicBezTo>
                <a:cubicBezTo>
                  <a:pt x="130" y="317"/>
                  <a:pt x="135" y="311"/>
                  <a:pt x="132" y="316"/>
                </a:cubicBezTo>
                <a:cubicBezTo>
                  <a:pt x="131" y="318"/>
                  <a:pt x="130" y="320"/>
                  <a:pt x="128" y="322"/>
                </a:cubicBezTo>
                <a:cubicBezTo>
                  <a:pt x="127" y="323"/>
                  <a:pt x="126" y="325"/>
                  <a:pt x="124" y="326"/>
                </a:cubicBezTo>
                <a:cubicBezTo>
                  <a:pt x="121" y="329"/>
                  <a:pt x="118" y="332"/>
                  <a:pt x="116" y="336"/>
                </a:cubicBezTo>
                <a:cubicBezTo>
                  <a:pt x="113" y="339"/>
                  <a:pt x="112" y="344"/>
                  <a:pt x="110" y="348"/>
                </a:cubicBezTo>
                <a:cubicBezTo>
                  <a:pt x="106" y="355"/>
                  <a:pt x="97" y="363"/>
                  <a:pt x="95" y="366"/>
                </a:cubicBezTo>
                <a:cubicBezTo>
                  <a:pt x="92" y="370"/>
                  <a:pt x="90" y="373"/>
                  <a:pt x="88" y="377"/>
                </a:cubicBezTo>
                <a:cubicBezTo>
                  <a:pt x="86" y="381"/>
                  <a:pt x="84" y="385"/>
                  <a:pt x="82" y="388"/>
                </a:cubicBezTo>
                <a:cubicBezTo>
                  <a:pt x="80" y="392"/>
                  <a:pt x="77" y="396"/>
                  <a:pt x="74" y="400"/>
                </a:cubicBezTo>
                <a:cubicBezTo>
                  <a:pt x="74" y="401"/>
                  <a:pt x="73" y="406"/>
                  <a:pt x="72" y="407"/>
                </a:cubicBezTo>
                <a:cubicBezTo>
                  <a:pt x="70" y="412"/>
                  <a:pt x="67" y="418"/>
                  <a:pt x="63" y="424"/>
                </a:cubicBezTo>
                <a:cubicBezTo>
                  <a:pt x="60" y="430"/>
                  <a:pt x="56" y="437"/>
                  <a:pt x="53" y="443"/>
                </a:cubicBezTo>
                <a:cubicBezTo>
                  <a:pt x="52" y="447"/>
                  <a:pt x="51" y="451"/>
                  <a:pt x="50" y="455"/>
                </a:cubicBezTo>
                <a:cubicBezTo>
                  <a:pt x="48" y="458"/>
                  <a:pt x="47" y="462"/>
                  <a:pt x="45" y="466"/>
                </a:cubicBezTo>
                <a:cubicBezTo>
                  <a:pt x="44" y="468"/>
                  <a:pt x="43" y="470"/>
                  <a:pt x="42" y="472"/>
                </a:cubicBezTo>
                <a:cubicBezTo>
                  <a:pt x="42" y="474"/>
                  <a:pt x="41" y="476"/>
                  <a:pt x="40" y="478"/>
                </a:cubicBezTo>
                <a:cubicBezTo>
                  <a:pt x="37" y="486"/>
                  <a:pt x="34" y="493"/>
                  <a:pt x="31" y="498"/>
                </a:cubicBezTo>
                <a:cubicBezTo>
                  <a:pt x="30" y="500"/>
                  <a:pt x="28" y="501"/>
                  <a:pt x="27" y="504"/>
                </a:cubicBezTo>
                <a:cubicBezTo>
                  <a:pt x="25" y="508"/>
                  <a:pt x="26" y="509"/>
                  <a:pt x="25" y="512"/>
                </a:cubicBezTo>
                <a:cubicBezTo>
                  <a:pt x="23" y="517"/>
                  <a:pt x="19" y="522"/>
                  <a:pt x="18" y="524"/>
                </a:cubicBezTo>
                <a:cubicBezTo>
                  <a:pt x="15" y="530"/>
                  <a:pt x="13" y="537"/>
                  <a:pt x="12" y="540"/>
                </a:cubicBezTo>
                <a:cubicBezTo>
                  <a:pt x="7" y="549"/>
                  <a:pt x="0" y="558"/>
                  <a:pt x="1" y="570"/>
                </a:cubicBezTo>
                <a:cubicBezTo>
                  <a:pt x="2" y="568"/>
                  <a:pt x="3" y="566"/>
                  <a:pt x="5" y="567"/>
                </a:cubicBezTo>
                <a:cubicBezTo>
                  <a:pt x="6" y="571"/>
                  <a:pt x="2" y="574"/>
                  <a:pt x="3" y="578"/>
                </a:cubicBezTo>
                <a:cubicBezTo>
                  <a:pt x="7" y="579"/>
                  <a:pt x="10" y="574"/>
                  <a:pt x="14" y="577"/>
                </a:cubicBezTo>
                <a:cubicBezTo>
                  <a:pt x="15" y="581"/>
                  <a:pt x="16" y="584"/>
                  <a:pt x="15" y="589"/>
                </a:cubicBezTo>
                <a:cubicBezTo>
                  <a:pt x="18" y="592"/>
                  <a:pt x="19" y="581"/>
                  <a:pt x="22" y="583"/>
                </a:cubicBezTo>
                <a:cubicBezTo>
                  <a:pt x="20" y="589"/>
                  <a:pt x="18" y="595"/>
                  <a:pt x="17" y="602"/>
                </a:cubicBezTo>
                <a:cubicBezTo>
                  <a:pt x="20" y="603"/>
                  <a:pt x="24" y="600"/>
                  <a:pt x="22" y="611"/>
                </a:cubicBezTo>
                <a:cubicBezTo>
                  <a:pt x="25" y="611"/>
                  <a:pt x="28" y="603"/>
                  <a:pt x="29" y="608"/>
                </a:cubicBezTo>
                <a:cubicBezTo>
                  <a:pt x="25" y="616"/>
                  <a:pt x="29" y="617"/>
                  <a:pt x="28" y="623"/>
                </a:cubicBezTo>
                <a:cubicBezTo>
                  <a:pt x="27" y="628"/>
                  <a:pt x="27" y="633"/>
                  <a:pt x="26" y="637"/>
                </a:cubicBezTo>
                <a:cubicBezTo>
                  <a:pt x="24" y="644"/>
                  <a:pt x="24" y="644"/>
                  <a:pt x="24" y="644"/>
                </a:cubicBezTo>
                <a:cubicBezTo>
                  <a:pt x="23" y="651"/>
                  <a:pt x="23" y="651"/>
                  <a:pt x="23" y="651"/>
                </a:cubicBezTo>
                <a:cubicBezTo>
                  <a:pt x="22" y="660"/>
                  <a:pt x="20" y="669"/>
                  <a:pt x="18" y="678"/>
                </a:cubicBezTo>
                <a:cubicBezTo>
                  <a:pt x="17" y="684"/>
                  <a:pt x="17" y="689"/>
                  <a:pt x="16" y="695"/>
                </a:cubicBezTo>
                <a:cubicBezTo>
                  <a:pt x="16" y="697"/>
                  <a:pt x="15" y="698"/>
                  <a:pt x="14" y="700"/>
                </a:cubicBezTo>
                <a:cubicBezTo>
                  <a:pt x="13" y="704"/>
                  <a:pt x="13" y="709"/>
                  <a:pt x="12" y="713"/>
                </a:cubicBezTo>
                <a:cubicBezTo>
                  <a:pt x="11" y="724"/>
                  <a:pt x="11" y="728"/>
                  <a:pt x="11" y="734"/>
                </a:cubicBezTo>
                <a:cubicBezTo>
                  <a:pt x="12" y="739"/>
                  <a:pt x="13" y="742"/>
                  <a:pt x="13" y="745"/>
                </a:cubicBezTo>
                <a:cubicBezTo>
                  <a:pt x="14" y="747"/>
                  <a:pt x="14" y="748"/>
                  <a:pt x="16" y="749"/>
                </a:cubicBezTo>
                <a:cubicBezTo>
                  <a:pt x="19" y="749"/>
                  <a:pt x="19" y="744"/>
                  <a:pt x="21" y="743"/>
                </a:cubicBezTo>
                <a:cubicBezTo>
                  <a:pt x="23" y="743"/>
                  <a:pt x="22" y="748"/>
                  <a:pt x="23" y="749"/>
                </a:cubicBezTo>
                <a:cubicBezTo>
                  <a:pt x="24" y="740"/>
                  <a:pt x="28" y="747"/>
                  <a:pt x="30" y="745"/>
                </a:cubicBezTo>
                <a:cubicBezTo>
                  <a:pt x="31" y="744"/>
                  <a:pt x="34" y="738"/>
                  <a:pt x="36" y="736"/>
                </a:cubicBezTo>
                <a:cubicBezTo>
                  <a:pt x="37" y="735"/>
                  <a:pt x="38" y="736"/>
                  <a:pt x="38" y="735"/>
                </a:cubicBezTo>
                <a:cubicBezTo>
                  <a:pt x="40" y="729"/>
                  <a:pt x="40" y="719"/>
                  <a:pt x="41" y="711"/>
                </a:cubicBezTo>
                <a:cubicBezTo>
                  <a:pt x="41" y="709"/>
                  <a:pt x="43" y="708"/>
                  <a:pt x="43" y="706"/>
                </a:cubicBezTo>
                <a:cubicBezTo>
                  <a:pt x="45" y="698"/>
                  <a:pt x="44" y="694"/>
                  <a:pt x="48" y="692"/>
                </a:cubicBezTo>
                <a:cubicBezTo>
                  <a:pt x="50" y="693"/>
                  <a:pt x="50" y="698"/>
                  <a:pt x="53" y="698"/>
                </a:cubicBezTo>
                <a:cubicBezTo>
                  <a:pt x="55" y="695"/>
                  <a:pt x="57" y="692"/>
                  <a:pt x="58" y="688"/>
                </a:cubicBezTo>
                <a:cubicBezTo>
                  <a:pt x="59" y="687"/>
                  <a:pt x="59" y="685"/>
                  <a:pt x="60" y="683"/>
                </a:cubicBezTo>
                <a:cubicBezTo>
                  <a:pt x="60" y="681"/>
                  <a:pt x="61" y="679"/>
                  <a:pt x="61" y="676"/>
                </a:cubicBezTo>
                <a:cubicBezTo>
                  <a:pt x="66" y="673"/>
                  <a:pt x="68" y="676"/>
                  <a:pt x="68" y="680"/>
                </a:cubicBezTo>
                <a:cubicBezTo>
                  <a:pt x="68" y="685"/>
                  <a:pt x="67" y="691"/>
                  <a:pt x="65" y="696"/>
                </a:cubicBezTo>
                <a:cubicBezTo>
                  <a:pt x="68" y="698"/>
                  <a:pt x="67" y="707"/>
                  <a:pt x="68" y="713"/>
                </a:cubicBezTo>
                <a:cubicBezTo>
                  <a:pt x="69" y="718"/>
                  <a:pt x="73" y="710"/>
                  <a:pt x="73" y="717"/>
                </a:cubicBezTo>
                <a:cubicBezTo>
                  <a:pt x="70" y="725"/>
                  <a:pt x="71" y="732"/>
                  <a:pt x="71" y="739"/>
                </a:cubicBezTo>
                <a:cubicBezTo>
                  <a:pt x="71" y="742"/>
                  <a:pt x="71" y="745"/>
                  <a:pt x="70" y="748"/>
                </a:cubicBezTo>
                <a:cubicBezTo>
                  <a:pt x="70" y="751"/>
                  <a:pt x="70" y="753"/>
                  <a:pt x="70" y="756"/>
                </a:cubicBezTo>
                <a:cubicBezTo>
                  <a:pt x="70" y="760"/>
                  <a:pt x="72" y="764"/>
                  <a:pt x="72" y="768"/>
                </a:cubicBezTo>
                <a:cubicBezTo>
                  <a:pt x="72" y="770"/>
                  <a:pt x="71" y="774"/>
                  <a:pt x="71" y="777"/>
                </a:cubicBezTo>
                <a:cubicBezTo>
                  <a:pt x="71" y="780"/>
                  <a:pt x="72" y="782"/>
                  <a:pt x="72" y="784"/>
                </a:cubicBezTo>
                <a:cubicBezTo>
                  <a:pt x="72" y="786"/>
                  <a:pt x="71" y="789"/>
                  <a:pt x="72" y="792"/>
                </a:cubicBezTo>
                <a:cubicBezTo>
                  <a:pt x="72" y="799"/>
                  <a:pt x="73" y="812"/>
                  <a:pt x="75" y="821"/>
                </a:cubicBezTo>
                <a:cubicBezTo>
                  <a:pt x="75" y="823"/>
                  <a:pt x="76" y="827"/>
                  <a:pt x="76" y="828"/>
                </a:cubicBezTo>
                <a:cubicBezTo>
                  <a:pt x="76" y="831"/>
                  <a:pt x="75" y="833"/>
                  <a:pt x="75" y="836"/>
                </a:cubicBezTo>
                <a:cubicBezTo>
                  <a:pt x="76" y="838"/>
                  <a:pt x="77" y="840"/>
                  <a:pt x="78" y="843"/>
                </a:cubicBezTo>
                <a:cubicBezTo>
                  <a:pt x="78" y="845"/>
                  <a:pt x="78" y="849"/>
                  <a:pt x="78" y="851"/>
                </a:cubicBezTo>
                <a:cubicBezTo>
                  <a:pt x="80" y="859"/>
                  <a:pt x="83" y="867"/>
                  <a:pt x="84" y="875"/>
                </a:cubicBezTo>
                <a:cubicBezTo>
                  <a:pt x="90" y="869"/>
                  <a:pt x="82" y="856"/>
                  <a:pt x="81" y="847"/>
                </a:cubicBezTo>
                <a:cubicBezTo>
                  <a:pt x="81" y="844"/>
                  <a:pt x="82" y="842"/>
                  <a:pt x="83" y="839"/>
                </a:cubicBezTo>
                <a:cubicBezTo>
                  <a:pt x="83" y="832"/>
                  <a:pt x="82" y="825"/>
                  <a:pt x="83" y="818"/>
                </a:cubicBezTo>
                <a:cubicBezTo>
                  <a:pt x="83" y="815"/>
                  <a:pt x="80" y="822"/>
                  <a:pt x="79" y="815"/>
                </a:cubicBezTo>
                <a:cubicBezTo>
                  <a:pt x="79" y="810"/>
                  <a:pt x="79" y="806"/>
                  <a:pt x="78" y="803"/>
                </a:cubicBezTo>
                <a:cubicBezTo>
                  <a:pt x="78" y="799"/>
                  <a:pt x="78" y="796"/>
                  <a:pt x="78" y="790"/>
                </a:cubicBezTo>
                <a:cubicBezTo>
                  <a:pt x="81" y="790"/>
                  <a:pt x="81" y="790"/>
                  <a:pt x="81" y="790"/>
                </a:cubicBezTo>
                <a:cubicBezTo>
                  <a:pt x="82" y="783"/>
                  <a:pt x="79" y="783"/>
                  <a:pt x="79" y="778"/>
                </a:cubicBezTo>
                <a:cubicBezTo>
                  <a:pt x="82" y="775"/>
                  <a:pt x="80" y="769"/>
                  <a:pt x="80" y="763"/>
                </a:cubicBezTo>
                <a:cubicBezTo>
                  <a:pt x="80" y="760"/>
                  <a:pt x="81" y="755"/>
                  <a:pt x="81" y="750"/>
                </a:cubicBezTo>
                <a:cubicBezTo>
                  <a:pt x="81" y="746"/>
                  <a:pt x="82" y="742"/>
                  <a:pt x="82" y="741"/>
                </a:cubicBezTo>
                <a:cubicBezTo>
                  <a:pt x="84" y="735"/>
                  <a:pt x="82" y="733"/>
                  <a:pt x="82" y="728"/>
                </a:cubicBezTo>
                <a:cubicBezTo>
                  <a:pt x="82" y="723"/>
                  <a:pt x="83" y="720"/>
                  <a:pt x="82" y="716"/>
                </a:cubicBezTo>
                <a:cubicBezTo>
                  <a:pt x="86" y="718"/>
                  <a:pt x="86" y="713"/>
                  <a:pt x="86" y="710"/>
                </a:cubicBezTo>
                <a:cubicBezTo>
                  <a:pt x="87" y="709"/>
                  <a:pt x="88" y="707"/>
                  <a:pt x="89" y="707"/>
                </a:cubicBezTo>
                <a:cubicBezTo>
                  <a:pt x="90" y="703"/>
                  <a:pt x="91" y="701"/>
                  <a:pt x="92" y="699"/>
                </a:cubicBezTo>
                <a:cubicBezTo>
                  <a:pt x="93" y="695"/>
                  <a:pt x="92" y="692"/>
                  <a:pt x="93" y="689"/>
                </a:cubicBezTo>
                <a:cubicBezTo>
                  <a:pt x="93" y="687"/>
                  <a:pt x="94" y="686"/>
                  <a:pt x="95" y="684"/>
                </a:cubicBezTo>
                <a:cubicBezTo>
                  <a:pt x="96" y="681"/>
                  <a:pt x="96" y="681"/>
                  <a:pt x="98" y="679"/>
                </a:cubicBezTo>
                <a:cubicBezTo>
                  <a:pt x="98" y="679"/>
                  <a:pt x="99" y="681"/>
                  <a:pt x="99" y="681"/>
                </a:cubicBezTo>
                <a:cubicBezTo>
                  <a:pt x="99" y="681"/>
                  <a:pt x="101" y="678"/>
                  <a:pt x="101" y="678"/>
                </a:cubicBezTo>
                <a:cubicBezTo>
                  <a:pt x="103" y="677"/>
                  <a:pt x="105" y="679"/>
                  <a:pt x="107" y="677"/>
                </a:cubicBezTo>
                <a:cubicBezTo>
                  <a:pt x="108" y="676"/>
                  <a:pt x="108" y="671"/>
                  <a:pt x="111" y="666"/>
                </a:cubicBezTo>
                <a:cubicBezTo>
                  <a:pt x="112" y="664"/>
                  <a:pt x="116" y="663"/>
                  <a:pt x="118" y="661"/>
                </a:cubicBezTo>
                <a:cubicBezTo>
                  <a:pt x="119" y="660"/>
                  <a:pt x="120" y="656"/>
                  <a:pt x="121" y="655"/>
                </a:cubicBezTo>
                <a:cubicBezTo>
                  <a:pt x="121" y="654"/>
                  <a:pt x="122" y="657"/>
                  <a:pt x="122" y="657"/>
                </a:cubicBezTo>
                <a:cubicBezTo>
                  <a:pt x="124" y="656"/>
                  <a:pt x="122" y="652"/>
                  <a:pt x="123" y="651"/>
                </a:cubicBezTo>
                <a:cubicBezTo>
                  <a:pt x="124" y="650"/>
                  <a:pt x="124" y="653"/>
                  <a:pt x="125" y="652"/>
                </a:cubicBezTo>
                <a:cubicBezTo>
                  <a:pt x="125" y="652"/>
                  <a:pt x="126" y="648"/>
                  <a:pt x="126" y="648"/>
                </a:cubicBezTo>
                <a:cubicBezTo>
                  <a:pt x="127" y="647"/>
                  <a:pt x="127" y="646"/>
                  <a:pt x="128" y="645"/>
                </a:cubicBezTo>
                <a:cubicBezTo>
                  <a:pt x="128" y="645"/>
                  <a:pt x="131" y="644"/>
                  <a:pt x="131" y="644"/>
                </a:cubicBezTo>
                <a:cubicBezTo>
                  <a:pt x="132" y="642"/>
                  <a:pt x="131" y="639"/>
                  <a:pt x="131" y="638"/>
                </a:cubicBezTo>
                <a:cubicBezTo>
                  <a:pt x="132" y="636"/>
                  <a:pt x="133" y="637"/>
                  <a:pt x="134" y="633"/>
                </a:cubicBezTo>
                <a:cubicBezTo>
                  <a:pt x="134" y="631"/>
                  <a:pt x="133" y="630"/>
                  <a:pt x="134" y="627"/>
                </a:cubicBezTo>
                <a:cubicBezTo>
                  <a:pt x="134" y="627"/>
                  <a:pt x="136" y="625"/>
                  <a:pt x="136" y="624"/>
                </a:cubicBezTo>
                <a:cubicBezTo>
                  <a:pt x="137" y="622"/>
                  <a:pt x="137" y="619"/>
                  <a:pt x="138" y="617"/>
                </a:cubicBezTo>
                <a:cubicBezTo>
                  <a:pt x="139" y="613"/>
                  <a:pt x="141" y="614"/>
                  <a:pt x="141" y="611"/>
                </a:cubicBezTo>
                <a:cubicBezTo>
                  <a:pt x="141" y="611"/>
                  <a:pt x="140" y="609"/>
                  <a:pt x="140" y="609"/>
                </a:cubicBezTo>
                <a:cubicBezTo>
                  <a:pt x="140" y="607"/>
                  <a:pt x="142" y="604"/>
                  <a:pt x="141" y="603"/>
                </a:cubicBezTo>
                <a:cubicBezTo>
                  <a:pt x="141" y="601"/>
                  <a:pt x="138" y="601"/>
                  <a:pt x="139" y="597"/>
                </a:cubicBezTo>
                <a:cubicBezTo>
                  <a:pt x="139" y="591"/>
                  <a:pt x="140" y="595"/>
                  <a:pt x="137" y="592"/>
                </a:cubicBezTo>
                <a:cubicBezTo>
                  <a:pt x="137" y="592"/>
                  <a:pt x="137" y="588"/>
                  <a:pt x="138" y="589"/>
                </a:cubicBezTo>
                <a:cubicBezTo>
                  <a:pt x="136" y="588"/>
                  <a:pt x="135" y="588"/>
                  <a:pt x="134" y="589"/>
                </a:cubicBezTo>
                <a:cubicBezTo>
                  <a:pt x="134" y="585"/>
                  <a:pt x="133" y="582"/>
                  <a:pt x="134" y="577"/>
                </a:cubicBezTo>
                <a:cubicBezTo>
                  <a:pt x="131" y="576"/>
                  <a:pt x="128" y="579"/>
                  <a:pt x="127" y="575"/>
                </a:cubicBezTo>
                <a:cubicBezTo>
                  <a:pt x="130" y="573"/>
                  <a:pt x="132" y="566"/>
                  <a:pt x="134" y="564"/>
                </a:cubicBezTo>
                <a:cubicBezTo>
                  <a:pt x="134" y="563"/>
                  <a:pt x="136" y="564"/>
                  <a:pt x="137" y="563"/>
                </a:cubicBezTo>
                <a:cubicBezTo>
                  <a:pt x="138" y="562"/>
                  <a:pt x="138" y="558"/>
                  <a:pt x="139" y="557"/>
                </a:cubicBezTo>
                <a:cubicBezTo>
                  <a:pt x="140" y="556"/>
                  <a:pt x="141" y="556"/>
                  <a:pt x="142" y="553"/>
                </a:cubicBezTo>
                <a:cubicBezTo>
                  <a:pt x="143" y="552"/>
                  <a:pt x="144" y="549"/>
                  <a:pt x="145" y="547"/>
                </a:cubicBezTo>
                <a:cubicBezTo>
                  <a:pt x="146" y="545"/>
                  <a:pt x="147" y="543"/>
                  <a:pt x="148" y="541"/>
                </a:cubicBezTo>
                <a:cubicBezTo>
                  <a:pt x="148" y="541"/>
                  <a:pt x="146" y="539"/>
                  <a:pt x="146" y="537"/>
                </a:cubicBezTo>
                <a:cubicBezTo>
                  <a:pt x="147" y="536"/>
                  <a:pt x="150" y="533"/>
                  <a:pt x="150" y="530"/>
                </a:cubicBezTo>
                <a:cubicBezTo>
                  <a:pt x="150" y="526"/>
                  <a:pt x="148" y="524"/>
                  <a:pt x="148" y="520"/>
                </a:cubicBezTo>
                <a:cubicBezTo>
                  <a:pt x="148" y="519"/>
                  <a:pt x="149" y="517"/>
                  <a:pt x="150" y="516"/>
                </a:cubicBezTo>
                <a:cubicBezTo>
                  <a:pt x="150" y="512"/>
                  <a:pt x="148" y="513"/>
                  <a:pt x="149" y="508"/>
                </a:cubicBezTo>
                <a:cubicBezTo>
                  <a:pt x="150" y="505"/>
                  <a:pt x="154" y="502"/>
                  <a:pt x="156" y="499"/>
                </a:cubicBezTo>
                <a:cubicBezTo>
                  <a:pt x="157" y="497"/>
                  <a:pt x="157" y="493"/>
                  <a:pt x="159" y="489"/>
                </a:cubicBezTo>
                <a:cubicBezTo>
                  <a:pt x="162" y="484"/>
                  <a:pt x="167" y="475"/>
                  <a:pt x="169" y="472"/>
                </a:cubicBezTo>
                <a:cubicBezTo>
                  <a:pt x="170" y="471"/>
                  <a:pt x="170" y="470"/>
                  <a:pt x="170" y="470"/>
                </a:cubicBezTo>
                <a:cubicBezTo>
                  <a:pt x="173" y="466"/>
                  <a:pt x="174" y="466"/>
                  <a:pt x="176" y="463"/>
                </a:cubicBezTo>
                <a:cubicBezTo>
                  <a:pt x="178" y="461"/>
                  <a:pt x="177" y="460"/>
                  <a:pt x="178" y="457"/>
                </a:cubicBezTo>
                <a:cubicBezTo>
                  <a:pt x="181" y="452"/>
                  <a:pt x="185" y="446"/>
                  <a:pt x="188" y="442"/>
                </a:cubicBezTo>
                <a:cubicBezTo>
                  <a:pt x="189" y="440"/>
                  <a:pt x="192" y="439"/>
                  <a:pt x="193" y="438"/>
                </a:cubicBezTo>
                <a:cubicBezTo>
                  <a:pt x="199" y="432"/>
                  <a:pt x="200" y="426"/>
                  <a:pt x="204" y="423"/>
                </a:cubicBezTo>
                <a:cubicBezTo>
                  <a:pt x="204" y="423"/>
                  <a:pt x="205" y="421"/>
                  <a:pt x="207" y="419"/>
                </a:cubicBezTo>
                <a:cubicBezTo>
                  <a:pt x="209" y="418"/>
                  <a:pt x="211" y="416"/>
                  <a:pt x="211" y="416"/>
                </a:cubicBezTo>
                <a:cubicBezTo>
                  <a:pt x="212" y="414"/>
                  <a:pt x="212" y="411"/>
                  <a:pt x="215" y="407"/>
                </a:cubicBezTo>
                <a:cubicBezTo>
                  <a:pt x="221" y="400"/>
                  <a:pt x="226" y="399"/>
                  <a:pt x="231" y="395"/>
                </a:cubicBezTo>
                <a:cubicBezTo>
                  <a:pt x="232" y="393"/>
                  <a:pt x="233" y="390"/>
                  <a:pt x="235" y="388"/>
                </a:cubicBezTo>
                <a:cubicBezTo>
                  <a:pt x="238" y="384"/>
                  <a:pt x="241" y="382"/>
                  <a:pt x="244" y="378"/>
                </a:cubicBezTo>
                <a:cubicBezTo>
                  <a:pt x="246" y="374"/>
                  <a:pt x="249" y="367"/>
                  <a:pt x="253" y="365"/>
                </a:cubicBezTo>
                <a:cubicBezTo>
                  <a:pt x="257" y="364"/>
                  <a:pt x="262" y="354"/>
                  <a:pt x="266" y="350"/>
                </a:cubicBezTo>
                <a:cubicBezTo>
                  <a:pt x="268" y="348"/>
                  <a:pt x="269" y="349"/>
                  <a:pt x="271" y="347"/>
                </a:cubicBezTo>
                <a:cubicBezTo>
                  <a:pt x="278" y="343"/>
                  <a:pt x="278" y="340"/>
                  <a:pt x="281" y="336"/>
                </a:cubicBezTo>
                <a:cubicBezTo>
                  <a:pt x="282" y="335"/>
                  <a:pt x="283" y="333"/>
                  <a:pt x="284" y="332"/>
                </a:cubicBezTo>
                <a:cubicBezTo>
                  <a:pt x="285" y="331"/>
                  <a:pt x="287" y="330"/>
                  <a:pt x="288" y="329"/>
                </a:cubicBezTo>
                <a:cubicBezTo>
                  <a:pt x="290" y="328"/>
                  <a:pt x="292" y="327"/>
                  <a:pt x="294" y="325"/>
                </a:cubicBezTo>
                <a:cubicBezTo>
                  <a:pt x="298" y="323"/>
                  <a:pt x="302" y="321"/>
                  <a:pt x="305" y="317"/>
                </a:cubicBezTo>
                <a:cubicBezTo>
                  <a:pt x="308" y="314"/>
                  <a:pt x="309" y="310"/>
                  <a:pt x="312" y="308"/>
                </a:cubicBezTo>
                <a:cubicBezTo>
                  <a:pt x="315" y="306"/>
                  <a:pt x="318" y="305"/>
                  <a:pt x="321" y="304"/>
                </a:cubicBezTo>
                <a:cubicBezTo>
                  <a:pt x="323" y="303"/>
                  <a:pt x="326" y="300"/>
                  <a:pt x="329" y="298"/>
                </a:cubicBezTo>
                <a:cubicBezTo>
                  <a:pt x="332" y="296"/>
                  <a:pt x="335" y="294"/>
                  <a:pt x="338" y="292"/>
                </a:cubicBezTo>
                <a:cubicBezTo>
                  <a:pt x="342" y="290"/>
                  <a:pt x="345" y="290"/>
                  <a:pt x="348" y="288"/>
                </a:cubicBezTo>
                <a:cubicBezTo>
                  <a:pt x="350" y="287"/>
                  <a:pt x="352" y="284"/>
                  <a:pt x="355" y="282"/>
                </a:cubicBezTo>
                <a:cubicBezTo>
                  <a:pt x="357" y="280"/>
                  <a:pt x="362" y="278"/>
                  <a:pt x="363" y="277"/>
                </a:cubicBezTo>
                <a:cubicBezTo>
                  <a:pt x="366" y="274"/>
                  <a:pt x="362" y="275"/>
                  <a:pt x="366" y="273"/>
                </a:cubicBezTo>
                <a:cubicBezTo>
                  <a:pt x="369" y="271"/>
                  <a:pt x="374" y="263"/>
                  <a:pt x="377" y="261"/>
                </a:cubicBezTo>
                <a:cubicBezTo>
                  <a:pt x="378" y="261"/>
                  <a:pt x="385" y="261"/>
                  <a:pt x="384" y="257"/>
                </a:cubicBezTo>
                <a:cubicBezTo>
                  <a:pt x="385" y="259"/>
                  <a:pt x="383" y="260"/>
                  <a:pt x="385" y="261"/>
                </a:cubicBezTo>
                <a:cubicBezTo>
                  <a:pt x="387" y="260"/>
                  <a:pt x="390" y="260"/>
                  <a:pt x="393" y="259"/>
                </a:cubicBezTo>
                <a:cubicBezTo>
                  <a:pt x="395" y="258"/>
                  <a:pt x="399" y="254"/>
                  <a:pt x="403" y="252"/>
                </a:cubicBezTo>
                <a:cubicBezTo>
                  <a:pt x="407" y="250"/>
                  <a:pt x="410" y="250"/>
                  <a:pt x="410" y="247"/>
                </a:cubicBezTo>
                <a:cubicBezTo>
                  <a:pt x="413" y="245"/>
                  <a:pt x="414" y="248"/>
                  <a:pt x="418" y="245"/>
                </a:cubicBezTo>
                <a:cubicBezTo>
                  <a:pt x="417" y="244"/>
                  <a:pt x="414" y="244"/>
                  <a:pt x="418" y="242"/>
                </a:cubicBezTo>
                <a:cubicBezTo>
                  <a:pt x="421" y="242"/>
                  <a:pt x="424" y="241"/>
                  <a:pt x="427" y="239"/>
                </a:cubicBezTo>
                <a:cubicBezTo>
                  <a:pt x="431" y="237"/>
                  <a:pt x="434" y="235"/>
                  <a:pt x="437" y="233"/>
                </a:cubicBezTo>
                <a:cubicBezTo>
                  <a:pt x="445" y="230"/>
                  <a:pt x="456" y="227"/>
                  <a:pt x="466" y="221"/>
                </a:cubicBezTo>
                <a:cubicBezTo>
                  <a:pt x="469" y="218"/>
                  <a:pt x="472" y="212"/>
                  <a:pt x="478" y="212"/>
                </a:cubicBezTo>
                <a:cubicBezTo>
                  <a:pt x="478" y="213"/>
                  <a:pt x="474" y="214"/>
                  <a:pt x="476" y="215"/>
                </a:cubicBezTo>
                <a:cubicBezTo>
                  <a:pt x="483" y="213"/>
                  <a:pt x="485" y="212"/>
                  <a:pt x="487" y="210"/>
                </a:cubicBezTo>
                <a:cubicBezTo>
                  <a:pt x="489" y="208"/>
                  <a:pt x="490" y="206"/>
                  <a:pt x="494" y="205"/>
                </a:cubicBezTo>
                <a:cubicBezTo>
                  <a:pt x="496" y="206"/>
                  <a:pt x="491" y="207"/>
                  <a:pt x="492" y="208"/>
                </a:cubicBezTo>
                <a:cubicBezTo>
                  <a:pt x="492" y="209"/>
                  <a:pt x="497" y="206"/>
                  <a:pt x="497" y="209"/>
                </a:cubicBezTo>
                <a:cubicBezTo>
                  <a:pt x="492" y="211"/>
                  <a:pt x="481" y="217"/>
                  <a:pt x="478" y="218"/>
                </a:cubicBezTo>
                <a:cubicBezTo>
                  <a:pt x="477" y="219"/>
                  <a:pt x="476" y="218"/>
                  <a:pt x="474" y="219"/>
                </a:cubicBezTo>
                <a:cubicBezTo>
                  <a:pt x="472" y="220"/>
                  <a:pt x="471" y="222"/>
                  <a:pt x="469" y="223"/>
                </a:cubicBezTo>
                <a:cubicBezTo>
                  <a:pt x="465" y="225"/>
                  <a:pt x="461" y="226"/>
                  <a:pt x="457" y="228"/>
                </a:cubicBezTo>
                <a:cubicBezTo>
                  <a:pt x="453" y="230"/>
                  <a:pt x="449" y="232"/>
                  <a:pt x="446" y="234"/>
                </a:cubicBezTo>
                <a:cubicBezTo>
                  <a:pt x="443" y="235"/>
                  <a:pt x="442" y="238"/>
                  <a:pt x="440" y="239"/>
                </a:cubicBezTo>
                <a:cubicBezTo>
                  <a:pt x="435" y="241"/>
                  <a:pt x="431" y="242"/>
                  <a:pt x="427" y="245"/>
                </a:cubicBezTo>
                <a:cubicBezTo>
                  <a:pt x="419" y="250"/>
                  <a:pt x="406" y="256"/>
                  <a:pt x="398" y="262"/>
                </a:cubicBezTo>
                <a:cubicBezTo>
                  <a:pt x="397" y="263"/>
                  <a:pt x="396" y="265"/>
                  <a:pt x="394" y="267"/>
                </a:cubicBezTo>
                <a:cubicBezTo>
                  <a:pt x="391" y="269"/>
                  <a:pt x="387" y="271"/>
                  <a:pt x="385" y="273"/>
                </a:cubicBezTo>
                <a:cubicBezTo>
                  <a:pt x="383" y="275"/>
                  <a:pt x="383" y="278"/>
                  <a:pt x="380" y="280"/>
                </a:cubicBezTo>
                <a:cubicBezTo>
                  <a:pt x="380" y="280"/>
                  <a:pt x="378" y="279"/>
                  <a:pt x="378" y="279"/>
                </a:cubicBezTo>
                <a:cubicBezTo>
                  <a:pt x="377" y="280"/>
                  <a:pt x="377" y="281"/>
                  <a:pt x="376" y="282"/>
                </a:cubicBezTo>
                <a:cubicBezTo>
                  <a:pt x="384" y="283"/>
                  <a:pt x="374" y="290"/>
                  <a:pt x="377" y="294"/>
                </a:cubicBezTo>
                <a:cubicBezTo>
                  <a:pt x="383" y="291"/>
                  <a:pt x="387" y="290"/>
                  <a:pt x="393" y="285"/>
                </a:cubicBezTo>
                <a:cubicBezTo>
                  <a:pt x="396" y="283"/>
                  <a:pt x="398" y="280"/>
                  <a:pt x="401" y="278"/>
                </a:cubicBezTo>
                <a:cubicBezTo>
                  <a:pt x="404" y="277"/>
                  <a:pt x="406" y="277"/>
                  <a:pt x="409" y="276"/>
                </a:cubicBezTo>
                <a:cubicBezTo>
                  <a:pt x="414" y="274"/>
                  <a:pt x="414" y="272"/>
                  <a:pt x="417" y="271"/>
                </a:cubicBezTo>
                <a:cubicBezTo>
                  <a:pt x="418" y="270"/>
                  <a:pt x="419" y="271"/>
                  <a:pt x="421" y="270"/>
                </a:cubicBezTo>
                <a:cubicBezTo>
                  <a:pt x="424" y="268"/>
                  <a:pt x="429" y="265"/>
                  <a:pt x="431" y="263"/>
                </a:cubicBezTo>
                <a:cubicBezTo>
                  <a:pt x="433" y="261"/>
                  <a:pt x="437" y="258"/>
                  <a:pt x="441" y="256"/>
                </a:cubicBezTo>
                <a:cubicBezTo>
                  <a:pt x="445" y="254"/>
                  <a:pt x="449" y="251"/>
                  <a:pt x="451" y="251"/>
                </a:cubicBezTo>
                <a:cubicBezTo>
                  <a:pt x="453" y="250"/>
                  <a:pt x="457" y="249"/>
                  <a:pt x="460" y="248"/>
                </a:cubicBezTo>
                <a:cubicBezTo>
                  <a:pt x="461" y="247"/>
                  <a:pt x="464" y="244"/>
                  <a:pt x="466" y="243"/>
                </a:cubicBezTo>
                <a:cubicBezTo>
                  <a:pt x="470" y="241"/>
                  <a:pt x="477" y="238"/>
                  <a:pt x="481" y="236"/>
                </a:cubicBezTo>
                <a:cubicBezTo>
                  <a:pt x="484" y="235"/>
                  <a:pt x="486" y="235"/>
                  <a:pt x="488" y="234"/>
                </a:cubicBezTo>
                <a:cubicBezTo>
                  <a:pt x="490" y="232"/>
                  <a:pt x="492" y="230"/>
                  <a:pt x="495" y="229"/>
                </a:cubicBezTo>
                <a:cubicBezTo>
                  <a:pt x="500" y="227"/>
                  <a:pt x="507" y="224"/>
                  <a:pt x="514" y="222"/>
                </a:cubicBezTo>
                <a:cubicBezTo>
                  <a:pt x="521" y="220"/>
                  <a:pt x="529" y="217"/>
                  <a:pt x="537" y="215"/>
                </a:cubicBezTo>
                <a:cubicBezTo>
                  <a:pt x="539" y="214"/>
                  <a:pt x="542" y="212"/>
                  <a:pt x="544" y="211"/>
                </a:cubicBezTo>
                <a:cubicBezTo>
                  <a:pt x="546" y="210"/>
                  <a:pt x="549" y="209"/>
                  <a:pt x="551" y="209"/>
                </a:cubicBezTo>
                <a:cubicBezTo>
                  <a:pt x="557" y="207"/>
                  <a:pt x="565" y="206"/>
                  <a:pt x="571" y="204"/>
                </a:cubicBezTo>
                <a:cubicBezTo>
                  <a:pt x="577" y="203"/>
                  <a:pt x="581" y="200"/>
                  <a:pt x="587" y="198"/>
                </a:cubicBezTo>
                <a:cubicBezTo>
                  <a:pt x="592" y="197"/>
                  <a:pt x="598" y="197"/>
                  <a:pt x="604" y="197"/>
                </a:cubicBezTo>
                <a:cubicBezTo>
                  <a:pt x="610" y="196"/>
                  <a:pt x="617" y="195"/>
                  <a:pt x="623" y="193"/>
                </a:cubicBezTo>
                <a:cubicBezTo>
                  <a:pt x="626" y="193"/>
                  <a:pt x="627" y="193"/>
                  <a:pt x="629" y="192"/>
                </a:cubicBezTo>
                <a:cubicBezTo>
                  <a:pt x="631" y="192"/>
                  <a:pt x="633" y="192"/>
                  <a:pt x="634" y="192"/>
                </a:cubicBezTo>
                <a:cubicBezTo>
                  <a:pt x="637" y="192"/>
                  <a:pt x="640" y="191"/>
                  <a:pt x="643" y="191"/>
                </a:cubicBezTo>
                <a:cubicBezTo>
                  <a:pt x="648" y="190"/>
                  <a:pt x="654" y="189"/>
                  <a:pt x="659" y="188"/>
                </a:cubicBezTo>
                <a:cubicBezTo>
                  <a:pt x="661" y="189"/>
                  <a:pt x="665" y="190"/>
                  <a:pt x="668" y="190"/>
                </a:cubicBezTo>
                <a:cubicBezTo>
                  <a:pt x="671" y="190"/>
                  <a:pt x="674" y="187"/>
                  <a:pt x="679" y="187"/>
                </a:cubicBezTo>
                <a:cubicBezTo>
                  <a:pt x="679" y="187"/>
                  <a:pt x="681" y="188"/>
                  <a:pt x="683" y="187"/>
                </a:cubicBezTo>
                <a:cubicBezTo>
                  <a:pt x="687" y="189"/>
                  <a:pt x="682" y="190"/>
                  <a:pt x="685" y="191"/>
                </a:cubicBezTo>
                <a:cubicBezTo>
                  <a:pt x="692" y="192"/>
                  <a:pt x="687" y="187"/>
                  <a:pt x="692" y="187"/>
                </a:cubicBezTo>
                <a:cubicBezTo>
                  <a:pt x="696" y="189"/>
                  <a:pt x="700" y="186"/>
                  <a:pt x="702" y="187"/>
                </a:cubicBezTo>
                <a:cubicBezTo>
                  <a:pt x="704" y="187"/>
                  <a:pt x="702" y="190"/>
                  <a:pt x="706" y="189"/>
                </a:cubicBezTo>
                <a:cubicBezTo>
                  <a:pt x="712" y="189"/>
                  <a:pt x="705" y="187"/>
                  <a:pt x="709" y="186"/>
                </a:cubicBezTo>
                <a:cubicBezTo>
                  <a:pt x="714" y="188"/>
                  <a:pt x="721" y="186"/>
                  <a:pt x="728" y="187"/>
                </a:cubicBezTo>
                <a:cubicBezTo>
                  <a:pt x="731" y="188"/>
                  <a:pt x="732" y="190"/>
                  <a:pt x="735" y="190"/>
                </a:cubicBezTo>
                <a:cubicBezTo>
                  <a:pt x="737" y="190"/>
                  <a:pt x="738" y="189"/>
                  <a:pt x="740" y="190"/>
                </a:cubicBezTo>
                <a:cubicBezTo>
                  <a:pt x="742" y="190"/>
                  <a:pt x="746" y="191"/>
                  <a:pt x="748" y="191"/>
                </a:cubicBezTo>
                <a:cubicBezTo>
                  <a:pt x="751" y="191"/>
                  <a:pt x="754" y="190"/>
                  <a:pt x="757" y="191"/>
                </a:cubicBezTo>
                <a:cubicBezTo>
                  <a:pt x="759" y="191"/>
                  <a:pt x="757" y="192"/>
                  <a:pt x="758" y="193"/>
                </a:cubicBezTo>
                <a:cubicBezTo>
                  <a:pt x="762" y="196"/>
                  <a:pt x="767" y="195"/>
                  <a:pt x="772" y="194"/>
                </a:cubicBezTo>
                <a:cubicBezTo>
                  <a:pt x="777" y="194"/>
                  <a:pt x="781" y="193"/>
                  <a:pt x="783" y="194"/>
                </a:cubicBezTo>
                <a:cubicBezTo>
                  <a:pt x="784" y="195"/>
                  <a:pt x="779" y="195"/>
                  <a:pt x="780" y="195"/>
                </a:cubicBezTo>
                <a:cubicBezTo>
                  <a:pt x="784" y="196"/>
                  <a:pt x="789" y="191"/>
                  <a:pt x="792" y="196"/>
                </a:cubicBezTo>
                <a:cubicBezTo>
                  <a:pt x="790" y="196"/>
                  <a:pt x="786" y="195"/>
                  <a:pt x="786" y="196"/>
                </a:cubicBezTo>
                <a:cubicBezTo>
                  <a:pt x="793" y="200"/>
                  <a:pt x="795" y="195"/>
                  <a:pt x="801" y="195"/>
                </a:cubicBezTo>
                <a:cubicBezTo>
                  <a:pt x="805" y="195"/>
                  <a:pt x="811" y="197"/>
                  <a:pt x="817" y="198"/>
                </a:cubicBezTo>
                <a:cubicBezTo>
                  <a:pt x="820" y="199"/>
                  <a:pt x="823" y="199"/>
                  <a:pt x="827" y="200"/>
                </a:cubicBezTo>
                <a:cubicBezTo>
                  <a:pt x="831" y="201"/>
                  <a:pt x="834" y="202"/>
                  <a:pt x="836" y="203"/>
                </a:cubicBezTo>
                <a:cubicBezTo>
                  <a:pt x="839" y="204"/>
                  <a:pt x="840" y="207"/>
                  <a:pt x="842" y="208"/>
                </a:cubicBezTo>
                <a:cubicBezTo>
                  <a:pt x="844" y="209"/>
                  <a:pt x="848" y="210"/>
                  <a:pt x="851" y="211"/>
                </a:cubicBezTo>
                <a:cubicBezTo>
                  <a:pt x="855" y="212"/>
                  <a:pt x="858" y="213"/>
                  <a:pt x="859" y="213"/>
                </a:cubicBezTo>
                <a:cubicBezTo>
                  <a:pt x="861" y="214"/>
                  <a:pt x="861" y="213"/>
                  <a:pt x="863" y="213"/>
                </a:cubicBezTo>
                <a:cubicBezTo>
                  <a:pt x="863" y="213"/>
                  <a:pt x="865" y="215"/>
                  <a:pt x="866" y="215"/>
                </a:cubicBezTo>
                <a:cubicBezTo>
                  <a:pt x="867" y="216"/>
                  <a:pt x="868" y="214"/>
                  <a:pt x="869" y="215"/>
                </a:cubicBezTo>
                <a:cubicBezTo>
                  <a:pt x="871" y="215"/>
                  <a:pt x="872" y="217"/>
                  <a:pt x="875" y="217"/>
                </a:cubicBezTo>
                <a:cubicBezTo>
                  <a:pt x="879" y="215"/>
                  <a:pt x="885" y="219"/>
                  <a:pt x="896" y="223"/>
                </a:cubicBezTo>
                <a:cubicBezTo>
                  <a:pt x="906" y="226"/>
                  <a:pt x="917" y="231"/>
                  <a:pt x="927" y="235"/>
                </a:cubicBezTo>
                <a:cubicBezTo>
                  <a:pt x="932" y="237"/>
                  <a:pt x="937" y="239"/>
                  <a:pt x="941" y="241"/>
                </a:cubicBezTo>
                <a:cubicBezTo>
                  <a:pt x="945" y="243"/>
                  <a:pt x="949" y="245"/>
                  <a:pt x="952" y="247"/>
                </a:cubicBezTo>
                <a:cubicBezTo>
                  <a:pt x="952" y="248"/>
                  <a:pt x="950" y="250"/>
                  <a:pt x="954" y="251"/>
                </a:cubicBezTo>
                <a:cubicBezTo>
                  <a:pt x="956" y="251"/>
                  <a:pt x="954" y="249"/>
                  <a:pt x="956" y="249"/>
                </a:cubicBezTo>
                <a:cubicBezTo>
                  <a:pt x="958" y="249"/>
                  <a:pt x="965" y="252"/>
                  <a:pt x="967" y="254"/>
                </a:cubicBezTo>
                <a:cubicBezTo>
                  <a:pt x="969" y="255"/>
                  <a:pt x="967" y="255"/>
                  <a:pt x="968" y="256"/>
                </a:cubicBezTo>
                <a:cubicBezTo>
                  <a:pt x="970" y="260"/>
                  <a:pt x="983" y="264"/>
                  <a:pt x="984" y="265"/>
                </a:cubicBezTo>
                <a:cubicBezTo>
                  <a:pt x="984" y="265"/>
                  <a:pt x="986" y="268"/>
                  <a:pt x="987" y="269"/>
                </a:cubicBezTo>
                <a:cubicBezTo>
                  <a:pt x="994" y="274"/>
                  <a:pt x="999" y="274"/>
                  <a:pt x="1004" y="277"/>
                </a:cubicBezTo>
                <a:cubicBezTo>
                  <a:pt x="1006" y="278"/>
                  <a:pt x="1007" y="281"/>
                  <a:pt x="1009" y="282"/>
                </a:cubicBezTo>
                <a:cubicBezTo>
                  <a:pt x="1011" y="283"/>
                  <a:pt x="1014" y="284"/>
                  <a:pt x="1016" y="286"/>
                </a:cubicBezTo>
                <a:cubicBezTo>
                  <a:pt x="1018" y="287"/>
                  <a:pt x="1018" y="288"/>
                  <a:pt x="1020" y="289"/>
                </a:cubicBezTo>
                <a:cubicBezTo>
                  <a:pt x="1021" y="290"/>
                  <a:pt x="1023" y="290"/>
                  <a:pt x="1025" y="291"/>
                </a:cubicBezTo>
                <a:cubicBezTo>
                  <a:pt x="1028" y="293"/>
                  <a:pt x="1027" y="294"/>
                  <a:pt x="1030" y="296"/>
                </a:cubicBezTo>
                <a:cubicBezTo>
                  <a:pt x="1032" y="297"/>
                  <a:pt x="1033" y="296"/>
                  <a:pt x="1035" y="299"/>
                </a:cubicBezTo>
                <a:cubicBezTo>
                  <a:pt x="1039" y="302"/>
                  <a:pt x="1040" y="304"/>
                  <a:pt x="1043" y="306"/>
                </a:cubicBezTo>
                <a:cubicBezTo>
                  <a:pt x="1045" y="308"/>
                  <a:pt x="1048" y="309"/>
                  <a:pt x="1049" y="310"/>
                </a:cubicBezTo>
                <a:cubicBezTo>
                  <a:pt x="1051" y="312"/>
                  <a:pt x="1052" y="315"/>
                  <a:pt x="1054" y="317"/>
                </a:cubicBezTo>
                <a:cubicBezTo>
                  <a:pt x="1055" y="319"/>
                  <a:pt x="1058" y="320"/>
                  <a:pt x="1060" y="322"/>
                </a:cubicBezTo>
                <a:cubicBezTo>
                  <a:pt x="1063" y="325"/>
                  <a:pt x="1066" y="329"/>
                  <a:pt x="1069" y="332"/>
                </a:cubicBezTo>
                <a:cubicBezTo>
                  <a:pt x="1071" y="334"/>
                  <a:pt x="1072" y="333"/>
                  <a:pt x="1074" y="335"/>
                </a:cubicBezTo>
                <a:cubicBezTo>
                  <a:pt x="1079" y="339"/>
                  <a:pt x="1086" y="346"/>
                  <a:pt x="1092" y="352"/>
                </a:cubicBezTo>
                <a:cubicBezTo>
                  <a:pt x="1096" y="356"/>
                  <a:pt x="1100" y="361"/>
                  <a:pt x="1103" y="364"/>
                </a:cubicBezTo>
                <a:cubicBezTo>
                  <a:pt x="1108" y="369"/>
                  <a:pt x="1111" y="371"/>
                  <a:pt x="1113" y="374"/>
                </a:cubicBezTo>
                <a:cubicBezTo>
                  <a:pt x="1115" y="377"/>
                  <a:pt x="1114" y="380"/>
                  <a:pt x="1117" y="382"/>
                </a:cubicBezTo>
                <a:cubicBezTo>
                  <a:pt x="1118" y="385"/>
                  <a:pt x="1123" y="387"/>
                  <a:pt x="1125" y="389"/>
                </a:cubicBezTo>
                <a:cubicBezTo>
                  <a:pt x="1126" y="390"/>
                  <a:pt x="1126" y="391"/>
                  <a:pt x="1127" y="393"/>
                </a:cubicBezTo>
                <a:cubicBezTo>
                  <a:pt x="1129" y="395"/>
                  <a:pt x="1130" y="394"/>
                  <a:pt x="1132" y="397"/>
                </a:cubicBezTo>
                <a:cubicBezTo>
                  <a:pt x="1133" y="399"/>
                  <a:pt x="1131" y="398"/>
                  <a:pt x="1132" y="399"/>
                </a:cubicBezTo>
                <a:cubicBezTo>
                  <a:pt x="1132" y="403"/>
                  <a:pt x="1139" y="408"/>
                  <a:pt x="1141" y="411"/>
                </a:cubicBezTo>
                <a:cubicBezTo>
                  <a:pt x="1147" y="419"/>
                  <a:pt x="1154" y="430"/>
                  <a:pt x="1158" y="438"/>
                </a:cubicBezTo>
                <a:cubicBezTo>
                  <a:pt x="1159" y="440"/>
                  <a:pt x="1161" y="442"/>
                  <a:pt x="1162" y="444"/>
                </a:cubicBezTo>
                <a:cubicBezTo>
                  <a:pt x="1163" y="446"/>
                  <a:pt x="1163" y="448"/>
                  <a:pt x="1164" y="450"/>
                </a:cubicBezTo>
                <a:cubicBezTo>
                  <a:pt x="1167" y="455"/>
                  <a:pt x="1171" y="460"/>
                  <a:pt x="1172" y="462"/>
                </a:cubicBezTo>
                <a:cubicBezTo>
                  <a:pt x="1173" y="463"/>
                  <a:pt x="1173" y="464"/>
                  <a:pt x="1174" y="467"/>
                </a:cubicBezTo>
                <a:cubicBezTo>
                  <a:pt x="1176" y="469"/>
                  <a:pt x="1177" y="470"/>
                  <a:pt x="1179" y="472"/>
                </a:cubicBezTo>
                <a:cubicBezTo>
                  <a:pt x="1180" y="475"/>
                  <a:pt x="1180" y="479"/>
                  <a:pt x="1181" y="481"/>
                </a:cubicBezTo>
                <a:cubicBezTo>
                  <a:pt x="1182" y="484"/>
                  <a:pt x="1185" y="485"/>
                  <a:pt x="1186" y="489"/>
                </a:cubicBezTo>
                <a:cubicBezTo>
                  <a:pt x="1188" y="495"/>
                  <a:pt x="1190" y="495"/>
                  <a:pt x="1193" y="499"/>
                </a:cubicBezTo>
                <a:cubicBezTo>
                  <a:pt x="1194" y="500"/>
                  <a:pt x="1193" y="502"/>
                  <a:pt x="1194" y="505"/>
                </a:cubicBezTo>
                <a:cubicBezTo>
                  <a:pt x="1195" y="507"/>
                  <a:pt x="1197" y="509"/>
                  <a:pt x="1198" y="511"/>
                </a:cubicBezTo>
                <a:cubicBezTo>
                  <a:pt x="1203" y="521"/>
                  <a:pt x="1201" y="522"/>
                  <a:pt x="1204" y="528"/>
                </a:cubicBezTo>
                <a:cubicBezTo>
                  <a:pt x="1204" y="529"/>
                  <a:pt x="1206" y="531"/>
                  <a:pt x="1207" y="533"/>
                </a:cubicBezTo>
                <a:cubicBezTo>
                  <a:pt x="1208" y="536"/>
                  <a:pt x="1208" y="540"/>
                  <a:pt x="1209" y="542"/>
                </a:cubicBezTo>
                <a:cubicBezTo>
                  <a:pt x="1211" y="544"/>
                  <a:pt x="1212" y="544"/>
                  <a:pt x="1213" y="546"/>
                </a:cubicBezTo>
                <a:cubicBezTo>
                  <a:pt x="1214" y="548"/>
                  <a:pt x="1215" y="550"/>
                  <a:pt x="1215" y="552"/>
                </a:cubicBezTo>
                <a:cubicBezTo>
                  <a:pt x="1216" y="554"/>
                  <a:pt x="1217" y="556"/>
                  <a:pt x="1217" y="558"/>
                </a:cubicBezTo>
                <a:cubicBezTo>
                  <a:pt x="1218" y="562"/>
                  <a:pt x="1220" y="567"/>
                  <a:pt x="1221" y="571"/>
                </a:cubicBezTo>
                <a:cubicBezTo>
                  <a:pt x="1223" y="577"/>
                  <a:pt x="1223" y="575"/>
                  <a:pt x="1223" y="579"/>
                </a:cubicBezTo>
                <a:cubicBezTo>
                  <a:pt x="1223" y="587"/>
                  <a:pt x="1224" y="595"/>
                  <a:pt x="1229" y="599"/>
                </a:cubicBezTo>
                <a:cubicBezTo>
                  <a:pt x="1229" y="603"/>
                  <a:pt x="1227" y="604"/>
                  <a:pt x="1227" y="607"/>
                </a:cubicBezTo>
                <a:cubicBezTo>
                  <a:pt x="1229" y="616"/>
                  <a:pt x="1240" y="624"/>
                  <a:pt x="1235" y="629"/>
                </a:cubicBezTo>
                <a:cubicBezTo>
                  <a:pt x="1234" y="626"/>
                  <a:pt x="1234" y="618"/>
                  <a:pt x="1231" y="620"/>
                </a:cubicBezTo>
                <a:cubicBezTo>
                  <a:pt x="1232" y="624"/>
                  <a:pt x="1233" y="629"/>
                  <a:pt x="1234" y="633"/>
                </a:cubicBezTo>
                <a:cubicBezTo>
                  <a:pt x="1235" y="637"/>
                  <a:pt x="1236" y="641"/>
                  <a:pt x="1237" y="644"/>
                </a:cubicBezTo>
                <a:cubicBezTo>
                  <a:pt x="1238" y="648"/>
                  <a:pt x="1239" y="652"/>
                  <a:pt x="1239" y="655"/>
                </a:cubicBezTo>
                <a:cubicBezTo>
                  <a:pt x="1240" y="657"/>
                  <a:pt x="1240" y="658"/>
                  <a:pt x="1240" y="660"/>
                </a:cubicBezTo>
                <a:cubicBezTo>
                  <a:pt x="1240" y="661"/>
                  <a:pt x="1240" y="663"/>
                  <a:pt x="1240" y="665"/>
                </a:cubicBezTo>
                <a:cubicBezTo>
                  <a:pt x="1238" y="666"/>
                  <a:pt x="1239" y="658"/>
                  <a:pt x="1237" y="661"/>
                </a:cubicBezTo>
                <a:cubicBezTo>
                  <a:pt x="1236" y="666"/>
                  <a:pt x="1239" y="676"/>
                  <a:pt x="1237" y="680"/>
                </a:cubicBezTo>
                <a:cubicBezTo>
                  <a:pt x="1243" y="681"/>
                  <a:pt x="1239" y="691"/>
                  <a:pt x="1241" y="694"/>
                </a:cubicBezTo>
                <a:cubicBezTo>
                  <a:pt x="1243" y="689"/>
                  <a:pt x="1241" y="702"/>
                  <a:pt x="1244" y="705"/>
                </a:cubicBezTo>
                <a:cubicBezTo>
                  <a:pt x="1242" y="705"/>
                  <a:pt x="1240" y="703"/>
                  <a:pt x="1239" y="706"/>
                </a:cubicBezTo>
                <a:cubicBezTo>
                  <a:pt x="1239" y="709"/>
                  <a:pt x="1240" y="712"/>
                  <a:pt x="1241" y="715"/>
                </a:cubicBezTo>
                <a:cubicBezTo>
                  <a:pt x="1241" y="718"/>
                  <a:pt x="1242" y="721"/>
                  <a:pt x="1243" y="723"/>
                </a:cubicBezTo>
                <a:cubicBezTo>
                  <a:pt x="1243" y="725"/>
                  <a:pt x="1245" y="723"/>
                  <a:pt x="1246" y="727"/>
                </a:cubicBezTo>
                <a:cubicBezTo>
                  <a:pt x="1245" y="731"/>
                  <a:pt x="1244" y="732"/>
                  <a:pt x="1244" y="736"/>
                </a:cubicBezTo>
                <a:cubicBezTo>
                  <a:pt x="1244" y="739"/>
                  <a:pt x="1245" y="742"/>
                  <a:pt x="1245" y="744"/>
                </a:cubicBezTo>
                <a:cubicBezTo>
                  <a:pt x="1245" y="747"/>
                  <a:pt x="1245" y="749"/>
                  <a:pt x="1244" y="749"/>
                </a:cubicBezTo>
                <a:cubicBezTo>
                  <a:pt x="1242" y="749"/>
                  <a:pt x="1243" y="744"/>
                  <a:pt x="1240" y="744"/>
                </a:cubicBezTo>
                <a:cubicBezTo>
                  <a:pt x="1239" y="748"/>
                  <a:pt x="1237" y="756"/>
                  <a:pt x="1238" y="761"/>
                </a:cubicBezTo>
                <a:cubicBezTo>
                  <a:pt x="1238" y="763"/>
                  <a:pt x="1241" y="764"/>
                  <a:pt x="1241" y="767"/>
                </a:cubicBezTo>
                <a:cubicBezTo>
                  <a:pt x="1242" y="767"/>
                  <a:pt x="1242" y="769"/>
                  <a:pt x="1242" y="770"/>
                </a:cubicBezTo>
                <a:cubicBezTo>
                  <a:pt x="1242" y="772"/>
                  <a:pt x="1242" y="773"/>
                  <a:pt x="1242" y="775"/>
                </a:cubicBezTo>
                <a:cubicBezTo>
                  <a:pt x="1242" y="779"/>
                  <a:pt x="1242" y="781"/>
                  <a:pt x="1242" y="781"/>
                </a:cubicBezTo>
                <a:cubicBezTo>
                  <a:pt x="1242" y="781"/>
                  <a:pt x="1239" y="778"/>
                  <a:pt x="1239" y="778"/>
                </a:cubicBezTo>
                <a:cubicBezTo>
                  <a:pt x="1237" y="781"/>
                  <a:pt x="1240" y="782"/>
                  <a:pt x="1240" y="784"/>
                </a:cubicBezTo>
                <a:cubicBezTo>
                  <a:pt x="1240" y="785"/>
                  <a:pt x="1237" y="785"/>
                  <a:pt x="1236" y="785"/>
                </a:cubicBezTo>
                <a:cubicBezTo>
                  <a:pt x="1236" y="786"/>
                  <a:pt x="1236" y="790"/>
                  <a:pt x="1235" y="791"/>
                </a:cubicBezTo>
                <a:cubicBezTo>
                  <a:pt x="1235" y="795"/>
                  <a:pt x="1241" y="797"/>
                  <a:pt x="1238" y="800"/>
                </a:cubicBezTo>
                <a:cubicBezTo>
                  <a:pt x="1237" y="800"/>
                  <a:pt x="1238" y="797"/>
                  <a:pt x="1237" y="797"/>
                </a:cubicBezTo>
                <a:cubicBezTo>
                  <a:pt x="1235" y="803"/>
                  <a:pt x="1232" y="808"/>
                  <a:pt x="1232" y="818"/>
                </a:cubicBezTo>
                <a:cubicBezTo>
                  <a:pt x="1235" y="820"/>
                  <a:pt x="1233" y="812"/>
                  <a:pt x="1236" y="814"/>
                </a:cubicBezTo>
                <a:cubicBezTo>
                  <a:pt x="1237" y="820"/>
                  <a:pt x="1233" y="818"/>
                  <a:pt x="1233" y="824"/>
                </a:cubicBezTo>
                <a:cubicBezTo>
                  <a:pt x="1231" y="826"/>
                  <a:pt x="1230" y="821"/>
                  <a:pt x="1229" y="828"/>
                </a:cubicBezTo>
                <a:cubicBezTo>
                  <a:pt x="1229" y="831"/>
                  <a:pt x="1232" y="829"/>
                  <a:pt x="1231" y="832"/>
                </a:cubicBezTo>
                <a:cubicBezTo>
                  <a:pt x="1229" y="833"/>
                  <a:pt x="1231" y="836"/>
                  <a:pt x="1230" y="838"/>
                </a:cubicBezTo>
                <a:cubicBezTo>
                  <a:pt x="1230" y="840"/>
                  <a:pt x="1229" y="843"/>
                  <a:pt x="1229" y="845"/>
                </a:cubicBezTo>
                <a:cubicBezTo>
                  <a:pt x="1229" y="845"/>
                  <a:pt x="1230" y="847"/>
                  <a:pt x="1230" y="848"/>
                </a:cubicBezTo>
                <a:cubicBezTo>
                  <a:pt x="1230" y="850"/>
                  <a:pt x="1229" y="853"/>
                  <a:pt x="1228" y="853"/>
                </a:cubicBezTo>
                <a:cubicBezTo>
                  <a:pt x="1226" y="853"/>
                  <a:pt x="1229" y="847"/>
                  <a:pt x="1229" y="845"/>
                </a:cubicBezTo>
                <a:cubicBezTo>
                  <a:pt x="1227" y="845"/>
                  <a:pt x="1226" y="846"/>
                  <a:pt x="1225" y="848"/>
                </a:cubicBezTo>
                <a:cubicBezTo>
                  <a:pt x="1225" y="849"/>
                  <a:pt x="1224" y="851"/>
                  <a:pt x="1224" y="853"/>
                </a:cubicBezTo>
                <a:cubicBezTo>
                  <a:pt x="1223" y="857"/>
                  <a:pt x="1223" y="862"/>
                  <a:pt x="1222" y="865"/>
                </a:cubicBezTo>
                <a:cubicBezTo>
                  <a:pt x="1221" y="869"/>
                  <a:pt x="1219" y="871"/>
                  <a:pt x="1218" y="874"/>
                </a:cubicBezTo>
                <a:cubicBezTo>
                  <a:pt x="1217" y="877"/>
                  <a:pt x="1217" y="878"/>
                  <a:pt x="1217" y="880"/>
                </a:cubicBezTo>
                <a:cubicBezTo>
                  <a:pt x="1216" y="888"/>
                  <a:pt x="1216" y="889"/>
                  <a:pt x="1215" y="894"/>
                </a:cubicBezTo>
                <a:cubicBezTo>
                  <a:pt x="1211" y="895"/>
                  <a:pt x="1210" y="906"/>
                  <a:pt x="1209" y="912"/>
                </a:cubicBezTo>
                <a:cubicBezTo>
                  <a:pt x="1208" y="913"/>
                  <a:pt x="1206" y="915"/>
                  <a:pt x="1205" y="916"/>
                </a:cubicBezTo>
                <a:cubicBezTo>
                  <a:pt x="1205" y="918"/>
                  <a:pt x="1204" y="920"/>
                  <a:pt x="1204" y="921"/>
                </a:cubicBezTo>
                <a:cubicBezTo>
                  <a:pt x="1203" y="923"/>
                  <a:pt x="1203" y="925"/>
                  <a:pt x="1202" y="926"/>
                </a:cubicBezTo>
                <a:cubicBezTo>
                  <a:pt x="1202" y="927"/>
                  <a:pt x="1199" y="929"/>
                  <a:pt x="1199" y="931"/>
                </a:cubicBezTo>
                <a:cubicBezTo>
                  <a:pt x="1194" y="938"/>
                  <a:pt x="1195" y="942"/>
                  <a:pt x="1192" y="942"/>
                </a:cubicBezTo>
                <a:cubicBezTo>
                  <a:pt x="1190" y="942"/>
                  <a:pt x="1189" y="949"/>
                  <a:pt x="1188" y="951"/>
                </a:cubicBezTo>
                <a:cubicBezTo>
                  <a:pt x="1187" y="953"/>
                  <a:pt x="1186" y="953"/>
                  <a:pt x="1186" y="956"/>
                </a:cubicBezTo>
                <a:cubicBezTo>
                  <a:pt x="1185" y="957"/>
                  <a:pt x="1186" y="958"/>
                  <a:pt x="1185" y="960"/>
                </a:cubicBezTo>
                <a:cubicBezTo>
                  <a:pt x="1184" y="962"/>
                  <a:pt x="1182" y="962"/>
                  <a:pt x="1181" y="964"/>
                </a:cubicBezTo>
                <a:cubicBezTo>
                  <a:pt x="1181" y="965"/>
                  <a:pt x="1182" y="966"/>
                  <a:pt x="1181" y="967"/>
                </a:cubicBezTo>
                <a:cubicBezTo>
                  <a:pt x="1178" y="973"/>
                  <a:pt x="1174" y="981"/>
                  <a:pt x="1170" y="987"/>
                </a:cubicBezTo>
                <a:cubicBezTo>
                  <a:pt x="1169" y="989"/>
                  <a:pt x="1175" y="988"/>
                  <a:pt x="1170" y="993"/>
                </a:cubicBezTo>
                <a:cubicBezTo>
                  <a:pt x="1166" y="996"/>
                  <a:pt x="1171" y="990"/>
                  <a:pt x="1168" y="989"/>
                </a:cubicBezTo>
                <a:cubicBezTo>
                  <a:pt x="1165" y="996"/>
                  <a:pt x="1161" y="999"/>
                  <a:pt x="1159" y="1002"/>
                </a:cubicBezTo>
                <a:cubicBezTo>
                  <a:pt x="1158" y="1003"/>
                  <a:pt x="1159" y="1004"/>
                  <a:pt x="1158" y="1006"/>
                </a:cubicBezTo>
                <a:cubicBezTo>
                  <a:pt x="1157" y="1007"/>
                  <a:pt x="1155" y="1008"/>
                  <a:pt x="1154" y="1010"/>
                </a:cubicBezTo>
                <a:cubicBezTo>
                  <a:pt x="1149" y="1016"/>
                  <a:pt x="1143" y="1024"/>
                  <a:pt x="1140" y="1029"/>
                </a:cubicBezTo>
                <a:cubicBezTo>
                  <a:pt x="1138" y="1033"/>
                  <a:pt x="1138" y="1038"/>
                  <a:pt x="1136" y="1041"/>
                </a:cubicBezTo>
                <a:cubicBezTo>
                  <a:pt x="1134" y="1045"/>
                  <a:pt x="1131" y="1048"/>
                  <a:pt x="1128" y="1052"/>
                </a:cubicBezTo>
                <a:cubicBezTo>
                  <a:pt x="1125" y="1055"/>
                  <a:pt x="1123" y="1058"/>
                  <a:pt x="1120" y="1062"/>
                </a:cubicBezTo>
                <a:cubicBezTo>
                  <a:pt x="1117" y="1060"/>
                  <a:pt x="1117" y="1060"/>
                  <a:pt x="1117" y="1060"/>
                </a:cubicBezTo>
                <a:cubicBezTo>
                  <a:pt x="1113" y="1064"/>
                  <a:pt x="1115" y="1065"/>
                  <a:pt x="1115" y="1067"/>
                </a:cubicBezTo>
                <a:cubicBezTo>
                  <a:pt x="1109" y="1065"/>
                  <a:pt x="1108" y="1072"/>
                  <a:pt x="1104" y="1076"/>
                </a:cubicBezTo>
                <a:cubicBezTo>
                  <a:pt x="1104" y="1076"/>
                  <a:pt x="1102" y="1078"/>
                  <a:pt x="1101" y="1079"/>
                </a:cubicBezTo>
                <a:cubicBezTo>
                  <a:pt x="1098" y="1082"/>
                  <a:pt x="1095" y="1086"/>
                  <a:pt x="1093" y="1089"/>
                </a:cubicBezTo>
                <a:cubicBezTo>
                  <a:pt x="1089" y="1090"/>
                  <a:pt x="1094" y="1084"/>
                  <a:pt x="1090" y="1086"/>
                </a:cubicBezTo>
                <a:cubicBezTo>
                  <a:pt x="1087" y="1090"/>
                  <a:pt x="1083" y="1094"/>
                  <a:pt x="1079" y="1098"/>
                </a:cubicBezTo>
                <a:cubicBezTo>
                  <a:pt x="1077" y="1100"/>
                  <a:pt x="1077" y="1103"/>
                  <a:pt x="1074" y="1105"/>
                </a:cubicBezTo>
                <a:cubicBezTo>
                  <a:pt x="1071" y="1107"/>
                  <a:pt x="1066" y="1109"/>
                  <a:pt x="1063" y="1111"/>
                </a:cubicBezTo>
                <a:cubicBezTo>
                  <a:pt x="1061" y="1113"/>
                  <a:pt x="1059" y="1117"/>
                  <a:pt x="1057" y="1119"/>
                </a:cubicBezTo>
                <a:cubicBezTo>
                  <a:pt x="1052" y="1123"/>
                  <a:pt x="1043" y="1128"/>
                  <a:pt x="1036" y="1134"/>
                </a:cubicBezTo>
                <a:cubicBezTo>
                  <a:pt x="1029" y="1138"/>
                  <a:pt x="1023" y="1145"/>
                  <a:pt x="1017" y="1149"/>
                </a:cubicBezTo>
                <a:cubicBezTo>
                  <a:pt x="1011" y="1152"/>
                  <a:pt x="1005" y="1154"/>
                  <a:pt x="1000" y="1157"/>
                </a:cubicBezTo>
                <a:cubicBezTo>
                  <a:pt x="998" y="1159"/>
                  <a:pt x="998" y="1161"/>
                  <a:pt x="996" y="1163"/>
                </a:cubicBezTo>
                <a:cubicBezTo>
                  <a:pt x="991" y="1166"/>
                  <a:pt x="987" y="1168"/>
                  <a:pt x="983" y="1169"/>
                </a:cubicBezTo>
                <a:cubicBezTo>
                  <a:pt x="979" y="1171"/>
                  <a:pt x="975" y="1172"/>
                  <a:pt x="971" y="1174"/>
                </a:cubicBezTo>
                <a:cubicBezTo>
                  <a:pt x="969" y="1175"/>
                  <a:pt x="968" y="1177"/>
                  <a:pt x="966" y="1178"/>
                </a:cubicBezTo>
                <a:cubicBezTo>
                  <a:pt x="964" y="1178"/>
                  <a:pt x="961" y="1178"/>
                  <a:pt x="961" y="1178"/>
                </a:cubicBezTo>
                <a:cubicBezTo>
                  <a:pt x="959" y="1179"/>
                  <a:pt x="958" y="1183"/>
                  <a:pt x="956" y="1184"/>
                </a:cubicBezTo>
                <a:cubicBezTo>
                  <a:pt x="953" y="1184"/>
                  <a:pt x="951" y="1183"/>
                  <a:pt x="948" y="1184"/>
                </a:cubicBezTo>
                <a:cubicBezTo>
                  <a:pt x="946" y="1185"/>
                  <a:pt x="944" y="1188"/>
                  <a:pt x="942" y="1189"/>
                </a:cubicBezTo>
                <a:cubicBezTo>
                  <a:pt x="937" y="1191"/>
                  <a:pt x="932" y="1192"/>
                  <a:pt x="929" y="1193"/>
                </a:cubicBezTo>
                <a:cubicBezTo>
                  <a:pt x="928" y="1193"/>
                  <a:pt x="928" y="1194"/>
                  <a:pt x="927" y="1195"/>
                </a:cubicBezTo>
                <a:cubicBezTo>
                  <a:pt x="925" y="1195"/>
                  <a:pt x="919" y="1198"/>
                  <a:pt x="916" y="1199"/>
                </a:cubicBezTo>
                <a:cubicBezTo>
                  <a:pt x="914" y="1200"/>
                  <a:pt x="912" y="1200"/>
                  <a:pt x="910" y="1200"/>
                </a:cubicBezTo>
                <a:cubicBezTo>
                  <a:pt x="908" y="1201"/>
                  <a:pt x="906" y="1201"/>
                  <a:pt x="904" y="1202"/>
                </a:cubicBezTo>
                <a:cubicBezTo>
                  <a:pt x="901" y="1203"/>
                  <a:pt x="898" y="1205"/>
                  <a:pt x="896" y="1205"/>
                </a:cubicBezTo>
                <a:cubicBezTo>
                  <a:pt x="894" y="1206"/>
                  <a:pt x="892" y="1205"/>
                  <a:pt x="890" y="1206"/>
                </a:cubicBezTo>
                <a:cubicBezTo>
                  <a:pt x="888" y="1206"/>
                  <a:pt x="887" y="1209"/>
                  <a:pt x="886" y="1209"/>
                </a:cubicBezTo>
                <a:cubicBezTo>
                  <a:pt x="885" y="1209"/>
                  <a:pt x="882" y="1209"/>
                  <a:pt x="880" y="1209"/>
                </a:cubicBezTo>
                <a:cubicBezTo>
                  <a:pt x="880" y="1209"/>
                  <a:pt x="878" y="1209"/>
                  <a:pt x="878" y="1209"/>
                </a:cubicBezTo>
                <a:cubicBezTo>
                  <a:pt x="878" y="1209"/>
                  <a:pt x="875" y="1208"/>
                  <a:pt x="876" y="1208"/>
                </a:cubicBezTo>
                <a:cubicBezTo>
                  <a:pt x="874" y="1208"/>
                  <a:pt x="873" y="1210"/>
                  <a:pt x="870" y="1211"/>
                </a:cubicBezTo>
                <a:cubicBezTo>
                  <a:pt x="867" y="1212"/>
                  <a:pt x="865" y="1212"/>
                  <a:pt x="864" y="1212"/>
                </a:cubicBezTo>
                <a:cubicBezTo>
                  <a:pt x="861" y="1213"/>
                  <a:pt x="859" y="1216"/>
                  <a:pt x="857" y="1216"/>
                </a:cubicBezTo>
                <a:cubicBezTo>
                  <a:pt x="851" y="1218"/>
                  <a:pt x="847" y="1215"/>
                  <a:pt x="843" y="1215"/>
                </a:cubicBezTo>
                <a:cubicBezTo>
                  <a:pt x="840" y="1216"/>
                  <a:pt x="836" y="1217"/>
                  <a:pt x="832" y="1218"/>
                </a:cubicBezTo>
                <a:cubicBezTo>
                  <a:pt x="828" y="1219"/>
                  <a:pt x="823" y="1221"/>
                  <a:pt x="818" y="1222"/>
                </a:cubicBezTo>
                <a:cubicBezTo>
                  <a:pt x="814" y="1223"/>
                  <a:pt x="809" y="1224"/>
                  <a:pt x="804" y="1224"/>
                </a:cubicBezTo>
                <a:cubicBezTo>
                  <a:pt x="799" y="1225"/>
                  <a:pt x="794" y="1226"/>
                  <a:pt x="790" y="1226"/>
                </a:cubicBezTo>
                <a:cubicBezTo>
                  <a:pt x="785" y="1227"/>
                  <a:pt x="779" y="1230"/>
                  <a:pt x="774" y="1231"/>
                </a:cubicBezTo>
                <a:cubicBezTo>
                  <a:pt x="772" y="1231"/>
                  <a:pt x="770" y="1231"/>
                  <a:pt x="767" y="1232"/>
                </a:cubicBezTo>
                <a:cubicBezTo>
                  <a:pt x="765" y="1232"/>
                  <a:pt x="763" y="1232"/>
                  <a:pt x="761" y="1232"/>
                </a:cubicBezTo>
                <a:cubicBezTo>
                  <a:pt x="756" y="1232"/>
                  <a:pt x="751" y="1232"/>
                  <a:pt x="747" y="1232"/>
                </a:cubicBezTo>
                <a:cubicBezTo>
                  <a:pt x="743" y="1232"/>
                  <a:pt x="738" y="1232"/>
                  <a:pt x="735" y="1233"/>
                </a:cubicBezTo>
                <a:cubicBezTo>
                  <a:pt x="731" y="1234"/>
                  <a:pt x="729" y="1235"/>
                  <a:pt x="727" y="1236"/>
                </a:cubicBezTo>
                <a:cubicBezTo>
                  <a:pt x="728" y="1235"/>
                  <a:pt x="727" y="1240"/>
                  <a:pt x="727" y="1240"/>
                </a:cubicBezTo>
                <a:cubicBezTo>
                  <a:pt x="726" y="1242"/>
                  <a:pt x="725" y="1242"/>
                  <a:pt x="724" y="1243"/>
                </a:cubicBezTo>
                <a:cubicBezTo>
                  <a:pt x="724" y="1244"/>
                  <a:pt x="726" y="1246"/>
                  <a:pt x="726" y="1248"/>
                </a:cubicBezTo>
                <a:cubicBezTo>
                  <a:pt x="727" y="1253"/>
                  <a:pt x="724" y="1251"/>
                  <a:pt x="729" y="1254"/>
                </a:cubicBezTo>
                <a:cubicBezTo>
                  <a:pt x="734" y="1258"/>
                  <a:pt x="733" y="1257"/>
                  <a:pt x="741" y="1259"/>
                </a:cubicBezTo>
                <a:cubicBezTo>
                  <a:pt x="745" y="1260"/>
                  <a:pt x="747" y="1261"/>
                  <a:pt x="748" y="1260"/>
                </a:cubicBezTo>
                <a:cubicBezTo>
                  <a:pt x="749" y="1259"/>
                  <a:pt x="750" y="1261"/>
                  <a:pt x="750" y="1261"/>
                </a:cubicBezTo>
                <a:cubicBezTo>
                  <a:pt x="752" y="1261"/>
                  <a:pt x="755" y="1260"/>
                  <a:pt x="758" y="1260"/>
                </a:cubicBezTo>
                <a:cubicBezTo>
                  <a:pt x="760" y="1260"/>
                  <a:pt x="762" y="1261"/>
                  <a:pt x="763" y="1261"/>
                </a:cubicBezTo>
                <a:cubicBezTo>
                  <a:pt x="763" y="1261"/>
                  <a:pt x="767" y="1260"/>
                  <a:pt x="769" y="1260"/>
                </a:cubicBezTo>
                <a:cubicBezTo>
                  <a:pt x="772" y="1260"/>
                  <a:pt x="775" y="1261"/>
                  <a:pt x="778" y="1261"/>
                </a:cubicBezTo>
                <a:cubicBezTo>
                  <a:pt x="781" y="1261"/>
                  <a:pt x="784" y="1260"/>
                  <a:pt x="787" y="1260"/>
                </a:cubicBezTo>
                <a:cubicBezTo>
                  <a:pt x="790" y="1259"/>
                  <a:pt x="793" y="1260"/>
                  <a:pt x="796" y="1260"/>
                </a:cubicBezTo>
                <a:cubicBezTo>
                  <a:pt x="799" y="1260"/>
                  <a:pt x="802" y="1260"/>
                  <a:pt x="805" y="1260"/>
                </a:cubicBezTo>
                <a:cubicBezTo>
                  <a:pt x="807" y="1259"/>
                  <a:pt x="807" y="1258"/>
                  <a:pt x="810" y="1258"/>
                </a:cubicBezTo>
                <a:cubicBezTo>
                  <a:pt x="813" y="1257"/>
                  <a:pt x="817" y="1259"/>
                  <a:pt x="823" y="1259"/>
                </a:cubicBezTo>
                <a:cubicBezTo>
                  <a:pt x="826" y="1258"/>
                  <a:pt x="831" y="1256"/>
                  <a:pt x="835" y="1255"/>
                </a:cubicBezTo>
                <a:cubicBezTo>
                  <a:pt x="838" y="1255"/>
                  <a:pt x="840" y="1256"/>
                  <a:pt x="842" y="1255"/>
                </a:cubicBezTo>
                <a:cubicBezTo>
                  <a:pt x="846" y="1254"/>
                  <a:pt x="848" y="1253"/>
                  <a:pt x="850" y="1252"/>
                </a:cubicBezTo>
                <a:cubicBezTo>
                  <a:pt x="851" y="1252"/>
                  <a:pt x="854" y="1254"/>
                  <a:pt x="856" y="1254"/>
                </a:cubicBezTo>
                <a:cubicBezTo>
                  <a:pt x="860" y="1252"/>
                  <a:pt x="865" y="1250"/>
                  <a:pt x="869" y="1249"/>
                </a:cubicBezTo>
                <a:cubicBezTo>
                  <a:pt x="871" y="1248"/>
                  <a:pt x="874" y="1249"/>
                  <a:pt x="875" y="1249"/>
                </a:cubicBezTo>
                <a:cubicBezTo>
                  <a:pt x="878" y="1248"/>
                  <a:pt x="878" y="1247"/>
                  <a:pt x="880" y="1246"/>
                </a:cubicBezTo>
                <a:cubicBezTo>
                  <a:pt x="883" y="1245"/>
                  <a:pt x="883" y="1247"/>
                  <a:pt x="886" y="1247"/>
                </a:cubicBezTo>
                <a:cubicBezTo>
                  <a:pt x="890" y="1241"/>
                  <a:pt x="893" y="1243"/>
                  <a:pt x="898" y="1242"/>
                </a:cubicBezTo>
                <a:cubicBezTo>
                  <a:pt x="899" y="1242"/>
                  <a:pt x="903" y="1238"/>
                  <a:pt x="903" y="1241"/>
                </a:cubicBezTo>
                <a:cubicBezTo>
                  <a:pt x="900" y="1242"/>
                  <a:pt x="896" y="1242"/>
                  <a:pt x="897" y="1245"/>
                </a:cubicBezTo>
                <a:cubicBezTo>
                  <a:pt x="901" y="1244"/>
                  <a:pt x="903" y="1243"/>
                  <a:pt x="905" y="1241"/>
                </a:cubicBezTo>
                <a:cubicBezTo>
                  <a:pt x="906" y="1239"/>
                  <a:pt x="908" y="1238"/>
                  <a:pt x="909" y="1236"/>
                </a:cubicBezTo>
                <a:cubicBezTo>
                  <a:pt x="911" y="1239"/>
                  <a:pt x="915" y="1234"/>
                  <a:pt x="919" y="1234"/>
                </a:cubicBezTo>
                <a:cubicBezTo>
                  <a:pt x="922" y="1234"/>
                  <a:pt x="922" y="1236"/>
                  <a:pt x="925" y="1235"/>
                </a:cubicBezTo>
                <a:cubicBezTo>
                  <a:pt x="932" y="1233"/>
                  <a:pt x="936" y="1226"/>
                  <a:pt x="942" y="1227"/>
                </a:cubicBezTo>
                <a:cubicBezTo>
                  <a:pt x="943" y="1228"/>
                  <a:pt x="936" y="1229"/>
                  <a:pt x="939" y="1231"/>
                </a:cubicBezTo>
                <a:cubicBezTo>
                  <a:pt x="942" y="1230"/>
                  <a:pt x="942" y="1227"/>
                  <a:pt x="946" y="1225"/>
                </a:cubicBezTo>
                <a:cubicBezTo>
                  <a:pt x="947" y="1224"/>
                  <a:pt x="951" y="1224"/>
                  <a:pt x="954" y="1223"/>
                </a:cubicBezTo>
                <a:cubicBezTo>
                  <a:pt x="956" y="1222"/>
                  <a:pt x="958" y="1219"/>
                  <a:pt x="960" y="1218"/>
                </a:cubicBezTo>
                <a:cubicBezTo>
                  <a:pt x="960" y="1218"/>
                  <a:pt x="963" y="1218"/>
                  <a:pt x="964" y="1218"/>
                </a:cubicBezTo>
                <a:cubicBezTo>
                  <a:pt x="966" y="1217"/>
                  <a:pt x="968" y="1215"/>
                  <a:pt x="969" y="1216"/>
                </a:cubicBezTo>
                <a:cubicBezTo>
                  <a:pt x="970" y="1218"/>
                  <a:pt x="965" y="1219"/>
                  <a:pt x="966" y="1221"/>
                </a:cubicBezTo>
                <a:cubicBezTo>
                  <a:pt x="969" y="1219"/>
                  <a:pt x="973" y="1217"/>
                  <a:pt x="976" y="1215"/>
                </a:cubicBezTo>
                <a:cubicBezTo>
                  <a:pt x="980" y="1213"/>
                  <a:pt x="982" y="1212"/>
                  <a:pt x="983" y="1211"/>
                </a:cubicBezTo>
                <a:cubicBezTo>
                  <a:pt x="984" y="1209"/>
                  <a:pt x="983" y="1210"/>
                  <a:pt x="985" y="1208"/>
                </a:cubicBezTo>
                <a:cubicBezTo>
                  <a:pt x="988" y="1205"/>
                  <a:pt x="990" y="1204"/>
                  <a:pt x="992" y="1204"/>
                </a:cubicBezTo>
                <a:cubicBezTo>
                  <a:pt x="995" y="1203"/>
                  <a:pt x="997" y="1203"/>
                  <a:pt x="1000" y="1201"/>
                </a:cubicBezTo>
                <a:cubicBezTo>
                  <a:pt x="1003" y="1199"/>
                  <a:pt x="1004" y="1197"/>
                  <a:pt x="1006" y="1196"/>
                </a:cubicBezTo>
                <a:cubicBezTo>
                  <a:pt x="1009" y="1194"/>
                  <a:pt x="1014" y="1196"/>
                  <a:pt x="1017" y="1191"/>
                </a:cubicBezTo>
                <a:cubicBezTo>
                  <a:pt x="1015" y="1192"/>
                  <a:pt x="1014" y="1191"/>
                  <a:pt x="1015" y="1190"/>
                </a:cubicBezTo>
                <a:cubicBezTo>
                  <a:pt x="1019" y="1189"/>
                  <a:pt x="1022" y="1190"/>
                  <a:pt x="1025" y="1188"/>
                </a:cubicBezTo>
                <a:cubicBezTo>
                  <a:pt x="1030" y="1186"/>
                  <a:pt x="1032" y="1181"/>
                  <a:pt x="1037" y="1178"/>
                </a:cubicBezTo>
                <a:cubicBezTo>
                  <a:pt x="1040" y="1176"/>
                  <a:pt x="1042" y="1178"/>
                  <a:pt x="1046" y="1175"/>
                </a:cubicBezTo>
                <a:cubicBezTo>
                  <a:pt x="1046" y="1175"/>
                  <a:pt x="1050" y="1171"/>
                  <a:pt x="1051" y="1170"/>
                </a:cubicBezTo>
                <a:cubicBezTo>
                  <a:pt x="1052" y="1169"/>
                  <a:pt x="1053" y="1165"/>
                  <a:pt x="1055" y="1166"/>
                </a:cubicBezTo>
                <a:cubicBezTo>
                  <a:pt x="1057" y="1168"/>
                  <a:pt x="1052" y="1170"/>
                  <a:pt x="1053" y="1172"/>
                </a:cubicBezTo>
                <a:cubicBezTo>
                  <a:pt x="1056" y="1169"/>
                  <a:pt x="1061" y="1166"/>
                  <a:pt x="1064" y="1163"/>
                </a:cubicBezTo>
                <a:cubicBezTo>
                  <a:pt x="1068" y="1160"/>
                  <a:pt x="1071" y="1157"/>
                  <a:pt x="1074" y="1156"/>
                </a:cubicBezTo>
                <a:cubicBezTo>
                  <a:pt x="1075" y="1153"/>
                  <a:pt x="1071" y="1156"/>
                  <a:pt x="1073" y="1153"/>
                </a:cubicBezTo>
                <a:cubicBezTo>
                  <a:pt x="1076" y="1150"/>
                  <a:pt x="1086" y="1144"/>
                  <a:pt x="1087" y="1143"/>
                </a:cubicBezTo>
                <a:cubicBezTo>
                  <a:pt x="1087" y="1142"/>
                  <a:pt x="1087" y="1141"/>
                  <a:pt x="1088" y="1140"/>
                </a:cubicBezTo>
                <a:cubicBezTo>
                  <a:pt x="1090" y="1139"/>
                  <a:pt x="1092" y="1139"/>
                  <a:pt x="1094" y="1137"/>
                </a:cubicBezTo>
                <a:cubicBezTo>
                  <a:pt x="1098" y="1133"/>
                  <a:pt x="1102" y="1128"/>
                  <a:pt x="1106" y="1124"/>
                </a:cubicBezTo>
                <a:cubicBezTo>
                  <a:pt x="1107" y="1123"/>
                  <a:pt x="1108" y="1124"/>
                  <a:pt x="1110" y="1122"/>
                </a:cubicBezTo>
                <a:cubicBezTo>
                  <a:pt x="1115" y="1117"/>
                  <a:pt x="1119" y="1110"/>
                  <a:pt x="1125" y="1108"/>
                </a:cubicBezTo>
                <a:cubicBezTo>
                  <a:pt x="1125" y="1108"/>
                  <a:pt x="1124" y="1110"/>
                  <a:pt x="1124" y="1111"/>
                </a:cubicBezTo>
                <a:cubicBezTo>
                  <a:pt x="1130" y="1107"/>
                  <a:pt x="1138" y="1101"/>
                  <a:pt x="1142" y="1093"/>
                </a:cubicBezTo>
                <a:cubicBezTo>
                  <a:pt x="1143" y="1092"/>
                  <a:pt x="1141" y="1089"/>
                  <a:pt x="1142" y="1088"/>
                </a:cubicBezTo>
                <a:cubicBezTo>
                  <a:pt x="1143" y="1086"/>
                  <a:pt x="1147" y="1083"/>
                  <a:pt x="1148" y="1081"/>
                </a:cubicBezTo>
                <a:cubicBezTo>
                  <a:pt x="1150" y="1078"/>
                  <a:pt x="1152" y="1075"/>
                  <a:pt x="1154" y="1074"/>
                </a:cubicBezTo>
                <a:cubicBezTo>
                  <a:pt x="1157" y="1076"/>
                  <a:pt x="1153" y="1081"/>
                  <a:pt x="1154" y="1084"/>
                </a:cubicBezTo>
                <a:cubicBezTo>
                  <a:pt x="1160" y="1076"/>
                  <a:pt x="1157" y="1076"/>
                  <a:pt x="1157" y="1071"/>
                </a:cubicBezTo>
                <a:cubicBezTo>
                  <a:pt x="1160" y="1064"/>
                  <a:pt x="1165" y="1064"/>
                  <a:pt x="1168" y="1061"/>
                </a:cubicBezTo>
                <a:cubicBezTo>
                  <a:pt x="1172" y="1057"/>
                  <a:pt x="1173" y="1052"/>
                  <a:pt x="1177" y="1050"/>
                </a:cubicBezTo>
                <a:cubicBezTo>
                  <a:pt x="1176" y="1056"/>
                  <a:pt x="1168" y="1065"/>
                  <a:pt x="1164" y="1072"/>
                </a:cubicBezTo>
                <a:cubicBezTo>
                  <a:pt x="1163" y="1072"/>
                  <a:pt x="1162" y="1070"/>
                  <a:pt x="1160" y="1073"/>
                </a:cubicBezTo>
                <a:cubicBezTo>
                  <a:pt x="1157" y="1075"/>
                  <a:pt x="1161" y="1076"/>
                  <a:pt x="1160" y="1078"/>
                </a:cubicBezTo>
                <a:cubicBezTo>
                  <a:pt x="1158" y="1082"/>
                  <a:pt x="1149" y="1089"/>
                  <a:pt x="1143" y="1097"/>
                </a:cubicBezTo>
                <a:cubicBezTo>
                  <a:pt x="1140" y="1101"/>
                  <a:pt x="1140" y="1103"/>
                  <a:pt x="1138" y="1105"/>
                </a:cubicBezTo>
                <a:cubicBezTo>
                  <a:pt x="1136" y="1107"/>
                  <a:pt x="1133" y="1108"/>
                  <a:pt x="1132" y="1110"/>
                </a:cubicBezTo>
                <a:cubicBezTo>
                  <a:pt x="1131" y="1111"/>
                  <a:pt x="1129" y="1113"/>
                  <a:pt x="1127" y="1114"/>
                </a:cubicBezTo>
                <a:cubicBezTo>
                  <a:pt x="1126" y="1116"/>
                  <a:pt x="1124" y="1117"/>
                  <a:pt x="1124" y="1118"/>
                </a:cubicBezTo>
                <a:cubicBezTo>
                  <a:pt x="1122" y="1121"/>
                  <a:pt x="1124" y="1123"/>
                  <a:pt x="1121" y="1126"/>
                </a:cubicBezTo>
                <a:cubicBezTo>
                  <a:pt x="1118" y="1129"/>
                  <a:pt x="1117" y="1124"/>
                  <a:pt x="1115" y="1128"/>
                </a:cubicBezTo>
                <a:cubicBezTo>
                  <a:pt x="1115" y="1132"/>
                  <a:pt x="1112" y="1134"/>
                  <a:pt x="1110" y="1136"/>
                </a:cubicBezTo>
                <a:cubicBezTo>
                  <a:pt x="1107" y="1138"/>
                  <a:pt x="1103" y="1140"/>
                  <a:pt x="1100" y="1144"/>
                </a:cubicBezTo>
                <a:cubicBezTo>
                  <a:pt x="1100" y="1143"/>
                  <a:pt x="1101" y="1141"/>
                  <a:pt x="1100" y="1141"/>
                </a:cubicBezTo>
                <a:cubicBezTo>
                  <a:pt x="1098" y="1144"/>
                  <a:pt x="1096" y="1146"/>
                  <a:pt x="1094" y="1149"/>
                </a:cubicBezTo>
                <a:cubicBezTo>
                  <a:pt x="1092" y="1152"/>
                  <a:pt x="1090" y="1154"/>
                  <a:pt x="1088" y="1156"/>
                </a:cubicBezTo>
                <a:cubicBezTo>
                  <a:pt x="1084" y="1160"/>
                  <a:pt x="1084" y="1158"/>
                  <a:pt x="1081" y="1160"/>
                </a:cubicBezTo>
                <a:cubicBezTo>
                  <a:pt x="1081" y="1160"/>
                  <a:pt x="1080" y="1163"/>
                  <a:pt x="1078" y="1165"/>
                </a:cubicBezTo>
                <a:cubicBezTo>
                  <a:pt x="1075" y="1166"/>
                  <a:pt x="1073" y="1166"/>
                  <a:pt x="1070" y="1168"/>
                </a:cubicBezTo>
                <a:cubicBezTo>
                  <a:pt x="1070" y="1168"/>
                  <a:pt x="1069" y="1169"/>
                  <a:pt x="1068" y="1170"/>
                </a:cubicBezTo>
                <a:cubicBezTo>
                  <a:pt x="1067" y="1171"/>
                  <a:pt x="1066" y="1172"/>
                  <a:pt x="1066" y="1172"/>
                </a:cubicBezTo>
                <a:cubicBezTo>
                  <a:pt x="1062" y="1175"/>
                  <a:pt x="1060" y="1181"/>
                  <a:pt x="1056" y="1185"/>
                </a:cubicBezTo>
                <a:cubicBezTo>
                  <a:pt x="1055" y="1186"/>
                  <a:pt x="1052" y="1186"/>
                  <a:pt x="1050" y="1187"/>
                </a:cubicBezTo>
                <a:cubicBezTo>
                  <a:pt x="1043" y="1191"/>
                  <a:pt x="1039" y="1195"/>
                  <a:pt x="1035" y="1199"/>
                </a:cubicBezTo>
                <a:cubicBezTo>
                  <a:pt x="1033" y="1198"/>
                  <a:pt x="1036" y="1193"/>
                  <a:pt x="1032" y="1197"/>
                </a:cubicBezTo>
                <a:cubicBezTo>
                  <a:pt x="1026" y="1201"/>
                  <a:pt x="1032" y="1201"/>
                  <a:pt x="1030" y="1203"/>
                </a:cubicBezTo>
                <a:cubicBezTo>
                  <a:pt x="1025" y="1203"/>
                  <a:pt x="1021" y="1209"/>
                  <a:pt x="1015" y="1212"/>
                </a:cubicBezTo>
                <a:cubicBezTo>
                  <a:pt x="1013" y="1214"/>
                  <a:pt x="1012" y="1213"/>
                  <a:pt x="1009" y="1214"/>
                </a:cubicBezTo>
                <a:cubicBezTo>
                  <a:pt x="1010" y="1214"/>
                  <a:pt x="1008" y="1216"/>
                  <a:pt x="1008" y="1217"/>
                </a:cubicBezTo>
                <a:cubicBezTo>
                  <a:pt x="1006" y="1218"/>
                  <a:pt x="1004" y="1218"/>
                  <a:pt x="1003" y="1218"/>
                </a:cubicBezTo>
                <a:cubicBezTo>
                  <a:pt x="1000" y="1220"/>
                  <a:pt x="998" y="1223"/>
                  <a:pt x="995" y="1225"/>
                </a:cubicBezTo>
                <a:cubicBezTo>
                  <a:pt x="994" y="1225"/>
                  <a:pt x="991" y="1225"/>
                  <a:pt x="990" y="1225"/>
                </a:cubicBezTo>
                <a:cubicBezTo>
                  <a:pt x="987" y="1227"/>
                  <a:pt x="985" y="1229"/>
                  <a:pt x="983" y="1231"/>
                </a:cubicBezTo>
                <a:cubicBezTo>
                  <a:pt x="980" y="1233"/>
                  <a:pt x="978" y="1235"/>
                  <a:pt x="974" y="1236"/>
                </a:cubicBezTo>
                <a:cubicBezTo>
                  <a:pt x="972" y="1237"/>
                  <a:pt x="970" y="1236"/>
                  <a:pt x="967" y="1237"/>
                </a:cubicBezTo>
                <a:cubicBezTo>
                  <a:pt x="963" y="1239"/>
                  <a:pt x="960" y="1241"/>
                  <a:pt x="956" y="1243"/>
                </a:cubicBezTo>
                <a:cubicBezTo>
                  <a:pt x="953" y="1245"/>
                  <a:pt x="949" y="1247"/>
                  <a:pt x="945" y="1249"/>
                </a:cubicBezTo>
                <a:cubicBezTo>
                  <a:pt x="944" y="1250"/>
                  <a:pt x="943" y="1249"/>
                  <a:pt x="942" y="1250"/>
                </a:cubicBezTo>
                <a:cubicBezTo>
                  <a:pt x="940" y="1251"/>
                  <a:pt x="941" y="1252"/>
                  <a:pt x="938" y="1253"/>
                </a:cubicBezTo>
                <a:cubicBezTo>
                  <a:pt x="934" y="1255"/>
                  <a:pt x="928" y="1257"/>
                  <a:pt x="923" y="1259"/>
                </a:cubicBezTo>
                <a:cubicBezTo>
                  <a:pt x="917" y="1261"/>
                  <a:pt x="912" y="1263"/>
                  <a:pt x="909" y="1265"/>
                </a:cubicBezTo>
                <a:cubicBezTo>
                  <a:pt x="908" y="1265"/>
                  <a:pt x="906" y="1267"/>
                  <a:pt x="903" y="1268"/>
                </a:cubicBezTo>
                <a:cubicBezTo>
                  <a:pt x="901" y="1268"/>
                  <a:pt x="902" y="1267"/>
                  <a:pt x="899" y="1268"/>
                </a:cubicBezTo>
                <a:cubicBezTo>
                  <a:pt x="895" y="1269"/>
                  <a:pt x="893" y="1272"/>
                  <a:pt x="890" y="1273"/>
                </a:cubicBezTo>
                <a:cubicBezTo>
                  <a:pt x="888" y="1274"/>
                  <a:pt x="885" y="1273"/>
                  <a:pt x="882" y="1274"/>
                </a:cubicBezTo>
                <a:cubicBezTo>
                  <a:pt x="876" y="1275"/>
                  <a:pt x="867" y="1279"/>
                  <a:pt x="863" y="1280"/>
                </a:cubicBezTo>
                <a:cubicBezTo>
                  <a:pt x="860" y="1280"/>
                  <a:pt x="859" y="1280"/>
                  <a:pt x="857" y="1280"/>
                </a:cubicBezTo>
                <a:cubicBezTo>
                  <a:pt x="854" y="1281"/>
                  <a:pt x="851" y="1283"/>
                  <a:pt x="849" y="1284"/>
                </a:cubicBezTo>
                <a:cubicBezTo>
                  <a:pt x="843" y="1286"/>
                  <a:pt x="843" y="1284"/>
                  <a:pt x="841" y="1284"/>
                </a:cubicBezTo>
                <a:cubicBezTo>
                  <a:pt x="839" y="1285"/>
                  <a:pt x="836" y="1287"/>
                  <a:pt x="834" y="1287"/>
                </a:cubicBezTo>
                <a:cubicBezTo>
                  <a:pt x="834" y="1287"/>
                  <a:pt x="833" y="1287"/>
                  <a:pt x="832" y="1287"/>
                </a:cubicBezTo>
                <a:cubicBezTo>
                  <a:pt x="831" y="1287"/>
                  <a:pt x="829" y="1287"/>
                  <a:pt x="828" y="1288"/>
                </a:cubicBezTo>
                <a:cubicBezTo>
                  <a:pt x="821" y="1288"/>
                  <a:pt x="820" y="1289"/>
                  <a:pt x="820" y="1286"/>
                </a:cubicBezTo>
                <a:cubicBezTo>
                  <a:pt x="813" y="1290"/>
                  <a:pt x="803" y="1294"/>
                  <a:pt x="792" y="1295"/>
                </a:cubicBezTo>
                <a:cubicBezTo>
                  <a:pt x="791" y="1295"/>
                  <a:pt x="792" y="1294"/>
                  <a:pt x="791" y="1294"/>
                </a:cubicBezTo>
                <a:cubicBezTo>
                  <a:pt x="788" y="1292"/>
                  <a:pt x="781" y="1295"/>
                  <a:pt x="776" y="1295"/>
                </a:cubicBezTo>
                <a:cubicBezTo>
                  <a:pt x="771" y="1295"/>
                  <a:pt x="767" y="1292"/>
                  <a:pt x="761" y="1294"/>
                </a:cubicBezTo>
                <a:cubicBezTo>
                  <a:pt x="761" y="1295"/>
                  <a:pt x="764" y="1296"/>
                  <a:pt x="762" y="1296"/>
                </a:cubicBezTo>
                <a:cubicBezTo>
                  <a:pt x="756" y="1298"/>
                  <a:pt x="748" y="1297"/>
                  <a:pt x="743" y="1297"/>
                </a:cubicBezTo>
                <a:cubicBezTo>
                  <a:pt x="740" y="1297"/>
                  <a:pt x="737" y="1300"/>
                  <a:pt x="734" y="1300"/>
                </a:cubicBezTo>
                <a:cubicBezTo>
                  <a:pt x="733" y="1300"/>
                  <a:pt x="726" y="1300"/>
                  <a:pt x="722" y="1300"/>
                </a:cubicBezTo>
                <a:cubicBezTo>
                  <a:pt x="716" y="1300"/>
                  <a:pt x="706" y="1300"/>
                  <a:pt x="699" y="1300"/>
                </a:cubicBezTo>
                <a:cubicBezTo>
                  <a:pt x="697" y="1300"/>
                  <a:pt x="694" y="1299"/>
                  <a:pt x="692" y="1298"/>
                </a:cubicBezTo>
                <a:cubicBezTo>
                  <a:pt x="690" y="1298"/>
                  <a:pt x="687" y="1299"/>
                  <a:pt x="685" y="1299"/>
                </a:cubicBezTo>
                <a:cubicBezTo>
                  <a:pt x="683" y="1299"/>
                  <a:pt x="680" y="1298"/>
                  <a:pt x="677" y="1298"/>
                </a:cubicBezTo>
                <a:cubicBezTo>
                  <a:pt x="675" y="1298"/>
                  <a:pt x="674" y="1299"/>
                  <a:pt x="672" y="1298"/>
                </a:cubicBezTo>
                <a:cubicBezTo>
                  <a:pt x="669" y="1298"/>
                  <a:pt x="666" y="1297"/>
                  <a:pt x="663" y="1296"/>
                </a:cubicBezTo>
                <a:cubicBezTo>
                  <a:pt x="661" y="1296"/>
                  <a:pt x="660" y="1297"/>
                  <a:pt x="657" y="1296"/>
                </a:cubicBezTo>
                <a:cubicBezTo>
                  <a:pt x="654" y="1296"/>
                  <a:pt x="651" y="1295"/>
                  <a:pt x="649" y="1295"/>
                </a:cubicBezTo>
                <a:cubicBezTo>
                  <a:pt x="645" y="1294"/>
                  <a:pt x="641" y="1295"/>
                  <a:pt x="637" y="1294"/>
                </a:cubicBezTo>
                <a:cubicBezTo>
                  <a:pt x="633" y="1294"/>
                  <a:pt x="629" y="1292"/>
                  <a:pt x="624" y="1291"/>
                </a:cubicBezTo>
                <a:cubicBezTo>
                  <a:pt x="621" y="1290"/>
                  <a:pt x="618" y="1290"/>
                  <a:pt x="614" y="1290"/>
                </a:cubicBezTo>
                <a:cubicBezTo>
                  <a:pt x="611" y="1290"/>
                  <a:pt x="608" y="1289"/>
                  <a:pt x="604" y="1288"/>
                </a:cubicBezTo>
                <a:cubicBezTo>
                  <a:pt x="603" y="1288"/>
                  <a:pt x="603" y="1287"/>
                  <a:pt x="600" y="1287"/>
                </a:cubicBezTo>
                <a:cubicBezTo>
                  <a:pt x="599" y="1286"/>
                  <a:pt x="595" y="1287"/>
                  <a:pt x="593" y="1286"/>
                </a:cubicBezTo>
                <a:cubicBezTo>
                  <a:pt x="592" y="1286"/>
                  <a:pt x="590" y="1284"/>
                  <a:pt x="589" y="1284"/>
                </a:cubicBezTo>
                <a:cubicBezTo>
                  <a:pt x="585" y="1283"/>
                  <a:pt x="579" y="1284"/>
                  <a:pt x="576" y="1283"/>
                </a:cubicBezTo>
                <a:cubicBezTo>
                  <a:pt x="573" y="1279"/>
                  <a:pt x="571" y="1280"/>
                  <a:pt x="565" y="1279"/>
                </a:cubicBezTo>
                <a:cubicBezTo>
                  <a:pt x="558" y="1276"/>
                  <a:pt x="552" y="1275"/>
                  <a:pt x="547" y="1273"/>
                </a:cubicBezTo>
                <a:cubicBezTo>
                  <a:pt x="538" y="1271"/>
                  <a:pt x="529" y="1265"/>
                  <a:pt x="521" y="1262"/>
                </a:cubicBezTo>
                <a:cubicBezTo>
                  <a:pt x="514" y="1260"/>
                  <a:pt x="512" y="1259"/>
                  <a:pt x="507" y="1256"/>
                </a:cubicBezTo>
                <a:cubicBezTo>
                  <a:pt x="502" y="1254"/>
                  <a:pt x="496" y="1253"/>
                  <a:pt x="491" y="1251"/>
                </a:cubicBezTo>
                <a:cubicBezTo>
                  <a:pt x="482" y="1247"/>
                  <a:pt x="474" y="1242"/>
                  <a:pt x="465" y="1238"/>
                </a:cubicBezTo>
                <a:cubicBezTo>
                  <a:pt x="461" y="1236"/>
                  <a:pt x="457" y="1233"/>
                  <a:pt x="452" y="1231"/>
                </a:cubicBezTo>
                <a:cubicBezTo>
                  <a:pt x="450" y="1230"/>
                  <a:pt x="448" y="1229"/>
                  <a:pt x="446" y="1228"/>
                </a:cubicBezTo>
                <a:cubicBezTo>
                  <a:pt x="444" y="1227"/>
                  <a:pt x="441" y="1226"/>
                  <a:pt x="439" y="1225"/>
                </a:cubicBezTo>
                <a:cubicBezTo>
                  <a:pt x="439" y="1226"/>
                  <a:pt x="441" y="1228"/>
                  <a:pt x="443" y="1230"/>
                </a:cubicBezTo>
                <a:cubicBezTo>
                  <a:pt x="445" y="1231"/>
                  <a:pt x="447" y="1233"/>
                  <a:pt x="446" y="1234"/>
                </a:cubicBezTo>
                <a:cubicBezTo>
                  <a:pt x="442" y="1233"/>
                  <a:pt x="433" y="1230"/>
                  <a:pt x="432" y="1226"/>
                </a:cubicBezTo>
                <a:cubicBezTo>
                  <a:pt x="429" y="1222"/>
                  <a:pt x="434" y="1224"/>
                  <a:pt x="436" y="1223"/>
                </a:cubicBezTo>
                <a:cubicBezTo>
                  <a:pt x="431" y="1218"/>
                  <a:pt x="423" y="1215"/>
                  <a:pt x="417" y="1211"/>
                </a:cubicBezTo>
                <a:cubicBezTo>
                  <a:pt x="416" y="1209"/>
                  <a:pt x="415" y="1207"/>
                  <a:pt x="414" y="1206"/>
                </a:cubicBezTo>
                <a:cubicBezTo>
                  <a:pt x="414" y="1206"/>
                  <a:pt x="412" y="1207"/>
                  <a:pt x="411" y="1207"/>
                </a:cubicBezTo>
                <a:cubicBezTo>
                  <a:pt x="408" y="1206"/>
                  <a:pt x="405" y="1204"/>
                  <a:pt x="403" y="1202"/>
                </a:cubicBezTo>
                <a:cubicBezTo>
                  <a:pt x="400" y="1200"/>
                  <a:pt x="398" y="1197"/>
                  <a:pt x="396" y="1196"/>
                </a:cubicBezTo>
                <a:cubicBezTo>
                  <a:pt x="393" y="1194"/>
                  <a:pt x="390" y="1192"/>
                  <a:pt x="386" y="1190"/>
                </a:cubicBezTo>
                <a:cubicBezTo>
                  <a:pt x="384" y="1188"/>
                  <a:pt x="383" y="1187"/>
                  <a:pt x="381" y="1186"/>
                </a:cubicBezTo>
                <a:cubicBezTo>
                  <a:pt x="379" y="1184"/>
                  <a:pt x="378" y="1183"/>
                  <a:pt x="376" y="1182"/>
                </a:cubicBezTo>
                <a:cubicBezTo>
                  <a:pt x="374" y="1180"/>
                  <a:pt x="374" y="1177"/>
                  <a:pt x="371" y="1174"/>
                </a:cubicBezTo>
                <a:cubicBezTo>
                  <a:pt x="371" y="1175"/>
                  <a:pt x="368" y="1173"/>
                  <a:pt x="366" y="1171"/>
                </a:cubicBezTo>
                <a:cubicBezTo>
                  <a:pt x="364" y="1169"/>
                  <a:pt x="363" y="1167"/>
                  <a:pt x="362" y="1165"/>
                </a:cubicBezTo>
                <a:cubicBezTo>
                  <a:pt x="360" y="1164"/>
                  <a:pt x="355" y="1162"/>
                  <a:pt x="354" y="1163"/>
                </a:cubicBezTo>
                <a:cubicBezTo>
                  <a:pt x="355" y="1167"/>
                  <a:pt x="362" y="1168"/>
                  <a:pt x="360" y="1171"/>
                </a:cubicBezTo>
                <a:cubicBezTo>
                  <a:pt x="354" y="1167"/>
                  <a:pt x="349" y="1162"/>
                  <a:pt x="345" y="1158"/>
                </a:cubicBezTo>
                <a:cubicBezTo>
                  <a:pt x="343" y="1156"/>
                  <a:pt x="339" y="1154"/>
                  <a:pt x="338" y="1153"/>
                </a:cubicBezTo>
                <a:cubicBezTo>
                  <a:pt x="337" y="1151"/>
                  <a:pt x="336" y="1148"/>
                  <a:pt x="335" y="1146"/>
                </a:cubicBezTo>
                <a:cubicBezTo>
                  <a:pt x="331" y="1140"/>
                  <a:pt x="323" y="1135"/>
                  <a:pt x="320" y="1132"/>
                </a:cubicBezTo>
                <a:cubicBezTo>
                  <a:pt x="313" y="1125"/>
                  <a:pt x="305" y="1113"/>
                  <a:pt x="300" y="1111"/>
                </a:cubicBezTo>
                <a:cubicBezTo>
                  <a:pt x="298" y="1110"/>
                  <a:pt x="295" y="1110"/>
                  <a:pt x="294" y="1109"/>
                </a:cubicBezTo>
                <a:cubicBezTo>
                  <a:pt x="288" y="1105"/>
                  <a:pt x="288" y="1101"/>
                  <a:pt x="285" y="1097"/>
                </a:cubicBezTo>
                <a:cubicBezTo>
                  <a:pt x="283" y="1094"/>
                  <a:pt x="280" y="1093"/>
                  <a:pt x="278" y="1090"/>
                </a:cubicBezTo>
                <a:cubicBezTo>
                  <a:pt x="278" y="1090"/>
                  <a:pt x="279" y="1089"/>
                  <a:pt x="279" y="1088"/>
                </a:cubicBezTo>
                <a:cubicBezTo>
                  <a:pt x="279" y="1088"/>
                  <a:pt x="279" y="1087"/>
                  <a:pt x="277" y="1087"/>
                </a:cubicBezTo>
                <a:cubicBezTo>
                  <a:pt x="278" y="1089"/>
                  <a:pt x="278" y="1089"/>
                  <a:pt x="278" y="1090"/>
                </a:cubicBezTo>
                <a:cubicBezTo>
                  <a:pt x="274" y="1086"/>
                  <a:pt x="271" y="1079"/>
                  <a:pt x="277" y="1082"/>
                </a:cubicBezTo>
                <a:cubicBezTo>
                  <a:pt x="274" y="1077"/>
                  <a:pt x="269" y="1080"/>
                  <a:pt x="267" y="1077"/>
                </a:cubicBezTo>
                <a:cubicBezTo>
                  <a:pt x="267" y="1077"/>
                  <a:pt x="266" y="1068"/>
                  <a:pt x="268" y="1069"/>
                </a:cubicBezTo>
                <a:cubicBezTo>
                  <a:pt x="271" y="1072"/>
                  <a:pt x="269" y="1073"/>
                  <a:pt x="271" y="1076"/>
                </a:cubicBezTo>
                <a:cubicBezTo>
                  <a:pt x="274" y="1072"/>
                  <a:pt x="267" y="1064"/>
                  <a:pt x="262" y="1059"/>
                </a:cubicBezTo>
                <a:cubicBezTo>
                  <a:pt x="261" y="1057"/>
                  <a:pt x="258" y="1056"/>
                  <a:pt x="256" y="1054"/>
                </a:cubicBezTo>
                <a:cubicBezTo>
                  <a:pt x="253" y="1052"/>
                  <a:pt x="253" y="1050"/>
                  <a:pt x="251" y="1049"/>
                </a:cubicBezTo>
                <a:cubicBezTo>
                  <a:pt x="248" y="1050"/>
                  <a:pt x="256" y="1057"/>
                  <a:pt x="253" y="1058"/>
                </a:cubicBezTo>
                <a:cubicBezTo>
                  <a:pt x="251" y="1053"/>
                  <a:pt x="248" y="1049"/>
                  <a:pt x="244" y="1044"/>
                </a:cubicBezTo>
                <a:cubicBezTo>
                  <a:pt x="241" y="1040"/>
                  <a:pt x="238" y="1035"/>
                  <a:pt x="239" y="1031"/>
                </a:cubicBezTo>
                <a:cubicBezTo>
                  <a:pt x="240" y="1034"/>
                  <a:pt x="241" y="1035"/>
                  <a:pt x="243" y="1035"/>
                </a:cubicBezTo>
                <a:cubicBezTo>
                  <a:pt x="238" y="1029"/>
                  <a:pt x="237" y="1021"/>
                  <a:pt x="233" y="1019"/>
                </a:cubicBezTo>
                <a:cubicBezTo>
                  <a:pt x="232" y="1023"/>
                  <a:pt x="239" y="1026"/>
                  <a:pt x="236" y="1029"/>
                </a:cubicBezTo>
                <a:cubicBezTo>
                  <a:pt x="235" y="1028"/>
                  <a:pt x="233" y="1026"/>
                  <a:pt x="231" y="1024"/>
                </a:cubicBezTo>
                <a:cubicBezTo>
                  <a:pt x="230" y="1022"/>
                  <a:pt x="227" y="1017"/>
                  <a:pt x="225" y="1019"/>
                </a:cubicBezTo>
                <a:cubicBezTo>
                  <a:pt x="226" y="1024"/>
                  <a:pt x="231" y="1028"/>
                  <a:pt x="234" y="1030"/>
                </a:cubicBezTo>
                <a:cubicBezTo>
                  <a:pt x="234" y="1033"/>
                  <a:pt x="234" y="1036"/>
                  <a:pt x="236" y="1038"/>
                </a:cubicBezTo>
                <a:cubicBezTo>
                  <a:pt x="238" y="1041"/>
                  <a:pt x="240" y="1044"/>
                  <a:pt x="242" y="1046"/>
                </a:cubicBezTo>
                <a:cubicBezTo>
                  <a:pt x="245" y="1050"/>
                  <a:pt x="247" y="1055"/>
                  <a:pt x="249" y="1059"/>
                </a:cubicBezTo>
                <a:cubicBezTo>
                  <a:pt x="251" y="1061"/>
                  <a:pt x="252" y="1060"/>
                  <a:pt x="254" y="1063"/>
                </a:cubicBezTo>
                <a:cubicBezTo>
                  <a:pt x="257" y="1066"/>
                  <a:pt x="255" y="1067"/>
                  <a:pt x="257" y="1070"/>
                </a:cubicBezTo>
                <a:cubicBezTo>
                  <a:pt x="261" y="1075"/>
                  <a:pt x="265" y="1080"/>
                  <a:pt x="270" y="1086"/>
                </a:cubicBezTo>
                <a:cubicBezTo>
                  <a:pt x="273" y="1090"/>
                  <a:pt x="276" y="1094"/>
                  <a:pt x="279" y="1099"/>
                </a:cubicBezTo>
                <a:cubicBezTo>
                  <a:pt x="282" y="1103"/>
                  <a:pt x="285" y="1107"/>
                  <a:pt x="289" y="1111"/>
                </a:cubicBezTo>
                <a:cubicBezTo>
                  <a:pt x="291" y="1114"/>
                  <a:pt x="294" y="1118"/>
                  <a:pt x="297" y="1121"/>
                </a:cubicBezTo>
                <a:cubicBezTo>
                  <a:pt x="299" y="1124"/>
                  <a:pt x="302" y="1127"/>
                  <a:pt x="305" y="1129"/>
                </a:cubicBezTo>
                <a:cubicBezTo>
                  <a:pt x="306" y="1130"/>
                  <a:pt x="309" y="1131"/>
                  <a:pt x="311" y="1133"/>
                </a:cubicBezTo>
                <a:cubicBezTo>
                  <a:pt x="313" y="1135"/>
                  <a:pt x="314" y="1138"/>
                  <a:pt x="316" y="1141"/>
                </a:cubicBezTo>
                <a:cubicBezTo>
                  <a:pt x="319" y="1144"/>
                  <a:pt x="323" y="1148"/>
                  <a:pt x="326" y="1151"/>
                </a:cubicBezTo>
                <a:cubicBezTo>
                  <a:pt x="329" y="1153"/>
                  <a:pt x="330" y="1152"/>
                  <a:pt x="333" y="1155"/>
                </a:cubicBezTo>
                <a:cubicBezTo>
                  <a:pt x="334" y="1156"/>
                  <a:pt x="335" y="1159"/>
                  <a:pt x="338" y="1162"/>
                </a:cubicBezTo>
                <a:cubicBezTo>
                  <a:pt x="344" y="1169"/>
                  <a:pt x="353" y="1175"/>
                  <a:pt x="356" y="1179"/>
                </a:cubicBezTo>
                <a:cubicBezTo>
                  <a:pt x="359" y="1183"/>
                  <a:pt x="358" y="1182"/>
                  <a:pt x="361" y="1184"/>
                </a:cubicBezTo>
                <a:cubicBezTo>
                  <a:pt x="364" y="1186"/>
                  <a:pt x="363" y="1187"/>
                  <a:pt x="365" y="1189"/>
                </a:cubicBezTo>
                <a:cubicBezTo>
                  <a:pt x="367" y="1190"/>
                  <a:pt x="370" y="1192"/>
                  <a:pt x="373" y="1194"/>
                </a:cubicBezTo>
                <a:cubicBezTo>
                  <a:pt x="375" y="1195"/>
                  <a:pt x="378" y="1197"/>
                  <a:pt x="380" y="1199"/>
                </a:cubicBezTo>
                <a:cubicBezTo>
                  <a:pt x="382" y="1200"/>
                  <a:pt x="384" y="1202"/>
                  <a:pt x="385" y="1204"/>
                </a:cubicBezTo>
                <a:cubicBezTo>
                  <a:pt x="387" y="1205"/>
                  <a:pt x="389" y="1204"/>
                  <a:pt x="391" y="1206"/>
                </a:cubicBezTo>
                <a:cubicBezTo>
                  <a:pt x="393" y="1207"/>
                  <a:pt x="394" y="1209"/>
                  <a:pt x="397" y="1211"/>
                </a:cubicBezTo>
                <a:cubicBezTo>
                  <a:pt x="402" y="1214"/>
                  <a:pt x="411" y="1217"/>
                  <a:pt x="414" y="1220"/>
                </a:cubicBezTo>
                <a:cubicBezTo>
                  <a:pt x="415" y="1221"/>
                  <a:pt x="417" y="1224"/>
                  <a:pt x="418" y="1226"/>
                </a:cubicBezTo>
                <a:cubicBezTo>
                  <a:pt x="422" y="1229"/>
                  <a:pt x="426" y="1230"/>
                  <a:pt x="429" y="1233"/>
                </a:cubicBezTo>
                <a:cubicBezTo>
                  <a:pt x="425" y="1233"/>
                  <a:pt x="429" y="1236"/>
                  <a:pt x="431" y="1237"/>
                </a:cubicBezTo>
                <a:cubicBezTo>
                  <a:pt x="437" y="1241"/>
                  <a:pt x="439" y="1239"/>
                  <a:pt x="444" y="1240"/>
                </a:cubicBezTo>
                <a:cubicBezTo>
                  <a:pt x="446" y="1241"/>
                  <a:pt x="449" y="1244"/>
                  <a:pt x="451" y="1245"/>
                </a:cubicBezTo>
                <a:cubicBezTo>
                  <a:pt x="453" y="1246"/>
                  <a:pt x="455" y="1245"/>
                  <a:pt x="457" y="1246"/>
                </a:cubicBezTo>
                <a:cubicBezTo>
                  <a:pt x="459" y="1247"/>
                  <a:pt x="463" y="1250"/>
                  <a:pt x="466" y="1252"/>
                </a:cubicBezTo>
                <a:cubicBezTo>
                  <a:pt x="470" y="1254"/>
                  <a:pt x="476" y="1256"/>
                  <a:pt x="478" y="1257"/>
                </a:cubicBezTo>
                <a:cubicBezTo>
                  <a:pt x="481" y="1259"/>
                  <a:pt x="482" y="1261"/>
                  <a:pt x="484" y="1262"/>
                </a:cubicBezTo>
                <a:cubicBezTo>
                  <a:pt x="489" y="1264"/>
                  <a:pt x="495" y="1265"/>
                  <a:pt x="500" y="1267"/>
                </a:cubicBezTo>
                <a:cubicBezTo>
                  <a:pt x="503" y="1268"/>
                  <a:pt x="509" y="1269"/>
                  <a:pt x="511" y="1270"/>
                </a:cubicBezTo>
                <a:cubicBezTo>
                  <a:pt x="511" y="1270"/>
                  <a:pt x="512" y="1272"/>
                  <a:pt x="512" y="1272"/>
                </a:cubicBezTo>
                <a:cubicBezTo>
                  <a:pt x="515" y="1276"/>
                  <a:pt x="527" y="1278"/>
                  <a:pt x="534" y="1280"/>
                </a:cubicBezTo>
                <a:cubicBezTo>
                  <a:pt x="539" y="1282"/>
                  <a:pt x="548" y="1285"/>
                  <a:pt x="557" y="1287"/>
                </a:cubicBezTo>
                <a:cubicBezTo>
                  <a:pt x="566" y="1290"/>
                  <a:pt x="575" y="1293"/>
                  <a:pt x="576" y="1294"/>
                </a:cubicBezTo>
                <a:cubicBezTo>
                  <a:pt x="581" y="1297"/>
                  <a:pt x="584" y="1295"/>
                  <a:pt x="588" y="1296"/>
                </a:cubicBezTo>
                <a:cubicBezTo>
                  <a:pt x="593" y="1296"/>
                  <a:pt x="598" y="1298"/>
                  <a:pt x="604" y="1299"/>
                </a:cubicBezTo>
                <a:cubicBezTo>
                  <a:pt x="607" y="1300"/>
                  <a:pt x="610" y="1301"/>
                  <a:pt x="613" y="1302"/>
                </a:cubicBezTo>
                <a:cubicBezTo>
                  <a:pt x="616" y="1302"/>
                  <a:pt x="619" y="1303"/>
                  <a:pt x="623" y="1304"/>
                </a:cubicBezTo>
                <a:cubicBezTo>
                  <a:pt x="626" y="1304"/>
                  <a:pt x="629" y="1305"/>
                  <a:pt x="633" y="1306"/>
                </a:cubicBezTo>
                <a:cubicBezTo>
                  <a:pt x="636" y="1306"/>
                  <a:pt x="640" y="1307"/>
                  <a:pt x="643" y="1307"/>
                </a:cubicBezTo>
                <a:cubicBezTo>
                  <a:pt x="648" y="1308"/>
                  <a:pt x="654" y="1307"/>
                  <a:pt x="659" y="1308"/>
                </a:cubicBezTo>
                <a:cubicBezTo>
                  <a:pt x="663" y="1309"/>
                  <a:pt x="667" y="1310"/>
                  <a:pt x="671" y="1311"/>
                </a:cubicBezTo>
                <a:cubicBezTo>
                  <a:pt x="678" y="1311"/>
                  <a:pt x="684" y="1311"/>
                  <a:pt x="689" y="1311"/>
                </a:cubicBezTo>
                <a:cubicBezTo>
                  <a:pt x="692" y="1312"/>
                  <a:pt x="694" y="1315"/>
                  <a:pt x="698" y="1314"/>
                </a:cubicBezTo>
                <a:cubicBezTo>
                  <a:pt x="702" y="1310"/>
                  <a:pt x="710" y="1312"/>
                  <a:pt x="718" y="1312"/>
                </a:cubicBezTo>
                <a:cubicBezTo>
                  <a:pt x="721" y="1312"/>
                  <a:pt x="723" y="1311"/>
                  <a:pt x="726" y="1311"/>
                </a:cubicBezTo>
                <a:cubicBezTo>
                  <a:pt x="731" y="1311"/>
                  <a:pt x="736" y="1312"/>
                  <a:pt x="741" y="1311"/>
                </a:cubicBezTo>
                <a:cubicBezTo>
                  <a:pt x="743" y="1311"/>
                  <a:pt x="744" y="1310"/>
                  <a:pt x="747" y="1310"/>
                </a:cubicBezTo>
                <a:cubicBezTo>
                  <a:pt x="748" y="1310"/>
                  <a:pt x="752" y="1311"/>
                  <a:pt x="753" y="1311"/>
                </a:cubicBezTo>
                <a:cubicBezTo>
                  <a:pt x="753" y="1311"/>
                  <a:pt x="752" y="1310"/>
                  <a:pt x="754" y="1310"/>
                </a:cubicBezTo>
                <a:cubicBezTo>
                  <a:pt x="757" y="1310"/>
                  <a:pt x="760" y="1313"/>
                  <a:pt x="763" y="1311"/>
                </a:cubicBezTo>
                <a:cubicBezTo>
                  <a:pt x="766" y="1310"/>
                  <a:pt x="762" y="1306"/>
                  <a:pt x="767" y="1306"/>
                </a:cubicBezTo>
                <a:cubicBezTo>
                  <a:pt x="769" y="1306"/>
                  <a:pt x="769" y="1307"/>
                  <a:pt x="770" y="1307"/>
                </a:cubicBezTo>
                <a:cubicBezTo>
                  <a:pt x="772" y="1309"/>
                  <a:pt x="770" y="1308"/>
                  <a:pt x="773" y="1309"/>
                </a:cubicBezTo>
                <a:cubicBezTo>
                  <a:pt x="779" y="1310"/>
                  <a:pt x="785" y="1306"/>
                  <a:pt x="793" y="1305"/>
                </a:cubicBezTo>
                <a:cubicBezTo>
                  <a:pt x="795" y="1305"/>
                  <a:pt x="799" y="1306"/>
                  <a:pt x="802" y="1305"/>
                </a:cubicBezTo>
                <a:cubicBezTo>
                  <a:pt x="804" y="1305"/>
                  <a:pt x="806" y="1304"/>
                  <a:pt x="809" y="1303"/>
                </a:cubicBezTo>
                <a:cubicBezTo>
                  <a:pt x="815" y="1302"/>
                  <a:pt x="823" y="1302"/>
                  <a:pt x="831" y="1300"/>
                </a:cubicBezTo>
                <a:cubicBezTo>
                  <a:pt x="835" y="1299"/>
                  <a:pt x="839" y="1297"/>
                  <a:pt x="843" y="1296"/>
                </a:cubicBezTo>
                <a:cubicBezTo>
                  <a:pt x="846" y="1296"/>
                  <a:pt x="848" y="1296"/>
                  <a:pt x="852" y="1296"/>
                </a:cubicBezTo>
                <a:cubicBezTo>
                  <a:pt x="854" y="1295"/>
                  <a:pt x="857" y="1295"/>
                  <a:pt x="860" y="1294"/>
                </a:cubicBezTo>
                <a:cubicBezTo>
                  <a:pt x="863" y="1293"/>
                  <a:pt x="866" y="1292"/>
                  <a:pt x="869" y="1292"/>
                </a:cubicBezTo>
                <a:cubicBezTo>
                  <a:pt x="875" y="1290"/>
                  <a:pt x="880" y="1288"/>
                  <a:pt x="883" y="1286"/>
                </a:cubicBezTo>
                <a:cubicBezTo>
                  <a:pt x="885" y="1285"/>
                  <a:pt x="884" y="1284"/>
                  <a:pt x="887" y="1283"/>
                </a:cubicBezTo>
                <a:cubicBezTo>
                  <a:pt x="891" y="1282"/>
                  <a:pt x="889" y="1286"/>
                  <a:pt x="893" y="1284"/>
                </a:cubicBezTo>
                <a:cubicBezTo>
                  <a:pt x="898" y="1282"/>
                  <a:pt x="897" y="1280"/>
                  <a:pt x="901" y="1279"/>
                </a:cubicBezTo>
                <a:cubicBezTo>
                  <a:pt x="909" y="1281"/>
                  <a:pt x="915" y="1276"/>
                  <a:pt x="922" y="1273"/>
                </a:cubicBezTo>
                <a:cubicBezTo>
                  <a:pt x="927" y="1271"/>
                  <a:pt x="933" y="1269"/>
                  <a:pt x="939" y="1266"/>
                </a:cubicBezTo>
                <a:cubicBezTo>
                  <a:pt x="945" y="1263"/>
                  <a:pt x="950" y="1260"/>
                  <a:pt x="954" y="1258"/>
                </a:cubicBezTo>
                <a:cubicBezTo>
                  <a:pt x="957" y="1257"/>
                  <a:pt x="960" y="1257"/>
                  <a:pt x="963" y="1255"/>
                </a:cubicBezTo>
                <a:cubicBezTo>
                  <a:pt x="965" y="1254"/>
                  <a:pt x="967" y="1252"/>
                  <a:pt x="969" y="1251"/>
                </a:cubicBezTo>
                <a:cubicBezTo>
                  <a:pt x="973" y="1249"/>
                  <a:pt x="978" y="1248"/>
                  <a:pt x="982" y="1246"/>
                </a:cubicBezTo>
                <a:cubicBezTo>
                  <a:pt x="989" y="1244"/>
                  <a:pt x="996" y="1238"/>
                  <a:pt x="1004" y="1233"/>
                </a:cubicBezTo>
                <a:cubicBezTo>
                  <a:pt x="1008" y="1231"/>
                  <a:pt x="1012" y="1230"/>
                  <a:pt x="1015" y="1228"/>
                </a:cubicBezTo>
                <a:cubicBezTo>
                  <a:pt x="1019" y="1226"/>
                  <a:pt x="1022" y="1223"/>
                  <a:pt x="1026" y="1220"/>
                </a:cubicBezTo>
                <a:cubicBezTo>
                  <a:pt x="1030" y="1217"/>
                  <a:pt x="1034" y="1215"/>
                  <a:pt x="1035" y="1214"/>
                </a:cubicBezTo>
                <a:cubicBezTo>
                  <a:pt x="1037" y="1213"/>
                  <a:pt x="1038" y="1210"/>
                  <a:pt x="1040" y="1208"/>
                </a:cubicBezTo>
                <a:cubicBezTo>
                  <a:pt x="1047" y="1204"/>
                  <a:pt x="1053" y="1202"/>
                  <a:pt x="1057" y="1199"/>
                </a:cubicBezTo>
                <a:cubicBezTo>
                  <a:pt x="1059" y="1197"/>
                  <a:pt x="1060" y="1194"/>
                  <a:pt x="1062" y="1192"/>
                </a:cubicBezTo>
                <a:cubicBezTo>
                  <a:pt x="1065" y="1190"/>
                  <a:pt x="1069" y="1189"/>
                  <a:pt x="1073" y="1186"/>
                </a:cubicBezTo>
                <a:cubicBezTo>
                  <a:pt x="1080" y="1182"/>
                  <a:pt x="1088" y="1175"/>
                  <a:pt x="1095" y="1168"/>
                </a:cubicBezTo>
                <a:cubicBezTo>
                  <a:pt x="1097" y="1167"/>
                  <a:pt x="1099" y="1164"/>
                  <a:pt x="1100" y="1162"/>
                </a:cubicBezTo>
                <a:cubicBezTo>
                  <a:pt x="1102" y="1161"/>
                  <a:pt x="1105" y="1160"/>
                  <a:pt x="1107" y="1158"/>
                </a:cubicBezTo>
                <a:cubicBezTo>
                  <a:pt x="1110" y="1155"/>
                  <a:pt x="1112" y="1152"/>
                  <a:pt x="1115" y="1149"/>
                </a:cubicBezTo>
                <a:cubicBezTo>
                  <a:pt x="1117" y="1146"/>
                  <a:pt x="1120" y="1143"/>
                  <a:pt x="1123" y="1140"/>
                </a:cubicBezTo>
                <a:cubicBezTo>
                  <a:pt x="1125" y="1138"/>
                  <a:pt x="1127" y="1137"/>
                  <a:pt x="1129" y="1135"/>
                </a:cubicBezTo>
                <a:cubicBezTo>
                  <a:pt x="1131" y="1132"/>
                  <a:pt x="1133" y="1128"/>
                  <a:pt x="1135" y="1124"/>
                </a:cubicBezTo>
                <a:cubicBezTo>
                  <a:pt x="1138" y="1122"/>
                  <a:pt x="1142" y="1117"/>
                  <a:pt x="1144" y="1116"/>
                </a:cubicBezTo>
                <a:cubicBezTo>
                  <a:pt x="1146" y="1114"/>
                  <a:pt x="1150" y="1111"/>
                  <a:pt x="1153" y="1111"/>
                </a:cubicBezTo>
                <a:cubicBezTo>
                  <a:pt x="1150" y="1114"/>
                  <a:pt x="1147" y="1118"/>
                  <a:pt x="1145" y="1121"/>
                </a:cubicBezTo>
                <a:cubicBezTo>
                  <a:pt x="1143" y="1123"/>
                  <a:pt x="1142" y="1125"/>
                  <a:pt x="1141" y="1126"/>
                </a:cubicBezTo>
                <a:cubicBezTo>
                  <a:pt x="1139" y="1128"/>
                  <a:pt x="1138" y="1129"/>
                  <a:pt x="1137" y="1130"/>
                </a:cubicBezTo>
                <a:cubicBezTo>
                  <a:pt x="1123" y="1149"/>
                  <a:pt x="1100" y="1169"/>
                  <a:pt x="1086" y="1183"/>
                </a:cubicBezTo>
                <a:cubicBezTo>
                  <a:pt x="1085" y="1184"/>
                  <a:pt x="1084" y="1187"/>
                  <a:pt x="1083" y="1188"/>
                </a:cubicBezTo>
                <a:cubicBezTo>
                  <a:pt x="1082" y="1189"/>
                  <a:pt x="1081" y="1188"/>
                  <a:pt x="1081" y="1189"/>
                </a:cubicBezTo>
                <a:cubicBezTo>
                  <a:pt x="1080" y="1189"/>
                  <a:pt x="1080" y="1190"/>
                  <a:pt x="1080" y="1190"/>
                </a:cubicBezTo>
                <a:cubicBezTo>
                  <a:pt x="1074" y="1196"/>
                  <a:pt x="1072" y="1199"/>
                  <a:pt x="1072" y="1202"/>
                </a:cubicBezTo>
                <a:cubicBezTo>
                  <a:pt x="1071" y="1204"/>
                  <a:pt x="1069" y="1206"/>
                  <a:pt x="1067" y="1208"/>
                </a:cubicBezTo>
                <a:cubicBezTo>
                  <a:pt x="1064" y="1209"/>
                  <a:pt x="1062" y="1210"/>
                  <a:pt x="1062" y="1211"/>
                </a:cubicBezTo>
                <a:cubicBezTo>
                  <a:pt x="1065" y="1214"/>
                  <a:pt x="1066" y="1217"/>
                  <a:pt x="1071" y="1218"/>
                </a:cubicBezTo>
                <a:cubicBezTo>
                  <a:pt x="1063" y="1223"/>
                  <a:pt x="1058" y="1224"/>
                  <a:pt x="1058" y="1230"/>
                </a:cubicBezTo>
                <a:cubicBezTo>
                  <a:pt x="1056" y="1230"/>
                  <a:pt x="1055" y="1232"/>
                  <a:pt x="1054" y="1233"/>
                </a:cubicBezTo>
                <a:cubicBezTo>
                  <a:pt x="1051" y="1234"/>
                  <a:pt x="1051" y="1233"/>
                  <a:pt x="1048" y="1234"/>
                </a:cubicBezTo>
                <a:cubicBezTo>
                  <a:pt x="1045" y="1236"/>
                  <a:pt x="1045" y="1237"/>
                  <a:pt x="1043" y="1239"/>
                </a:cubicBezTo>
                <a:cubicBezTo>
                  <a:pt x="1040" y="1240"/>
                  <a:pt x="1034" y="1240"/>
                  <a:pt x="1031" y="1244"/>
                </a:cubicBezTo>
                <a:cubicBezTo>
                  <a:pt x="1030" y="1248"/>
                  <a:pt x="1038" y="1242"/>
                  <a:pt x="1034" y="1246"/>
                </a:cubicBezTo>
                <a:cubicBezTo>
                  <a:pt x="1031" y="1246"/>
                  <a:pt x="1028" y="1247"/>
                  <a:pt x="1026" y="1249"/>
                </a:cubicBezTo>
                <a:cubicBezTo>
                  <a:pt x="1024" y="1250"/>
                  <a:pt x="1022" y="1252"/>
                  <a:pt x="1020" y="1253"/>
                </a:cubicBezTo>
                <a:cubicBezTo>
                  <a:pt x="1018" y="1254"/>
                  <a:pt x="1018" y="1253"/>
                  <a:pt x="1016" y="1255"/>
                </a:cubicBezTo>
                <a:cubicBezTo>
                  <a:pt x="1013" y="1256"/>
                  <a:pt x="1013" y="1257"/>
                  <a:pt x="1011" y="1259"/>
                </a:cubicBezTo>
                <a:cubicBezTo>
                  <a:pt x="1005" y="1262"/>
                  <a:pt x="1000" y="1261"/>
                  <a:pt x="996" y="1264"/>
                </a:cubicBezTo>
                <a:cubicBezTo>
                  <a:pt x="993" y="1265"/>
                  <a:pt x="991" y="1269"/>
                  <a:pt x="987" y="1271"/>
                </a:cubicBezTo>
                <a:cubicBezTo>
                  <a:pt x="985" y="1273"/>
                  <a:pt x="982" y="1272"/>
                  <a:pt x="980" y="1274"/>
                </a:cubicBezTo>
                <a:cubicBezTo>
                  <a:pt x="978" y="1276"/>
                  <a:pt x="977" y="1278"/>
                  <a:pt x="974" y="1277"/>
                </a:cubicBezTo>
                <a:cubicBezTo>
                  <a:pt x="970" y="1277"/>
                  <a:pt x="966" y="1281"/>
                  <a:pt x="961" y="1283"/>
                </a:cubicBezTo>
                <a:cubicBezTo>
                  <a:pt x="960" y="1284"/>
                  <a:pt x="955" y="1286"/>
                  <a:pt x="950" y="1287"/>
                </a:cubicBezTo>
                <a:cubicBezTo>
                  <a:pt x="946" y="1289"/>
                  <a:pt x="942" y="1290"/>
                  <a:pt x="941" y="1291"/>
                </a:cubicBezTo>
                <a:cubicBezTo>
                  <a:pt x="938" y="1292"/>
                  <a:pt x="937" y="1294"/>
                  <a:pt x="934" y="1295"/>
                </a:cubicBezTo>
                <a:cubicBezTo>
                  <a:pt x="934" y="1296"/>
                  <a:pt x="932" y="1295"/>
                  <a:pt x="929" y="1296"/>
                </a:cubicBezTo>
                <a:cubicBezTo>
                  <a:pt x="927" y="1296"/>
                  <a:pt x="927" y="1298"/>
                  <a:pt x="924" y="1299"/>
                </a:cubicBezTo>
                <a:cubicBezTo>
                  <a:pt x="920" y="1300"/>
                  <a:pt x="917" y="1300"/>
                  <a:pt x="913" y="1301"/>
                </a:cubicBezTo>
                <a:cubicBezTo>
                  <a:pt x="911" y="1302"/>
                  <a:pt x="909" y="1304"/>
                  <a:pt x="906" y="1306"/>
                </a:cubicBezTo>
                <a:cubicBezTo>
                  <a:pt x="903" y="1307"/>
                  <a:pt x="900" y="1308"/>
                  <a:pt x="897" y="1309"/>
                </a:cubicBezTo>
                <a:cubicBezTo>
                  <a:pt x="894" y="1309"/>
                  <a:pt x="891" y="1309"/>
                  <a:pt x="888" y="1309"/>
                </a:cubicBezTo>
                <a:cubicBezTo>
                  <a:pt x="884" y="1311"/>
                  <a:pt x="878" y="1317"/>
                  <a:pt x="876" y="1314"/>
                </a:cubicBezTo>
                <a:cubicBezTo>
                  <a:pt x="875" y="1313"/>
                  <a:pt x="879" y="1312"/>
                  <a:pt x="879" y="1311"/>
                </a:cubicBezTo>
                <a:cubicBezTo>
                  <a:pt x="872" y="1313"/>
                  <a:pt x="866" y="1315"/>
                  <a:pt x="866" y="1318"/>
                </a:cubicBezTo>
                <a:cubicBezTo>
                  <a:pt x="865" y="1316"/>
                  <a:pt x="862" y="1317"/>
                  <a:pt x="859" y="1317"/>
                </a:cubicBezTo>
                <a:cubicBezTo>
                  <a:pt x="857" y="1317"/>
                  <a:pt x="850" y="1318"/>
                  <a:pt x="847" y="1319"/>
                </a:cubicBezTo>
                <a:cubicBezTo>
                  <a:pt x="844" y="1321"/>
                  <a:pt x="843" y="1322"/>
                  <a:pt x="840" y="1323"/>
                </a:cubicBezTo>
                <a:cubicBezTo>
                  <a:pt x="836" y="1324"/>
                  <a:pt x="832" y="1323"/>
                  <a:pt x="827" y="1324"/>
                </a:cubicBezTo>
                <a:cubicBezTo>
                  <a:pt x="823" y="1325"/>
                  <a:pt x="818" y="1326"/>
                  <a:pt x="813" y="1327"/>
                </a:cubicBezTo>
                <a:cubicBezTo>
                  <a:pt x="808" y="1329"/>
                  <a:pt x="803" y="1329"/>
                  <a:pt x="800" y="1329"/>
                </a:cubicBezTo>
                <a:cubicBezTo>
                  <a:pt x="797" y="1330"/>
                  <a:pt x="794" y="1329"/>
                  <a:pt x="792" y="1329"/>
                </a:cubicBezTo>
                <a:cubicBezTo>
                  <a:pt x="790" y="1329"/>
                  <a:pt x="790" y="1330"/>
                  <a:pt x="787" y="1331"/>
                </a:cubicBezTo>
                <a:cubicBezTo>
                  <a:pt x="785" y="1331"/>
                  <a:pt x="785" y="1330"/>
                  <a:pt x="782" y="1330"/>
                </a:cubicBezTo>
                <a:cubicBezTo>
                  <a:pt x="781" y="1331"/>
                  <a:pt x="778" y="1333"/>
                  <a:pt x="777" y="1333"/>
                </a:cubicBezTo>
                <a:cubicBezTo>
                  <a:pt x="774" y="1333"/>
                  <a:pt x="771" y="1330"/>
                  <a:pt x="769" y="1332"/>
                </a:cubicBezTo>
                <a:cubicBezTo>
                  <a:pt x="767" y="1336"/>
                  <a:pt x="778" y="1331"/>
                  <a:pt x="775" y="1336"/>
                </a:cubicBezTo>
                <a:cubicBezTo>
                  <a:pt x="763" y="1338"/>
                  <a:pt x="758" y="1334"/>
                  <a:pt x="750" y="1338"/>
                </a:cubicBezTo>
                <a:cubicBezTo>
                  <a:pt x="747" y="1337"/>
                  <a:pt x="752" y="1335"/>
                  <a:pt x="749" y="1335"/>
                </a:cubicBezTo>
                <a:cubicBezTo>
                  <a:pt x="747" y="1337"/>
                  <a:pt x="740" y="1337"/>
                  <a:pt x="735" y="1337"/>
                </a:cubicBezTo>
                <a:cubicBezTo>
                  <a:pt x="731" y="1338"/>
                  <a:pt x="727" y="1338"/>
                  <a:pt x="723" y="1338"/>
                </a:cubicBezTo>
                <a:cubicBezTo>
                  <a:pt x="720" y="1337"/>
                  <a:pt x="716" y="1337"/>
                  <a:pt x="713" y="1337"/>
                </a:cubicBezTo>
                <a:cubicBezTo>
                  <a:pt x="713" y="1334"/>
                  <a:pt x="723" y="1338"/>
                  <a:pt x="721" y="1334"/>
                </a:cubicBezTo>
                <a:cubicBezTo>
                  <a:pt x="714" y="1332"/>
                  <a:pt x="707" y="1335"/>
                  <a:pt x="700" y="1334"/>
                </a:cubicBezTo>
                <a:cubicBezTo>
                  <a:pt x="696" y="1334"/>
                  <a:pt x="692" y="1330"/>
                  <a:pt x="688" y="1332"/>
                </a:cubicBezTo>
                <a:cubicBezTo>
                  <a:pt x="684" y="1333"/>
                  <a:pt x="692" y="1335"/>
                  <a:pt x="693" y="1336"/>
                </a:cubicBezTo>
                <a:cubicBezTo>
                  <a:pt x="691" y="1338"/>
                  <a:pt x="685" y="1336"/>
                  <a:pt x="680" y="1336"/>
                </a:cubicBezTo>
                <a:cubicBezTo>
                  <a:pt x="677" y="1336"/>
                  <a:pt x="677" y="1338"/>
                  <a:pt x="674" y="1338"/>
                </a:cubicBezTo>
                <a:cubicBezTo>
                  <a:pt x="674" y="1338"/>
                  <a:pt x="671" y="1335"/>
                  <a:pt x="669" y="1335"/>
                </a:cubicBezTo>
                <a:cubicBezTo>
                  <a:pt x="668" y="1334"/>
                  <a:pt x="666" y="1335"/>
                  <a:pt x="664" y="1335"/>
                </a:cubicBezTo>
                <a:cubicBezTo>
                  <a:pt x="663" y="1334"/>
                  <a:pt x="662" y="1334"/>
                  <a:pt x="663" y="1333"/>
                </a:cubicBezTo>
                <a:cubicBezTo>
                  <a:pt x="673" y="1334"/>
                  <a:pt x="682" y="1337"/>
                  <a:pt x="684" y="1330"/>
                </a:cubicBezTo>
                <a:cubicBezTo>
                  <a:pt x="678" y="1331"/>
                  <a:pt x="673" y="1330"/>
                  <a:pt x="668" y="1330"/>
                </a:cubicBezTo>
                <a:cubicBezTo>
                  <a:pt x="663" y="1330"/>
                  <a:pt x="657" y="1329"/>
                  <a:pt x="652" y="1328"/>
                </a:cubicBezTo>
                <a:cubicBezTo>
                  <a:pt x="646" y="1327"/>
                  <a:pt x="641" y="1327"/>
                  <a:pt x="635" y="1326"/>
                </a:cubicBezTo>
                <a:cubicBezTo>
                  <a:pt x="630" y="1325"/>
                  <a:pt x="624" y="1324"/>
                  <a:pt x="618" y="1323"/>
                </a:cubicBezTo>
                <a:cubicBezTo>
                  <a:pt x="614" y="1325"/>
                  <a:pt x="623" y="1328"/>
                  <a:pt x="621" y="1332"/>
                </a:cubicBezTo>
                <a:cubicBezTo>
                  <a:pt x="611" y="1330"/>
                  <a:pt x="611" y="1330"/>
                  <a:pt x="611" y="1330"/>
                </a:cubicBezTo>
                <a:cubicBezTo>
                  <a:pt x="611" y="1328"/>
                  <a:pt x="615" y="1330"/>
                  <a:pt x="614" y="1327"/>
                </a:cubicBezTo>
                <a:cubicBezTo>
                  <a:pt x="607" y="1327"/>
                  <a:pt x="601" y="1325"/>
                  <a:pt x="594" y="1324"/>
                </a:cubicBezTo>
                <a:cubicBezTo>
                  <a:pt x="588" y="1322"/>
                  <a:pt x="581" y="1321"/>
                  <a:pt x="575" y="1318"/>
                </a:cubicBezTo>
                <a:cubicBezTo>
                  <a:pt x="569" y="1316"/>
                  <a:pt x="563" y="1315"/>
                  <a:pt x="558" y="1313"/>
                </a:cubicBezTo>
                <a:cubicBezTo>
                  <a:pt x="552" y="1312"/>
                  <a:pt x="546" y="1310"/>
                  <a:pt x="541" y="1310"/>
                </a:cubicBezTo>
                <a:cubicBezTo>
                  <a:pt x="542" y="1308"/>
                  <a:pt x="537" y="1307"/>
                  <a:pt x="539" y="1305"/>
                </a:cubicBezTo>
                <a:cubicBezTo>
                  <a:pt x="542" y="1306"/>
                  <a:pt x="546" y="1308"/>
                  <a:pt x="545" y="1305"/>
                </a:cubicBezTo>
                <a:cubicBezTo>
                  <a:pt x="540" y="1302"/>
                  <a:pt x="533" y="1301"/>
                  <a:pt x="528" y="1299"/>
                </a:cubicBezTo>
                <a:cubicBezTo>
                  <a:pt x="524" y="1298"/>
                  <a:pt x="519" y="1298"/>
                  <a:pt x="517" y="1298"/>
                </a:cubicBezTo>
                <a:cubicBezTo>
                  <a:pt x="515" y="1298"/>
                  <a:pt x="512" y="1296"/>
                  <a:pt x="510" y="1296"/>
                </a:cubicBezTo>
                <a:cubicBezTo>
                  <a:pt x="509" y="1295"/>
                  <a:pt x="506" y="1296"/>
                  <a:pt x="505" y="1296"/>
                </a:cubicBezTo>
                <a:cubicBezTo>
                  <a:pt x="503" y="1295"/>
                  <a:pt x="501" y="1294"/>
                  <a:pt x="499" y="1293"/>
                </a:cubicBezTo>
                <a:cubicBezTo>
                  <a:pt x="495" y="1292"/>
                  <a:pt x="495" y="1294"/>
                  <a:pt x="493" y="1293"/>
                </a:cubicBezTo>
                <a:cubicBezTo>
                  <a:pt x="488" y="1291"/>
                  <a:pt x="484" y="1288"/>
                  <a:pt x="479" y="1285"/>
                </a:cubicBezTo>
                <a:cubicBezTo>
                  <a:pt x="475" y="1284"/>
                  <a:pt x="481" y="1289"/>
                  <a:pt x="475" y="1287"/>
                </a:cubicBezTo>
                <a:cubicBezTo>
                  <a:pt x="474" y="1284"/>
                  <a:pt x="473" y="1283"/>
                  <a:pt x="469" y="1281"/>
                </a:cubicBezTo>
                <a:cubicBezTo>
                  <a:pt x="468" y="1280"/>
                  <a:pt x="468" y="1279"/>
                  <a:pt x="467" y="1278"/>
                </a:cubicBezTo>
                <a:cubicBezTo>
                  <a:pt x="465" y="1277"/>
                  <a:pt x="464" y="1277"/>
                  <a:pt x="463" y="1277"/>
                </a:cubicBezTo>
                <a:cubicBezTo>
                  <a:pt x="459" y="1275"/>
                  <a:pt x="454" y="1270"/>
                  <a:pt x="451" y="1269"/>
                </a:cubicBezTo>
                <a:cubicBezTo>
                  <a:pt x="448" y="1267"/>
                  <a:pt x="442" y="1266"/>
                  <a:pt x="438" y="1264"/>
                </a:cubicBezTo>
                <a:cubicBezTo>
                  <a:pt x="437" y="1263"/>
                  <a:pt x="437" y="1262"/>
                  <a:pt x="436" y="1262"/>
                </a:cubicBezTo>
                <a:cubicBezTo>
                  <a:pt x="435" y="1261"/>
                  <a:pt x="434" y="1262"/>
                  <a:pt x="431" y="1260"/>
                </a:cubicBezTo>
                <a:cubicBezTo>
                  <a:pt x="429" y="1259"/>
                  <a:pt x="429" y="1257"/>
                  <a:pt x="427" y="1256"/>
                </a:cubicBezTo>
                <a:cubicBezTo>
                  <a:pt x="425" y="1255"/>
                  <a:pt x="425" y="1257"/>
                  <a:pt x="423" y="1256"/>
                </a:cubicBezTo>
                <a:cubicBezTo>
                  <a:pt x="423" y="1256"/>
                  <a:pt x="421" y="1250"/>
                  <a:pt x="418" y="1250"/>
                </a:cubicBezTo>
                <a:cubicBezTo>
                  <a:pt x="415" y="1251"/>
                  <a:pt x="420" y="1256"/>
                  <a:pt x="415" y="1254"/>
                </a:cubicBezTo>
                <a:cubicBezTo>
                  <a:pt x="410" y="1250"/>
                  <a:pt x="408" y="1246"/>
                  <a:pt x="404" y="1244"/>
                </a:cubicBezTo>
                <a:cubicBezTo>
                  <a:pt x="399" y="1241"/>
                  <a:pt x="396" y="1242"/>
                  <a:pt x="394" y="1240"/>
                </a:cubicBezTo>
                <a:cubicBezTo>
                  <a:pt x="393" y="1239"/>
                  <a:pt x="396" y="1238"/>
                  <a:pt x="394" y="1237"/>
                </a:cubicBezTo>
                <a:cubicBezTo>
                  <a:pt x="394" y="1237"/>
                  <a:pt x="389" y="1239"/>
                  <a:pt x="388" y="1236"/>
                </a:cubicBezTo>
                <a:cubicBezTo>
                  <a:pt x="387" y="1233"/>
                  <a:pt x="389" y="1235"/>
                  <a:pt x="390" y="1233"/>
                </a:cubicBezTo>
                <a:cubicBezTo>
                  <a:pt x="388" y="1231"/>
                  <a:pt x="385" y="1229"/>
                  <a:pt x="382" y="1227"/>
                </a:cubicBezTo>
                <a:cubicBezTo>
                  <a:pt x="380" y="1226"/>
                  <a:pt x="377" y="1224"/>
                  <a:pt x="374" y="1222"/>
                </a:cubicBezTo>
                <a:cubicBezTo>
                  <a:pt x="369" y="1218"/>
                  <a:pt x="364" y="1214"/>
                  <a:pt x="360" y="1210"/>
                </a:cubicBezTo>
                <a:cubicBezTo>
                  <a:pt x="356" y="1206"/>
                  <a:pt x="352" y="1203"/>
                  <a:pt x="348" y="1203"/>
                </a:cubicBezTo>
                <a:cubicBezTo>
                  <a:pt x="349" y="1204"/>
                  <a:pt x="351" y="1205"/>
                  <a:pt x="350" y="1205"/>
                </a:cubicBezTo>
                <a:cubicBezTo>
                  <a:pt x="348" y="1201"/>
                  <a:pt x="342" y="1200"/>
                  <a:pt x="339" y="1197"/>
                </a:cubicBezTo>
                <a:cubicBezTo>
                  <a:pt x="336" y="1195"/>
                  <a:pt x="336" y="1193"/>
                  <a:pt x="333" y="1190"/>
                </a:cubicBezTo>
                <a:cubicBezTo>
                  <a:pt x="330" y="1188"/>
                  <a:pt x="329" y="1189"/>
                  <a:pt x="326" y="1186"/>
                </a:cubicBezTo>
                <a:cubicBezTo>
                  <a:pt x="327" y="1185"/>
                  <a:pt x="329" y="1186"/>
                  <a:pt x="330" y="1185"/>
                </a:cubicBezTo>
                <a:cubicBezTo>
                  <a:pt x="326" y="1182"/>
                  <a:pt x="324" y="1181"/>
                  <a:pt x="320" y="1179"/>
                </a:cubicBezTo>
                <a:cubicBezTo>
                  <a:pt x="318" y="1177"/>
                  <a:pt x="318" y="1175"/>
                  <a:pt x="315" y="1173"/>
                </a:cubicBezTo>
                <a:cubicBezTo>
                  <a:pt x="308" y="1166"/>
                  <a:pt x="297" y="1159"/>
                  <a:pt x="291" y="1152"/>
                </a:cubicBezTo>
                <a:cubicBezTo>
                  <a:pt x="289" y="1148"/>
                  <a:pt x="287" y="1144"/>
                  <a:pt x="284" y="1141"/>
                </a:cubicBezTo>
                <a:cubicBezTo>
                  <a:pt x="284" y="1142"/>
                  <a:pt x="282" y="1142"/>
                  <a:pt x="282" y="1141"/>
                </a:cubicBezTo>
                <a:cubicBezTo>
                  <a:pt x="281" y="1141"/>
                  <a:pt x="279" y="1139"/>
                  <a:pt x="279" y="1138"/>
                </a:cubicBezTo>
                <a:cubicBezTo>
                  <a:pt x="276" y="1135"/>
                  <a:pt x="274" y="1130"/>
                  <a:pt x="271" y="1126"/>
                </a:cubicBezTo>
                <a:cubicBezTo>
                  <a:pt x="269" y="1124"/>
                  <a:pt x="266" y="1122"/>
                  <a:pt x="264" y="1119"/>
                </a:cubicBezTo>
                <a:cubicBezTo>
                  <a:pt x="261" y="1116"/>
                  <a:pt x="259" y="1111"/>
                  <a:pt x="257" y="1109"/>
                </a:cubicBezTo>
                <a:cubicBezTo>
                  <a:pt x="255" y="1107"/>
                  <a:pt x="252" y="1105"/>
                  <a:pt x="251" y="1104"/>
                </a:cubicBezTo>
                <a:cubicBezTo>
                  <a:pt x="250" y="1103"/>
                  <a:pt x="250" y="1102"/>
                  <a:pt x="249" y="1101"/>
                </a:cubicBezTo>
                <a:cubicBezTo>
                  <a:pt x="248" y="1099"/>
                  <a:pt x="247" y="1097"/>
                  <a:pt x="245" y="1096"/>
                </a:cubicBezTo>
                <a:cubicBezTo>
                  <a:pt x="244" y="1094"/>
                  <a:pt x="242" y="1092"/>
                  <a:pt x="240" y="1090"/>
                </a:cubicBezTo>
                <a:cubicBezTo>
                  <a:pt x="237" y="1086"/>
                  <a:pt x="234" y="1082"/>
                  <a:pt x="231" y="1078"/>
                </a:cubicBezTo>
                <a:cubicBezTo>
                  <a:pt x="230" y="1077"/>
                  <a:pt x="229" y="1075"/>
                  <a:pt x="228" y="1073"/>
                </a:cubicBezTo>
                <a:cubicBezTo>
                  <a:pt x="227" y="1072"/>
                  <a:pt x="226" y="1070"/>
                  <a:pt x="225" y="1068"/>
                </a:cubicBezTo>
                <a:cubicBezTo>
                  <a:pt x="223" y="1065"/>
                  <a:pt x="222" y="1061"/>
                  <a:pt x="219" y="1058"/>
                </a:cubicBezTo>
                <a:cubicBezTo>
                  <a:pt x="216" y="1053"/>
                  <a:pt x="212" y="1050"/>
                  <a:pt x="209" y="1045"/>
                </a:cubicBezTo>
                <a:cubicBezTo>
                  <a:pt x="208" y="1042"/>
                  <a:pt x="207" y="1039"/>
                  <a:pt x="206" y="1036"/>
                </a:cubicBezTo>
                <a:cubicBezTo>
                  <a:pt x="204" y="1034"/>
                  <a:pt x="202" y="1033"/>
                  <a:pt x="200" y="1030"/>
                </a:cubicBezTo>
                <a:cubicBezTo>
                  <a:pt x="198" y="1027"/>
                  <a:pt x="196" y="1024"/>
                  <a:pt x="195" y="1021"/>
                </a:cubicBezTo>
                <a:cubicBezTo>
                  <a:pt x="193" y="1017"/>
                  <a:pt x="191" y="1013"/>
                  <a:pt x="189" y="1010"/>
                </a:cubicBezTo>
                <a:cubicBezTo>
                  <a:pt x="186" y="1002"/>
                  <a:pt x="183" y="994"/>
                  <a:pt x="180" y="987"/>
                </a:cubicBezTo>
                <a:cubicBezTo>
                  <a:pt x="179" y="985"/>
                  <a:pt x="176" y="983"/>
                  <a:pt x="175" y="981"/>
                </a:cubicBezTo>
                <a:cubicBezTo>
                  <a:pt x="173" y="977"/>
                  <a:pt x="172" y="968"/>
                  <a:pt x="168" y="971"/>
                </a:cubicBezTo>
                <a:cubicBezTo>
                  <a:pt x="168" y="973"/>
                  <a:pt x="169" y="975"/>
                  <a:pt x="170" y="977"/>
                </a:cubicBezTo>
                <a:cubicBezTo>
                  <a:pt x="171" y="979"/>
                  <a:pt x="172" y="981"/>
                  <a:pt x="172" y="982"/>
                </a:cubicBezTo>
                <a:cubicBezTo>
                  <a:pt x="174" y="986"/>
                  <a:pt x="177" y="990"/>
                  <a:pt x="179" y="994"/>
                </a:cubicBezTo>
                <a:cubicBezTo>
                  <a:pt x="181" y="998"/>
                  <a:pt x="182" y="1001"/>
                  <a:pt x="184" y="1005"/>
                </a:cubicBezTo>
                <a:cubicBezTo>
                  <a:pt x="185" y="1008"/>
                  <a:pt x="187" y="1011"/>
                  <a:pt x="189" y="1015"/>
                </a:cubicBezTo>
                <a:cubicBezTo>
                  <a:pt x="192" y="1021"/>
                  <a:pt x="195" y="1028"/>
                  <a:pt x="198" y="1032"/>
                </a:cubicBezTo>
                <a:cubicBezTo>
                  <a:pt x="200" y="1034"/>
                  <a:pt x="201" y="1034"/>
                  <a:pt x="203" y="1036"/>
                </a:cubicBezTo>
                <a:cubicBezTo>
                  <a:pt x="203" y="1038"/>
                  <a:pt x="203" y="1041"/>
                  <a:pt x="204" y="1042"/>
                </a:cubicBezTo>
                <a:cubicBezTo>
                  <a:pt x="206" y="1047"/>
                  <a:pt x="210" y="1052"/>
                  <a:pt x="211" y="1053"/>
                </a:cubicBezTo>
                <a:cubicBezTo>
                  <a:pt x="212" y="1054"/>
                  <a:pt x="211" y="1056"/>
                  <a:pt x="212" y="1058"/>
                </a:cubicBezTo>
                <a:cubicBezTo>
                  <a:pt x="212" y="1058"/>
                  <a:pt x="214" y="1058"/>
                  <a:pt x="214" y="1058"/>
                </a:cubicBezTo>
                <a:cubicBezTo>
                  <a:pt x="215" y="1059"/>
                  <a:pt x="216" y="1061"/>
                  <a:pt x="217" y="1062"/>
                </a:cubicBezTo>
                <a:cubicBezTo>
                  <a:pt x="219" y="1065"/>
                  <a:pt x="222" y="1070"/>
                  <a:pt x="224" y="1073"/>
                </a:cubicBezTo>
                <a:cubicBezTo>
                  <a:pt x="226" y="1077"/>
                  <a:pt x="227" y="1080"/>
                  <a:pt x="226" y="1081"/>
                </a:cubicBezTo>
                <a:cubicBezTo>
                  <a:pt x="221" y="1077"/>
                  <a:pt x="218" y="1069"/>
                  <a:pt x="215" y="1065"/>
                </a:cubicBezTo>
                <a:cubicBezTo>
                  <a:pt x="212" y="1060"/>
                  <a:pt x="209" y="1057"/>
                  <a:pt x="206" y="1052"/>
                </a:cubicBezTo>
                <a:cubicBezTo>
                  <a:pt x="205" y="1051"/>
                  <a:pt x="205" y="1050"/>
                  <a:pt x="205" y="1049"/>
                </a:cubicBezTo>
                <a:cubicBezTo>
                  <a:pt x="202" y="1045"/>
                  <a:pt x="199" y="1039"/>
                  <a:pt x="196" y="1033"/>
                </a:cubicBezTo>
                <a:cubicBezTo>
                  <a:pt x="195" y="1032"/>
                  <a:pt x="194" y="1030"/>
                  <a:pt x="193" y="1029"/>
                </a:cubicBezTo>
                <a:cubicBezTo>
                  <a:pt x="192" y="1027"/>
                  <a:pt x="192" y="1026"/>
                  <a:pt x="191" y="1024"/>
                </a:cubicBezTo>
                <a:cubicBezTo>
                  <a:pt x="189" y="1022"/>
                  <a:pt x="188" y="1019"/>
                  <a:pt x="186" y="1017"/>
                </a:cubicBezTo>
                <a:cubicBezTo>
                  <a:pt x="183" y="1011"/>
                  <a:pt x="182" y="1006"/>
                  <a:pt x="179" y="1001"/>
                </a:cubicBezTo>
                <a:cubicBezTo>
                  <a:pt x="177" y="997"/>
                  <a:pt x="174" y="993"/>
                  <a:pt x="171" y="988"/>
                </a:cubicBezTo>
                <a:cubicBezTo>
                  <a:pt x="169" y="983"/>
                  <a:pt x="167" y="978"/>
                  <a:pt x="166" y="975"/>
                </a:cubicBezTo>
                <a:cubicBezTo>
                  <a:pt x="165" y="972"/>
                  <a:pt x="163" y="970"/>
                  <a:pt x="161" y="968"/>
                </a:cubicBezTo>
                <a:cubicBezTo>
                  <a:pt x="160" y="965"/>
                  <a:pt x="159" y="958"/>
                  <a:pt x="156" y="960"/>
                </a:cubicBezTo>
                <a:cubicBezTo>
                  <a:pt x="158" y="966"/>
                  <a:pt x="159" y="972"/>
                  <a:pt x="162" y="978"/>
                </a:cubicBezTo>
                <a:cubicBezTo>
                  <a:pt x="164" y="981"/>
                  <a:pt x="166" y="982"/>
                  <a:pt x="167" y="984"/>
                </a:cubicBezTo>
                <a:cubicBezTo>
                  <a:pt x="168" y="986"/>
                  <a:pt x="167" y="988"/>
                  <a:pt x="169" y="990"/>
                </a:cubicBezTo>
                <a:cubicBezTo>
                  <a:pt x="171" y="996"/>
                  <a:pt x="175" y="1001"/>
                  <a:pt x="178" y="1007"/>
                </a:cubicBezTo>
                <a:cubicBezTo>
                  <a:pt x="180" y="1012"/>
                  <a:pt x="183" y="1017"/>
                  <a:pt x="185" y="1022"/>
                </a:cubicBezTo>
                <a:cubicBezTo>
                  <a:pt x="188" y="1027"/>
                  <a:pt x="190" y="1032"/>
                  <a:pt x="192" y="1036"/>
                </a:cubicBezTo>
                <a:cubicBezTo>
                  <a:pt x="195" y="1041"/>
                  <a:pt x="197" y="1046"/>
                  <a:pt x="200" y="1050"/>
                </a:cubicBezTo>
                <a:cubicBezTo>
                  <a:pt x="201" y="1052"/>
                  <a:pt x="202" y="1054"/>
                  <a:pt x="203" y="1056"/>
                </a:cubicBezTo>
                <a:cubicBezTo>
                  <a:pt x="204" y="1058"/>
                  <a:pt x="205" y="1059"/>
                  <a:pt x="207" y="1061"/>
                </a:cubicBezTo>
                <a:cubicBezTo>
                  <a:pt x="208" y="1063"/>
                  <a:pt x="210" y="1063"/>
                  <a:pt x="211" y="1065"/>
                </a:cubicBezTo>
                <a:cubicBezTo>
                  <a:pt x="213" y="1068"/>
                  <a:pt x="213" y="1072"/>
                  <a:pt x="215" y="1076"/>
                </a:cubicBezTo>
                <a:cubicBezTo>
                  <a:pt x="217" y="1079"/>
                  <a:pt x="220" y="1082"/>
                  <a:pt x="223" y="1086"/>
                </a:cubicBezTo>
                <a:cubicBezTo>
                  <a:pt x="225" y="1088"/>
                  <a:pt x="227" y="1092"/>
                  <a:pt x="229" y="1095"/>
                </a:cubicBezTo>
                <a:cubicBezTo>
                  <a:pt x="232" y="1099"/>
                  <a:pt x="234" y="1102"/>
                  <a:pt x="237" y="1106"/>
                </a:cubicBezTo>
                <a:cubicBezTo>
                  <a:pt x="240" y="1110"/>
                  <a:pt x="243" y="1114"/>
                  <a:pt x="246" y="1118"/>
                </a:cubicBezTo>
                <a:cubicBezTo>
                  <a:pt x="249" y="1122"/>
                  <a:pt x="252" y="1126"/>
                  <a:pt x="255" y="1130"/>
                </a:cubicBezTo>
                <a:cubicBezTo>
                  <a:pt x="257" y="1132"/>
                  <a:pt x="258" y="1132"/>
                  <a:pt x="260" y="1134"/>
                </a:cubicBezTo>
                <a:cubicBezTo>
                  <a:pt x="265" y="1141"/>
                  <a:pt x="269" y="1147"/>
                  <a:pt x="274" y="1152"/>
                </a:cubicBezTo>
                <a:cubicBezTo>
                  <a:pt x="280" y="1158"/>
                  <a:pt x="282" y="1160"/>
                  <a:pt x="286" y="1165"/>
                </a:cubicBezTo>
                <a:cubicBezTo>
                  <a:pt x="288" y="1167"/>
                  <a:pt x="291" y="1168"/>
                  <a:pt x="292" y="1170"/>
                </a:cubicBezTo>
                <a:cubicBezTo>
                  <a:pt x="294" y="1172"/>
                  <a:pt x="294" y="1174"/>
                  <a:pt x="296" y="1176"/>
                </a:cubicBezTo>
                <a:cubicBezTo>
                  <a:pt x="297" y="1177"/>
                  <a:pt x="299" y="1177"/>
                  <a:pt x="301" y="1179"/>
                </a:cubicBezTo>
                <a:cubicBezTo>
                  <a:pt x="301" y="1179"/>
                  <a:pt x="303" y="1181"/>
                  <a:pt x="304" y="1183"/>
                </a:cubicBezTo>
                <a:cubicBezTo>
                  <a:pt x="306" y="1184"/>
                  <a:pt x="306" y="1183"/>
                  <a:pt x="308" y="1185"/>
                </a:cubicBezTo>
                <a:cubicBezTo>
                  <a:pt x="310" y="1188"/>
                  <a:pt x="312" y="1192"/>
                  <a:pt x="315" y="1195"/>
                </a:cubicBezTo>
                <a:cubicBezTo>
                  <a:pt x="318" y="1199"/>
                  <a:pt x="325" y="1203"/>
                  <a:pt x="330" y="1208"/>
                </a:cubicBezTo>
                <a:cubicBezTo>
                  <a:pt x="332" y="1210"/>
                  <a:pt x="334" y="1213"/>
                  <a:pt x="335" y="1214"/>
                </a:cubicBezTo>
                <a:cubicBezTo>
                  <a:pt x="338" y="1217"/>
                  <a:pt x="343" y="1221"/>
                  <a:pt x="344" y="1221"/>
                </a:cubicBezTo>
                <a:cubicBezTo>
                  <a:pt x="345" y="1222"/>
                  <a:pt x="347" y="1226"/>
                  <a:pt x="351" y="1228"/>
                </a:cubicBezTo>
                <a:cubicBezTo>
                  <a:pt x="353" y="1229"/>
                  <a:pt x="355" y="1228"/>
                  <a:pt x="357" y="1229"/>
                </a:cubicBezTo>
                <a:cubicBezTo>
                  <a:pt x="360" y="1231"/>
                  <a:pt x="360" y="1233"/>
                  <a:pt x="363" y="1235"/>
                </a:cubicBezTo>
                <a:cubicBezTo>
                  <a:pt x="367" y="1237"/>
                  <a:pt x="371" y="1239"/>
                  <a:pt x="376" y="1241"/>
                </a:cubicBezTo>
                <a:cubicBezTo>
                  <a:pt x="382" y="1245"/>
                  <a:pt x="387" y="1251"/>
                  <a:pt x="394" y="1256"/>
                </a:cubicBezTo>
                <a:cubicBezTo>
                  <a:pt x="397" y="1258"/>
                  <a:pt x="400" y="1258"/>
                  <a:pt x="403" y="1260"/>
                </a:cubicBezTo>
                <a:cubicBezTo>
                  <a:pt x="405" y="1261"/>
                  <a:pt x="408" y="1264"/>
                  <a:pt x="410" y="1266"/>
                </a:cubicBezTo>
                <a:cubicBezTo>
                  <a:pt x="420" y="1273"/>
                  <a:pt x="432" y="1277"/>
                  <a:pt x="441" y="1283"/>
                </a:cubicBezTo>
                <a:cubicBezTo>
                  <a:pt x="443" y="1284"/>
                  <a:pt x="445" y="1287"/>
                  <a:pt x="447" y="1288"/>
                </a:cubicBezTo>
                <a:cubicBezTo>
                  <a:pt x="451" y="1290"/>
                  <a:pt x="455" y="1291"/>
                  <a:pt x="460" y="1294"/>
                </a:cubicBezTo>
                <a:cubicBezTo>
                  <a:pt x="462" y="1295"/>
                  <a:pt x="464" y="1297"/>
                  <a:pt x="467" y="1298"/>
                </a:cubicBezTo>
                <a:cubicBezTo>
                  <a:pt x="469" y="1299"/>
                  <a:pt x="472" y="1299"/>
                  <a:pt x="474" y="1300"/>
                </a:cubicBezTo>
                <a:cubicBezTo>
                  <a:pt x="479" y="1303"/>
                  <a:pt x="486" y="1307"/>
                  <a:pt x="490" y="1309"/>
                </a:cubicBezTo>
                <a:cubicBezTo>
                  <a:pt x="497" y="1314"/>
                  <a:pt x="499" y="1311"/>
                  <a:pt x="505" y="1313"/>
                </a:cubicBezTo>
                <a:cubicBezTo>
                  <a:pt x="506" y="1314"/>
                  <a:pt x="510" y="1316"/>
                  <a:pt x="514" y="1317"/>
                </a:cubicBezTo>
                <a:cubicBezTo>
                  <a:pt x="517" y="1318"/>
                  <a:pt x="521" y="1320"/>
                  <a:pt x="524" y="1321"/>
                </a:cubicBezTo>
                <a:cubicBezTo>
                  <a:pt x="527" y="1321"/>
                  <a:pt x="529" y="1320"/>
                  <a:pt x="531" y="1321"/>
                </a:cubicBezTo>
                <a:cubicBezTo>
                  <a:pt x="541" y="1323"/>
                  <a:pt x="543" y="1327"/>
                  <a:pt x="548" y="1329"/>
                </a:cubicBezTo>
                <a:cubicBezTo>
                  <a:pt x="552" y="1330"/>
                  <a:pt x="556" y="1329"/>
                  <a:pt x="559" y="1330"/>
                </a:cubicBezTo>
                <a:cubicBezTo>
                  <a:pt x="562" y="1331"/>
                  <a:pt x="565" y="1333"/>
                  <a:pt x="568" y="1334"/>
                </a:cubicBezTo>
                <a:cubicBezTo>
                  <a:pt x="571" y="1335"/>
                  <a:pt x="574" y="1334"/>
                  <a:pt x="576" y="1335"/>
                </a:cubicBezTo>
                <a:cubicBezTo>
                  <a:pt x="578" y="1335"/>
                  <a:pt x="579" y="1337"/>
                  <a:pt x="582" y="1337"/>
                </a:cubicBezTo>
                <a:cubicBezTo>
                  <a:pt x="587" y="1338"/>
                  <a:pt x="596" y="1339"/>
                  <a:pt x="601" y="1341"/>
                </a:cubicBezTo>
                <a:cubicBezTo>
                  <a:pt x="603" y="1341"/>
                  <a:pt x="605" y="1343"/>
                  <a:pt x="607" y="1344"/>
                </a:cubicBezTo>
                <a:cubicBezTo>
                  <a:pt x="609" y="1344"/>
                  <a:pt x="612" y="1344"/>
                  <a:pt x="615" y="1345"/>
                </a:cubicBezTo>
                <a:cubicBezTo>
                  <a:pt x="618" y="1345"/>
                  <a:pt x="620" y="1347"/>
                  <a:pt x="622" y="1347"/>
                </a:cubicBezTo>
                <a:cubicBezTo>
                  <a:pt x="621" y="1347"/>
                  <a:pt x="626" y="1347"/>
                  <a:pt x="627" y="1347"/>
                </a:cubicBezTo>
                <a:cubicBezTo>
                  <a:pt x="629" y="1347"/>
                  <a:pt x="631" y="1347"/>
                  <a:pt x="634" y="1348"/>
                </a:cubicBezTo>
                <a:cubicBezTo>
                  <a:pt x="637" y="1348"/>
                  <a:pt x="640" y="1348"/>
                  <a:pt x="642" y="1349"/>
                </a:cubicBezTo>
                <a:cubicBezTo>
                  <a:pt x="642" y="1349"/>
                  <a:pt x="641" y="1350"/>
                  <a:pt x="641" y="1351"/>
                </a:cubicBezTo>
                <a:cubicBezTo>
                  <a:pt x="644" y="1352"/>
                  <a:pt x="657" y="1351"/>
                  <a:pt x="656" y="1351"/>
                </a:cubicBezTo>
                <a:cubicBezTo>
                  <a:pt x="659" y="1352"/>
                  <a:pt x="661" y="1354"/>
                  <a:pt x="664" y="1354"/>
                </a:cubicBezTo>
                <a:cubicBezTo>
                  <a:pt x="664" y="1354"/>
                  <a:pt x="667" y="1352"/>
                  <a:pt x="668" y="1352"/>
                </a:cubicBezTo>
                <a:cubicBezTo>
                  <a:pt x="670" y="1352"/>
                  <a:pt x="670" y="1353"/>
                  <a:pt x="672" y="1353"/>
                </a:cubicBezTo>
                <a:cubicBezTo>
                  <a:pt x="672" y="1353"/>
                  <a:pt x="673" y="1352"/>
                  <a:pt x="675" y="1352"/>
                </a:cubicBezTo>
                <a:cubicBezTo>
                  <a:pt x="686" y="1353"/>
                  <a:pt x="694" y="1355"/>
                  <a:pt x="700" y="1355"/>
                </a:cubicBezTo>
                <a:cubicBezTo>
                  <a:pt x="702" y="1355"/>
                  <a:pt x="706" y="1353"/>
                  <a:pt x="708" y="1353"/>
                </a:cubicBezTo>
                <a:cubicBezTo>
                  <a:pt x="709" y="1353"/>
                  <a:pt x="710" y="1355"/>
                  <a:pt x="713" y="1355"/>
                </a:cubicBezTo>
                <a:cubicBezTo>
                  <a:pt x="716" y="1355"/>
                  <a:pt x="717" y="1354"/>
                  <a:pt x="720" y="1354"/>
                </a:cubicBezTo>
                <a:cubicBezTo>
                  <a:pt x="721" y="1354"/>
                  <a:pt x="724" y="1355"/>
                  <a:pt x="726" y="1355"/>
                </a:cubicBezTo>
                <a:cubicBezTo>
                  <a:pt x="735" y="1356"/>
                  <a:pt x="739" y="1354"/>
                  <a:pt x="745" y="1353"/>
                </a:cubicBezTo>
                <a:cubicBezTo>
                  <a:pt x="747" y="1353"/>
                  <a:pt x="750" y="1355"/>
                  <a:pt x="753" y="1355"/>
                </a:cubicBezTo>
                <a:cubicBezTo>
                  <a:pt x="760" y="1354"/>
                  <a:pt x="757" y="1352"/>
                  <a:pt x="761" y="1354"/>
                </a:cubicBezTo>
                <a:cubicBezTo>
                  <a:pt x="763" y="1355"/>
                  <a:pt x="767" y="1354"/>
                  <a:pt x="772" y="1354"/>
                </a:cubicBezTo>
                <a:cubicBezTo>
                  <a:pt x="777" y="1353"/>
                  <a:pt x="782" y="1352"/>
                  <a:pt x="787" y="1352"/>
                </a:cubicBezTo>
                <a:cubicBezTo>
                  <a:pt x="793" y="1351"/>
                  <a:pt x="799" y="1352"/>
                  <a:pt x="803" y="1352"/>
                </a:cubicBezTo>
                <a:cubicBezTo>
                  <a:pt x="807" y="1351"/>
                  <a:pt x="810" y="1349"/>
                  <a:pt x="813" y="1348"/>
                </a:cubicBezTo>
                <a:cubicBezTo>
                  <a:pt x="822" y="1347"/>
                  <a:pt x="836" y="1344"/>
                  <a:pt x="846" y="1342"/>
                </a:cubicBezTo>
                <a:cubicBezTo>
                  <a:pt x="848" y="1342"/>
                  <a:pt x="851" y="1342"/>
                  <a:pt x="853" y="1342"/>
                </a:cubicBezTo>
                <a:cubicBezTo>
                  <a:pt x="858" y="1341"/>
                  <a:pt x="867" y="1339"/>
                  <a:pt x="870" y="1338"/>
                </a:cubicBezTo>
                <a:cubicBezTo>
                  <a:pt x="872" y="1337"/>
                  <a:pt x="873" y="1334"/>
                  <a:pt x="875" y="1333"/>
                </a:cubicBezTo>
                <a:cubicBezTo>
                  <a:pt x="879" y="1332"/>
                  <a:pt x="883" y="1333"/>
                  <a:pt x="888" y="1332"/>
                </a:cubicBezTo>
                <a:cubicBezTo>
                  <a:pt x="893" y="1331"/>
                  <a:pt x="899" y="1328"/>
                  <a:pt x="902" y="1327"/>
                </a:cubicBezTo>
                <a:cubicBezTo>
                  <a:pt x="904" y="1327"/>
                  <a:pt x="906" y="1328"/>
                  <a:pt x="907" y="1327"/>
                </a:cubicBezTo>
                <a:cubicBezTo>
                  <a:pt x="915" y="1326"/>
                  <a:pt x="920" y="1323"/>
                  <a:pt x="926" y="1321"/>
                </a:cubicBezTo>
                <a:cubicBezTo>
                  <a:pt x="928" y="1320"/>
                  <a:pt x="930" y="1319"/>
                  <a:pt x="932" y="1319"/>
                </a:cubicBezTo>
                <a:cubicBezTo>
                  <a:pt x="934" y="1318"/>
                  <a:pt x="935" y="1318"/>
                  <a:pt x="937" y="1317"/>
                </a:cubicBezTo>
                <a:cubicBezTo>
                  <a:pt x="941" y="1316"/>
                  <a:pt x="944" y="1316"/>
                  <a:pt x="946" y="1315"/>
                </a:cubicBezTo>
                <a:cubicBezTo>
                  <a:pt x="953" y="1312"/>
                  <a:pt x="959" y="1309"/>
                  <a:pt x="965" y="1305"/>
                </a:cubicBezTo>
                <a:cubicBezTo>
                  <a:pt x="968" y="1304"/>
                  <a:pt x="973" y="1304"/>
                  <a:pt x="976" y="1302"/>
                </a:cubicBezTo>
                <a:cubicBezTo>
                  <a:pt x="977" y="1301"/>
                  <a:pt x="979" y="1299"/>
                  <a:pt x="982" y="1298"/>
                </a:cubicBezTo>
                <a:cubicBezTo>
                  <a:pt x="984" y="1297"/>
                  <a:pt x="985" y="1298"/>
                  <a:pt x="987" y="1297"/>
                </a:cubicBezTo>
                <a:cubicBezTo>
                  <a:pt x="989" y="1297"/>
                  <a:pt x="992" y="1293"/>
                  <a:pt x="995" y="1292"/>
                </a:cubicBezTo>
                <a:cubicBezTo>
                  <a:pt x="999" y="1290"/>
                  <a:pt x="1002" y="1288"/>
                  <a:pt x="1006" y="1286"/>
                </a:cubicBezTo>
                <a:cubicBezTo>
                  <a:pt x="1012" y="1283"/>
                  <a:pt x="1029" y="1274"/>
                  <a:pt x="1032" y="1272"/>
                </a:cubicBezTo>
                <a:cubicBezTo>
                  <a:pt x="1033" y="1271"/>
                  <a:pt x="1032" y="1270"/>
                  <a:pt x="1035" y="1269"/>
                </a:cubicBezTo>
                <a:cubicBezTo>
                  <a:pt x="1036" y="1269"/>
                  <a:pt x="1037" y="1270"/>
                  <a:pt x="1040" y="1268"/>
                </a:cubicBezTo>
                <a:cubicBezTo>
                  <a:pt x="1045" y="1265"/>
                  <a:pt x="1048" y="1262"/>
                  <a:pt x="1051" y="1261"/>
                </a:cubicBezTo>
                <a:cubicBezTo>
                  <a:pt x="1058" y="1259"/>
                  <a:pt x="1068" y="1255"/>
                  <a:pt x="1070" y="1249"/>
                </a:cubicBezTo>
                <a:cubicBezTo>
                  <a:pt x="1077" y="1249"/>
                  <a:pt x="1079" y="1244"/>
                  <a:pt x="1084" y="1239"/>
                </a:cubicBezTo>
                <a:cubicBezTo>
                  <a:pt x="1090" y="1233"/>
                  <a:pt x="1091" y="1234"/>
                  <a:pt x="1097" y="1230"/>
                </a:cubicBezTo>
                <a:cubicBezTo>
                  <a:pt x="1101" y="1227"/>
                  <a:pt x="1105" y="1224"/>
                  <a:pt x="1106" y="1223"/>
                </a:cubicBezTo>
                <a:cubicBezTo>
                  <a:pt x="1107" y="1223"/>
                  <a:pt x="1107" y="1224"/>
                  <a:pt x="1108" y="1224"/>
                </a:cubicBezTo>
                <a:cubicBezTo>
                  <a:pt x="1110" y="1224"/>
                  <a:pt x="1113" y="1221"/>
                  <a:pt x="1115" y="1218"/>
                </a:cubicBezTo>
                <a:cubicBezTo>
                  <a:pt x="1117" y="1215"/>
                  <a:pt x="1119" y="1212"/>
                  <a:pt x="1120" y="1211"/>
                </a:cubicBezTo>
                <a:cubicBezTo>
                  <a:pt x="1122" y="1208"/>
                  <a:pt x="1126" y="1207"/>
                  <a:pt x="1128" y="1205"/>
                </a:cubicBezTo>
                <a:cubicBezTo>
                  <a:pt x="1131" y="1203"/>
                  <a:pt x="1130" y="1202"/>
                  <a:pt x="1133" y="1200"/>
                </a:cubicBezTo>
                <a:cubicBezTo>
                  <a:pt x="1139" y="1194"/>
                  <a:pt x="1149" y="1186"/>
                  <a:pt x="1156" y="1179"/>
                </a:cubicBezTo>
                <a:cubicBezTo>
                  <a:pt x="1158" y="1176"/>
                  <a:pt x="1159" y="1174"/>
                  <a:pt x="1161" y="1172"/>
                </a:cubicBezTo>
                <a:cubicBezTo>
                  <a:pt x="1163" y="1170"/>
                  <a:pt x="1164" y="1170"/>
                  <a:pt x="1166" y="1168"/>
                </a:cubicBezTo>
                <a:cubicBezTo>
                  <a:pt x="1168" y="1166"/>
                  <a:pt x="1170" y="1164"/>
                  <a:pt x="1172" y="1162"/>
                </a:cubicBezTo>
                <a:cubicBezTo>
                  <a:pt x="1175" y="1162"/>
                  <a:pt x="1173" y="1164"/>
                  <a:pt x="1176" y="1163"/>
                </a:cubicBezTo>
                <a:cubicBezTo>
                  <a:pt x="1178" y="1162"/>
                  <a:pt x="1181" y="1156"/>
                  <a:pt x="1182" y="1158"/>
                </a:cubicBezTo>
                <a:cubicBezTo>
                  <a:pt x="1184" y="1161"/>
                  <a:pt x="1178" y="1165"/>
                  <a:pt x="1175" y="1169"/>
                </a:cubicBezTo>
                <a:cubicBezTo>
                  <a:pt x="1171" y="1174"/>
                  <a:pt x="1167" y="1181"/>
                  <a:pt x="1163" y="1185"/>
                </a:cubicBezTo>
                <a:cubicBezTo>
                  <a:pt x="1160" y="1188"/>
                  <a:pt x="1157" y="1188"/>
                  <a:pt x="1154" y="1191"/>
                </a:cubicBezTo>
                <a:cubicBezTo>
                  <a:pt x="1146" y="1197"/>
                  <a:pt x="1147" y="1200"/>
                  <a:pt x="1143" y="1204"/>
                </a:cubicBezTo>
                <a:cubicBezTo>
                  <a:pt x="1142" y="1206"/>
                  <a:pt x="1137" y="1208"/>
                  <a:pt x="1136" y="1211"/>
                </a:cubicBezTo>
                <a:cubicBezTo>
                  <a:pt x="1138" y="1209"/>
                  <a:pt x="1143" y="1209"/>
                  <a:pt x="1141" y="1211"/>
                </a:cubicBezTo>
                <a:cubicBezTo>
                  <a:pt x="1137" y="1218"/>
                  <a:pt x="1131" y="1216"/>
                  <a:pt x="1128" y="1219"/>
                </a:cubicBezTo>
                <a:cubicBezTo>
                  <a:pt x="1126" y="1220"/>
                  <a:pt x="1126" y="1221"/>
                  <a:pt x="1126" y="1222"/>
                </a:cubicBezTo>
                <a:cubicBezTo>
                  <a:pt x="1123" y="1224"/>
                  <a:pt x="1120" y="1225"/>
                  <a:pt x="1121" y="1229"/>
                </a:cubicBezTo>
                <a:cubicBezTo>
                  <a:pt x="1125" y="1225"/>
                  <a:pt x="1129" y="1222"/>
                  <a:pt x="1127" y="1226"/>
                </a:cubicBezTo>
                <a:cubicBezTo>
                  <a:pt x="1122" y="1231"/>
                  <a:pt x="1118" y="1229"/>
                  <a:pt x="1113" y="1232"/>
                </a:cubicBezTo>
                <a:cubicBezTo>
                  <a:pt x="1108" y="1235"/>
                  <a:pt x="1106" y="1239"/>
                  <a:pt x="1102" y="1243"/>
                </a:cubicBezTo>
                <a:cubicBezTo>
                  <a:pt x="1102" y="1243"/>
                  <a:pt x="1098" y="1245"/>
                  <a:pt x="1097" y="1245"/>
                </a:cubicBezTo>
                <a:cubicBezTo>
                  <a:pt x="1091" y="1249"/>
                  <a:pt x="1079" y="1259"/>
                  <a:pt x="1074" y="1260"/>
                </a:cubicBezTo>
                <a:cubicBezTo>
                  <a:pt x="1077" y="1262"/>
                  <a:pt x="1073" y="1266"/>
                  <a:pt x="1071" y="1267"/>
                </a:cubicBezTo>
                <a:cubicBezTo>
                  <a:pt x="1071" y="1268"/>
                  <a:pt x="1065" y="1271"/>
                  <a:pt x="1063" y="1272"/>
                </a:cubicBezTo>
                <a:cubicBezTo>
                  <a:pt x="1062" y="1272"/>
                  <a:pt x="1062" y="1271"/>
                  <a:pt x="1062" y="1271"/>
                </a:cubicBezTo>
                <a:cubicBezTo>
                  <a:pt x="1061" y="1271"/>
                  <a:pt x="1059" y="1273"/>
                  <a:pt x="1059" y="1273"/>
                </a:cubicBezTo>
                <a:cubicBezTo>
                  <a:pt x="1058" y="1273"/>
                  <a:pt x="1056" y="1271"/>
                  <a:pt x="1056" y="1272"/>
                </a:cubicBezTo>
                <a:cubicBezTo>
                  <a:pt x="1052" y="1273"/>
                  <a:pt x="1048" y="1277"/>
                  <a:pt x="1046" y="1278"/>
                </a:cubicBezTo>
                <a:cubicBezTo>
                  <a:pt x="1047" y="1279"/>
                  <a:pt x="1049" y="1282"/>
                  <a:pt x="1048" y="1284"/>
                </a:cubicBezTo>
                <a:cubicBezTo>
                  <a:pt x="1043" y="1288"/>
                  <a:pt x="1042" y="1285"/>
                  <a:pt x="1045" y="1282"/>
                </a:cubicBezTo>
                <a:cubicBezTo>
                  <a:pt x="1038" y="1285"/>
                  <a:pt x="1040" y="1288"/>
                  <a:pt x="1039" y="1289"/>
                </a:cubicBezTo>
                <a:cubicBezTo>
                  <a:pt x="1037" y="1291"/>
                  <a:pt x="1035" y="1295"/>
                  <a:pt x="1030" y="1294"/>
                </a:cubicBezTo>
                <a:cubicBezTo>
                  <a:pt x="1033" y="1292"/>
                  <a:pt x="1035" y="1290"/>
                  <a:pt x="1035" y="1288"/>
                </a:cubicBezTo>
                <a:cubicBezTo>
                  <a:pt x="1030" y="1289"/>
                  <a:pt x="1026" y="1295"/>
                  <a:pt x="1021" y="1297"/>
                </a:cubicBezTo>
                <a:cubicBezTo>
                  <a:pt x="1017" y="1299"/>
                  <a:pt x="1016" y="1298"/>
                  <a:pt x="1013" y="1300"/>
                </a:cubicBezTo>
                <a:cubicBezTo>
                  <a:pt x="1011" y="1301"/>
                  <a:pt x="1012" y="1302"/>
                  <a:pt x="1011" y="1303"/>
                </a:cubicBezTo>
                <a:cubicBezTo>
                  <a:pt x="1009" y="1304"/>
                  <a:pt x="1006" y="1304"/>
                  <a:pt x="1004" y="1305"/>
                </a:cubicBezTo>
                <a:cubicBezTo>
                  <a:pt x="1001" y="1306"/>
                  <a:pt x="997" y="1308"/>
                  <a:pt x="993" y="1310"/>
                </a:cubicBezTo>
                <a:cubicBezTo>
                  <a:pt x="990" y="1311"/>
                  <a:pt x="986" y="1313"/>
                  <a:pt x="983" y="1315"/>
                </a:cubicBezTo>
                <a:cubicBezTo>
                  <a:pt x="980" y="1316"/>
                  <a:pt x="979" y="1320"/>
                  <a:pt x="976" y="1321"/>
                </a:cubicBezTo>
                <a:cubicBezTo>
                  <a:pt x="975" y="1322"/>
                  <a:pt x="970" y="1325"/>
                  <a:pt x="966" y="1327"/>
                </a:cubicBezTo>
                <a:cubicBezTo>
                  <a:pt x="961" y="1329"/>
                  <a:pt x="957" y="1331"/>
                  <a:pt x="957" y="1331"/>
                </a:cubicBezTo>
                <a:cubicBezTo>
                  <a:pt x="953" y="1332"/>
                  <a:pt x="946" y="1331"/>
                  <a:pt x="943" y="1333"/>
                </a:cubicBezTo>
                <a:cubicBezTo>
                  <a:pt x="939" y="1336"/>
                  <a:pt x="938" y="1339"/>
                  <a:pt x="934" y="1341"/>
                </a:cubicBezTo>
                <a:cubicBezTo>
                  <a:pt x="931" y="1340"/>
                  <a:pt x="926" y="1344"/>
                  <a:pt x="924" y="1344"/>
                </a:cubicBezTo>
                <a:cubicBezTo>
                  <a:pt x="924" y="1344"/>
                  <a:pt x="921" y="1344"/>
                  <a:pt x="920" y="1344"/>
                </a:cubicBezTo>
                <a:cubicBezTo>
                  <a:pt x="914" y="1344"/>
                  <a:pt x="910" y="1348"/>
                  <a:pt x="903" y="1351"/>
                </a:cubicBezTo>
                <a:cubicBezTo>
                  <a:pt x="900" y="1351"/>
                  <a:pt x="900" y="1348"/>
                  <a:pt x="895" y="1351"/>
                </a:cubicBezTo>
                <a:cubicBezTo>
                  <a:pt x="893" y="1354"/>
                  <a:pt x="903" y="1352"/>
                  <a:pt x="896" y="1354"/>
                </a:cubicBezTo>
                <a:cubicBezTo>
                  <a:pt x="888" y="1357"/>
                  <a:pt x="897" y="1349"/>
                  <a:pt x="889" y="1351"/>
                </a:cubicBezTo>
                <a:cubicBezTo>
                  <a:pt x="880" y="1354"/>
                  <a:pt x="887" y="1356"/>
                  <a:pt x="886" y="1357"/>
                </a:cubicBezTo>
                <a:cubicBezTo>
                  <a:pt x="882" y="1360"/>
                  <a:pt x="880" y="1356"/>
                  <a:pt x="877" y="1356"/>
                </a:cubicBezTo>
                <a:cubicBezTo>
                  <a:pt x="875" y="1356"/>
                  <a:pt x="871" y="1358"/>
                  <a:pt x="869" y="1359"/>
                </a:cubicBezTo>
                <a:cubicBezTo>
                  <a:pt x="867" y="1359"/>
                  <a:pt x="867" y="1357"/>
                  <a:pt x="864" y="1358"/>
                </a:cubicBezTo>
                <a:cubicBezTo>
                  <a:pt x="862" y="1359"/>
                  <a:pt x="858" y="1360"/>
                  <a:pt x="856" y="1361"/>
                </a:cubicBezTo>
                <a:cubicBezTo>
                  <a:pt x="852" y="1362"/>
                  <a:pt x="848" y="1363"/>
                  <a:pt x="844" y="1364"/>
                </a:cubicBezTo>
                <a:cubicBezTo>
                  <a:pt x="840" y="1365"/>
                  <a:pt x="826" y="1366"/>
                  <a:pt x="823" y="1367"/>
                </a:cubicBezTo>
                <a:cubicBezTo>
                  <a:pt x="821" y="1367"/>
                  <a:pt x="819" y="1368"/>
                  <a:pt x="817" y="1369"/>
                </a:cubicBezTo>
                <a:cubicBezTo>
                  <a:pt x="815" y="1369"/>
                  <a:pt x="813" y="1370"/>
                  <a:pt x="811" y="1371"/>
                </a:cubicBezTo>
                <a:cubicBezTo>
                  <a:pt x="806" y="1373"/>
                  <a:pt x="802" y="1374"/>
                  <a:pt x="797" y="1374"/>
                </a:cubicBezTo>
                <a:cubicBezTo>
                  <a:pt x="794" y="1372"/>
                  <a:pt x="797" y="1373"/>
                  <a:pt x="796" y="1370"/>
                </a:cubicBezTo>
                <a:cubicBezTo>
                  <a:pt x="788" y="1372"/>
                  <a:pt x="796" y="1373"/>
                  <a:pt x="790" y="1375"/>
                </a:cubicBezTo>
                <a:cubicBezTo>
                  <a:pt x="786" y="1377"/>
                  <a:pt x="781" y="1376"/>
                  <a:pt x="776" y="1376"/>
                </a:cubicBezTo>
                <a:cubicBezTo>
                  <a:pt x="771" y="1376"/>
                  <a:pt x="766" y="1376"/>
                  <a:pt x="762" y="1378"/>
                </a:cubicBezTo>
                <a:cubicBezTo>
                  <a:pt x="762" y="1376"/>
                  <a:pt x="764" y="1376"/>
                  <a:pt x="763" y="1374"/>
                </a:cubicBezTo>
                <a:cubicBezTo>
                  <a:pt x="760" y="1374"/>
                  <a:pt x="757" y="1374"/>
                  <a:pt x="754" y="1375"/>
                </a:cubicBezTo>
                <a:cubicBezTo>
                  <a:pt x="751" y="1375"/>
                  <a:pt x="748" y="1376"/>
                  <a:pt x="745" y="1377"/>
                </a:cubicBezTo>
                <a:cubicBezTo>
                  <a:pt x="740" y="1378"/>
                  <a:pt x="732" y="1379"/>
                  <a:pt x="730" y="1379"/>
                </a:cubicBezTo>
                <a:cubicBezTo>
                  <a:pt x="728" y="1378"/>
                  <a:pt x="726" y="1377"/>
                  <a:pt x="724" y="1377"/>
                </a:cubicBezTo>
                <a:cubicBezTo>
                  <a:pt x="721" y="1377"/>
                  <a:pt x="718" y="1379"/>
                  <a:pt x="715" y="1379"/>
                </a:cubicBezTo>
                <a:cubicBezTo>
                  <a:pt x="711" y="1379"/>
                  <a:pt x="704" y="1378"/>
                  <a:pt x="699" y="1378"/>
                </a:cubicBezTo>
                <a:cubicBezTo>
                  <a:pt x="696" y="1378"/>
                  <a:pt x="696" y="1379"/>
                  <a:pt x="692" y="1379"/>
                </a:cubicBezTo>
                <a:cubicBezTo>
                  <a:pt x="687" y="1379"/>
                  <a:pt x="681" y="1377"/>
                  <a:pt x="675" y="1377"/>
                </a:cubicBezTo>
                <a:cubicBezTo>
                  <a:pt x="671" y="1376"/>
                  <a:pt x="667" y="1377"/>
                  <a:pt x="664" y="1376"/>
                </a:cubicBezTo>
                <a:cubicBezTo>
                  <a:pt x="661" y="1376"/>
                  <a:pt x="658" y="1374"/>
                  <a:pt x="656" y="1374"/>
                </a:cubicBezTo>
                <a:cubicBezTo>
                  <a:pt x="653" y="1374"/>
                  <a:pt x="650" y="1376"/>
                  <a:pt x="647" y="1376"/>
                </a:cubicBezTo>
                <a:cubicBezTo>
                  <a:pt x="647" y="1374"/>
                  <a:pt x="643" y="1373"/>
                  <a:pt x="638" y="1372"/>
                </a:cubicBezTo>
                <a:cubicBezTo>
                  <a:pt x="636" y="1371"/>
                  <a:pt x="634" y="1371"/>
                  <a:pt x="631" y="1371"/>
                </a:cubicBezTo>
                <a:cubicBezTo>
                  <a:pt x="629" y="1370"/>
                  <a:pt x="627" y="1370"/>
                  <a:pt x="626" y="1370"/>
                </a:cubicBezTo>
                <a:cubicBezTo>
                  <a:pt x="624" y="1370"/>
                  <a:pt x="620" y="1371"/>
                  <a:pt x="617" y="1371"/>
                </a:cubicBezTo>
                <a:cubicBezTo>
                  <a:pt x="616" y="1371"/>
                  <a:pt x="613" y="1370"/>
                  <a:pt x="609" y="1369"/>
                </a:cubicBezTo>
                <a:cubicBezTo>
                  <a:pt x="601" y="1369"/>
                  <a:pt x="592" y="1367"/>
                  <a:pt x="584" y="1367"/>
                </a:cubicBezTo>
                <a:cubicBezTo>
                  <a:pt x="587" y="1366"/>
                  <a:pt x="590" y="1365"/>
                  <a:pt x="585" y="1363"/>
                </a:cubicBezTo>
                <a:cubicBezTo>
                  <a:pt x="578" y="1363"/>
                  <a:pt x="583" y="1365"/>
                  <a:pt x="581" y="1366"/>
                </a:cubicBezTo>
                <a:cubicBezTo>
                  <a:pt x="575" y="1365"/>
                  <a:pt x="571" y="1366"/>
                  <a:pt x="568" y="1363"/>
                </a:cubicBezTo>
                <a:cubicBezTo>
                  <a:pt x="566" y="1362"/>
                  <a:pt x="569" y="1362"/>
                  <a:pt x="565" y="1361"/>
                </a:cubicBezTo>
                <a:cubicBezTo>
                  <a:pt x="564" y="1360"/>
                  <a:pt x="562" y="1361"/>
                  <a:pt x="562" y="1361"/>
                </a:cubicBezTo>
                <a:cubicBezTo>
                  <a:pt x="558" y="1360"/>
                  <a:pt x="554" y="1356"/>
                  <a:pt x="552" y="1359"/>
                </a:cubicBezTo>
                <a:cubicBezTo>
                  <a:pt x="553" y="1357"/>
                  <a:pt x="549" y="1356"/>
                  <a:pt x="546" y="1354"/>
                </a:cubicBezTo>
                <a:cubicBezTo>
                  <a:pt x="540" y="1356"/>
                  <a:pt x="532" y="1356"/>
                  <a:pt x="525" y="1352"/>
                </a:cubicBezTo>
                <a:cubicBezTo>
                  <a:pt x="524" y="1352"/>
                  <a:pt x="525" y="1350"/>
                  <a:pt x="525" y="1350"/>
                </a:cubicBezTo>
                <a:cubicBezTo>
                  <a:pt x="525" y="1347"/>
                  <a:pt x="516" y="1348"/>
                  <a:pt x="513" y="1346"/>
                </a:cubicBezTo>
                <a:cubicBezTo>
                  <a:pt x="510" y="1345"/>
                  <a:pt x="510" y="1344"/>
                  <a:pt x="507" y="1343"/>
                </a:cubicBezTo>
                <a:cubicBezTo>
                  <a:pt x="503" y="1342"/>
                  <a:pt x="498" y="1342"/>
                  <a:pt x="495" y="1341"/>
                </a:cubicBezTo>
                <a:cubicBezTo>
                  <a:pt x="492" y="1340"/>
                  <a:pt x="489" y="1337"/>
                  <a:pt x="486" y="1336"/>
                </a:cubicBezTo>
                <a:cubicBezTo>
                  <a:pt x="482" y="1334"/>
                  <a:pt x="476" y="1331"/>
                  <a:pt x="471" y="1329"/>
                </a:cubicBezTo>
                <a:cubicBezTo>
                  <a:pt x="467" y="1327"/>
                  <a:pt x="462" y="1326"/>
                  <a:pt x="457" y="1325"/>
                </a:cubicBezTo>
                <a:cubicBezTo>
                  <a:pt x="453" y="1323"/>
                  <a:pt x="448" y="1322"/>
                  <a:pt x="444" y="1320"/>
                </a:cubicBezTo>
                <a:cubicBezTo>
                  <a:pt x="439" y="1318"/>
                  <a:pt x="434" y="1315"/>
                  <a:pt x="429" y="1313"/>
                </a:cubicBezTo>
                <a:cubicBezTo>
                  <a:pt x="424" y="1310"/>
                  <a:pt x="420" y="1308"/>
                  <a:pt x="416" y="1306"/>
                </a:cubicBezTo>
                <a:cubicBezTo>
                  <a:pt x="413" y="1304"/>
                  <a:pt x="409" y="1302"/>
                  <a:pt x="406" y="1301"/>
                </a:cubicBezTo>
                <a:cubicBezTo>
                  <a:pt x="403" y="1299"/>
                  <a:pt x="400" y="1297"/>
                  <a:pt x="397" y="1295"/>
                </a:cubicBezTo>
                <a:cubicBezTo>
                  <a:pt x="391" y="1291"/>
                  <a:pt x="384" y="1287"/>
                  <a:pt x="377" y="1284"/>
                </a:cubicBezTo>
                <a:cubicBezTo>
                  <a:pt x="373" y="1281"/>
                  <a:pt x="377" y="1279"/>
                  <a:pt x="373" y="1277"/>
                </a:cubicBezTo>
                <a:cubicBezTo>
                  <a:pt x="367" y="1279"/>
                  <a:pt x="360" y="1272"/>
                  <a:pt x="354" y="1267"/>
                </a:cubicBezTo>
                <a:cubicBezTo>
                  <a:pt x="348" y="1263"/>
                  <a:pt x="345" y="1261"/>
                  <a:pt x="340" y="1258"/>
                </a:cubicBezTo>
                <a:cubicBezTo>
                  <a:pt x="337" y="1255"/>
                  <a:pt x="334" y="1253"/>
                  <a:pt x="330" y="1251"/>
                </a:cubicBezTo>
                <a:cubicBezTo>
                  <a:pt x="327" y="1249"/>
                  <a:pt x="324" y="1247"/>
                  <a:pt x="323" y="1245"/>
                </a:cubicBezTo>
                <a:cubicBezTo>
                  <a:pt x="321" y="1244"/>
                  <a:pt x="320" y="1242"/>
                  <a:pt x="319" y="1242"/>
                </a:cubicBezTo>
                <a:cubicBezTo>
                  <a:pt x="316" y="1239"/>
                  <a:pt x="312" y="1239"/>
                  <a:pt x="308" y="1236"/>
                </a:cubicBezTo>
                <a:cubicBezTo>
                  <a:pt x="304" y="1233"/>
                  <a:pt x="300" y="1228"/>
                  <a:pt x="296" y="1224"/>
                </a:cubicBezTo>
                <a:cubicBezTo>
                  <a:pt x="292" y="1219"/>
                  <a:pt x="287" y="1215"/>
                  <a:pt x="283" y="1213"/>
                </a:cubicBezTo>
                <a:cubicBezTo>
                  <a:pt x="285" y="1216"/>
                  <a:pt x="289" y="1220"/>
                  <a:pt x="290" y="1222"/>
                </a:cubicBezTo>
                <a:cubicBezTo>
                  <a:pt x="290" y="1223"/>
                  <a:pt x="291" y="1226"/>
                  <a:pt x="291" y="1226"/>
                </a:cubicBezTo>
                <a:cubicBezTo>
                  <a:pt x="293" y="1228"/>
                  <a:pt x="301" y="1229"/>
                  <a:pt x="300" y="1234"/>
                </a:cubicBezTo>
                <a:cubicBezTo>
                  <a:pt x="296" y="1228"/>
                  <a:pt x="292" y="1229"/>
                  <a:pt x="287" y="1226"/>
                </a:cubicBezTo>
                <a:cubicBezTo>
                  <a:pt x="284" y="1224"/>
                  <a:pt x="284" y="1222"/>
                  <a:pt x="282" y="1220"/>
                </a:cubicBezTo>
                <a:cubicBezTo>
                  <a:pt x="279" y="1218"/>
                  <a:pt x="277" y="1217"/>
                  <a:pt x="274" y="1214"/>
                </a:cubicBezTo>
                <a:cubicBezTo>
                  <a:pt x="272" y="1212"/>
                  <a:pt x="270" y="1209"/>
                  <a:pt x="268" y="1207"/>
                </a:cubicBezTo>
                <a:cubicBezTo>
                  <a:pt x="265" y="1204"/>
                  <a:pt x="263" y="1204"/>
                  <a:pt x="260" y="1202"/>
                </a:cubicBezTo>
                <a:cubicBezTo>
                  <a:pt x="260" y="1201"/>
                  <a:pt x="258" y="1199"/>
                  <a:pt x="257" y="1198"/>
                </a:cubicBezTo>
                <a:cubicBezTo>
                  <a:pt x="255" y="1196"/>
                  <a:pt x="254" y="1196"/>
                  <a:pt x="253" y="1197"/>
                </a:cubicBezTo>
                <a:cubicBezTo>
                  <a:pt x="259" y="1205"/>
                  <a:pt x="267" y="1211"/>
                  <a:pt x="272" y="1217"/>
                </a:cubicBezTo>
                <a:cubicBezTo>
                  <a:pt x="278" y="1223"/>
                  <a:pt x="284" y="1228"/>
                  <a:pt x="291" y="1233"/>
                </a:cubicBezTo>
                <a:cubicBezTo>
                  <a:pt x="294" y="1236"/>
                  <a:pt x="298" y="1239"/>
                  <a:pt x="301" y="1241"/>
                </a:cubicBezTo>
                <a:cubicBezTo>
                  <a:pt x="304" y="1244"/>
                  <a:pt x="308" y="1246"/>
                  <a:pt x="311" y="1249"/>
                </a:cubicBezTo>
                <a:cubicBezTo>
                  <a:pt x="316" y="1252"/>
                  <a:pt x="325" y="1258"/>
                  <a:pt x="327" y="1259"/>
                </a:cubicBezTo>
                <a:cubicBezTo>
                  <a:pt x="330" y="1262"/>
                  <a:pt x="333" y="1267"/>
                  <a:pt x="336" y="1269"/>
                </a:cubicBezTo>
                <a:cubicBezTo>
                  <a:pt x="340" y="1273"/>
                  <a:pt x="345" y="1276"/>
                  <a:pt x="350" y="1279"/>
                </a:cubicBezTo>
                <a:cubicBezTo>
                  <a:pt x="355" y="1281"/>
                  <a:pt x="360" y="1284"/>
                  <a:pt x="365" y="1287"/>
                </a:cubicBezTo>
                <a:cubicBezTo>
                  <a:pt x="368" y="1289"/>
                  <a:pt x="369" y="1291"/>
                  <a:pt x="371" y="1292"/>
                </a:cubicBezTo>
                <a:cubicBezTo>
                  <a:pt x="374" y="1294"/>
                  <a:pt x="378" y="1294"/>
                  <a:pt x="381" y="1296"/>
                </a:cubicBezTo>
                <a:cubicBezTo>
                  <a:pt x="383" y="1297"/>
                  <a:pt x="385" y="1301"/>
                  <a:pt x="387" y="1303"/>
                </a:cubicBezTo>
                <a:cubicBezTo>
                  <a:pt x="390" y="1305"/>
                  <a:pt x="396" y="1307"/>
                  <a:pt x="401" y="1310"/>
                </a:cubicBezTo>
                <a:cubicBezTo>
                  <a:pt x="408" y="1313"/>
                  <a:pt x="413" y="1317"/>
                  <a:pt x="418" y="1320"/>
                </a:cubicBezTo>
                <a:cubicBezTo>
                  <a:pt x="421" y="1321"/>
                  <a:pt x="423" y="1321"/>
                  <a:pt x="426" y="1323"/>
                </a:cubicBezTo>
                <a:cubicBezTo>
                  <a:pt x="430" y="1325"/>
                  <a:pt x="433" y="1328"/>
                  <a:pt x="436" y="1330"/>
                </a:cubicBezTo>
                <a:cubicBezTo>
                  <a:pt x="439" y="1331"/>
                  <a:pt x="445" y="1333"/>
                  <a:pt x="449" y="1334"/>
                </a:cubicBezTo>
                <a:cubicBezTo>
                  <a:pt x="454" y="1337"/>
                  <a:pt x="459" y="1339"/>
                  <a:pt x="463" y="1340"/>
                </a:cubicBezTo>
                <a:cubicBezTo>
                  <a:pt x="468" y="1342"/>
                  <a:pt x="474" y="1345"/>
                  <a:pt x="479" y="1347"/>
                </a:cubicBezTo>
                <a:cubicBezTo>
                  <a:pt x="484" y="1350"/>
                  <a:pt x="490" y="1352"/>
                  <a:pt x="496" y="1354"/>
                </a:cubicBezTo>
                <a:cubicBezTo>
                  <a:pt x="500" y="1356"/>
                  <a:pt x="504" y="1356"/>
                  <a:pt x="509" y="1358"/>
                </a:cubicBezTo>
                <a:cubicBezTo>
                  <a:pt x="516" y="1360"/>
                  <a:pt x="522" y="1363"/>
                  <a:pt x="529" y="1366"/>
                </a:cubicBezTo>
                <a:cubicBezTo>
                  <a:pt x="534" y="1367"/>
                  <a:pt x="537" y="1367"/>
                  <a:pt x="543" y="1369"/>
                </a:cubicBezTo>
                <a:cubicBezTo>
                  <a:pt x="549" y="1370"/>
                  <a:pt x="557" y="1373"/>
                  <a:pt x="564" y="1375"/>
                </a:cubicBezTo>
                <a:cubicBezTo>
                  <a:pt x="568" y="1376"/>
                  <a:pt x="572" y="1377"/>
                  <a:pt x="576" y="1377"/>
                </a:cubicBezTo>
                <a:cubicBezTo>
                  <a:pt x="579" y="1378"/>
                  <a:pt x="583" y="1379"/>
                  <a:pt x="587" y="1380"/>
                </a:cubicBezTo>
                <a:cubicBezTo>
                  <a:pt x="591" y="1380"/>
                  <a:pt x="594" y="1381"/>
                  <a:pt x="598" y="1382"/>
                </a:cubicBezTo>
                <a:cubicBezTo>
                  <a:pt x="602" y="1382"/>
                  <a:pt x="605" y="1383"/>
                  <a:pt x="609" y="1383"/>
                </a:cubicBezTo>
                <a:cubicBezTo>
                  <a:pt x="615" y="1384"/>
                  <a:pt x="622" y="1387"/>
                  <a:pt x="629" y="1388"/>
                </a:cubicBezTo>
                <a:cubicBezTo>
                  <a:pt x="632" y="1388"/>
                  <a:pt x="633" y="1387"/>
                  <a:pt x="636" y="1388"/>
                </a:cubicBezTo>
                <a:cubicBezTo>
                  <a:pt x="640" y="1388"/>
                  <a:pt x="646" y="1389"/>
                  <a:pt x="651" y="1390"/>
                </a:cubicBezTo>
                <a:cubicBezTo>
                  <a:pt x="657" y="1391"/>
                  <a:pt x="661" y="1391"/>
                  <a:pt x="666" y="1391"/>
                </a:cubicBezTo>
                <a:cubicBezTo>
                  <a:pt x="670" y="1391"/>
                  <a:pt x="674" y="1392"/>
                  <a:pt x="678" y="1392"/>
                </a:cubicBezTo>
                <a:cubicBezTo>
                  <a:pt x="681" y="1392"/>
                  <a:pt x="684" y="1392"/>
                  <a:pt x="687" y="1392"/>
                </a:cubicBezTo>
                <a:cubicBezTo>
                  <a:pt x="689" y="1392"/>
                  <a:pt x="690" y="1394"/>
                  <a:pt x="693" y="1394"/>
                </a:cubicBezTo>
                <a:cubicBezTo>
                  <a:pt x="693" y="1394"/>
                  <a:pt x="696" y="1393"/>
                  <a:pt x="698" y="1393"/>
                </a:cubicBezTo>
                <a:cubicBezTo>
                  <a:pt x="702" y="1393"/>
                  <a:pt x="706" y="1393"/>
                  <a:pt x="709" y="1393"/>
                </a:cubicBezTo>
                <a:cubicBezTo>
                  <a:pt x="707" y="1393"/>
                  <a:pt x="714" y="1393"/>
                  <a:pt x="714" y="1393"/>
                </a:cubicBezTo>
                <a:cubicBezTo>
                  <a:pt x="716" y="1393"/>
                  <a:pt x="718" y="1395"/>
                  <a:pt x="719" y="1395"/>
                </a:cubicBezTo>
                <a:cubicBezTo>
                  <a:pt x="722" y="1395"/>
                  <a:pt x="727" y="1393"/>
                  <a:pt x="731" y="1393"/>
                </a:cubicBezTo>
                <a:cubicBezTo>
                  <a:pt x="734" y="1393"/>
                  <a:pt x="736" y="1394"/>
                  <a:pt x="739" y="1394"/>
                </a:cubicBezTo>
                <a:cubicBezTo>
                  <a:pt x="747" y="1393"/>
                  <a:pt x="755" y="1392"/>
                  <a:pt x="761" y="1389"/>
                </a:cubicBezTo>
                <a:cubicBezTo>
                  <a:pt x="765" y="1391"/>
                  <a:pt x="770" y="1391"/>
                  <a:pt x="775" y="1390"/>
                </a:cubicBezTo>
                <a:cubicBezTo>
                  <a:pt x="777" y="1390"/>
                  <a:pt x="780" y="1390"/>
                  <a:pt x="783" y="1389"/>
                </a:cubicBezTo>
                <a:cubicBezTo>
                  <a:pt x="786" y="1389"/>
                  <a:pt x="789" y="1388"/>
                  <a:pt x="792" y="1388"/>
                </a:cubicBezTo>
                <a:cubicBezTo>
                  <a:pt x="796" y="1387"/>
                  <a:pt x="806" y="1386"/>
                  <a:pt x="811" y="1386"/>
                </a:cubicBezTo>
                <a:cubicBezTo>
                  <a:pt x="814" y="1385"/>
                  <a:pt x="816" y="1387"/>
                  <a:pt x="818" y="1386"/>
                </a:cubicBezTo>
                <a:cubicBezTo>
                  <a:pt x="819" y="1386"/>
                  <a:pt x="819" y="1384"/>
                  <a:pt x="823" y="1384"/>
                </a:cubicBezTo>
                <a:cubicBezTo>
                  <a:pt x="827" y="1383"/>
                  <a:pt x="826" y="1385"/>
                  <a:pt x="831" y="1383"/>
                </a:cubicBezTo>
                <a:cubicBezTo>
                  <a:pt x="838" y="1382"/>
                  <a:pt x="844" y="1380"/>
                  <a:pt x="850" y="1378"/>
                </a:cubicBezTo>
                <a:cubicBezTo>
                  <a:pt x="857" y="1377"/>
                  <a:pt x="863" y="1375"/>
                  <a:pt x="870" y="1374"/>
                </a:cubicBezTo>
                <a:cubicBezTo>
                  <a:pt x="867" y="1380"/>
                  <a:pt x="873" y="1379"/>
                  <a:pt x="874" y="1382"/>
                </a:cubicBezTo>
                <a:cubicBezTo>
                  <a:pt x="878" y="1381"/>
                  <a:pt x="882" y="1380"/>
                  <a:pt x="886" y="1379"/>
                </a:cubicBezTo>
                <a:cubicBezTo>
                  <a:pt x="890" y="1379"/>
                  <a:pt x="893" y="1379"/>
                  <a:pt x="895" y="1380"/>
                </a:cubicBezTo>
                <a:cubicBezTo>
                  <a:pt x="887" y="1383"/>
                  <a:pt x="879" y="1384"/>
                  <a:pt x="871" y="1386"/>
                </a:cubicBezTo>
                <a:cubicBezTo>
                  <a:pt x="863" y="1388"/>
                  <a:pt x="856" y="1389"/>
                  <a:pt x="849" y="1391"/>
                </a:cubicBezTo>
                <a:cubicBezTo>
                  <a:pt x="846" y="1392"/>
                  <a:pt x="844" y="1394"/>
                  <a:pt x="841" y="1395"/>
                </a:cubicBezTo>
                <a:cubicBezTo>
                  <a:pt x="839" y="1395"/>
                  <a:pt x="837" y="1394"/>
                  <a:pt x="834" y="1395"/>
                </a:cubicBezTo>
                <a:cubicBezTo>
                  <a:pt x="832" y="1396"/>
                  <a:pt x="831" y="1398"/>
                  <a:pt x="829" y="1398"/>
                </a:cubicBezTo>
                <a:cubicBezTo>
                  <a:pt x="829" y="1398"/>
                  <a:pt x="826" y="1397"/>
                  <a:pt x="825" y="1397"/>
                </a:cubicBezTo>
                <a:cubicBezTo>
                  <a:pt x="811" y="1398"/>
                  <a:pt x="811" y="1405"/>
                  <a:pt x="802" y="1406"/>
                </a:cubicBezTo>
                <a:cubicBezTo>
                  <a:pt x="800" y="1404"/>
                  <a:pt x="809" y="1401"/>
                  <a:pt x="801" y="1402"/>
                </a:cubicBezTo>
                <a:cubicBezTo>
                  <a:pt x="801" y="1408"/>
                  <a:pt x="797" y="1402"/>
                  <a:pt x="798" y="1402"/>
                </a:cubicBezTo>
                <a:cubicBezTo>
                  <a:pt x="794" y="1402"/>
                  <a:pt x="790" y="1404"/>
                  <a:pt x="786" y="1405"/>
                </a:cubicBezTo>
                <a:cubicBezTo>
                  <a:pt x="780" y="1406"/>
                  <a:pt x="774" y="1407"/>
                  <a:pt x="767" y="1408"/>
                </a:cubicBezTo>
                <a:cubicBezTo>
                  <a:pt x="764" y="1408"/>
                  <a:pt x="760" y="1409"/>
                  <a:pt x="757" y="1409"/>
                </a:cubicBezTo>
                <a:cubicBezTo>
                  <a:pt x="754" y="1409"/>
                  <a:pt x="750" y="1409"/>
                  <a:pt x="747" y="1410"/>
                </a:cubicBezTo>
                <a:cubicBezTo>
                  <a:pt x="742" y="1410"/>
                  <a:pt x="736" y="1411"/>
                  <a:pt x="731" y="1412"/>
                </a:cubicBezTo>
                <a:cubicBezTo>
                  <a:pt x="728" y="1412"/>
                  <a:pt x="726" y="1413"/>
                  <a:pt x="723" y="1413"/>
                </a:cubicBezTo>
                <a:cubicBezTo>
                  <a:pt x="721" y="1412"/>
                  <a:pt x="718" y="1412"/>
                  <a:pt x="716" y="1411"/>
                </a:cubicBezTo>
                <a:cubicBezTo>
                  <a:pt x="718" y="1409"/>
                  <a:pt x="723" y="1410"/>
                  <a:pt x="727" y="1409"/>
                </a:cubicBezTo>
                <a:cubicBezTo>
                  <a:pt x="731" y="1409"/>
                  <a:pt x="735" y="1409"/>
                  <a:pt x="735" y="1406"/>
                </a:cubicBezTo>
                <a:cubicBezTo>
                  <a:pt x="730" y="1408"/>
                  <a:pt x="725" y="1406"/>
                  <a:pt x="723" y="1407"/>
                </a:cubicBezTo>
                <a:cubicBezTo>
                  <a:pt x="720" y="1407"/>
                  <a:pt x="719" y="1408"/>
                  <a:pt x="716" y="1408"/>
                </a:cubicBezTo>
                <a:cubicBezTo>
                  <a:pt x="711" y="1409"/>
                  <a:pt x="704" y="1406"/>
                  <a:pt x="700" y="1409"/>
                </a:cubicBezTo>
                <a:cubicBezTo>
                  <a:pt x="703" y="1410"/>
                  <a:pt x="708" y="1410"/>
                  <a:pt x="707" y="1412"/>
                </a:cubicBezTo>
                <a:cubicBezTo>
                  <a:pt x="703" y="1413"/>
                  <a:pt x="700" y="1413"/>
                  <a:pt x="697" y="1413"/>
                </a:cubicBezTo>
                <a:cubicBezTo>
                  <a:pt x="695" y="1413"/>
                  <a:pt x="693" y="1413"/>
                  <a:pt x="691" y="1412"/>
                </a:cubicBezTo>
                <a:cubicBezTo>
                  <a:pt x="690" y="1412"/>
                  <a:pt x="688" y="1412"/>
                  <a:pt x="686" y="1412"/>
                </a:cubicBezTo>
                <a:cubicBezTo>
                  <a:pt x="683" y="1412"/>
                  <a:pt x="680" y="1413"/>
                  <a:pt x="677" y="1413"/>
                </a:cubicBezTo>
                <a:cubicBezTo>
                  <a:pt x="672" y="1413"/>
                  <a:pt x="665" y="1412"/>
                  <a:pt x="658" y="1411"/>
                </a:cubicBezTo>
                <a:cubicBezTo>
                  <a:pt x="656" y="1411"/>
                  <a:pt x="656" y="1412"/>
                  <a:pt x="654" y="1412"/>
                </a:cubicBezTo>
                <a:cubicBezTo>
                  <a:pt x="651" y="1412"/>
                  <a:pt x="649" y="1411"/>
                  <a:pt x="646" y="1411"/>
                </a:cubicBezTo>
                <a:cubicBezTo>
                  <a:pt x="642" y="1412"/>
                  <a:pt x="628" y="1410"/>
                  <a:pt x="625" y="1409"/>
                </a:cubicBezTo>
                <a:cubicBezTo>
                  <a:pt x="624" y="1409"/>
                  <a:pt x="624" y="1407"/>
                  <a:pt x="623" y="1406"/>
                </a:cubicBezTo>
                <a:cubicBezTo>
                  <a:pt x="621" y="1406"/>
                  <a:pt x="616" y="1405"/>
                  <a:pt x="616" y="1406"/>
                </a:cubicBezTo>
                <a:cubicBezTo>
                  <a:pt x="618" y="1407"/>
                  <a:pt x="620" y="1407"/>
                  <a:pt x="619" y="1408"/>
                </a:cubicBezTo>
                <a:cubicBezTo>
                  <a:pt x="609" y="1409"/>
                  <a:pt x="594" y="1406"/>
                  <a:pt x="586" y="1404"/>
                </a:cubicBezTo>
                <a:cubicBezTo>
                  <a:pt x="584" y="1404"/>
                  <a:pt x="580" y="1404"/>
                  <a:pt x="577" y="1404"/>
                </a:cubicBezTo>
                <a:cubicBezTo>
                  <a:pt x="575" y="1404"/>
                  <a:pt x="575" y="1403"/>
                  <a:pt x="572" y="1402"/>
                </a:cubicBezTo>
                <a:cubicBezTo>
                  <a:pt x="563" y="1401"/>
                  <a:pt x="553" y="1398"/>
                  <a:pt x="543" y="1396"/>
                </a:cubicBezTo>
                <a:cubicBezTo>
                  <a:pt x="533" y="1394"/>
                  <a:pt x="523" y="1390"/>
                  <a:pt x="514" y="1388"/>
                </a:cubicBezTo>
                <a:cubicBezTo>
                  <a:pt x="511" y="1388"/>
                  <a:pt x="510" y="1389"/>
                  <a:pt x="508" y="1388"/>
                </a:cubicBezTo>
                <a:cubicBezTo>
                  <a:pt x="508" y="1388"/>
                  <a:pt x="505" y="1386"/>
                  <a:pt x="503" y="1386"/>
                </a:cubicBezTo>
                <a:cubicBezTo>
                  <a:pt x="502" y="1386"/>
                  <a:pt x="493" y="1385"/>
                  <a:pt x="497" y="1383"/>
                </a:cubicBezTo>
                <a:cubicBezTo>
                  <a:pt x="490" y="1380"/>
                  <a:pt x="492" y="1386"/>
                  <a:pt x="486" y="1383"/>
                </a:cubicBezTo>
                <a:cubicBezTo>
                  <a:pt x="482" y="1379"/>
                  <a:pt x="472" y="1377"/>
                  <a:pt x="465" y="1373"/>
                </a:cubicBezTo>
                <a:cubicBezTo>
                  <a:pt x="462" y="1372"/>
                  <a:pt x="462" y="1369"/>
                  <a:pt x="459" y="1369"/>
                </a:cubicBezTo>
                <a:cubicBezTo>
                  <a:pt x="456" y="1372"/>
                  <a:pt x="448" y="1365"/>
                  <a:pt x="442" y="1364"/>
                </a:cubicBezTo>
                <a:cubicBezTo>
                  <a:pt x="438" y="1363"/>
                  <a:pt x="434" y="1363"/>
                  <a:pt x="431" y="1362"/>
                </a:cubicBezTo>
                <a:cubicBezTo>
                  <a:pt x="429" y="1361"/>
                  <a:pt x="426" y="1358"/>
                  <a:pt x="424" y="1356"/>
                </a:cubicBezTo>
                <a:cubicBezTo>
                  <a:pt x="421" y="1355"/>
                  <a:pt x="417" y="1352"/>
                  <a:pt x="414" y="1351"/>
                </a:cubicBezTo>
                <a:cubicBezTo>
                  <a:pt x="410" y="1349"/>
                  <a:pt x="406" y="1349"/>
                  <a:pt x="402" y="1347"/>
                </a:cubicBezTo>
                <a:cubicBezTo>
                  <a:pt x="399" y="1345"/>
                  <a:pt x="397" y="1342"/>
                  <a:pt x="394" y="1340"/>
                </a:cubicBezTo>
                <a:cubicBezTo>
                  <a:pt x="389" y="1339"/>
                  <a:pt x="395" y="1344"/>
                  <a:pt x="391" y="1343"/>
                </a:cubicBezTo>
                <a:cubicBezTo>
                  <a:pt x="389" y="1341"/>
                  <a:pt x="386" y="1340"/>
                  <a:pt x="383" y="1339"/>
                </a:cubicBezTo>
                <a:cubicBezTo>
                  <a:pt x="381" y="1338"/>
                  <a:pt x="378" y="1336"/>
                  <a:pt x="375" y="1334"/>
                </a:cubicBezTo>
                <a:cubicBezTo>
                  <a:pt x="372" y="1332"/>
                  <a:pt x="372" y="1330"/>
                  <a:pt x="368" y="1328"/>
                </a:cubicBezTo>
                <a:cubicBezTo>
                  <a:pt x="366" y="1327"/>
                  <a:pt x="363" y="1326"/>
                  <a:pt x="360" y="1324"/>
                </a:cubicBezTo>
                <a:cubicBezTo>
                  <a:pt x="352" y="1320"/>
                  <a:pt x="340" y="1312"/>
                  <a:pt x="333" y="1307"/>
                </a:cubicBezTo>
                <a:cubicBezTo>
                  <a:pt x="329" y="1304"/>
                  <a:pt x="327" y="1301"/>
                  <a:pt x="324" y="1298"/>
                </a:cubicBezTo>
                <a:cubicBezTo>
                  <a:pt x="322" y="1297"/>
                  <a:pt x="318" y="1296"/>
                  <a:pt x="316" y="1294"/>
                </a:cubicBezTo>
                <a:cubicBezTo>
                  <a:pt x="314" y="1293"/>
                  <a:pt x="312" y="1290"/>
                  <a:pt x="309" y="1289"/>
                </a:cubicBezTo>
                <a:cubicBezTo>
                  <a:pt x="307" y="1287"/>
                  <a:pt x="303" y="1286"/>
                  <a:pt x="301" y="1285"/>
                </a:cubicBezTo>
                <a:cubicBezTo>
                  <a:pt x="299" y="1283"/>
                  <a:pt x="297" y="1280"/>
                  <a:pt x="294" y="1278"/>
                </a:cubicBezTo>
                <a:cubicBezTo>
                  <a:pt x="294" y="1278"/>
                  <a:pt x="292" y="1278"/>
                  <a:pt x="290" y="1276"/>
                </a:cubicBezTo>
                <a:cubicBezTo>
                  <a:pt x="287" y="1274"/>
                  <a:pt x="287" y="1272"/>
                  <a:pt x="285" y="1271"/>
                </a:cubicBezTo>
                <a:cubicBezTo>
                  <a:pt x="282" y="1268"/>
                  <a:pt x="279" y="1268"/>
                  <a:pt x="277" y="1266"/>
                </a:cubicBezTo>
                <a:cubicBezTo>
                  <a:pt x="274" y="1264"/>
                  <a:pt x="274" y="1261"/>
                  <a:pt x="271" y="1259"/>
                </a:cubicBezTo>
                <a:cubicBezTo>
                  <a:pt x="269" y="1258"/>
                  <a:pt x="266" y="1257"/>
                  <a:pt x="265" y="1256"/>
                </a:cubicBezTo>
                <a:cubicBezTo>
                  <a:pt x="262" y="1254"/>
                  <a:pt x="261" y="1251"/>
                  <a:pt x="259" y="1249"/>
                </a:cubicBezTo>
                <a:cubicBezTo>
                  <a:pt x="255" y="1246"/>
                  <a:pt x="252" y="1243"/>
                  <a:pt x="248" y="1240"/>
                </a:cubicBezTo>
                <a:cubicBezTo>
                  <a:pt x="244" y="1236"/>
                  <a:pt x="240" y="1233"/>
                  <a:pt x="237" y="1229"/>
                </a:cubicBezTo>
                <a:cubicBezTo>
                  <a:pt x="235" y="1228"/>
                  <a:pt x="233" y="1226"/>
                  <a:pt x="231" y="1224"/>
                </a:cubicBezTo>
                <a:cubicBezTo>
                  <a:pt x="229" y="1222"/>
                  <a:pt x="227" y="1220"/>
                  <a:pt x="225" y="1219"/>
                </a:cubicBezTo>
                <a:cubicBezTo>
                  <a:pt x="221" y="1215"/>
                  <a:pt x="218" y="1211"/>
                  <a:pt x="214" y="1208"/>
                </a:cubicBezTo>
                <a:cubicBezTo>
                  <a:pt x="213" y="1206"/>
                  <a:pt x="211" y="1202"/>
                  <a:pt x="209" y="1200"/>
                </a:cubicBezTo>
                <a:cubicBezTo>
                  <a:pt x="206" y="1198"/>
                  <a:pt x="205" y="1199"/>
                  <a:pt x="203" y="1196"/>
                </a:cubicBezTo>
                <a:cubicBezTo>
                  <a:pt x="201" y="1194"/>
                  <a:pt x="201" y="1193"/>
                  <a:pt x="199" y="1190"/>
                </a:cubicBezTo>
                <a:cubicBezTo>
                  <a:pt x="197" y="1188"/>
                  <a:pt x="194" y="1186"/>
                  <a:pt x="194" y="1185"/>
                </a:cubicBezTo>
                <a:cubicBezTo>
                  <a:pt x="192" y="1183"/>
                  <a:pt x="193" y="1181"/>
                  <a:pt x="190" y="1179"/>
                </a:cubicBezTo>
                <a:cubicBezTo>
                  <a:pt x="189" y="1177"/>
                  <a:pt x="186" y="1176"/>
                  <a:pt x="185" y="1174"/>
                </a:cubicBezTo>
                <a:cubicBezTo>
                  <a:pt x="184" y="1173"/>
                  <a:pt x="178" y="1165"/>
                  <a:pt x="177" y="1162"/>
                </a:cubicBezTo>
                <a:cubicBezTo>
                  <a:pt x="174" y="1159"/>
                  <a:pt x="172" y="1156"/>
                  <a:pt x="169" y="1152"/>
                </a:cubicBezTo>
                <a:cubicBezTo>
                  <a:pt x="166" y="1149"/>
                  <a:pt x="163" y="1145"/>
                  <a:pt x="160" y="1140"/>
                </a:cubicBezTo>
                <a:cubicBezTo>
                  <a:pt x="157" y="1136"/>
                  <a:pt x="154" y="1132"/>
                  <a:pt x="151" y="1127"/>
                </a:cubicBezTo>
                <a:cubicBezTo>
                  <a:pt x="148" y="1123"/>
                  <a:pt x="145" y="1118"/>
                  <a:pt x="142" y="1113"/>
                </a:cubicBezTo>
                <a:cubicBezTo>
                  <a:pt x="139" y="1109"/>
                  <a:pt x="136" y="1104"/>
                  <a:pt x="133" y="1099"/>
                </a:cubicBezTo>
                <a:cubicBezTo>
                  <a:pt x="131" y="1095"/>
                  <a:pt x="128" y="1090"/>
                  <a:pt x="126" y="1086"/>
                </a:cubicBezTo>
                <a:cubicBezTo>
                  <a:pt x="120" y="1077"/>
                  <a:pt x="115" y="1070"/>
                  <a:pt x="112" y="1064"/>
                </a:cubicBezTo>
                <a:cubicBezTo>
                  <a:pt x="110" y="1061"/>
                  <a:pt x="107" y="1058"/>
                  <a:pt x="106" y="1055"/>
                </a:cubicBezTo>
                <a:cubicBezTo>
                  <a:pt x="106" y="1055"/>
                  <a:pt x="106" y="1052"/>
                  <a:pt x="106" y="1052"/>
                </a:cubicBezTo>
                <a:cubicBezTo>
                  <a:pt x="106" y="1048"/>
                  <a:pt x="103" y="1045"/>
                  <a:pt x="101" y="1041"/>
                </a:cubicBezTo>
                <a:cubicBezTo>
                  <a:pt x="99" y="1037"/>
                  <a:pt x="96" y="1030"/>
                  <a:pt x="94" y="1026"/>
                </a:cubicBezTo>
                <a:cubicBezTo>
                  <a:pt x="92" y="1021"/>
                  <a:pt x="91" y="1015"/>
                  <a:pt x="89" y="1011"/>
                </a:cubicBezTo>
                <a:cubicBezTo>
                  <a:pt x="88" y="1010"/>
                  <a:pt x="86" y="1008"/>
                  <a:pt x="85" y="1005"/>
                </a:cubicBezTo>
                <a:cubicBezTo>
                  <a:pt x="84" y="1003"/>
                  <a:pt x="85" y="1002"/>
                  <a:pt x="84" y="1000"/>
                </a:cubicBezTo>
                <a:cubicBezTo>
                  <a:pt x="82" y="996"/>
                  <a:pt x="80" y="992"/>
                  <a:pt x="79" y="987"/>
                </a:cubicBezTo>
                <a:cubicBezTo>
                  <a:pt x="77" y="983"/>
                  <a:pt x="75" y="978"/>
                  <a:pt x="73" y="973"/>
                </a:cubicBezTo>
                <a:cubicBezTo>
                  <a:pt x="72" y="968"/>
                  <a:pt x="70" y="963"/>
                  <a:pt x="68" y="957"/>
                </a:cubicBezTo>
                <a:cubicBezTo>
                  <a:pt x="66" y="952"/>
                  <a:pt x="64" y="946"/>
                  <a:pt x="63" y="941"/>
                </a:cubicBezTo>
                <a:cubicBezTo>
                  <a:pt x="61" y="936"/>
                  <a:pt x="60" y="930"/>
                  <a:pt x="58" y="925"/>
                </a:cubicBezTo>
                <a:cubicBezTo>
                  <a:pt x="56" y="920"/>
                  <a:pt x="53" y="917"/>
                  <a:pt x="52" y="912"/>
                </a:cubicBezTo>
                <a:cubicBezTo>
                  <a:pt x="49" y="903"/>
                  <a:pt x="48" y="895"/>
                  <a:pt x="46" y="891"/>
                </a:cubicBezTo>
                <a:cubicBezTo>
                  <a:pt x="45" y="891"/>
                  <a:pt x="44" y="892"/>
                  <a:pt x="44" y="891"/>
                </a:cubicBezTo>
                <a:cubicBezTo>
                  <a:pt x="44" y="891"/>
                  <a:pt x="43" y="888"/>
                  <a:pt x="42" y="888"/>
                </a:cubicBezTo>
                <a:cubicBezTo>
                  <a:pt x="41" y="888"/>
                  <a:pt x="40" y="891"/>
                  <a:pt x="39" y="890"/>
                </a:cubicBezTo>
                <a:cubicBezTo>
                  <a:pt x="37" y="889"/>
                  <a:pt x="35" y="882"/>
                  <a:pt x="34" y="884"/>
                </a:cubicBezTo>
                <a:cubicBezTo>
                  <a:pt x="32" y="885"/>
                  <a:pt x="31" y="892"/>
                  <a:pt x="32" y="898"/>
                </a:cubicBezTo>
                <a:cubicBezTo>
                  <a:pt x="32" y="901"/>
                  <a:pt x="35" y="904"/>
                  <a:pt x="36" y="908"/>
                </a:cubicBezTo>
                <a:cubicBezTo>
                  <a:pt x="37" y="911"/>
                  <a:pt x="36" y="912"/>
                  <a:pt x="37" y="915"/>
                </a:cubicBezTo>
                <a:cubicBezTo>
                  <a:pt x="37" y="918"/>
                  <a:pt x="38" y="918"/>
                  <a:pt x="39" y="921"/>
                </a:cubicBezTo>
                <a:cubicBezTo>
                  <a:pt x="40" y="924"/>
                  <a:pt x="39" y="925"/>
                  <a:pt x="40" y="928"/>
                </a:cubicBezTo>
                <a:cubicBezTo>
                  <a:pt x="41" y="932"/>
                  <a:pt x="44" y="937"/>
                  <a:pt x="45" y="942"/>
                </a:cubicBezTo>
                <a:cubicBezTo>
                  <a:pt x="46" y="945"/>
                  <a:pt x="47" y="950"/>
                  <a:pt x="48" y="954"/>
                </a:cubicBezTo>
                <a:cubicBezTo>
                  <a:pt x="50" y="958"/>
                  <a:pt x="51" y="962"/>
                  <a:pt x="53" y="966"/>
                </a:cubicBezTo>
                <a:cubicBezTo>
                  <a:pt x="55" y="972"/>
                  <a:pt x="58" y="978"/>
                  <a:pt x="60" y="983"/>
                </a:cubicBezTo>
                <a:cubicBezTo>
                  <a:pt x="62" y="989"/>
                  <a:pt x="63" y="992"/>
                  <a:pt x="65" y="997"/>
                </a:cubicBezTo>
                <a:cubicBezTo>
                  <a:pt x="68" y="1003"/>
                  <a:pt x="70" y="1010"/>
                  <a:pt x="73" y="1018"/>
                </a:cubicBezTo>
                <a:cubicBezTo>
                  <a:pt x="76" y="1025"/>
                  <a:pt x="79" y="1033"/>
                  <a:pt x="82" y="1040"/>
                </a:cubicBezTo>
                <a:cubicBezTo>
                  <a:pt x="85" y="1048"/>
                  <a:pt x="89" y="1055"/>
                  <a:pt x="92" y="1062"/>
                </a:cubicBezTo>
                <a:cubicBezTo>
                  <a:pt x="95" y="1068"/>
                  <a:pt x="98" y="1075"/>
                  <a:pt x="102" y="1079"/>
                </a:cubicBezTo>
                <a:cubicBezTo>
                  <a:pt x="103" y="1081"/>
                  <a:pt x="105" y="1083"/>
                  <a:pt x="107" y="1085"/>
                </a:cubicBezTo>
                <a:cubicBezTo>
                  <a:pt x="109" y="1089"/>
                  <a:pt x="111" y="1094"/>
                  <a:pt x="114" y="1099"/>
                </a:cubicBezTo>
                <a:cubicBezTo>
                  <a:pt x="115" y="1102"/>
                  <a:pt x="116" y="1104"/>
                  <a:pt x="117" y="1106"/>
                </a:cubicBezTo>
                <a:cubicBezTo>
                  <a:pt x="118" y="1109"/>
                  <a:pt x="119" y="1111"/>
                  <a:pt x="121" y="1113"/>
                </a:cubicBezTo>
                <a:cubicBezTo>
                  <a:pt x="122" y="1115"/>
                  <a:pt x="125" y="1117"/>
                  <a:pt x="127" y="1120"/>
                </a:cubicBezTo>
                <a:cubicBezTo>
                  <a:pt x="128" y="1122"/>
                  <a:pt x="130" y="1126"/>
                  <a:pt x="131" y="1128"/>
                </a:cubicBezTo>
                <a:cubicBezTo>
                  <a:pt x="133" y="1130"/>
                  <a:pt x="134" y="1133"/>
                  <a:pt x="136" y="1136"/>
                </a:cubicBezTo>
                <a:cubicBezTo>
                  <a:pt x="138" y="1139"/>
                  <a:pt x="140" y="1142"/>
                  <a:pt x="142" y="1145"/>
                </a:cubicBezTo>
                <a:cubicBezTo>
                  <a:pt x="145" y="1149"/>
                  <a:pt x="149" y="1154"/>
                  <a:pt x="153" y="1158"/>
                </a:cubicBezTo>
                <a:cubicBezTo>
                  <a:pt x="157" y="1163"/>
                  <a:pt x="161" y="1167"/>
                  <a:pt x="165" y="1171"/>
                </a:cubicBezTo>
                <a:cubicBezTo>
                  <a:pt x="166" y="1173"/>
                  <a:pt x="168" y="1177"/>
                  <a:pt x="170" y="1179"/>
                </a:cubicBezTo>
                <a:cubicBezTo>
                  <a:pt x="175" y="1187"/>
                  <a:pt x="183" y="1195"/>
                  <a:pt x="187" y="1200"/>
                </a:cubicBezTo>
                <a:cubicBezTo>
                  <a:pt x="189" y="1203"/>
                  <a:pt x="190" y="1206"/>
                  <a:pt x="192" y="1208"/>
                </a:cubicBezTo>
                <a:cubicBezTo>
                  <a:pt x="195" y="1213"/>
                  <a:pt x="201" y="1217"/>
                  <a:pt x="202" y="1219"/>
                </a:cubicBezTo>
                <a:cubicBezTo>
                  <a:pt x="208" y="1225"/>
                  <a:pt x="207" y="1229"/>
                  <a:pt x="214" y="1230"/>
                </a:cubicBezTo>
                <a:cubicBezTo>
                  <a:pt x="216" y="1232"/>
                  <a:pt x="218" y="1235"/>
                  <a:pt x="219" y="1237"/>
                </a:cubicBezTo>
                <a:cubicBezTo>
                  <a:pt x="220" y="1240"/>
                  <a:pt x="221" y="1242"/>
                  <a:pt x="223" y="1244"/>
                </a:cubicBezTo>
                <a:cubicBezTo>
                  <a:pt x="224" y="1245"/>
                  <a:pt x="228" y="1248"/>
                  <a:pt x="230" y="1250"/>
                </a:cubicBezTo>
                <a:cubicBezTo>
                  <a:pt x="232" y="1251"/>
                  <a:pt x="234" y="1255"/>
                  <a:pt x="234" y="1256"/>
                </a:cubicBezTo>
                <a:cubicBezTo>
                  <a:pt x="230" y="1253"/>
                  <a:pt x="224" y="1247"/>
                  <a:pt x="219" y="1242"/>
                </a:cubicBezTo>
                <a:cubicBezTo>
                  <a:pt x="213" y="1237"/>
                  <a:pt x="208" y="1232"/>
                  <a:pt x="205" y="1229"/>
                </a:cubicBezTo>
                <a:cubicBezTo>
                  <a:pt x="201" y="1225"/>
                  <a:pt x="197" y="1221"/>
                  <a:pt x="193" y="1217"/>
                </a:cubicBezTo>
                <a:cubicBezTo>
                  <a:pt x="189" y="1213"/>
                  <a:pt x="186" y="1209"/>
                  <a:pt x="183" y="1206"/>
                </a:cubicBezTo>
                <a:cubicBezTo>
                  <a:pt x="181" y="1204"/>
                  <a:pt x="178" y="1204"/>
                  <a:pt x="176" y="1202"/>
                </a:cubicBezTo>
                <a:cubicBezTo>
                  <a:pt x="175" y="1201"/>
                  <a:pt x="173" y="1199"/>
                  <a:pt x="172" y="1199"/>
                </a:cubicBezTo>
                <a:cubicBezTo>
                  <a:pt x="166" y="1194"/>
                  <a:pt x="167" y="1191"/>
                  <a:pt x="163" y="1186"/>
                </a:cubicBezTo>
                <a:cubicBezTo>
                  <a:pt x="160" y="1182"/>
                  <a:pt x="155" y="1180"/>
                  <a:pt x="150" y="1175"/>
                </a:cubicBezTo>
                <a:cubicBezTo>
                  <a:pt x="147" y="1172"/>
                  <a:pt x="145" y="1167"/>
                  <a:pt x="142" y="1163"/>
                </a:cubicBezTo>
                <a:cubicBezTo>
                  <a:pt x="140" y="1162"/>
                  <a:pt x="138" y="1160"/>
                  <a:pt x="136" y="1158"/>
                </a:cubicBezTo>
                <a:cubicBezTo>
                  <a:pt x="134" y="1156"/>
                  <a:pt x="132" y="1152"/>
                  <a:pt x="130" y="1150"/>
                </a:cubicBezTo>
                <a:cubicBezTo>
                  <a:pt x="128" y="1148"/>
                  <a:pt x="125" y="1146"/>
                  <a:pt x="123" y="1144"/>
                </a:cubicBezTo>
                <a:cubicBezTo>
                  <a:pt x="120" y="1142"/>
                  <a:pt x="118" y="1141"/>
                  <a:pt x="115" y="1138"/>
                </a:cubicBezTo>
                <a:cubicBezTo>
                  <a:pt x="113" y="1140"/>
                  <a:pt x="117" y="1144"/>
                  <a:pt x="115" y="1145"/>
                </a:cubicBezTo>
                <a:cubicBezTo>
                  <a:pt x="115" y="1145"/>
                  <a:pt x="110" y="1138"/>
                  <a:pt x="109" y="1142"/>
                </a:cubicBezTo>
                <a:cubicBezTo>
                  <a:pt x="112" y="1151"/>
                  <a:pt x="118" y="1157"/>
                  <a:pt x="123" y="1165"/>
                </a:cubicBezTo>
                <a:cubicBezTo>
                  <a:pt x="128" y="1170"/>
                  <a:pt x="132" y="1177"/>
                  <a:pt x="136" y="1182"/>
                </a:cubicBezTo>
                <a:cubicBezTo>
                  <a:pt x="137" y="1184"/>
                  <a:pt x="139" y="1183"/>
                  <a:pt x="140" y="1185"/>
                </a:cubicBezTo>
                <a:cubicBezTo>
                  <a:pt x="142" y="1187"/>
                  <a:pt x="142" y="1189"/>
                  <a:pt x="144" y="1192"/>
                </a:cubicBezTo>
                <a:cubicBezTo>
                  <a:pt x="148" y="1196"/>
                  <a:pt x="153" y="1201"/>
                  <a:pt x="157" y="1206"/>
                </a:cubicBezTo>
                <a:cubicBezTo>
                  <a:pt x="162" y="1210"/>
                  <a:pt x="165" y="1215"/>
                  <a:pt x="170" y="1220"/>
                </a:cubicBezTo>
                <a:cubicBezTo>
                  <a:pt x="172" y="1223"/>
                  <a:pt x="176" y="1225"/>
                  <a:pt x="178" y="1228"/>
                </a:cubicBezTo>
                <a:cubicBezTo>
                  <a:pt x="186" y="1235"/>
                  <a:pt x="193" y="1245"/>
                  <a:pt x="202" y="1252"/>
                </a:cubicBezTo>
                <a:cubicBezTo>
                  <a:pt x="205" y="1255"/>
                  <a:pt x="208" y="1257"/>
                  <a:pt x="211" y="1259"/>
                </a:cubicBezTo>
                <a:cubicBezTo>
                  <a:pt x="217" y="1264"/>
                  <a:pt x="223" y="1271"/>
                  <a:pt x="229" y="1276"/>
                </a:cubicBezTo>
                <a:cubicBezTo>
                  <a:pt x="232" y="1279"/>
                  <a:pt x="236" y="1281"/>
                  <a:pt x="240" y="1284"/>
                </a:cubicBezTo>
                <a:cubicBezTo>
                  <a:pt x="245" y="1288"/>
                  <a:pt x="251" y="1293"/>
                  <a:pt x="256" y="1298"/>
                </a:cubicBezTo>
                <a:cubicBezTo>
                  <a:pt x="262" y="1302"/>
                  <a:pt x="268" y="1307"/>
                  <a:pt x="273" y="1311"/>
                </a:cubicBezTo>
                <a:cubicBezTo>
                  <a:pt x="276" y="1313"/>
                  <a:pt x="279" y="1316"/>
                  <a:pt x="283" y="1318"/>
                </a:cubicBezTo>
                <a:cubicBezTo>
                  <a:pt x="286" y="1320"/>
                  <a:pt x="290" y="1323"/>
                  <a:pt x="293" y="1325"/>
                </a:cubicBezTo>
                <a:cubicBezTo>
                  <a:pt x="301" y="1329"/>
                  <a:pt x="308" y="1334"/>
                  <a:pt x="313" y="1337"/>
                </a:cubicBezTo>
                <a:cubicBezTo>
                  <a:pt x="316" y="1339"/>
                  <a:pt x="317" y="1341"/>
                  <a:pt x="319" y="1342"/>
                </a:cubicBezTo>
                <a:cubicBezTo>
                  <a:pt x="319" y="1342"/>
                  <a:pt x="323" y="1343"/>
                  <a:pt x="326" y="1344"/>
                </a:cubicBezTo>
                <a:cubicBezTo>
                  <a:pt x="328" y="1346"/>
                  <a:pt x="327" y="1347"/>
                  <a:pt x="330" y="1348"/>
                </a:cubicBezTo>
                <a:cubicBezTo>
                  <a:pt x="332" y="1349"/>
                  <a:pt x="335" y="1349"/>
                  <a:pt x="337" y="1351"/>
                </a:cubicBezTo>
                <a:cubicBezTo>
                  <a:pt x="338" y="1351"/>
                  <a:pt x="339" y="1353"/>
                  <a:pt x="342" y="1354"/>
                </a:cubicBezTo>
                <a:cubicBezTo>
                  <a:pt x="348" y="1358"/>
                  <a:pt x="355" y="1362"/>
                  <a:pt x="362" y="1366"/>
                </a:cubicBezTo>
                <a:cubicBezTo>
                  <a:pt x="366" y="1368"/>
                  <a:pt x="369" y="1370"/>
                  <a:pt x="373" y="1372"/>
                </a:cubicBezTo>
                <a:cubicBezTo>
                  <a:pt x="376" y="1374"/>
                  <a:pt x="380" y="1375"/>
                  <a:pt x="383" y="1377"/>
                </a:cubicBezTo>
                <a:cubicBezTo>
                  <a:pt x="386" y="1378"/>
                  <a:pt x="389" y="1378"/>
                  <a:pt x="392" y="1379"/>
                </a:cubicBezTo>
                <a:cubicBezTo>
                  <a:pt x="396" y="1382"/>
                  <a:pt x="400" y="1385"/>
                  <a:pt x="405" y="1388"/>
                </a:cubicBezTo>
                <a:cubicBezTo>
                  <a:pt x="409" y="1390"/>
                  <a:pt x="413" y="1391"/>
                  <a:pt x="419" y="1393"/>
                </a:cubicBezTo>
                <a:cubicBezTo>
                  <a:pt x="421" y="1394"/>
                  <a:pt x="421" y="1396"/>
                  <a:pt x="425" y="1397"/>
                </a:cubicBezTo>
                <a:cubicBezTo>
                  <a:pt x="430" y="1399"/>
                  <a:pt x="432" y="1400"/>
                  <a:pt x="437" y="1402"/>
                </a:cubicBezTo>
                <a:cubicBezTo>
                  <a:pt x="440" y="1403"/>
                  <a:pt x="441" y="1402"/>
                  <a:pt x="444" y="1404"/>
                </a:cubicBezTo>
                <a:cubicBezTo>
                  <a:pt x="448" y="1406"/>
                  <a:pt x="452" y="1408"/>
                  <a:pt x="456" y="1410"/>
                </a:cubicBezTo>
                <a:cubicBezTo>
                  <a:pt x="459" y="1411"/>
                  <a:pt x="462" y="1410"/>
                  <a:pt x="466" y="1411"/>
                </a:cubicBezTo>
                <a:cubicBezTo>
                  <a:pt x="467" y="1411"/>
                  <a:pt x="469" y="1412"/>
                  <a:pt x="471" y="1413"/>
                </a:cubicBezTo>
                <a:cubicBezTo>
                  <a:pt x="479" y="1417"/>
                  <a:pt x="491" y="1421"/>
                  <a:pt x="503" y="1424"/>
                </a:cubicBezTo>
                <a:cubicBezTo>
                  <a:pt x="509" y="1426"/>
                  <a:pt x="515" y="1427"/>
                  <a:pt x="520" y="1429"/>
                </a:cubicBezTo>
                <a:cubicBezTo>
                  <a:pt x="526" y="1430"/>
                  <a:pt x="531" y="1431"/>
                  <a:pt x="535" y="1432"/>
                </a:cubicBezTo>
                <a:cubicBezTo>
                  <a:pt x="538" y="1433"/>
                  <a:pt x="538" y="1434"/>
                  <a:pt x="541" y="1434"/>
                </a:cubicBezTo>
                <a:cubicBezTo>
                  <a:pt x="541" y="1434"/>
                  <a:pt x="542" y="1433"/>
                  <a:pt x="543" y="1433"/>
                </a:cubicBezTo>
                <a:cubicBezTo>
                  <a:pt x="550" y="1433"/>
                  <a:pt x="556" y="1438"/>
                  <a:pt x="561" y="1439"/>
                </a:cubicBezTo>
                <a:cubicBezTo>
                  <a:pt x="565" y="1440"/>
                  <a:pt x="569" y="1439"/>
                  <a:pt x="574" y="1440"/>
                </a:cubicBezTo>
                <a:cubicBezTo>
                  <a:pt x="581" y="1441"/>
                  <a:pt x="588" y="1443"/>
                  <a:pt x="598" y="1445"/>
                </a:cubicBezTo>
                <a:cubicBezTo>
                  <a:pt x="602" y="1445"/>
                  <a:pt x="608" y="1446"/>
                  <a:pt x="613" y="1446"/>
                </a:cubicBezTo>
                <a:cubicBezTo>
                  <a:pt x="618" y="1446"/>
                  <a:pt x="623" y="1447"/>
                  <a:pt x="627" y="1447"/>
                </a:cubicBezTo>
                <a:cubicBezTo>
                  <a:pt x="630" y="1447"/>
                  <a:pt x="634" y="1448"/>
                  <a:pt x="637" y="1449"/>
                </a:cubicBezTo>
                <a:cubicBezTo>
                  <a:pt x="642" y="1449"/>
                  <a:pt x="648" y="1449"/>
                  <a:pt x="654" y="1449"/>
                </a:cubicBezTo>
                <a:cubicBezTo>
                  <a:pt x="660" y="1449"/>
                  <a:pt x="666" y="1449"/>
                  <a:pt x="672" y="1449"/>
                </a:cubicBezTo>
                <a:cubicBezTo>
                  <a:pt x="675" y="1450"/>
                  <a:pt x="679" y="1451"/>
                  <a:pt x="679" y="1451"/>
                </a:cubicBezTo>
                <a:cubicBezTo>
                  <a:pt x="682" y="1451"/>
                  <a:pt x="683" y="1450"/>
                  <a:pt x="687" y="1450"/>
                </a:cubicBezTo>
                <a:cubicBezTo>
                  <a:pt x="689" y="1450"/>
                  <a:pt x="691" y="1452"/>
                  <a:pt x="692" y="1452"/>
                </a:cubicBezTo>
                <a:cubicBezTo>
                  <a:pt x="695" y="1452"/>
                  <a:pt x="696" y="1451"/>
                  <a:pt x="698" y="1451"/>
                </a:cubicBezTo>
                <a:cubicBezTo>
                  <a:pt x="702" y="1451"/>
                  <a:pt x="702" y="1452"/>
                  <a:pt x="705" y="1452"/>
                </a:cubicBezTo>
                <a:cubicBezTo>
                  <a:pt x="712" y="1452"/>
                  <a:pt x="718" y="1451"/>
                  <a:pt x="724" y="1451"/>
                </a:cubicBezTo>
                <a:cubicBezTo>
                  <a:pt x="731" y="1450"/>
                  <a:pt x="737" y="1450"/>
                  <a:pt x="743" y="1450"/>
                </a:cubicBezTo>
                <a:cubicBezTo>
                  <a:pt x="745" y="1450"/>
                  <a:pt x="748" y="1451"/>
                  <a:pt x="750" y="1451"/>
                </a:cubicBezTo>
                <a:cubicBezTo>
                  <a:pt x="751" y="1451"/>
                  <a:pt x="755" y="1449"/>
                  <a:pt x="756" y="1449"/>
                </a:cubicBezTo>
                <a:cubicBezTo>
                  <a:pt x="758" y="1449"/>
                  <a:pt x="762" y="1449"/>
                  <a:pt x="765" y="1448"/>
                </a:cubicBezTo>
                <a:cubicBezTo>
                  <a:pt x="768" y="1447"/>
                  <a:pt x="770" y="1444"/>
                  <a:pt x="774" y="1444"/>
                </a:cubicBezTo>
                <a:cubicBezTo>
                  <a:pt x="779" y="1446"/>
                  <a:pt x="786" y="1446"/>
                  <a:pt x="794" y="1445"/>
                </a:cubicBezTo>
                <a:cubicBezTo>
                  <a:pt x="802" y="1444"/>
                  <a:pt x="810" y="1442"/>
                  <a:pt x="818" y="1441"/>
                </a:cubicBezTo>
                <a:cubicBezTo>
                  <a:pt x="822" y="1440"/>
                  <a:pt x="825" y="1440"/>
                  <a:pt x="828" y="1440"/>
                </a:cubicBezTo>
                <a:cubicBezTo>
                  <a:pt x="832" y="1440"/>
                  <a:pt x="835" y="1439"/>
                  <a:pt x="839" y="1439"/>
                </a:cubicBezTo>
                <a:cubicBezTo>
                  <a:pt x="841" y="1438"/>
                  <a:pt x="845" y="1436"/>
                  <a:pt x="848" y="1436"/>
                </a:cubicBezTo>
                <a:cubicBezTo>
                  <a:pt x="851" y="1435"/>
                  <a:pt x="852" y="1436"/>
                  <a:pt x="855" y="1435"/>
                </a:cubicBezTo>
                <a:cubicBezTo>
                  <a:pt x="860" y="1434"/>
                  <a:pt x="864" y="1432"/>
                  <a:pt x="869" y="1430"/>
                </a:cubicBezTo>
                <a:cubicBezTo>
                  <a:pt x="877" y="1428"/>
                  <a:pt x="886" y="1427"/>
                  <a:pt x="895" y="1424"/>
                </a:cubicBezTo>
                <a:cubicBezTo>
                  <a:pt x="903" y="1422"/>
                  <a:pt x="908" y="1419"/>
                  <a:pt x="914" y="1417"/>
                </a:cubicBezTo>
                <a:cubicBezTo>
                  <a:pt x="917" y="1417"/>
                  <a:pt x="920" y="1417"/>
                  <a:pt x="923" y="1416"/>
                </a:cubicBezTo>
                <a:cubicBezTo>
                  <a:pt x="925" y="1416"/>
                  <a:pt x="929" y="1413"/>
                  <a:pt x="932" y="1412"/>
                </a:cubicBezTo>
                <a:cubicBezTo>
                  <a:pt x="943" y="1407"/>
                  <a:pt x="960" y="1403"/>
                  <a:pt x="967" y="1399"/>
                </a:cubicBezTo>
                <a:cubicBezTo>
                  <a:pt x="968" y="1398"/>
                  <a:pt x="968" y="1397"/>
                  <a:pt x="970" y="1396"/>
                </a:cubicBezTo>
                <a:cubicBezTo>
                  <a:pt x="971" y="1396"/>
                  <a:pt x="975" y="1396"/>
                  <a:pt x="977" y="1395"/>
                </a:cubicBezTo>
                <a:cubicBezTo>
                  <a:pt x="986" y="1392"/>
                  <a:pt x="993" y="1388"/>
                  <a:pt x="999" y="1385"/>
                </a:cubicBezTo>
                <a:cubicBezTo>
                  <a:pt x="1003" y="1383"/>
                  <a:pt x="1007" y="1382"/>
                  <a:pt x="1011" y="1380"/>
                </a:cubicBezTo>
                <a:cubicBezTo>
                  <a:pt x="1017" y="1378"/>
                  <a:pt x="1021" y="1375"/>
                  <a:pt x="1023" y="1374"/>
                </a:cubicBezTo>
                <a:cubicBezTo>
                  <a:pt x="1024" y="1374"/>
                  <a:pt x="1025" y="1377"/>
                  <a:pt x="1026" y="1377"/>
                </a:cubicBezTo>
                <a:cubicBezTo>
                  <a:pt x="1028" y="1377"/>
                  <a:pt x="1032" y="1374"/>
                  <a:pt x="1033" y="1374"/>
                </a:cubicBezTo>
                <a:cubicBezTo>
                  <a:pt x="1034" y="1374"/>
                  <a:pt x="1033" y="1375"/>
                  <a:pt x="1034" y="1375"/>
                </a:cubicBezTo>
                <a:cubicBezTo>
                  <a:pt x="1040" y="1375"/>
                  <a:pt x="1044" y="1374"/>
                  <a:pt x="1048" y="1373"/>
                </a:cubicBezTo>
                <a:cubicBezTo>
                  <a:pt x="1051" y="1372"/>
                  <a:pt x="1056" y="1371"/>
                  <a:pt x="1057" y="1370"/>
                </a:cubicBezTo>
                <a:cubicBezTo>
                  <a:pt x="1059" y="1370"/>
                  <a:pt x="1062" y="1367"/>
                  <a:pt x="1064" y="1367"/>
                </a:cubicBezTo>
                <a:cubicBezTo>
                  <a:pt x="1068" y="1365"/>
                  <a:pt x="1070" y="1365"/>
                  <a:pt x="1073" y="1364"/>
                </a:cubicBezTo>
                <a:cubicBezTo>
                  <a:pt x="1076" y="1363"/>
                  <a:pt x="1079" y="1360"/>
                  <a:pt x="1081" y="1359"/>
                </a:cubicBezTo>
                <a:cubicBezTo>
                  <a:pt x="1085" y="1357"/>
                  <a:pt x="1086" y="1358"/>
                  <a:pt x="1089" y="1356"/>
                </a:cubicBezTo>
                <a:cubicBezTo>
                  <a:pt x="1096" y="1352"/>
                  <a:pt x="1097" y="1352"/>
                  <a:pt x="1101" y="1350"/>
                </a:cubicBezTo>
                <a:cubicBezTo>
                  <a:pt x="1103" y="1350"/>
                  <a:pt x="1105" y="1349"/>
                  <a:pt x="1107" y="1348"/>
                </a:cubicBezTo>
                <a:cubicBezTo>
                  <a:pt x="1110" y="1348"/>
                  <a:pt x="1109" y="1351"/>
                  <a:pt x="1111" y="1352"/>
                </a:cubicBezTo>
                <a:cubicBezTo>
                  <a:pt x="1113" y="1352"/>
                  <a:pt x="1123" y="1349"/>
                  <a:pt x="1125" y="1348"/>
                </a:cubicBezTo>
                <a:cubicBezTo>
                  <a:pt x="1128" y="1347"/>
                  <a:pt x="1127" y="1346"/>
                  <a:pt x="1133" y="1342"/>
                </a:cubicBezTo>
                <a:cubicBezTo>
                  <a:pt x="1135" y="1340"/>
                  <a:pt x="1136" y="1340"/>
                  <a:pt x="1139" y="1338"/>
                </a:cubicBezTo>
                <a:cubicBezTo>
                  <a:pt x="1143" y="1335"/>
                  <a:pt x="1145" y="1331"/>
                  <a:pt x="1149" y="1328"/>
                </a:cubicBezTo>
                <a:cubicBezTo>
                  <a:pt x="1151" y="1326"/>
                  <a:pt x="1154" y="1324"/>
                  <a:pt x="1157" y="1321"/>
                </a:cubicBezTo>
                <a:cubicBezTo>
                  <a:pt x="1160" y="1319"/>
                  <a:pt x="1163" y="1316"/>
                  <a:pt x="1166" y="1314"/>
                </a:cubicBezTo>
                <a:cubicBezTo>
                  <a:pt x="1172" y="1309"/>
                  <a:pt x="1178" y="1304"/>
                  <a:pt x="1183" y="1299"/>
                </a:cubicBezTo>
                <a:cubicBezTo>
                  <a:pt x="1186" y="1298"/>
                  <a:pt x="1187" y="1298"/>
                  <a:pt x="1189" y="1297"/>
                </a:cubicBezTo>
                <a:cubicBezTo>
                  <a:pt x="1192" y="1295"/>
                  <a:pt x="1194" y="1291"/>
                  <a:pt x="1198" y="1289"/>
                </a:cubicBezTo>
                <a:cubicBezTo>
                  <a:pt x="1201" y="1286"/>
                  <a:pt x="1204" y="1285"/>
                  <a:pt x="1206" y="1283"/>
                </a:cubicBezTo>
                <a:cubicBezTo>
                  <a:pt x="1209" y="1281"/>
                  <a:pt x="1212" y="1278"/>
                  <a:pt x="1214" y="1275"/>
                </a:cubicBezTo>
                <a:cubicBezTo>
                  <a:pt x="1218" y="1272"/>
                  <a:pt x="1221" y="1271"/>
                  <a:pt x="1224" y="1268"/>
                </a:cubicBezTo>
                <a:cubicBezTo>
                  <a:pt x="1230" y="1262"/>
                  <a:pt x="1234" y="1257"/>
                  <a:pt x="1240" y="1251"/>
                </a:cubicBezTo>
                <a:cubicBezTo>
                  <a:pt x="1245" y="1246"/>
                  <a:pt x="1251" y="1242"/>
                  <a:pt x="1256" y="1237"/>
                </a:cubicBezTo>
                <a:cubicBezTo>
                  <a:pt x="1259" y="1234"/>
                  <a:pt x="1262" y="1230"/>
                  <a:pt x="1264" y="1228"/>
                </a:cubicBezTo>
                <a:cubicBezTo>
                  <a:pt x="1267" y="1225"/>
                  <a:pt x="1269" y="1224"/>
                  <a:pt x="1271" y="1221"/>
                </a:cubicBezTo>
                <a:cubicBezTo>
                  <a:pt x="1277" y="1214"/>
                  <a:pt x="1282" y="1207"/>
                  <a:pt x="1287" y="1201"/>
                </a:cubicBezTo>
                <a:cubicBezTo>
                  <a:pt x="1289" y="1198"/>
                  <a:pt x="1292" y="1197"/>
                  <a:pt x="1294" y="1194"/>
                </a:cubicBezTo>
                <a:cubicBezTo>
                  <a:pt x="1298" y="1190"/>
                  <a:pt x="1305" y="1181"/>
                  <a:pt x="1305" y="1180"/>
                </a:cubicBezTo>
                <a:cubicBezTo>
                  <a:pt x="1307" y="1179"/>
                  <a:pt x="1306" y="1178"/>
                  <a:pt x="1307" y="1177"/>
                </a:cubicBezTo>
                <a:cubicBezTo>
                  <a:pt x="1309" y="1174"/>
                  <a:pt x="1312" y="1172"/>
                  <a:pt x="1314" y="1169"/>
                </a:cubicBezTo>
                <a:cubicBezTo>
                  <a:pt x="1320" y="1162"/>
                  <a:pt x="1322" y="1157"/>
                  <a:pt x="1326" y="1151"/>
                </a:cubicBezTo>
                <a:cubicBezTo>
                  <a:pt x="1328" y="1148"/>
                  <a:pt x="1331" y="1147"/>
                  <a:pt x="1333" y="1144"/>
                </a:cubicBezTo>
                <a:cubicBezTo>
                  <a:pt x="1335" y="1139"/>
                  <a:pt x="1336" y="1131"/>
                  <a:pt x="1341" y="1130"/>
                </a:cubicBezTo>
                <a:cubicBezTo>
                  <a:pt x="1342" y="1137"/>
                  <a:pt x="1332" y="1149"/>
                  <a:pt x="1326" y="1158"/>
                </a:cubicBezTo>
                <a:cubicBezTo>
                  <a:pt x="1322" y="1164"/>
                  <a:pt x="1320" y="1170"/>
                  <a:pt x="1315" y="1175"/>
                </a:cubicBezTo>
                <a:cubicBezTo>
                  <a:pt x="1314" y="1178"/>
                  <a:pt x="1311" y="1180"/>
                  <a:pt x="1309" y="1183"/>
                </a:cubicBezTo>
                <a:cubicBezTo>
                  <a:pt x="1304" y="1190"/>
                  <a:pt x="1299" y="1201"/>
                  <a:pt x="1295" y="1207"/>
                </a:cubicBezTo>
                <a:cubicBezTo>
                  <a:pt x="1292" y="1210"/>
                  <a:pt x="1289" y="1212"/>
                  <a:pt x="1286" y="1215"/>
                </a:cubicBezTo>
                <a:cubicBezTo>
                  <a:pt x="1282" y="1221"/>
                  <a:pt x="1278" y="1226"/>
                  <a:pt x="1274" y="1232"/>
                </a:cubicBezTo>
                <a:cubicBezTo>
                  <a:pt x="1270" y="1237"/>
                  <a:pt x="1266" y="1242"/>
                  <a:pt x="1262" y="1247"/>
                </a:cubicBezTo>
                <a:cubicBezTo>
                  <a:pt x="1257" y="1253"/>
                  <a:pt x="1251" y="1257"/>
                  <a:pt x="1246" y="1262"/>
                </a:cubicBezTo>
                <a:cubicBezTo>
                  <a:pt x="1245" y="1263"/>
                  <a:pt x="1243" y="1268"/>
                  <a:pt x="1242" y="1269"/>
                </a:cubicBezTo>
                <a:cubicBezTo>
                  <a:pt x="1238" y="1274"/>
                  <a:pt x="1230" y="1282"/>
                  <a:pt x="1225" y="1286"/>
                </a:cubicBezTo>
                <a:cubicBezTo>
                  <a:pt x="1224" y="1288"/>
                  <a:pt x="1220" y="1289"/>
                  <a:pt x="1218" y="1291"/>
                </a:cubicBezTo>
                <a:cubicBezTo>
                  <a:pt x="1217" y="1292"/>
                  <a:pt x="1217" y="1295"/>
                  <a:pt x="1216" y="1297"/>
                </a:cubicBezTo>
                <a:cubicBezTo>
                  <a:pt x="1217" y="1296"/>
                  <a:pt x="1214" y="1297"/>
                  <a:pt x="1214" y="1297"/>
                </a:cubicBezTo>
                <a:cubicBezTo>
                  <a:pt x="1208" y="1302"/>
                  <a:pt x="1205" y="1307"/>
                  <a:pt x="1203" y="1310"/>
                </a:cubicBezTo>
                <a:cubicBezTo>
                  <a:pt x="1189" y="1324"/>
                  <a:pt x="1171" y="1338"/>
                  <a:pt x="1152" y="1352"/>
                </a:cubicBezTo>
                <a:cubicBezTo>
                  <a:pt x="1149" y="1355"/>
                  <a:pt x="1145" y="1358"/>
                  <a:pt x="1142" y="1361"/>
                </a:cubicBezTo>
                <a:cubicBezTo>
                  <a:pt x="1138" y="1364"/>
                  <a:pt x="1134" y="1366"/>
                  <a:pt x="1130" y="1369"/>
                </a:cubicBezTo>
                <a:cubicBezTo>
                  <a:pt x="1127" y="1371"/>
                  <a:pt x="1124" y="1372"/>
                  <a:pt x="1122" y="1374"/>
                </a:cubicBezTo>
                <a:cubicBezTo>
                  <a:pt x="1119" y="1376"/>
                  <a:pt x="1116" y="1378"/>
                  <a:pt x="1114" y="1380"/>
                </a:cubicBezTo>
                <a:cubicBezTo>
                  <a:pt x="1111" y="1382"/>
                  <a:pt x="1109" y="1384"/>
                  <a:pt x="1106" y="1386"/>
                </a:cubicBezTo>
                <a:cubicBezTo>
                  <a:pt x="1103" y="1388"/>
                  <a:pt x="1099" y="1389"/>
                  <a:pt x="1097" y="1391"/>
                </a:cubicBezTo>
                <a:cubicBezTo>
                  <a:pt x="1094" y="1393"/>
                  <a:pt x="1091" y="1395"/>
                  <a:pt x="1088" y="1397"/>
                </a:cubicBezTo>
                <a:cubicBezTo>
                  <a:pt x="1085" y="1399"/>
                  <a:pt x="1082" y="1401"/>
                  <a:pt x="1078" y="1403"/>
                </a:cubicBezTo>
                <a:cubicBezTo>
                  <a:pt x="1075" y="1405"/>
                  <a:pt x="1074" y="1405"/>
                  <a:pt x="1071" y="1406"/>
                </a:cubicBezTo>
                <a:cubicBezTo>
                  <a:pt x="1070" y="1407"/>
                  <a:pt x="1068" y="1409"/>
                  <a:pt x="1064" y="1411"/>
                </a:cubicBezTo>
                <a:cubicBezTo>
                  <a:pt x="1061" y="1413"/>
                  <a:pt x="1058" y="1413"/>
                  <a:pt x="1055" y="1415"/>
                </a:cubicBezTo>
                <a:cubicBezTo>
                  <a:pt x="1049" y="1419"/>
                  <a:pt x="1044" y="1423"/>
                  <a:pt x="1038" y="1426"/>
                </a:cubicBezTo>
                <a:cubicBezTo>
                  <a:pt x="1034" y="1428"/>
                  <a:pt x="1030" y="1429"/>
                  <a:pt x="1025" y="1430"/>
                </a:cubicBezTo>
                <a:cubicBezTo>
                  <a:pt x="1019" y="1433"/>
                  <a:pt x="1012" y="1436"/>
                  <a:pt x="1006" y="1438"/>
                </a:cubicBezTo>
                <a:cubicBezTo>
                  <a:pt x="1000" y="1441"/>
                  <a:pt x="995" y="1443"/>
                  <a:pt x="990" y="1445"/>
                </a:cubicBezTo>
                <a:cubicBezTo>
                  <a:pt x="986" y="1447"/>
                  <a:pt x="986" y="1448"/>
                  <a:pt x="983" y="1449"/>
                </a:cubicBezTo>
                <a:cubicBezTo>
                  <a:pt x="973" y="1452"/>
                  <a:pt x="964" y="1454"/>
                  <a:pt x="956" y="1457"/>
                </a:cubicBezTo>
                <a:cubicBezTo>
                  <a:pt x="953" y="1459"/>
                  <a:pt x="950" y="1461"/>
                  <a:pt x="947" y="1462"/>
                </a:cubicBezTo>
                <a:cubicBezTo>
                  <a:pt x="944" y="1463"/>
                  <a:pt x="940" y="1463"/>
                  <a:pt x="937" y="1464"/>
                </a:cubicBezTo>
                <a:cubicBezTo>
                  <a:pt x="933" y="1465"/>
                  <a:pt x="930" y="1467"/>
                  <a:pt x="926" y="1468"/>
                </a:cubicBezTo>
                <a:cubicBezTo>
                  <a:pt x="922" y="1469"/>
                  <a:pt x="917" y="1470"/>
                  <a:pt x="912" y="1471"/>
                </a:cubicBezTo>
                <a:cubicBezTo>
                  <a:pt x="892" y="1475"/>
                  <a:pt x="876" y="1481"/>
                  <a:pt x="858" y="1483"/>
                </a:cubicBezTo>
                <a:cubicBezTo>
                  <a:pt x="853" y="1484"/>
                  <a:pt x="846" y="1485"/>
                  <a:pt x="840" y="1486"/>
                </a:cubicBezTo>
                <a:cubicBezTo>
                  <a:pt x="837" y="1487"/>
                  <a:pt x="833" y="1486"/>
                  <a:pt x="830" y="1486"/>
                </a:cubicBezTo>
                <a:cubicBezTo>
                  <a:pt x="827" y="1486"/>
                  <a:pt x="825" y="1487"/>
                  <a:pt x="822" y="1487"/>
                </a:cubicBezTo>
                <a:cubicBezTo>
                  <a:pt x="819" y="1488"/>
                  <a:pt x="815" y="1487"/>
                  <a:pt x="812" y="1487"/>
                </a:cubicBezTo>
                <a:cubicBezTo>
                  <a:pt x="809" y="1487"/>
                  <a:pt x="805" y="1488"/>
                  <a:pt x="801" y="1488"/>
                </a:cubicBezTo>
                <a:cubicBezTo>
                  <a:pt x="797" y="1488"/>
                  <a:pt x="794" y="1488"/>
                  <a:pt x="790" y="1488"/>
                </a:cubicBezTo>
                <a:cubicBezTo>
                  <a:pt x="782" y="1489"/>
                  <a:pt x="775" y="1489"/>
                  <a:pt x="769" y="1489"/>
                </a:cubicBezTo>
                <a:cubicBezTo>
                  <a:pt x="764" y="1489"/>
                  <a:pt x="761" y="1489"/>
                  <a:pt x="758" y="1489"/>
                </a:cubicBezTo>
                <a:cubicBezTo>
                  <a:pt x="754" y="1490"/>
                  <a:pt x="751" y="1490"/>
                  <a:pt x="749" y="1490"/>
                </a:cubicBezTo>
                <a:cubicBezTo>
                  <a:pt x="743" y="1491"/>
                  <a:pt x="739" y="1492"/>
                  <a:pt x="733" y="1493"/>
                </a:cubicBezTo>
                <a:cubicBezTo>
                  <a:pt x="733" y="1499"/>
                  <a:pt x="741" y="1502"/>
                  <a:pt x="736" y="1507"/>
                </a:cubicBezTo>
                <a:cubicBezTo>
                  <a:pt x="728" y="1507"/>
                  <a:pt x="721" y="1507"/>
                  <a:pt x="716" y="1506"/>
                </a:cubicBezTo>
                <a:cubicBezTo>
                  <a:pt x="714" y="1503"/>
                  <a:pt x="714" y="1504"/>
                  <a:pt x="716" y="1501"/>
                </a:cubicBezTo>
                <a:cubicBezTo>
                  <a:pt x="711" y="1501"/>
                  <a:pt x="705" y="1499"/>
                  <a:pt x="700" y="1498"/>
                </a:cubicBezTo>
                <a:cubicBezTo>
                  <a:pt x="695" y="1497"/>
                  <a:pt x="689" y="1496"/>
                  <a:pt x="682" y="1496"/>
                </a:cubicBezTo>
                <a:cubicBezTo>
                  <a:pt x="679" y="1496"/>
                  <a:pt x="678" y="1497"/>
                  <a:pt x="676" y="1497"/>
                </a:cubicBezTo>
                <a:cubicBezTo>
                  <a:pt x="673" y="1498"/>
                  <a:pt x="670" y="1497"/>
                  <a:pt x="668" y="1498"/>
                </a:cubicBezTo>
                <a:cubicBezTo>
                  <a:pt x="663" y="1499"/>
                  <a:pt x="665" y="1502"/>
                  <a:pt x="664" y="1503"/>
                </a:cubicBezTo>
                <a:cubicBezTo>
                  <a:pt x="660" y="1505"/>
                  <a:pt x="656" y="1505"/>
                  <a:pt x="652" y="1505"/>
                </a:cubicBezTo>
                <a:cubicBezTo>
                  <a:pt x="647" y="1505"/>
                  <a:pt x="642" y="1504"/>
                  <a:pt x="637" y="1504"/>
                </a:cubicBezTo>
                <a:cubicBezTo>
                  <a:pt x="633" y="1503"/>
                  <a:pt x="624" y="1503"/>
                  <a:pt x="623" y="1503"/>
                </a:cubicBezTo>
                <a:cubicBezTo>
                  <a:pt x="622" y="1503"/>
                  <a:pt x="614" y="1509"/>
                  <a:pt x="614" y="1509"/>
                </a:cubicBezTo>
                <a:cubicBezTo>
                  <a:pt x="611" y="1512"/>
                  <a:pt x="613" y="1515"/>
                  <a:pt x="614" y="1516"/>
                </a:cubicBezTo>
                <a:cubicBezTo>
                  <a:pt x="614" y="1517"/>
                  <a:pt x="611" y="1517"/>
                  <a:pt x="611" y="1518"/>
                </a:cubicBezTo>
                <a:cubicBezTo>
                  <a:pt x="611" y="1521"/>
                  <a:pt x="614" y="1523"/>
                  <a:pt x="610" y="1524"/>
                </a:cubicBezTo>
                <a:cubicBezTo>
                  <a:pt x="618" y="1526"/>
                  <a:pt x="623" y="1531"/>
                  <a:pt x="633" y="1533"/>
                </a:cubicBezTo>
                <a:cubicBezTo>
                  <a:pt x="635" y="1533"/>
                  <a:pt x="642" y="1533"/>
                  <a:pt x="649" y="1533"/>
                </a:cubicBezTo>
                <a:cubicBezTo>
                  <a:pt x="657" y="1534"/>
                  <a:pt x="659" y="1534"/>
                  <a:pt x="666" y="1533"/>
                </a:cubicBezTo>
                <a:cubicBezTo>
                  <a:pt x="670" y="1533"/>
                  <a:pt x="673" y="1532"/>
                  <a:pt x="677" y="1532"/>
                </a:cubicBezTo>
                <a:cubicBezTo>
                  <a:pt x="683" y="1532"/>
                  <a:pt x="689" y="1533"/>
                  <a:pt x="693" y="1533"/>
                </a:cubicBezTo>
                <a:cubicBezTo>
                  <a:pt x="699" y="1532"/>
                  <a:pt x="703" y="1529"/>
                  <a:pt x="708" y="1529"/>
                </a:cubicBezTo>
                <a:cubicBezTo>
                  <a:pt x="709" y="1529"/>
                  <a:pt x="715" y="1530"/>
                  <a:pt x="718" y="1530"/>
                </a:cubicBezTo>
                <a:cubicBezTo>
                  <a:pt x="722" y="1530"/>
                  <a:pt x="725" y="1530"/>
                  <a:pt x="727" y="1530"/>
                </a:cubicBezTo>
                <a:cubicBezTo>
                  <a:pt x="730" y="1529"/>
                  <a:pt x="733" y="1529"/>
                  <a:pt x="737" y="1529"/>
                </a:cubicBezTo>
                <a:cubicBezTo>
                  <a:pt x="748" y="1529"/>
                  <a:pt x="759" y="1527"/>
                  <a:pt x="768" y="1527"/>
                </a:cubicBezTo>
                <a:cubicBezTo>
                  <a:pt x="772" y="1526"/>
                  <a:pt x="776" y="1527"/>
                  <a:pt x="780" y="1526"/>
                </a:cubicBezTo>
                <a:cubicBezTo>
                  <a:pt x="785" y="1525"/>
                  <a:pt x="789" y="1524"/>
                  <a:pt x="792" y="1523"/>
                </a:cubicBezTo>
                <a:cubicBezTo>
                  <a:pt x="800" y="1522"/>
                  <a:pt x="803" y="1524"/>
                  <a:pt x="805" y="1523"/>
                </a:cubicBezTo>
                <a:cubicBezTo>
                  <a:pt x="809" y="1523"/>
                  <a:pt x="812" y="1521"/>
                  <a:pt x="817" y="1520"/>
                </a:cubicBezTo>
                <a:cubicBezTo>
                  <a:pt x="827" y="1517"/>
                  <a:pt x="837" y="1517"/>
                  <a:pt x="843" y="1516"/>
                </a:cubicBezTo>
                <a:cubicBezTo>
                  <a:pt x="846" y="1515"/>
                  <a:pt x="850" y="1513"/>
                  <a:pt x="855" y="1511"/>
                </a:cubicBezTo>
                <a:cubicBezTo>
                  <a:pt x="855" y="1511"/>
                  <a:pt x="858" y="1511"/>
                  <a:pt x="861" y="1510"/>
                </a:cubicBezTo>
                <a:cubicBezTo>
                  <a:pt x="864" y="1510"/>
                  <a:pt x="868" y="1509"/>
                  <a:pt x="869" y="1508"/>
                </a:cubicBezTo>
                <a:cubicBezTo>
                  <a:pt x="872" y="1507"/>
                  <a:pt x="874" y="1505"/>
                  <a:pt x="877" y="1504"/>
                </a:cubicBezTo>
                <a:cubicBezTo>
                  <a:pt x="880" y="1503"/>
                  <a:pt x="883" y="1504"/>
                  <a:pt x="887" y="1503"/>
                </a:cubicBezTo>
                <a:cubicBezTo>
                  <a:pt x="893" y="1501"/>
                  <a:pt x="897" y="1498"/>
                  <a:pt x="902" y="1497"/>
                </a:cubicBezTo>
                <a:cubicBezTo>
                  <a:pt x="908" y="1496"/>
                  <a:pt x="908" y="1499"/>
                  <a:pt x="915" y="1497"/>
                </a:cubicBezTo>
                <a:cubicBezTo>
                  <a:pt x="921" y="1494"/>
                  <a:pt x="914" y="1495"/>
                  <a:pt x="918" y="1492"/>
                </a:cubicBezTo>
                <a:cubicBezTo>
                  <a:pt x="923" y="1491"/>
                  <a:pt x="924" y="1492"/>
                  <a:pt x="929" y="1491"/>
                </a:cubicBezTo>
                <a:cubicBezTo>
                  <a:pt x="931" y="1491"/>
                  <a:pt x="931" y="1489"/>
                  <a:pt x="934" y="1488"/>
                </a:cubicBezTo>
                <a:cubicBezTo>
                  <a:pt x="937" y="1488"/>
                  <a:pt x="937" y="1489"/>
                  <a:pt x="940" y="1487"/>
                </a:cubicBezTo>
                <a:cubicBezTo>
                  <a:pt x="944" y="1486"/>
                  <a:pt x="944" y="1484"/>
                  <a:pt x="948" y="1483"/>
                </a:cubicBezTo>
                <a:cubicBezTo>
                  <a:pt x="951" y="1482"/>
                  <a:pt x="956" y="1482"/>
                  <a:pt x="958" y="1482"/>
                </a:cubicBezTo>
                <a:cubicBezTo>
                  <a:pt x="971" y="1478"/>
                  <a:pt x="977" y="1473"/>
                  <a:pt x="984" y="1470"/>
                </a:cubicBezTo>
                <a:cubicBezTo>
                  <a:pt x="992" y="1467"/>
                  <a:pt x="994" y="1468"/>
                  <a:pt x="997" y="1467"/>
                </a:cubicBezTo>
                <a:cubicBezTo>
                  <a:pt x="1001" y="1465"/>
                  <a:pt x="1003" y="1462"/>
                  <a:pt x="1007" y="1460"/>
                </a:cubicBezTo>
                <a:cubicBezTo>
                  <a:pt x="1011" y="1459"/>
                  <a:pt x="1017" y="1458"/>
                  <a:pt x="1021" y="1456"/>
                </a:cubicBezTo>
                <a:cubicBezTo>
                  <a:pt x="1024" y="1455"/>
                  <a:pt x="1036" y="1448"/>
                  <a:pt x="1039" y="1447"/>
                </a:cubicBezTo>
                <a:cubicBezTo>
                  <a:pt x="1043" y="1444"/>
                  <a:pt x="1046" y="1441"/>
                  <a:pt x="1050" y="1439"/>
                </a:cubicBezTo>
                <a:cubicBezTo>
                  <a:pt x="1050" y="1439"/>
                  <a:pt x="1055" y="1439"/>
                  <a:pt x="1056" y="1438"/>
                </a:cubicBezTo>
                <a:cubicBezTo>
                  <a:pt x="1059" y="1437"/>
                  <a:pt x="1063" y="1436"/>
                  <a:pt x="1066" y="1434"/>
                </a:cubicBezTo>
                <a:cubicBezTo>
                  <a:pt x="1069" y="1432"/>
                  <a:pt x="1072" y="1431"/>
                  <a:pt x="1075" y="1429"/>
                </a:cubicBezTo>
                <a:cubicBezTo>
                  <a:pt x="1082" y="1425"/>
                  <a:pt x="1088" y="1420"/>
                  <a:pt x="1096" y="1416"/>
                </a:cubicBezTo>
                <a:cubicBezTo>
                  <a:pt x="1102" y="1412"/>
                  <a:pt x="1108" y="1410"/>
                  <a:pt x="1114" y="1406"/>
                </a:cubicBezTo>
                <a:cubicBezTo>
                  <a:pt x="1117" y="1404"/>
                  <a:pt x="1119" y="1400"/>
                  <a:pt x="1123" y="1398"/>
                </a:cubicBezTo>
                <a:cubicBezTo>
                  <a:pt x="1129" y="1394"/>
                  <a:pt x="1136" y="1390"/>
                  <a:pt x="1142" y="1386"/>
                </a:cubicBezTo>
                <a:cubicBezTo>
                  <a:pt x="1149" y="1382"/>
                  <a:pt x="1156" y="1378"/>
                  <a:pt x="1163" y="1372"/>
                </a:cubicBezTo>
                <a:cubicBezTo>
                  <a:pt x="1166" y="1369"/>
                  <a:pt x="1167" y="1367"/>
                  <a:pt x="1170" y="1365"/>
                </a:cubicBezTo>
                <a:cubicBezTo>
                  <a:pt x="1172" y="1363"/>
                  <a:pt x="1174" y="1363"/>
                  <a:pt x="1177" y="1361"/>
                </a:cubicBezTo>
                <a:cubicBezTo>
                  <a:pt x="1180" y="1359"/>
                  <a:pt x="1183" y="1355"/>
                  <a:pt x="1185" y="1354"/>
                </a:cubicBezTo>
                <a:cubicBezTo>
                  <a:pt x="1191" y="1350"/>
                  <a:pt x="1195" y="1345"/>
                  <a:pt x="1201" y="1341"/>
                </a:cubicBezTo>
                <a:cubicBezTo>
                  <a:pt x="1205" y="1337"/>
                  <a:pt x="1209" y="1334"/>
                  <a:pt x="1213" y="1331"/>
                </a:cubicBezTo>
                <a:cubicBezTo>
                  <a:pt x="1217" y="1327"/>
                  <a:pt x="1221" y="1324"/>
                  <a:pt x="1224" y="1320"/>
                </a:cubicBezTo>
                <a:cubicBezTo>
                  <a:pt x="1223" y="1318"/>
                  <a:pt x="1222" y="1316"/>
                  <a:pt x="1230" y="1309"/>
                </a:cubicBezTo>
                <a:cubicBezTo>
                  <a:pt x="1234" y="1308"/>
                  <a:pt x="1234" y="1307"/>
                  <a:pt x="1234" y="1310"/>
                </a:cubicBezTo>
                <a:cubicBezTo>
                  <a:pt x="1242" y="1304"/>
                  <a:pt x="1244" y="1300"/>
                  <a:pt x="1247" y="1296"/>
                </a:cubicBezTo>
                <a:cubicBezTo>
                  <a:pt x="1249" y="1292"/>
                  <a:pt x="1251" y="1288"/>
                  <a:pt x="1256" y="1282"/>
                </a:cubicBezTo>
                <a:cubicBezTo>
                  <a:pt x="1259" y="1282"/>
                  <a:pt x="1267" y="1281"/>
                  <a:pt x="1269" y="1273"/>
                </a:cubicBezTo>
                <a:cubicBezTo>
                  <a:pt x="1267" y="1275"/>
                  <a:pt x="1265" y="1277"/>
                  <a:pt x="1263" y="1278"/>
                </a:cubicBezTo>
                <a:cubicBezTo>
                  <a:pt x="1268" y="1266"/>
                  <a:pt x="1277" y="1265"/>
                  <a:pt x="1283" y="1260"/>
                </a:cubicBezTo>
                <a:cubicBezTo>
                  <a:pt x="1287" y="1251"/>
                  <a:pt x="1298" y="1242"/>
                  <a:pt x="1305" y="1232"/>
                </a:cubicBezTo>
                <a:cubicBezTo>
                  <a:pt x="1306" y="1230"/>
                  <a:pt x="1307" y="1227"/>
                  <a:pt x="1308" y="1225"/>
                </a:cubicBezTo>
                <a:cubicBezTo>
                  <a:pt x="1315" y="1216"/>
                  <a:pt x="1322" y="1208"/>
                  <a:pt x="1330" y="1197"/>
                </a:cubicBezTo>
                <a:cubicBezTo>
                  <a:pt x="1334" y="1191"/>
                  <a:pt x="1337" y="1187"/>
                  <a:pt x="1340" y="1182"/>
                </a:cubicBezTo>
                <a:cubicBezTo>
                  <a:pt x="1342" y="1179"/>
                  <a:pt x="1342" y="1178"/>
                  <a:pt x="1344" y="1175"/>
                </a:cubicBezTo>
                <a:cubicBezTo>
                  <a:pt x="1345" y="1173"/>
                  <a:pt x="1346" y="1173"/>
                  <a:pt x="1348" y="1170"/>
                </a:cubicBezTo>
                <a:cubicBezTo>
                  <a:pt x="1350" y="1165"/>
                  <a:pt x="1351" y="1161"/>
                  <a:pt x="1353" y="1156"/>
                </a:cubicBezTo>
                <a:cubicBezTo>
                  <a:pt x="1355" y="1154"/>
                  <a:pt x="1358" y="1150"/>
                  <a:pt x="1359" y="1148"/>
                </a:cubicBezTo>
                <a:cubicBezTo>
                  <a:pt x="1363" y="1143"/>
                  <a:pt x="1365" y="1137"/>
                  <a:pt x="1368" y="1132"/>
                </a:cubicBezTo>
                <a:cubicBezTo>
                  <a:pt x="1372" y="1124"/>
                  <a:pt x="1378" y="1114"/>
                  <a:pt x="1380" y="1110"/>
                </a:cubicBezTo>
                <a:cubicBezTo>
                  <a:pt x="1381" y="1108"/>
                  <a:pt x="1381" y="1105"/>
                  <a:pt x="1382" y="1102"/>
                </a:cubicBezTo>
                <a:cubicBezTo>
                  <a:pt x="1384" y="1098"/>
                  <a:pt x="1388" y="1095"/>
                  <a:pt x="1390" y="1090"/>
                </a:cubicBezTo>
                <a:cubicBezTo>
                  <a:pt x="1391" y="1087"/>
                  <a:pt x="1392" y="1083"/>
                  <a:pt x="1393" y="1080"/>
                </a:cubicBezTo>
                <a:cubicBezTo>
                  <a:pt x="1396" y="1075"/>
                  <a:pt x="1399" y="1070"/>
                  <a:pt x="1402" y="1064"/>
                </a:cubicBezTo>
                <a:cubicBezTo>
                  <a:pt x="1404" y="1056"/>
                  <a:pt x="1407" y="1052"/>
                  <a:pt x="1409" y="1045"/>
                </a:cubicBezTo>
                <a:cubicBezTo>
                  <a:pt x="1411" y="1041"/>
                  <a:pt x="1410" y="1039"/>
                  <a:pt x="1412" y="1035"/>
                </a:cubicBezTo>
                <a:cubicBezTo>
                  <a:pt x="1414" y="1027"/>
                  <a:pt x="1417" y="1018"/>
                  <a:pt x="1421" y="1010"/>
                </a:cubicBezTo>
                <a:cubicBezTo>
                  <a:pt x="1424" y="1002"/>
                  <a:pt x="1427" y="994"/>
                  <a:pt x="1429" y="987"/>
                </a:cubicBezTo>
                <a:cubicBezTo>
                  <a:pt x="1429" y="984"/>
                  <a:pt x="1429" y="981"/>
                  <a:pt x="1429" y="978"/>
                </a:cubicBezTo>
                <a:cubicBezTo>
                  <a:pt x="1430" y="975"/>
                  <a:pt x="1433" y="970"/>
                  <a:pt x="1434" y="967"/>
                </a:cubicBezTo>
                <a:cubicBezTo>
                  <a:pt x="1437" y="957"/>
                  <a:pt x="1437" y="946"/>
                  <a:pt x="1440" y="937"/>
                </a:cubicBezTo>
                <a:cubicBezTo>
                  <a:pt x="1440" y="933"/>
                  <a:pt x="1442" y="931"/>
                  <a:pt x="1443" y="927"/>
                </a:cubicBezTo>
                <a:cubicBezTo>
                  <a:pt x="1444" y="924"/>
                  <a:pt x="1444" y="921"/>
                  <a:pt x="1444" y="917"/>
                </a:cubicBezTo>
                <a:cubicBezTo>
                  <a:pt x="1445" y="911"/>
                  <a:pt x="1448" y="905"/>
                  <a:pt x="1449" y="899"/>
                </a:cubicBezTo>
                <a:cubicBezTo>
                  <a:pt x="1449" y="895"/>
                  <a:pt x="1450" y="890"/>
                  <a:pt x="1451" y="883"/>
                </a:cubicBezTo>
                <a:cubicBezTo>
                  <a:pt x="1451" y="877"/>
                  <a:pt x="1452" y="871"/>
                  <a:pt x="1453" y="865"/>
                </a:cubicBezTo>
                <a:cubicBezTo>
                  <a:pt x="1453" y="860"/>
                  <a:pt x="1455" y="855"/>
                  <a:pt x="1455" y="853"/>
                </a:cubicBezTo>
                <a:cubicBezTo>
                  <a:pt x="1455" y="848"/>
                  <a:pt x="1453" y="849"/>
                  <a:pt x="1453" y="844"/>
                </a:cubicBezTo>
                <a:cubicBezTo>
                  <a:pt x="1454" y="841"/>
                  <a:pt x="1455" y="838"/>
                  <a:pt x="1456" y="834"/>
                </a:cubicBezTo>
                <a:cubicBezTo>
                  <a:pt x="1458" y="825"/>
                  <a:pt x="1459" y="817"/>
                  <a:pt x="1459" y="809"/>
                </a:cubicBezTo>
                <a:cubicBezTo>
                  <a:pt x="1459" y="801"/>
                  <a:pt x="1458" y="792"/>
                  <a:pt x="1459" y="781"/>
                </a:cubicBezTo>
                <a:cubicBezTo>
                  <a:pt x="1459" y="779"/>
                  <a:pt x="1459" y="776"/>
                  <a:pt x="1459" y="774"/>
                </a:cubicBezTo>
                <a:cubicBezTo>
                  <a:pt x="1459" y="771"/>
                  <a:pt x="1459" y="769"/>
                  <a:pt x="1459" y="767"/>
                </a:cubicBezTo>
                <a:cubicBezTo>
                  <a:pt x="1460" y="762"/>
                  <a:pt x="1460" y="756"/>
                  <a:pt x="1460" y="751"/>
                </a:cubicBezTo>
                <a:cubicBezTo>
                  <a:pt x="1460" y="746"/>
                  <a:pt x="1460" y="741"/>
                  <a:pt x="1460" y="736"/>
                </a:cubicBezTo>
                <a:cubicBezTo>
                  <a:pt x="1459" y="731"/>
                  <a:pt x="1459" y="726"/>
                  <a:pt x="1459" y="721"/>
                </a:cubicBezTo>
                <a:cubicBezTo>
                  <a:pt x="1458" y="711"/>
                  <a:pt x="1457" y="702"/>
                  <a:pt x="1457" y="698"/>
                </a:cubicBezTo>
                <a:cubicBezTo>
                  <a:pt x="1456" y="695"/>
                  <a:pt x="1453" y="694"/>
                  <a:pt x="1453" y="690"/>
                </a:cubicBezTo>
                <a:cubicBezTo>
                  <a:pt x="1455" y="691"/>
                  <a:pt x="1455" y="688"/>
                  <a:pt x="1455" y="684"/>
                </a:cubicBezTo>
                <a:cubicBezTo>
                  <a:pt x="1455" y="685"/>
                  <a:pt x="1454" y="674"/>
                  <a:pt x="1454" y="676"/>
                </a:cubicBezTo>
                <a:cubicBezTo>
                  <a:pt x="1453" y="669"/>
                  <a:pt x="1451" y="668"/>
                  <a:pt x="1450" y="662"/>
                </a:cubicBezTo>
                <a:cubicBezTo>
                  <a:pt x="1450" y="658"/>
                  <a:pt x="1451" y="653"/>
                  <a:pt x="1451" y="648"/>
                </a:cubicBezTo>
                <a:cubicBezTo>
                  <a:pt x="1450" y="645"/>
                  <a:pt x="1448" y="638"/>
                  <a:pt x="1447" y="634"/>
                </a:cubicBezTo>
                <a:cubicBezTo>
                  <a:pt x="1447" y="631"/>
                  <a:pt x="1446" y="630"/>
                  <a:pt x="1445" y="626"/>
                </a:cubicBezTo>
                <a:cubicBezTo>
                  <a:pt x="1445" y="623"/>
                  <a:pt x="1446" y="622"/>
                  <a:pt x="1446" y="618"/>
                </a:cubicBezTo>
                <a:cubicBezTo>
                  <a:pt x="1445" y="614"/>
                  <a:pt x="1443" y="608"/>
                  <a:pt x="1441" y="602"/>
                </a:cubicBezTo>
                <a:cubicBezTo>
                  <a:pt x="1440" y="596"/>
                  <a:pt x="1439" y="590"/>
                  <a:pt x="1437" y="583"/>
                </a:cubicBezTo>
                <a:cubicBezTo>
                  <a:pt x="1435" y="577"/>
                  <a:pt x="1434" y="570"/>
                  <a:pt x="1432" y="563"/>
                </a:cubicBezTo>
                <a:cubicBezTo>
                  <a:pt x="1430" y="557"/>
                  <a:pt x="1429" y="550"/>
                  <a:pt x="1426" y="543"/>
                </a:cubicBezTo>
                <a:cubicBezTo>
                  <a:pt x="1424" y="537"/>
                  <a:pt x="1422" y="530"/>
                  <a:pt x="1419" y="524"/>
                </a:cubicBezTo>
                <a:cubicBezTo>
                  <a:pt x="1418" y="521"/>
                  <a:pt x="1415" y="517"/>
                  <a:pt x="1414" y="513"/>
                </a:cubicBezTo>
                <a:cubicBezTo>
                  <a:pt x="1413" y="511"/>
                  <a:pt x="1414" y="510"/>
                  <a:pt x="1413" y="507"/>
                </a:cubicBezTo>
                <a:cubicBezTo>
                  <a:pt x="1410" y="499"/>
                  <a:pt x="1408" y="493"/>
                  <a:pt x="1405" y="488"/>
                </a:cubicBezTo>
                <a:cubicBezTo>
                  <a:pt x="1402" y="482"/>
                  <a:pt x="1400" y="477"/>
                  <a:pt x="1398" y="472"/>
                </a:cubicBezTo>
                <a:cubicBezTo>
                  <a:pt x="1397" y="469"/>
                  <a:pt x="1398" y="466"/>
                  <a:pt x="1397" y="463"/>
                </a:cubicBezTo>
                <a:cubicBezTo>
                  <a:pt x="1394" y="457"/>
                  <a:pt x="1389" y="448"/>
                  <a:pt x="1389" y="447"/>
                </a:cubicBezTo>
                <a:cubicBezTo>
                  <a:pt x="1388" y="446"/>
                  <a:pt x="1388" y="444"/>
                  <a:pt x="1387" y="441"/>
                </a:cubicBezTo>
                <a:cubicBezTo>
                  <a:pt x="1385" y="437"/>
                  <a:pt x="1381" y="433"/>
                  <a:pt x="1379" y="429"/>
                </a:cubicBezTo>
                <a:cubicBezTo>
                  <a:pt x="1376" y="424"/>
                  <a:pt x="1374" y="417"/>
                  <a:pt x="1372" y="412"/>
                </a:cubicBezTo>
                <a:cubicBezTo>
                  <a:pt x="1367" y="405"/>
                  <a:pt x="1360" y="401"/>
                  <a:pt x="1358" y="392"/>
                </a:cubicBezTo>
                <a:cubicBezTo>
                  <a:pt x="1359" y="391"/>
                  <a:pt x="1361" y="397"/>
                  <a:pt x="1363" y="396"/>
                </a:cubicBezTo>
                <a:cubicBezTo>
                  <a:pt x="1357" y="388"/>
                  <a:pt x="1357" y="383"/>
                  <a:pt x="1352" y="375"/>
                </a:cubicBezTo>
                <a:cubicBezTo>
                  <a:pt x="1350" y="373"/>
                  <a:pt x="1349" y="376"/>
                  <a:pt x="1347" y="373"/>
                </a:cubicBezTo>
                <a:cubicBezTo>
                  <a:pt x="1340" y="364"/>
                  <a:pt x="1337" y="356"/>
                  <a:pt x="1331" y="347"/>
                </a:cubicBezTo>
                <a:cubicBezTo>
                  <a:pt x="1327" y="341"/>
                  <a:pt x="1318" y="332"/>
                  <a:pt x="1315" y="326"/>
                </a:cubicBezTo>
                <a:cubicBezTo>
                  <a:pt x="1313" y="323"/>
                  <a:pt x="1312" y="317"/>
                  <a:pt x="1309" y="313"/>
                </a:cubicBezTo>
                <a:cubicBezTo>
                  <a:pt x="1307" y="311"/>
                  <a:pt x="1304" y="309"/>
                  <a:pt x="1301" y="306"/>
                </a:cubicBezTo>
                <a:cubicBezTo>
                  <a:pt x="1299" y="304"/>
                  <a:pt x="1294" y="298"/>
                  <a:pt x="1290" y="292"/>
                </a:cubicBezTo>
                <a:cubicBezTo>
                  <a:pt x="1285" y="287"/>
                  <a:pt x="1281" y="282"/>
                  <a:pt x="1281" y="282"/>
                </a:cubicBezTo>
                <a:cubicBezTo>
                  <a:pt x="1279" y="279"/>
                  <a:pt x="1280" y="275"/>
                  <a:pt x="1277" y="272"/>
                </a:cubicBezTo>
                <a:cubicBezTo>
                  <a:pt x="1276" y="272"/>
                  <a:pt x="1275" y="273"/>
                  <a:pt x="1273" y="272"/>
                </a:cubicBezTo>
                <a:cubicBezTo>
                  <a:pt x="1268" y="260"/>
                  <a:pt x="1250" y="243"/>
                  <a:pt x="1239" y="229"/>
                </a:cubicBezTo>
                <a:cubicBezTo>
                  <a:pt x="1233" y="225"/>
                  <a:pt x="1238" y="234"/>
                  <a:pt x="1231" y="226"/>
                </a:cubicBezTo>
                <a:cubicBezTo>
                  <a:pt x="1228" y="223"/>
                  <a:pt x="1234" y="226"/>
                  <a:pt x="1232" y="222"/>
                </a:cubicBezTo>
                <a:cubicBezTo>
                  <a:pt x="1226" y="219"/>
                  <a:pt x="1224" y="213"/>
                  <a:pt x="1219" y="209"/>
                </a:cubicBezTo>
                <a:close/>
                <a:moveTo>
                  <a:pt x="1478" y="1000"/>
                </a:moveTo>
                <a:cubicBezTo>
                  <a:pt x="1480" y="1004"/>
                  <a:pt x="1477" y="1014"/>
                  <a:pt x="1474" y="1015"/>
                </a:cubicBezTo>
                <a:cubicBezTo>
                  <a:pt x="1473" y="1015"/>
                  <a:pt x="1473" y="1013"/>
                  <a:pt x="1473" y="1010"/>
                </a:cubicBezTo>
                <a:cubicBezTo>
                  <a:pt x="1474" y="1007"/>
                  <a:pt x="1475" y="1003"/>
                  <a:pt x="1478" y="1000"/>
                </a:cubicBezTo>
                <a:close/>
                <a:moveTo>
                  <a:pt x="1491" y="958"/>
                </a:moveTo>
                <a:cubicBezTo>
                  <a:pt x="1487" y="958"/>
                  <a:pt x="1490" y="943"/>
                  <a:pt x="1493" y="938"/>
                </a:cubicBezTo>
                <a:cubicBezTo>
                  <a:pt x="1496" y="942"/>
                  <a:pt x="1491" y="951"/>
                  <a:pt x="1491" y="958"/>
                </a:cubicBezTo>
                <a:close/>
                <a:moveTo>
                  <a:pt x="1508" y="770"/>
                </a:moveTo>
                <a:cubicBezTo>
                  <a:pt x="1509" y="777"/>
                  <a:pt x="1508" y="784"/>
                  <a:pt x="1508" y="792"/>
                </a:cubicBezTo>
                <a:cubicBezTo>
                  <a:pt x="1506" y="794"/>
                  <a:pt x="1506" y="778"/>
                  <a:pt x="1506" y="776"/>
                </a:cubicBezTo>
                <a:cubicBezTo>
                  <a:pt x="1506" y="772"/>
                  <a:pt x="1507" y="769"/>
                  <a:pt x="1508" y="770"/>
                </a:cubicBezTo>
                <a:close/>
                <a:moveTo>
                  <a:pt x="1371" y="341"/>
                </a:moveTo>
                <a:cubicBezTo>
                  <a:pt x="1374" y="346"/>
                  <a:pt x="1376" y="350"/>
                  <a:pt x="1377" y="353"/>
                </a:cubicBezTo>
                <a:cubicBezTo>
                  <a:pt x="1375" y="354"/>
                  <a:pt x="1365" y="340"/>
                  <a:pt x="1371" y="341"/>
                </a:cubicBezTo>
                <a:close/>
                <a:moveTo>
                  <a:pt x="1127" y="106"/>
                </a:moveTo>
                <a:cubicBezTo>
                  <a:pt x="1136" y="112"/>
                  <a:pt x="1136" y="112"/>
                  <a:pt x="1136" y="112"/>
                </a:cubicBezTo>
                <a:cubicBezTo>
                  <a:pt x="1137" y="116"/>
                  <a:pt x="1123" y="107"/>
                  <a:pt x="1127" y="106"/>
                </a:cubicBezTo>
                <a:close/>
                <a:moveTo>
                  <a:pt x="1178" y="149"/>
                </a:moveTo>
                <a:cubicBezTo>
                  <a:pt x="1177" y="148"/>
                  <a:pt x="1174" y="146"/>
                  <a:pt x="1172" y="144"/>
                </a:cubicBezTo>
                <a:cubicBezTo>
                  <a:pt x="1169" y="142"/>
                  <a:pt x="1168" y="141"/>
                  <a:pt x="1170" y="140"/>
                </a:cubicBezTo>
                <a:cubicBezTo>
                  <a:pt x="1174" y="142"/>
                  <a:pt x="1180" y="146"/>
                  <a:pt x="1178" y="149"/>
                </a:cubicBezTo>
                <a:close/>
                <a:moveTo>
                  <a:pt x="1284" y="249"/>
                </a:moveTo>
                <a:cubicBezTo>
                  <a:pt x="1283" y="249"/>
                  <a:pt x="1281" y="249"/>
                  <a:pt x="1278" y="247"/>
                </a:cubicBezTo>
                <a:cubicBezTo>
                  <a:pt x="1276" y="246"/>
                  <a:pt x="1274" y="243"/>
                  <a:pt x="1272" y="240"/>
                </a:cubicBezTo>
                <a:cubicBezTo>
                  <a:pt x="1275" y="240"/>
                  <a:pt x="1279" y="242"/>
                  <a:pt x="1284" y="249"/>
                </a:cubicBezTo>
                <a:close/>
                <a:moveTo>
                  <a:pt x="923" y="32"/>
                </a:moveTo>
                <a:cubicBezTo>
                  <a:pt x="936" y="37"/>
                  <a:pt x="936" y="37"/>
                  <a:pt x="936" y="37"/>
                </a:cubicBezTo>
                <a:cubicBezTo>
                  <a:pt x="936" y="38"/>
                  <a:pt x="936" y="38"/>
                  <a:pt x="936" y="38"/>
                </a:cubicBezTo>
                <a:cubicBezTo>
                  <a:pt x="922" y="34"/>
                  <a:pt x="922" y="34"/>
                  <a:pt x="922" y="34"/>
                </a:cubicBezTo>
                <a:lnTo>
                  <a:pt x="923" y="32"/>
                </a:lnTo>
                <a:close/>
                <a:moveTo>
                  <a:pt x="979" y="56"/>
                </a:moveTo>
                <a:cubicBezTo>
                  <a:pt x="978" y="58"/>
                  <a:pt x="978" y="58"/>
                  <a:pt x="978" y="58"/>
                </a:cubicBezTo>
                <a:cubicBezTo>
                  <a:pt x="974" y="57"/>
                  <a:pt x="971" y="55"/>
                  <a:pt x="969" y="54"/>
                </a:cubicBezTo>
                <a:cubicBezTo>
                  <a:pt x="971" y="53"/>
                  <a:pt x="975" y="54"/>
                  <a:pt x="979" y="56"/>
                </a:cubicBezTo>
                <a:close/>
                <a:moveTo>
                  <a:pt x="968" y="57"/>
                </a:moveTo>
                <a:cubicBezTo>
                  <a:pt x="963" y="60"/>
                  <a:pt x="944" y="52"/>
                  <a:pt x="934" y="50"/>
                </a:cubicBezTo>
                <a:cubicBezTo>
                  <a:pt x="934" y="49"/>
                  <a:pt x="937" y="49"/>
                  <a:pt x="937" y="48"/>
                </a:cubicBezTo>
                <a:cubicBezTo>
                  <a:pt x="938" y="46"/>
                  <a:pt x="928" y="45"/>
                  <a:pt x="932" y="43"/>
                </a:cubicBezTo>
                <a:cubicBezTo>
                  <a:pt x="944" y="47"/>
                  <a:pt x="956" y="50"/>
                  <a:pt x="968" y="57"/>
                </a:cubicBezTo>
                <a:close/>
                <a:moveTo>
                  <a:pt x="890" y="38"/>
                </a:moveTo>
                <a:cubicBezTo>
                  <a:pt x="888" y="39"/>
                  <a:pt x="884" y="36"/>
                  <a:pt x="880" y="35"/>
                </a:cubicBezTo>
                <a:cubicBezTo>
                  <a:pt x="876" y="34"/>
                  <a:pt x="868" y="33"/>
                  <a:pt x="870" y="31"/>
                </a:cubicBezTo>
                <a:cubicBezTo>
                  <a:pt x="875" y="32"/>
                  <a:pt x="892" y="34"/>
                  <a:pt x="890" y="38"/>
                </a:cubicBezTo>
                <a:close/>
                <a:moveTo>
                  <a:pt x="1077" y="117"/>
                </a:moveTo>
                <a:cubicBezTo>
                  <a:pt x="1077" y="121"/>
                  <a:pt x="1069" y="114"/>
                  <a:pt x="1068" y="113"/>
                </a:cubicBezTo>
                <a:cubicBezTo>
                  <a:pt x="1068" y="111"/>
                  <a:pt x="1077" y="115"/>
                  <a:pt x="1077" y="117"/>
                </a:cubicBezTo>
                <a:close/>
                <a:moveTo>
                  <a:pt x="1352" y="1116"/>
                </a:moveTo>
                <a:cubicBezTo>
                  <a:pt x="1349" y="1114"/>
                  <a:pt x="1354" y="1104"/>
                  <a:pt x="1357" y="1098"/>
                </a:cubicBezTo>
                <a:cubicBezTo>
                  <a:pt x="1358" y="1097"/>
                  <a:pt x="1359" y="1097"/>
                  <a:pt x="1360" y="1095"/>
                </a:cubicBezTo>
                <a:cubicBezTo>
                  <a:pt x="1361" y="1093"/>
                  <a:pt x="1361" y="1092"/>
                  <a:pt x="1362" y="1090"/>
                </a:cubicBezTo>
                <a:cubicBezTo>
                  <a:pt x="1364" y="1085"/>
                  <a:pt x="1368" y="1080"/>
                  <a:pt x="1370" y="1072"/>
                </a:cubicBezTo>
                <a:cubicBezTo>
                  <a:pt x="1374" y="1069"/>
                  <a:pt x="1369" y="1077"/>
                  <a:pt x="1368" y="1080"/>
                </a:cubicBezTo>
                <a:cubicBezTo>
                  <a:pt x="1368" y="1080"/>
                  <a:pt x="1370" y="1080"/>
                  <a:pt x="1370" y="1081"/>
                </a:cubicBezTo>
                <a:cubicBezTo>
                  <a:pt x="1369" y="1084"/>
                  <a:pt x="1366" y="1087"/>
                  <a:pt x="1364" y="1091"/>
                </a:cubicBezTo>
                <a:cubicBezTo>
                  <a:pt x="1360" y="1098"/>
                  <a:pt x="1357" y="1108"/>
                  <a:pt x="1352" y="1116"/>
                </a:cubicBezTo>
                <a:close/>
                <a:moveTo>
                  <a:pt x="1078" y="127"/>
                </a:moveTo>
                <a:cubicBezTo>
                  <a:pt x="1066" y="124"/>
                  <a:pt x="1072" y="115"/>
                  <a:pt x="1078" y="127"/>
                </a:cubicBezTo>
                <a:close/>
                <a:moveTo>
                  <a:pt x="1260" y="278"/>
                </a:moveTo>
                <a:cubicBezTo>
                  <a:pt x="1257" y="277"/>
                  <a:pt x="1252" y="273"/>
                  <a:pt x="1247" y="270"/>
                </a:cubicBezTo>
                <a:cubicBezTo>
                  <a:pt x="1243" y="266"/>
                  <a:pt x="1238" y="261"/>
                  <a:pt x="1234" y="256"/>
                </a:cubicBezTo>
                <a:cubicBezTo>
                  <a:pt x="1234" y="255"/>
                  <a:pt x="1237" y="254"/>
                  <a:pt x="1237" y="253"/>
                </a:cubicBezTo>
                <a:cubicBezTo>
                  <a:pt x="1237" y="252"/>
                  <a:pt x="1225" y="241"/>
                  <a:pt x="1231" y="245"/>
                </a:cubicBezTo>
                <a:cubicBezTo>
                  <a:pt x="1235" y="246"/>
                  <a:pt x="1235" y="249"/>
                  <a:pt x="1238" y="253"/>
                </a:cubicBezTo>
                <a:cubicBezTo>
                  <a:pt x="1244" y="261"/>
                  <a:pt x="1256" y="271"/>
                  <a:pt x="1260" y="278"/>
                </a:cubicBezTo>
                <a:close/>
                <a:moveTo>
                  <a:pt x="1212" y="228"/>
                </a:moveTo>
                <a:cubicBezTo>
                  <a:pt x="1212" y="230"/>
                  <a:pt x="1210" y="228"/>
                  <a:pt x="1209" y="229"/>
                </a:cubicBezTo>
                <a:cubicBezTo>
                  <a:pt x="1212" y="232"/>
                  <a:pt x="1213" y="230"/>
                  <a:pt x="1218" y="234"/>
                </a:cubicBezTo>
                <a:cubicBezTo>
                  <a:pt x="1220" y="236"/>
                  <a:pt x="1224" y="242"/>
                  <a:pt x="1226" y="245"/>
                </a:cubicBezTo>
                <a:cubicBezTo>
                  <a:pt x="1224" y="247"/>
                  <a:pt x="1217" y="239"/>
                  <a:pt x="1214" y="237"/>
                </a:cubicBezTo>
                <a:cubicBezTo>
                  <a:pt x="1212" y="235"/>
                  <a:pt x="1209" y="232"/>
                  <a:pt x="1205" y="228"/>
                </a:cubicBezTo>
                <a:cubicBezTo>
                  <a:pt x="1203" y="227"/>
                  <a:pt x="1201" y="225"/>
                  <a:pt x="1199" y="223"/>
                </a:cubicBezTo>
                <a:cubicBezTo>
                  <a:pt x="1198" y="221"/>
                  <a:pt x="1196" y="220"/>
                  <a:pt x="1194" y="219"/>
                </a:cubicBezTo>
                <a:cubicBezTo>
                  <a:pt x="1192" y="217"/>
                  <a:pt x="1187" y="213"/>
                  <a:pt x="1186" y="215"/>
                </a:cubicBezTo>
                <a:cubicBezTo>
                  <a:pt x="1181" y="212"/>
                  <a:pt x="1184" y="210"/>
                  <a:pt x="1181" y="207"/>
                </a:cubicBezTo>
                <a:cubicBezTo>
                  <a:pt x="1177" y="203"/>
                  <a:pt x="1175" y="204"/>
                  <a:pt x="1172" y="202"/>
                </a:cubicBezTo>
                <a:cubicBezTo>
                  <a:pt x="1167" y="198"/>
                  <a:pt x="1164" y="193"/>
                  <a:pt x="1159" y="189"/>
                </a:cubicBezTo>
                <a:cubicBezTo>
                  <a:pt x="1151" y="183"/>
                  <a:pt x="1143" y="181"/>
                  <a:pt x="1134" y="175"/>
                </a:cubicBezTo>
                <a:cubicBezTo>
                  <a:pt x="1125" y="170"/>
                  <a:pt x="1122" y="164"/>
                  <a:pt x="1114" y="159"/>
                </a:cubicBezTo>
                <a:cubicBezTo>
                  <a:pt x="1110" y="156"/>
                  <a:pt x="1107" y="156"/>
                  <a:pt x="1103" y="154"/>
                </a:cubicBezTo>
                <a:cubicBezTo>
                  <a:pt x="1099" y="152"/>
                  <a:pt x="1099" y="150"/>
                  <a:pt x="1097" y="149"/>
                </a:cubicBezTo>
                <a:cubicBezTo>
                  <a:pt x="1094" y="147"/>
                  <a:pt x="1094" y="148"/>
                  <a:pt x="1092" y="146"/>
                </a:cubicBezTo>
                <a:cubicBezTo>
                  <a:pt x="1088" y="144"/>
                  <a:pt x="1088" y="143"/>
                  <a:pt x="1086" y="141"/>
                </a:cubicBezTo>
                <a:cubicBezTo>
                  <a:pt x="1082" y="139"/>
                  <a:pt x="1078" y="139"/>
                  <a:pt x="1075" y="137"/>
                </a:cubicBezTo>
                <a:cubicBezTo>
                  <a:pt x="1070" y="135"/>
                  <a:pt x="1067" y="133"/>
                  <a:pt x="1062" y="131"/>
                </a:cubicBezTo>
                <a:cubicBezTo>
                  <a:pt x="1060" y="130"/>
                  <a:pt x="1057" y="129"/>
                  <a:pt x="1055" y="128"/>
                </a:cubicBezTo>
                <a:cubicBezTo>
                  <a:pt x="1052" y="127"/>
                  <a:pt x="1048" y="125"/>
                  <a:pt x="1044" y="123"/>
                </a:cubicBezTo>
                <a:cubicBezTo>
                  <a:pt x="1042" y="122"/>
                  <a:pt x="1040" y="122"/>
                  <a:pt x="1037" y="120"/>
                </a:cubicBezTo>
                <a:cubicBezTo>
                  <a:pt x="1033" y="118"/>
                  <a:pt x="1035" y="117"/>
                  <a:pt x="1031" y="114"/>
                </a:cubicBezTo>
                <a:cubicBezTo>
                  <a:pt x="1028" y="114"/>
                  <a:pt x="1025" y="113"/>
                  <a:pt x="1023" y="112"/>
                </a:cubicBezTo>
                <a:cubicBezTo>
                  <a:pt x="1020" y="111"/>
                  <a:pt x="1018" y="110"/>
                  <a:pt x="1016" y="110"/>
                </a:cubicBezTo>
                <a:cubicBezTo>
                  <a:pt x="1015" y="110"/>
                  <a:pt x="1010" y="108"/>
                  <a:pt x="1005" y="106"/>
                </a:cubicBezTo>
                <a:cubicBezTo>
                  <a:pt x="1010" y="103"/>
                  <a:pt x="1004" y="101"/>
                  <a:pt x="999" y="97"/>
                </a:cubicBezTo>
                <a:cubicBezTo>
                  <a:pt x="996" y="94"/>
                  <a:pt x="996" y="93"/>
                  <a:pt x="995" y="92"/>
                </a:cubicBezTo>
                <a:cubicBezTo>
                  <a:pt x="987" y="88"/>
                  <a:pt x="974" y="87"/>
                  <a:pt x="969" y="81"/>
                </a:cubicBezTo>
                <a:cubicBezTo>
                  <a:pt x="972" y="77"/>
                  <a:pt x="978" y="83"/>
                  <a:pt x="982" y="85"/>
                </a:cubicBezTo>
                <a:cubicBezTo>
                  <a:pt x="988" y="88"/>
                  <a:pt x="996" y="90"/>
                  <a:pt x="1002" y="94"/>
                </a:cubicBezTo>
                <a:cubicBezTo>
                  <a:pt x="1008" y="97"/>
                  <a:pt x="1008" y="98"/>
                  <a:pt x="1018" y="103"/>
                </a:cubicBezTo>
                <a:cubicBezTo>
                  <a:pt x="1020" y="104"/>
                  <a:pt x="1023" y="102"/>
                  <a:pt x="1026" y="104"/>
                </a:cubicBezTo>
                <a:cubicBezTo>
                  <a:pt x="1030" y="105"/>
                  <a:pt x="1035" y="108"/>
                  <a:pt x="1042" y="112"/>
                </a:cubicBezTo>
                <a:cubicBezTo>
                  <a:pt x="1047" y="114"/>
                  <a:pt x="1052" y="117"/>
                  <a:pt x="1058" y="119"/>
                </a:cubicBezTo>
                <a:cubicBezTo>
                  <a:pt x="1063" y="122"/>
                  <a:pt x="1068" y="125"/>
                  <a:pt x="1071" y="127"/>
                </a:cubicBezTo>
                <a:cubicBezTo>
                  <a:pt x="1074" y="129"/>
                  <a:pt x="1076" y="132"/>
                  <a:pt x="1079" y="134"/>
                </a:cubicBezTo>
                <a:cubicBezTo>
                  <a:pt x="1084" y="136"/>
                  <a:pt x="1089" y="136"/>
                  <a:pt x="1094" y="139"/>
                </a:cubicBezTo>
                <a:cubicBezTo>
                  <a:pt x="1093" y="138"/>
                  <a:pt x="1096" y="142"/>
                  <a:pt x="1100" y="145"/>
                </a:cubicBezTo>
                <a:cubicBezTo>
                  <a:pt x="1104" y="147"/>
                  <a:pt x="1107" y="149"/>
                  <a:pt x="1112" y="151"/>
                </a:cubicBezTo>
                <a:cubicBezTo>
                  <a:pt x="1115" y="154"/>
                  <a:pt x="1116" y="155"/>
                  <a:pt x="1118" y="156"/>
                </a:cubicBezTo>
                <a:cubicBezTo>
                  <a:pt x="1124" y="160"/>
                  <a:pt x="1131" y="166"/>
                  <a:pt x="1140" y="172"/>
                </a:cubicBezTo>
                <a:cubicBezTo>
                  <a:pt x="1142" y="174"/>
                  <a:pt x="1145" y="175"/>
                  <a:pt x="1147" y="177"/>
                </a:cubicBezTo>
                <a:cubicBezTo>
                  <a:pt x="1149" y="179"/>
                  <a:pt x="1151" y="180"/>
                  <a:pt x="1154" y="182"/>
                </a:cubicBezTo>
                <a:cubicBezTo>
                  <a:pt x="1158" y="186"/>
                  <a:pt x="1163" y="189"/>
                  <a:pt x="1167" y="192"/>
                </a:cubicBezTo>
                <a:cubicBezTo>
                  <a:pt x="1170" y="194"/>
                  <a:pt x="1173" y="195"/>
                  <a:pt x="1176" y="197"/>
                </a:cubicBezTo>
                <a:cubicBezTo>
                  <a:pt x="1183" y="202"/>
                  <a:pt x="1190" y="209"/>
                  <a:pt x="1197" y="215"/>
                </a:cubicBezTo>
                <a:cubicBezTo>
                  <a:pt x="1203" y="219"/>
                  <a:pt x="1208" y="222"/>
                  <a:pt x="1212" y="228"/>
                </a:cubicBezTo>
                <a:close/>
                <a:moveTo>
                  <a:pt x="1288" y="312"/>
                </a:moveTo>
                <a:cubicBezTo>
                  <a:pt x="1286" y="314"/>
                  <a:pt x="1278" y="305"/>
                  <a:pt x="1278" y="302"/>
                </a:cubicBezTo>
                <a:cubicBezTo>
                  <a:pt x="1280" y="298"/>
                  <a:pt x="1285" y="308"/>
                  <a:pt x="1288" y="312"/>
                </a:cubicBezTo>
                <a:close/>
                <a:moveTo>
                  <a:pt x="965" y="76"/>
                </a:moveTo>
                <a:cubicBezTo>
                  <a:pt x="965" y="79"/>
                  <a:pt x="962" y="77"/>
                  <a:pt x="957" y="75"/>
                </a:cubicBezTo>
                <a:cubicBezTo>
                  <a:pt x="954" y="74"/>
                  <a:pt x="943" y="71"/>
                  <a:pt x="946" y="69"/>
                </a:cubicBezTo>
                <a:cubicBezTo>
                  <a:pt x="952" y="70"/>
                  <a:pt x="956" y="73"/>
                  <a:pt x="965" y="76"/>
                </a:cubicBezTo>
                <a:close/>
                <a:moveTo>
                  <a:pt x="1432" y="785"/>
                </a:moveTo>
                <a:cubicBezTo>
                  <a:pt x="1430" y="791"/>
                  <a:pt x="1433" y="795"/>
                  <a:pt x="1433" y="800"/>
                </a:cubicBezTo>
                <a:cubicBezTo>
                  <a:pt x="1433" y="803"/>
                  <a:pt x="1431" y="806"/>
                  <a:pt x="1431" y="810"/>
                </a:cubicBezTo>
                <a:cubicBezTo>
                  <a:pt x="1430" y="814"/>
                  <a:pt x="1431" y="815"/>
                  <a:pt x="1431" y="818"/>
                </a:cubicBezTo>
                <a:cubicBezTo>
                  <a:pt x="1430" y="821"/>
                  <a:pt x="1428" y="824"/>
                  <a:pt x="1428" y="826"/>
                </a:cubicBezTo>
                <a:cubicBezTo>
                  <a:pt x="1428" y="829"/>
                  <a:pt x="1429" y="836"/>
                  <a:pt x="1429" y="842"/>
                </a:cubicBezTo>
                <a:cubicBezTo>
                  <a:pt x="1429" y="842"/>
                  <a:pt x="1429" y="844"/>
                  <a:pt x="1428" y="846"/>
                </a:cubicBezTo>
                <a:cubicBezTo>
                  <a:pt x="1428" y="847"/>
                  <a:pt x="1427" y="849"/>
                  <a:pt x="1427" y="851"/>
                </a:cubicBezTo>
                <a:cubicBezTo>
                  <a:pt x="1427" y="853"/>
                  <a:pt x="1429" y="853"/>
                  <a:pt x="1428" y="857"/>
                </a:cubicBezTo>
                <a:cubicBezTo>
                  <a:pt x="1428" y="860"/>
                  <a:pt x="1425" y="862"/>
                  <a:pt x="1425" y="865"/>
                </a:cubicBezTo>
                <a:cubicBezTo>
                  <a:pt x="1424" y="870"/>
                  <a:pt x="1425" y="877"/>
                  <a:pt x="1424" y="882"/>
                </a:cubicBezTo>
                <a:cubicBezTo>
                  <a:pt x="1423" y="886"/>
                  <a:pt x="1421" y="886"/>
                  <a:pt x="1420" y="890"/>
                </a:cubicBezTo>
                <a:cubicBezTo>
                  <a:pt x="1418" y="893"/>
                  <a:pt x="1420" y="895"/>
                  <a:pt x="1419" y="898"/>
                </a:cubicBezTo>
                <a:cubicBezTo>
                  <a:pt x="1418" y="899"/>
                  <a:pt x="1417" y="899"/>
                  <a:pt x="1416" y="903"/>
                </a:cubicBezTo>
                <a:cubicBezTo>
                  <a:pt x="1415" y="910"/>
                  <a:pt x="1416" y="912"/>
                  <a:pt x="1415" y="917"/>
                </a:cubicBezTo>
                <a:cubicBezTo>
                  <a:pt x="1414" y="920"/>
                  <a:pt x="1411" y="934"/>
                  <a:pt x="1408" y="941"/>
                </a:cubicBezTo>
                <a:cubicBezTo>
                  <a:pt x="1407" y="945"/>
                  <a:pt x="1406" y="945"/>
                  <a:pt x="1405" y="947"/>
                </a:cubicBezTo>
                <a:cubicBezTo>
                  <a:pt x="1404" y="951"/>
                  <a:pt x="1404" y="953"/>
                  <a:pt x="1401" y="960"/>
                </a:cubicBezTo>
                <a:cubicBezTo>
                  <a:pt x="1398" y="967"/>
                  <a:pt x="1394" y="975"/>
                  <a:pt x="1390" y="987"/>
                </a:cubicBezTo>
                <a:cubicBezTo>
                  <a:pt x="1390" y="988"/>
                  <a:pt x="1391" y="989"/>
                  <a:pt x="1390" y="991"/>
                </a:cubicBezTo>
                <a:cubicBezTo>
                  <a:pt x="1388" y="994"/>
                  <a:pt x="1388" y="993"/>
                  <a:pt x="1390" y="997"/>
                </a:cubicBezTo>
                <a:cubicBezTo>
                  <a:pt x="1389" y="1001"/>
                  <a:pt x="1386" y="1000"/>
                  <a:pt x="1384" y="1003"/>
                </a:cubicBezTo>
                <a:cubicBezTo>
                  <a:pt x="1383" y="1007"/>
                  <a:pt x="1383" y="1009"/>
                  <a:pt x="1382" y="1013"/>
                </a:cubicBezTo>
                <a:cubicBezTo>
                  <a:pt x="1381" y="1016"/>
                  <a:pt x="1379" y="1018"/>
                  <a:pt x="1377" y="1021"/>
                </a:cubicBezTo>
                <a:cubicBezTo>
                  <a:pt x="1374" y="1028"/>
                  <a:pt x="1371" y="1038"/>
                  <a:pt x="1368" y="1043"/>
                </a:cubicBezTo>
                <a:cubicBezTo>
                  <a:pt x="1366" y="1047"/>
                  <a:pt x="1362" y="1051"/>
                  <a:pt x="1360" y="1054"/>
                </a:cubicBezTo>
                <a:cubicBezTo>
                  <a:pt x="1358" y="1059"/>
                  <a:pt x="1357" y="1064"/>
                  <a:pt x="1354" y="1069"/>
                </a:cubicBezTo>
                <a:cubicBezTo>
                  <a:pt x="1353" y="1072"/>
                  <a:pt x="1351" y="1072"/>
                  <a:pt x="1350" y="1075"/>
                </a:cubicBezTo>
                <a:cubicBezTo>
                  <a:pt x="1348" y="1079"/>
                  <a:pt x="1348" y="1080"/>
                  <a:pt x="1347" y="1082"/>
                </a:cubicBezTo>
                <a:cubicBezTo>
                  <a:pt x="1346" y="1084"/>
                  <a:pt x="1344" y="1085"/>
                  <a:pt x="1343" y="1087"/>
                </a:cubicBezTo>
                <a:cubicBezTo>
                  <a:pt x="1337" y="1097"/>
                  <a:pt x="1332" y="1108"/>
                  <a:pt x="1325" y="1119"/>
                </a:cubicBezTo>
                <a:cubicBezTo>
                  <a:pt x="1322" y="1124"/>
                  <a:pt x="1317" y="1130"/>
                  <a:pt x="1314" y="1135"/>
                </a:cubicBezTo>
                <a:cubicBezTo>
                  <a:pt x="1311" y="1139"/>
                  <a:pt x="1309" y="1144"/>
                  <a:pt x="1303" y="1151"/>
                </a:cubicBezTo>
                <a:cubicBezTo>
                  <a:pt x="1302" y="1152"/>
                  <a:pt x="1299" y="1154"/>
                  <a:pt x="1298" y="1156"/>
                </a:cubicBezTo>
                <a:cubicBezTo>
                  <a:pt x="1295" y="1160"/>
                  <a:pt x="1296" y="1161"/>
                  <a:pt x="1294" y="1163"/>
                </a:cubicBezTo>
                <a:cubicBezTo>
                  <a:pt x="1292" y="1166"/>
                  <a:pt x="1283" y="1177"/>
                  <a:pt x="1278" y="1182"/>
                </a:cubicBezTo>
                <a:cubicBezTo>
                  <a:pt x="1277" y="1176"/>
                  <a:pt x="1281" y="1171"/>
                  <a:pt x="1287" y="1165"/>
                </a:cubicBezTo>
                <a:cubicBezTo>
                  <a:pt x="1289" y="1163"/>
                  <a:pt x="1291" y="1161"/>
                  <a:pt x="1292" y="1160"/>
                </a:cubicBezTo>
                <a:cubicBezTo>
                  <a:pt x="1296" y="1155"/>
                  <a:pt x="1299" y="1150"/>
                  <a:pt x="1302" y="1145"/>
                </a:cubicBezTo>
                <a:cubicBezTo>
                  <a:pt x="1304" y="1141"/>
                  <a:pt x="1305" y="1136"/>
                  <a:pt x="1308" y="1131"/>
                </a:cubicBezTo>
                <a:cubicBezTo>
                  <a:pt x="1309" y="1129"/>
                  <a:pt x="1313" y="1126"/>
                  <a:pt x="1313" y="1125"/>
                </a:cubicBezTo>
                <a:cubicBezTo>
                  <a:pt x="1324" y="1111"/>
                  <a:pt x="1337" y="1080"/>
                  <a:pt x="1346" y="1060"/>
                </a:cubicBezTo>
                <a:cubicBezTo>
                  <a:pt x="1349" y="1053"/>
                  <a:pt x="1352" y="1050"/>
                  <a:pt x="1354" y="1043"/>
                </a:cubicBezTo>
                <a:cubicBezTo>
                  <a:pt x="1355" y="1040"/>
                  <a:pt x="1354" y="1040"/>
                  <a:pt x="1355" y="1037"/>
                </a:cubicBezTo>
                <a:cubicBezTo>
                  <a:pt x="1355" y="1033"/>
                  <a:pt x="1357" y="1024"/>
                  <a:pt x="1362" y="1015"/>
                </a:cubicBezTo>
                <a:cubicBezTo>
                  <a:pt x="1363" y="1012"/>
                  <a:pt x="1366" y="1010"/>
                  <a:pt x="1368" y="1006"/>
                </a:cubicBezTo>
                <a:cubicBezTo>
                  <a:pt x="1370" y="1002"/>
                  <a:pt x="1369" y="998"/>
                  <a:pt x="1370" y="994"/>
                </a:cubicBezTo>
                <a:cubicBezTo>
                  <a:pt x="1372" y="989"/>
                  <a:pt x="1375" y="984"/>
                  <a:pt x="1377" y="978"/>
                </a:cubicBezTo>
                <a:cubicBezTo>
                  <a:pt x="1379" y="972"/>
                  <a:pt x="1381" y="963"/>
                  <a:pt x="1382" y="956"/>
                </a:cubicBezTo>
                <a:cubicBezTo>
                  <a:pt x="1383" y="952"/>
                  <a:pt x="1384" y="948"/>
                  <a:pt x="1385" y="945"/>
                </a:cubicBezTo>
                <a:cubicBezTo>
                  <a:pt x="1385" y="941"/>
                  <a:pt x="1386" y="937"/>
                  <a:pt x="1388" y="932"/>
                </a:cubicBezTo>
                <a:cubicBezTo>
                  <a:pt x="1389" y="928"/>
                  <a:pt x="1385" y="930"/>
                  <a:pt x="1386" y="926"/>
                </a:cubicBezTo>
                <a:cubicBezTo>
                  <a:pt x="1386" y="917"/>
                  <a:pt x="1390" y="917"/>
                  <a:pt x="1391" y="912"/>
                </a:cubicBezTo>
                <a:cubicBezTo>
                  <a:pt x="1393" y="908"/>
                  <a:pt x="1395" y="898"/>
                  <a:pt x="1396" y="891"/>
                </a:cubicBezTo>
                <a:cubicBezTo>
                  <a:pt x="1397" y="888"/>
                  <a:pt x="1397" y="885"/>
                  <a:pt x="1397" y="882"/>
                </a:cubicBezTo>
                <a:cubicBezTo>
                  <a:pt x="1398" y="878"/>
                  <a:pt x="1400" y="874"/>
                  <a:pt x="1401" y="871"/>
                </a:cubicBezTo>
                <a:cubicBezTo>
                  <a:pt x="1402" y="866"/>
                  <a:pt x="1401" y="860"/>
                  <a:pt x="1402" y="854"/>
                </a:cubicBezTo>
                <a:cubicBezTo>
                  <a:pt x="1402" y="849"/>
                  <a:pt x="1403" y="845"/>
                  <a:pt x="1403" y="841"/>
                </a:cubicBezTo>
                <a:cubicBezTo>
                  <a:pt x="1403" y="837"/>
                  <a:pt x="1404" y="833"/>
                  <a:pt x="1404" y="830"/>
                </a:cubicBezTo>
                <a:cubicBezTo>
                  <a:pt x="1405" y="823"/>
                  <a:pt x="1405" y="817"/>
                  <a:pt x="1405" y="814"/>
                </a:cubicBezTo>
                <a:cubicBezTo>
                  <a:pt x="1405" y="811"/>
                  <a:pt x="1402" y="810"/>
                  <a:pt x="1402" y="806"/>
                </a:cubicBezTo>
                <a:cubicBezTo>
                  <a:pt x="1404" y="797"/>
                  <a:pt x="1407" y="791"/>
                  <a:pt x="1406" y="778"/>
                </a:cubicBezTo>
                <a:cubicBezTo>
                  <a:pt x="1406" y="775"/>
                  <a:pt x="1405" y="773"/>
                  <a:pt x="1404" y="770"/>
                </a:cubicBezTo>
                <a:cubicBezTo>
                  <a:pt x="1404" y="767"/>
                  <a:pt x="1405" y="765"/>
                  <a:pt x="1405" y="761"/>
                </a:cubicBezTo>
                <a:cubicBezTo>
                  <a:pt x="1405" y="759"/>
                  <a:pt x="1405" y="754"/>
                  <a:pt x="1404" y="749"/>
                </a:cubicBezTo>
                <a:cubicBezTo>
                  <a:pt x="1404" y="743"/>
                  <a:pt x="1404" y="737"/>
                  <a:pt x="1404" y="731"/>
                </a:cubicBezTo>
                <a:cubicBezTo>
                  <a:pt x="1404" y="728"/>
                  <a:pt x="1405" y="724"/>
                  <a:pt x="1405" y="721"/>
                </a:cubicBezTo>
                <a:cubicBezTo>
                  <a:pt x="1405" y="718"/>
                  <a:pt x="1403" y="715"/>
                  <a:pt x="1403" y="712"/>
                </a:cubicBezTo>
                <a:cubicBezTo>
                  <a:pt x="1402" y="707"/>
                  <a:pt x="1402" y="701"/>
                  <a:pt x="1402" y="697"/>
                </a:cubicBezTo>
                <a:cubicBezTo>
                  <a:pt x="1403" y="693"/>
                  <a:pt x="1402" y="687"/>
                  <a:pt x="1401" y="680"/>
                </a:cubicBezTo>
                <a:cubicBezTo>
                  <a:pt x="1400" y="674"/>
                  <a:pt x="1399" y="666"/>
                  <a:pt x="1398" y="660"/>
                </a:cubicBezTo>
                <a:cubicBezTo>
                  <a:pt x="1397" y="650"/>
                  <a:pt x="1396" y="632"/>
                  <a:pt x="1391" y="617"/>
                </a:cubicBezTo>
                <a:cubicBezTo>
                  <a:pt x="1392" y="613"/>
                  <a:pt x="1392" y="617"/>
                  <a:pt x="1395" y="616"/>
                </a:cubicBezTo>
                <a:cubicBezTo>
                  <a:pt x="1394" y="610"/>
                  <a:pt x="1392" y="611"/>
                  <a:pt x="1393" y="607"/>
                </a:cubicBezTo>
                <a:cubicBezTo>
                  <a:pt x="1391" y="604"/>
                  <a:pt x="1388" y="605"/>
                  <a:pt x="1387" y="598"/>
                </a:cubicBezTo>
                <a:cubicBezTo>
                  <a:pt x="1389" y="597"/>
                  <a:pt x="1389" y="601"/>
                  <a:pt x="1391" y="601"/>
                </a:cubicBezTo>
                <a:cubicBezTo>
                  <a:pt x="1392" y="598"/>
                  <a:pt x="1388" y="587"/>
                  <a:pt x="1386" y="581"/>
                </a:cubicBezTo>
                <a:cubicBezTo>
                  <a:pt x="1385" y="576"/>
                  <a:pt x="1384" y="581"/>
                  <a:pt x="1384" y="583"/>
                </a:cubicBezTo>
                <a:cubicBezTo>
                  <a:pt x="1382" y="581"/>
                  <a:pt x="1381" y="571"/>
                  <a:pt x="1379" y="565"/>
                </a:cubicBezTo>
                <a:cubicBezTo>
                  <a:pt x="1379" y="563"/>
                  <a:pt x="1381" y="563"/>
                  <a:pt x="1382" y="560"/>
                </a:cubicBezTo>
                <a:cubicBezTo>
                  <a:pt x="1382" y="557"/>
                  <a:pt x="1379" y="558"/>
                  <a:pt x="1379" y="557"/>
                </a:cubicBezTo>
                <a:cubicBezTo>
                  <a:pt x="1378" y="555"/>
                  <a:pt x="1379" y="552"/>
                  <a:pt x="1378" y="550"/>
                </a:cubicBezTo>
                <a:cubicBezTo>
                  <a:pt x="1378" y="546"/>
                  <a:pt x="1376" y="542"/>
                  <a:pt x="1375" y="539"/>
                </a:cubicBezTo>
                <a:cubicBezTo>
                  <a:pt x="1374" y="535"/>
                  <a:pt x="1372" y="534"/>
                  <a:pt x="1370" y="530"/>
                </a:cubicBezTo>
                <a:cubicBezTo>
                  <a:pt x="1369" y="527"/>
                  <a:pt x="1364" y="515"/>
                  <a:pt x="1363" y="513"/>
                </a:cubicBezTo>
                <a:cubicBezTo>
                  <a:pt x="1363" y="511"/>
                  <a:pt x="1363" y="511"/>
                  <a:pt x="1363" y="509"/>
                </a:cubicBezTo>
                <a:cubicBezTo>
                  <a:pt x="1360" y="504"/>
                  <a:pt x="1358" y="501"/>
                  <a:pt x="1356" y="497"/>
                </a:cubicBezTo>
                <a:cubicBezTo>
                  <a:pt x="1353" y="489"/>
                  <a:pt x="1350" y="479"/>
                  <a:pt x="1347" y="470"/>
                </a:cubicBezTo>
                <a:cubicBezTo>
                  <a:pt x="1345" y="468"/>
                  <a:pt x="1344" y="464"/>
                  <a:pt x="1342" y="461"/>
                </a:cubicBezTo>
                <a:cubicBezTo>
                  <a:pt x="1341" y="458"/>
                  <a:pt x="1339" y="456"/>
                  <a:pt x="1339" y="453"/>
                </a:cubicBezTo>
                <a:cubicBezTo>
                  <a:pt x="1338" y="447"/>
                  <a:pt x="1336" y="448"/>
                  <a:pt x="1332" y="442"/>
                </a:cubicBezTo>
                <a:cubicBezTo>
                  <a:pt x="1331" y="440"/>
                  <a:pt x="1331" y="437"/>
                  <a:pt x="1329" y="434"/>
                </a:cubicBezTo>
                <a:cubicBezTo>
                  <a:pt x="1328" y="432"/>
                  <a:pt x="1327" y="432"/>
                  <a:pt x="1326" y="430"/>
                </a:cubicBezTo>
                <a:cubicBezTo>
                  <a:pt x="1321" y="421"/>
                  <a:pt x="1319" y="412"/>
                  <a:pt x="1314" y="404"/>
                </a:cubicBezTo>
                <a:cubicBezTo>
                  <a:pt x="1313" y="401"/>
                  <a:pt x="1310" y="398"/>
                  <a:pt x="1309" y="396"/>
                </a:cubicBezTo>
                <a:cubicBezTo>
                  <a:pt x="1304" y="388"/>
                  <a:pt x="1293" y="369"/>
                  <a:pt x="1287" y="360"/>
                </a:cubicBezTo>
                <a:cubicBezTo>
                  <a:pt x="1283" y="355"/>
                  <a:pt x="1279" y="350"/>
                  <a:pt x="1275" y="344"/>
                </a:cubicBezTo>
                <a:cubicBezTo>
                  <a:pt x="1271" y="339"/>
                  <a:pt x="1267" y="333"/>
                  <a:pt x="1264" y="330"/>
                </a:cubicBezTo>
                <a:cubicBezTo>
                  <a:pt x="1260" y="324"/>
                  <a:pt x="1264" y="326"/>
                  <a:pt x="1263" y="323"/>
                </a:cubicBezTo>
                <a:cubicBezTo>
                  <a:pt x="1260" y="318"/>
                  <a:pt x="1255" y="316"/>
                  <a:pt x="1251" y="311"/>
                </a:cubicBezTo>
                <a:cubicBezTo>
                  <a:pt x="1249" y="309"/>
                  <a:pt x="1248" y="305"/>
                  <a:pt x="1246" y="303"/>
                </a:cubicBezTo>
                <a:cubicBezTo>
                  <a:pt x="1243" y="299"/>
                  <a:pt x="1237" y="295"/>
                  <a:pt x="1234" y="291"/>
                </a:cubicBezTo>
                <a:cubicBezTo>
                  <a:pt x="1231" y="288"/>
                  <a:pt x="1233" y="288"/>
                  <a:pt x="1230" y="284"/>
                </a:cubicBezTo>
                <a:cubicBezTo>
                  <a:pt x="1230" y="285"/>
                  <a:pt x="1223" y="278"/>
                  <a:pt x="1221" y="276"/>
                </a:cubicBezTo>
                <a:cubicBezTo>
                  <a:pt x="1222" y="276"/>
                  <a:pt x="1215" y="267"/>
                  <a:pt x="1217" y="267"/>
                </a:cubicBezTo>
                <a:cubicBezTo>
                  <a:pt x="1221" y="270"/>
                  <a:pt x="1224" y="273"/>
                  <a:pt x="1229" y="277"/>
                </a:cubicBezTo>
                <a:cubicBezTo>
                  <a:pt x="1230" y="279"/>
                  <a:pt x="1233" y="283"/>
                  <a:pt x="1234" y="285"/>
                </a:cubicBezTo>
                <a:cubicBezTo>
                  <a:pt x="1238" y="288"/>
                  <a:pt x="1242" y="290"/>
                  <a:pt x="1245" y="293"/>
                </a:cubicBezTo>
                <a:cubicBezTo>
                  <a:pt x="1246" y="294"/>
                  <a:pt x="1246" y="297"/>
                  <a:pt x="1248" y="299"/>
                </a:cubicBezTo>
                <a:cubicBezTo>
                  <a:pt x="1250" y="302"/>
                  <a:pt x="1254" y="305"/>
                  <a:pt x="1258" y="308"/>
                </a:cubicBezTo>
                <a:cubicBezTo>
                  <a:pt x="1263" y="313"/>
                  <a:pt x="1266" y="320"/>
                  <a:pt x="1272" y="326"/>
                </a:cubicBezTo>
                <a:cubicBezTo>
                  <a:pt x="1276" y="331"/>
                  <a:pt x="1282" y="335"/>
                  <a:pt x="1285" y="340"/>
                </a:cubicBezTo>
                <a:cubicBezTo>
                  <a:pt x="1287" y="342"/>
                  <a:pt x="1289" y="347"/>
                  <a:pt x="1290" y="349"/>
                </a:cubicBezTo>
                <a:cubicBezTo>
                  <a:pt x="1293" y="352"/>
                  <a:pt x="1295" y="356"/>
                  <a:pt x="1298" y="360"/>
                </a:cubicBezTo>
                <a:cubicBezTo>
                  <a:pt x="1303" y="365"/>
                  <a:pt x="1303" y="365"/>
                  <a:pt x="1303" y="365"/>
                </a:cubicBezTo>
                <a:cubicBezTo>
                  <a:pt x="1304" y="367"/>
                  <a:pt x="1305" y="369"/>
                  <a:pt x="1307" y="371"/>
                </a:cubicBezTo>
                <a:cubicBezTo>
                  <a:pt x="1312" y="379"/>
                  <a:pt x="1318" y="386"/>
                  <a:pt x="1322" y="392"/>
                </a:cubicBezTo>
                <a:cubicBezTo>
                  <a:pt x="1324" y="395"/>
                  <a:pt x="1324" y="398"/>
                  <a:pt x="1326" y="401"/>
                </a:cubicBezTo>
                <a:cubicBezTo>
                  <a:pt x="1328" y="405"/>
                  <a:pt x="1331" y="407"/>
                  <a:pt x="1332" y="409"/>
                </a:cubicBezTo>
                <a:cubicBezTo>
                  <a:pt x="1334" y="412"/>
                  <a:pt x="1334" y="416"/>
                  <a:pt x="1335" y="418"/>
                </a:cubicBezTo>
                <a:cubicBezTo>
                  <a:pt x="1337" y="421"/>
                  <a:pt x="1340" y="425"/>
                  <a:pt x="1342" y="428"/>
                </a:cubicBezTo>
                <a:cubicBezTo>
                  <a:pt x="1343" y="433"/>
                  <a:pt x="1344" y="437"/>
                  <a:pt x="1345" y="441"/>
                </a:cubicBezTo>
                <a:cubicBezTo>
                  <a:pt x="1349" y="448"/>
                  <a:pt x="1347" y="439"/>
                  <a:pt x="1350" y="443"/>
                </a:cubicBezTo>
                <a:cubicBezTo>
                  <a:pt x="1352" y="449"/>
                  <a:pt x="1355" y="453"/>
                  <a:pt x="1358" y="458"/>
                </a:cubicBezTo>
                <a:cubicBezTo>
                  <a:pt x="1360" y="463"/>
                  <a:pt x="1363" y="468"/>
                  <a:pt x="1366" y="472"/>
                </a:cubicBezTo>
                <a:cubicBezTo>
                  <a:pt x="1367" y="475"/>
                  <a:pt x="1367" y="479"/>
                  <a:pt x="1368" y="482"/>
                </a:cubicBezTo>
                <a:cubicBezTo>
                  <a:pt x="1368" y="484"/>
                  <a:pt x="1370" y="486"/>
                  <a:pt x="1371" y="488"/>
                </a:cubicBezTo>
                <a:cubicBezTo>
                  <a:pt x="1372" y="490"/>
                  <a:pt x="1374" y="492"/>
                  <a:pt x="1375" y="494"/>
                </a:cubicBezTo>
                <a:cubicBezTo>
                  <a:pt x="1375" y="495"/>
                  <a:pt x="1375" y="501"/>
                  <a:pt x="1376" y="502"/>
                </a:cubicBezTo>
                <a:cubicBezTo>
                  <a:pt x="1377" y="505"/>
                  <a:pt x="1380" y="509"/>
                  <a:pt x="1381" y="512"/>
                </a:cubicBezTo>
                <a:cubicBezTo>
                  <a:pt x="1383" y="516"/>
                  <a:pt x="1384" y="519"/>
                  <a:pt x="1385" y="523"/>
                </a:cubicBezTo>
                <a:cubicBezTo>
                  <a:pt x="1387" y="527"/>
                  <a:pt x="1388" y="531"/>
                  <a:pt x="1389" y="534"/>
                </a:cubicBezTo>
                <a:cubicBezTo>
                  <a:pt x="1390" y="538"/>
                  <a:pt x="1393" y="542"/>
                  <a:pt x="1395" y="547"/>
                </a:cubicBezTo>
                <a:cubicBezTo>
                  <a:pt x="1397" y="552"/>
                  <a:pt x="1398" y="557"/>
                  <a:pt x="1399" y="561"/>
                </a:cubicBezTo>
                <a:cubicBezTo>
                  <a:pt x="1400" y="565"/>
                  <a:pt x="1403" y="566"/>
                  <a:pt x="1404" y="568"/>
                </a:cubicBezTo>
                <a:cubicBezTo>
                  <a:pt x="1406" y="573"/>
                  <a:pt x="1407" y="578"/>
                  <a:pt x="1408" y="584"/>
                </a:cubicBezTo>
                <a:cubicBezTo>
                  <a:pt x="1409" y="586"/>
                  <a:pt x="1409" y="589"/>
                  <a:pt x="1410" y="592"/>
                </a:cubicBezTo>
                <a:cubicBezTo>
                  <a:pt x="1410" y="595"/>
                  <a:pt x="1411" y="597"/>
                  <a:pt x="1412" y="600"/>
                </a:cubicBezTo>
                <a:cubicBezTo>
                  <a:pt x="1412" y="603"/>
                  <a:pt x="1415" y="606"/>
                  <a:pt x="1415" y="610"/>
                </a:cubicBezTo>
                <a:cubicBezTo>
                  <a:pt x="1416" y="613"/>
                  <a:pt x="1416" y="616"/>
                  <a:pt x="1417" y="619"/>
                </a:cubicBezTo>
                <a:cubicBezTo>
                  <a:pt x="1418" y="624"/>
                  <a:pt x="1420" y="626"/>
                  <a:pt x="1421" y="631"/>
                </a:cubicBezTo>
                <a:cubicBezTo>
                  <a:pt x="1422" y="636"/>
                  <a:pt x="1421" y="641"/>
                  <a:pt x="1422" y="646"/>
                </a:cubicBezTo>
                <a:cubicBezTo>
                  <a:pt x="1423" y="649"/>
                  <a:pt x="1424" y="653"/>
                  <a:pt x="1425" y="656"/>
                </a:cubicBezTo>
                <a:cubicBezTo>
                  <a:pt x="1425" y="660"/>
                  <a:pt x="1424" y="660"/>
                  <a:pt x="1424" y="662"/>
                </a:cubicBezTo>
                <a:cubicBezTo>
                  <a:pt x="1424" y="665"/>
                  <a:pt x="1426" y="667"/>
                  <a:pt x="1426" y="669"/>
                </a:cubicBezTo>
                <a:cubicBezTo>
                  <a:pt x="1427" y="671"/>
                  <a:pt x="1425" y="671"/>
                  <a:pt x="1425" y="675"/>
                </a:cubicBezTo>
                <a:cubicBezTo>
                  <a:pt x="1426" y="685"/>
                  <a:pt x="1428" y="696"/>
                  <a:pt x="1432" y="700"/>
                </a:cubicBezTo>
                <a:cubicBezTo>
                  <a:pt x="1431" y="707"/>
                  <a:pt x="1431" y="712"/>
                  <a:pt x="1433" y="724"/>
                </a:cubicBezTo>
                <a:cubicBezTo>
                  <a:pt x="1434" y="727"/>
                  <a:pt x="1435" y="731"/>
                  <a:pt x="1435" y="734"/>
                </a:cubicBezTo>
                <a:cubicBezTo>
                  <a:pt x="1436" y="737"/>
                  <a:pt x="1435" y="740"/>
                  <a:pt x="1435" y="745"/>
                </a:cubicBezTo>
                <a:cubicBezTo>
                  <a:pt x="1435" y="752"/>
                  <a:pt x="1435" y="756"/>
                  <a:pt x="1435" y="761"/>
                </a:cubicBezTo>
                <a:cubicBezTo>
                  <a:pt x="1434" y="768"/>
                  <a:pt x="1432" y="761"/>
                  <a:pt x="1434" y="767"/>
                </a:cubicBezTo>
                <a:cubicBezTo>
                  <a:pt x="1434" y="768"/>
                  <a:pt x="1434" y="770"/>
                  <a:pt x="1435" y="773"/>
                </a:cubicBezTo>
                <a:cubicBezTo>
                  <a:pt x="1435" y="777"/>
                  <a:pt x="1435" y="780"/>
                  <a:pt x="1434" y="783"/>
                </a:cubicBezTo>
                <a:cubicBezTo>
                  <a:pt x="1434" y="790"/>
                  <a:pt x="1434" y="783"/>
                  <a:pt x="1432" y="785"/>
                </a:cubicBezTo>
                <a:close/>
                <a:moveTo>
                  <a:pt x="389" y="109"/>
                </a:moveTo>
                <a:cubicBezTo>
                  <a:pt x="387" y="113"/>
                  <a:pt x="385" y="112"/>
                  <a:pt x="379" y="115"/>
                </a:cubicBezTo>
                <a:cubicBezTo>
                  <a:pt x="378" y="113"/>
                  <a:pt x="386" y="109"/>
                  <a:pt x="389" y="109"/>
                </a:cubicBezTo>
                <a:close/>
                <a:moveTo>
                  <a:pt x="997" y="105"/>
                </a:moveTo>
                <a:cubicBezTo>
                  <a:pt x="995" y="103"/>
                  <a:pt x="992" y="102"/>
                  <a:pt x="990" y="101"/>
                </a:cubicBezTo>
                <a:cubicBezTo>
                  <a:pt x="987" y="100"/>
                  <a:pt x="985" y="99"/>
                  <a:pt x="982" y="99"/>
                </a:cubicBezTo>
                <a:cubicBezTo>
                  <a:pt x="978" y="97"/>
                  <a:pt x="975" y="96"/>
                  <a:pt x="975" y="93"/>
                </a:cubicBezTo>
                <a:cubicBezTo>
                  <a:pt x="977" y="94"/>
                  <a:pt x="984" y="96"/>
                  <a:pt x="989" y="98"/>
                </a:cubicBezTo>
                <a:cubicBezTo>
                  <a:pt x="994" y="100"/>
                  <a:pt x="999" y="103"/>
                  <a:pt x="997" y="105"/>
                </a:cubicBezTo>
                <a:close/>
                <a:moveTo>
                  <a:pt x="335" y="144"/>
                </a:moveTo>
                <a:cubicBezTo>
                  <a:pt x="334" y="146"/>
                  <a:pt x="333" y="149"/>
                  <a:pt x="330" y="151"/>
                </a:cubicBezTo>
                <a:cubicBezTo>
                  <a:pt x="327" y="154"/>
                  <a:pt x="326" y="153"/>
                  <a:pt x="323" y="154"/>
                </a:cubicBezTo>
                <a:cubicBezTo>
                  <a:pt x="317" y="158"/>
                  <a:pt x="310" y="166"/>
                  <a:pt x="304" y="168"/>
                </a:cubicBezTo>
                <a:cubicBezTo>
                  <a:pt x="302" y="164"/>
                  <a:pt x="309" y="161"/>
                  <a:pt x="316" y="157"/>
                </a:cubicBezTo>
                <a:cubicBezTo>
                  <a:pt x="323" y="152"/>
                  <a:pt x="330" y="145"/>
                  <a:pt x="335" y="144"/>
                </a:cubicBezTo>
                <a:close/>
                <a:moveTo>
                  <a:pt x="914" y="75"/>
                </a:moveTo>
                <a:cubicBezTo>
                  <a:pt x="911" y="78"/>
                  <a:pt x="898" y="74"/>
                  <a:pt x="891" y="72"/>
                </a:cubicBezTo>
                <a:cubicBezTo>
                  <a:pt x="880" y="69"/>
                  <a:pt x="868" y="64"/>
                  <a:pt x="859" y="64"/>
                </a:cubicBezTo>
                <a:cubicBezTo>
                  <a:pt x="856" y="64"/>
                  <a:pt x="850" y="63"/>
                  <a:pt x="846" y="62"/>
                </a:cubicBezTo>
                <a:cubicBezTo>
                  <a:pt x="842" y="62"/>
                  <a:pt x="840" y="60"/>
                  <a:pt x="838" y="60"/>
                </a:cubicBezTo>
                <a:cubicBezTo>
                  <a:pt x="834" y="59"/>
                  <a:pt x="831" y="61"/>
                  <a:pt x="827" y="60"/>
                </a:cubicBezTo>
                <a:cubicBezTo>
                  <a:pt x="817" y="59"/>
                  <a:pt x="809" y="58"/>
                  <a:pt x="802" y="56"/>
                </a:cubicBezTo>
                <a:cubicBezTo>
                  <a:pt x="794" y="54"/>
                  <a:pt x="788" y="52"/>
                  <a:pt x="781" y="50"/>
                </a:cubicBezTo>
                <a:cubicBezTo>
                  <a:pt x="775" y="48"/>
                  <a:pt x="780" y="53"/>
                  <a:pt x="775" y="52"/>
                </a:cubicBezTo>
                <a:cubicBezTo>
                  <a:pt x="770" y="53"/>
                  <a:pt x="770" y="50"/>
                  <a:pt x="764" y="51"/>
                </a:cubicBezTo>
                <a:cubicBezTo>
                  <a:pt x="769" y="45"/>
                  <a:pt x="783" y="48"/>
                  <a:pt x="793" y="49"/>
                </a:cubicBezTo>
                <a:cubicBezTo>
                  <a:pt x="801" y="50"/>
                  <a:pt x="812" y="52"/>
                  <a:pt x="822" y="53"/>
                </a:cubicBezTo>
                <a:cubicBezTo>
                  <a:pt x="824" y="54"/>
                  <a:pt x="830" y="56"/>
                  <a:pt x="829" y="55"/>
                </a:cubicBezTo>
                <a:cubicBezTo>
                  <a:pt x="833" y="56"/>
                  <a:pt x="838" y="55"/>
                  <a:pt x="841" y="55"/>
                </a:cubicBezTo>
                <a:cubicBezTo>
                  <a:pt x="845" y="55"/>
                  <a:pt x="848" y="57"/>
                  <a:pt x="849" y="57"/>
                </a:cubicBezTo>
                <a:cubicBezTo>
                  <a:pt x="850" y="58"/>
                  <a:pt x="852" y="57"/>
                  <a:pt x="854" y="58"/>
                </a:cubicBezTo>
                <a:cubicBezTo>
                  <a:pt x="861" y="59"/>
                  <a:pt x="866" y="61"/>
                  <a:pt x="871" y="63"/>
                </a:cubicBezTo>
                <a:cubicBezTo>
                  <a:pt x="872" y="63"/>
                  <a:pt x="875" y="62"/>
                  <a:pt x="875" y="62"/>
                </a:cubicBezTo>
                <a:cubicBezTo>
                  <a:pt x="877" y="62"/>
                  <a:pt x="877" y="63"/>
                  <a:pt x="877" y="63"/>
                </a:cubicBezTo>
                <a:cubicBezTo>
                  <a:pt x="880" y="64"/>
                  <a:pt x="884" y="65"/>
                  <a:pt x="887" y="65"/>
                </a:cubicBezTo>
                <a:cubicBezTo>
                  <a:pt x="889" y="66"/>
                  <a:pt x="891" y="66"/>
                  <a:pt x="892" y="66"/>
                </a:cubicBezTo>
                <a:cubicBezTo>
                  <a:pt x="894" y="67"/>
                  <a:pt x="896" y="67"/>
                  <a:pt x="897" y="68"/>
                </a:cubicBezTo>
                <a:cubicBezTo>
                  <a:pt x="904" y="70"/>
                  <a:pt x="910" y="72"/>
                  <a:pt x="914" y="75"/>
                </a:cubicBezTo>
                <a:close/>
                <a:moveTo>
                  <a:pt x="294" y="177"/>
                </a:moveTo>
                <a:cubicBezTo>
                  <a:pt x="290" y="180"/>
                  <a:pt x="286" y="184"/>
                  <a:pt x="282" y="187"/>
                </a:cubicBezTo>
                <a:cubicBezTo>
                  <a:pt x="278" y="191"/>
                  <a:pt x="274" y="194"/>
                  <a:pt x="270" y="195"/>
                </a:cubicBezTo>
                <a:cubicBezTo>
                  <a:pt x="272" y="193"/>
                  <a:pt x="276" y="187"/>
                  <a:pt x="281" y="183"/>
                </a:cubicBezTo>
                <a:cubicBezTo>
                  <a:pt x="287" y="179"/>
                  <a:pt x="292" y="176"/>
                  <a:pt x="294" y="177"/>
                </a:cubicBezTo>
                <a:close/>
                <a:moveTo>
                  <a:pt x="703" y="45"/>
                </a:moveTo>
                <a:cubicBezTo>
                  <a:pt x="705" y="49"/>
                  <a:pt x="697" y="48"/>
                  <a:pt x="691" y="48"/>
                </a:cubicBezTo>
                <a:cubicBezTo>
                  <a:pt x="689" y="48"/>
                  <a:pt x="685" y="48"/>
                  <a:pt x="682" y="48"/>
                </a:cubicBezTo>
                <a:cubicBezTo>
                  <a:pt x="679" y="48"/>
                  <a:pt x="677" y="48"/>
                  <a:pt x="674" y="49"/>
                </a:cubicBezTo>
                <a:cubicBezTo>
                  <a:pt x="668" y="50"/>
                  <a:pt x="662" y="52"/>
                  <a:pt x="655" y="53"/>
                </a:cubicBezTo>
                <a:cubicBezTo>
                  <a:pt x="653" y="53"/>
                  <a:pt x="650" y="54"/>
                  <a:pt x="646" y="54"/>
                </a:cubicBezTo>
                <a:cubicBezTo>
                  <a:pt x="643" y="55"/>
                  <a:pt x="638" y="55"/>
                  <a:pt x="634" y="56"/>
                </a:cubicBezTo>
                <a:cubicBezTo>
                  <a:pt x="625" y="56"/>
                  <a:pt x="617" y="57"/>
                  <a:pt x="615" y="56"/>
                </a:cubicBezTo>
                <a:cubicBezTo>
                  <a:pt x="614" y="56"/>
                  <a:pt x="608" y="56"/>
                  <a:pt x="608" y="56"/>
                </a:cubicBezTo>
                <a:cubicBezTo>
                  <a:pt x="602" y="58"/>
                  <a:pt x="602" y="60"/>
                  <a:pt x="599" y="60"/>
                </a:cubicBezTo>
                <a:cubicBezTo>
                  <a:pt x="595" y="61"/>
                  <a:pt x="592" y="61"/>
                  <a:pt x="589" y="61"/>
                </a:cubicBezTo>
                <a:cubicBezTo>
                  <a:pt x="584" y="62"/>
                  <a:pt x="579" y="63"/>
                  <a:pt x="574" y="64"/>
                </a:cubicBezTo>
                <a:cubicBezTo>
                  <a:pt x="569" y="65"/>
                  <a:pt x="564" y="67"/>
                  <a:pt x="559" y="68"/>
                </a:cubicBezTo>
                <a:cubicBezTo>
                  <a:pt x="551" y="69"/>
                  <a:pt x="540" y="74"/>
                  <a:pt x="536" y="70"/>
                </a:cubicBezTo>
                <a:cubicBezTo>
                  <a:pt x="548" y="68"/>
                  <a:pt x="558" y="64"/>
                  <a:pt x="570" y="62"/>
                </a:cubicBezTo>
                <a:cubicBezTo>
                  <a:pt x="574" y="61"/>
                  <a:pt x="579" y="61"/>
                  <a:pt x="583" y="60"/>
                </a:cubicBezTo>
                <a:cubicBezTo>
                  <a:pt x="587" y="60"/>
                  <a:pt x="591" y="57"/>
                  <a:pt x="594" y="57"/>
                </a:cubicBezTo>
                <a:cubicBezTo>
                  <a:pt x="596" y="56"/>
                  <a:pt x="600" y="58"/>
                  <a:pt x="602" y="57"/>
                </a:cubicBezTo>
                <a:cubicBezTo>
                  <a:pt x="603" y="57"/>
                  <a:pt x="606" y="54"/>
                  <a:pt x="609" y="53"/>
                </a:cubicBezTo>
                <a:cubicBezTo>
                  <a:pt x="620" y="52"/>
                  <a:pt x="634" y="51"/>
                  <a:pt x="647" y="49"/>
                </a:cubicBezTo>
                <a:cubicBezTo>
                  <a:pt x="653" y="49"/>
                  <a:pt x="658" y="47"/>
                  <a:pt x="663" y="47"/>
                </a:cubicBezTo>
                <a:cubicBezTo>
                  <a:pt x="667" y="46"/>
                  <a:pt x="672" y="46"/>
                  <a:pt x="676" y="46"/>
                </a:cubicBezTo>
                <a:cubicBezTo>
                  <a:pt x="680" y="46"/>
                  <a:pt x="684" y="46"/>
                  <a:pt x="687" y="46"/>
                </a:cubicBezTo>
                <a:cubicBezTo>
                  <a:pt x="691" y="46"/>
                  <a:pt x="695" y="47"/>
                  <a:pt x="697" y="46"/>
                </a:cubicBezTo>
                <a:cubicBezTo>
                  <a:pt x="699" y="46"/>
                  <a:pt x="700" y="42"/>
                  <a:pt x="703" y="45"/>
                </a:cubicBezTo>
                <a:close/>
                <a:moveTo>
                  <a:pt x="267" y="198"/>
                </a:moveTo>
                <a:cubicBezTo>
                  <a:pt x="263" y="202"/>
                  <a:pt x="258" y="206"/>
                  <a:pt x="254" y="211"/>
                </a:cubicBezTo>
                <a:cubicBezTo>
                  <a:pt x="249" y="215"/>
                  <a:pt x="244" y="221"/>
                  <a:pt x="238" y="226"/>
                </a:cubicBezTo>
                <a:cubicBezTo>
                  <a:pt x="235" y="228"/>
                  <a:pt x="222" y="240"/>
                  <a:pt x="221" y="238"/>
                </a:cubicBezTo>
                <a:cubicBezTo>
                  <a:pt x="221" y="235"/>
                  <a:pt x="225" y="234"/>
                  <a:pt x="228" y="231"/>
                </a:cubicBezTo>
                <a:cubicBezTo>
                  <a:pt x="232" y="227"/>
                  <a:pt x="239" y="220"/>
                  <a:pt x="244" y="215"/>
                </a:cubicBezTo>
                <a:cubicBezTo>
                  <a:pt x="247" y="214"/>
                  <a:pt x="250" y="212"/>
                  <a:pt x="252" y="210"/>
                </a:cubicBezTo>
                <a:cubicBezTo>
                  <a:pt x="255" y="207"/>
                  <a:pt x="260" y="195"/>
                  <a:pt x="267" y="198"/>
                </a:cubicBezTo>
                <a:close/>
                <a:moveTo>
                  <a:pt x="219" y="242"/>
                </a:moveTo>
                <a:cubicBezTo>
                  <a:pt x="222" y="244"/>
                  <a:pt x="213" y="249"/>
                  <a:pt x="209" y="253"/>
                </a:cubicBezTo>
                <a:cubicBezTo>
                  <a:pt x="204" y="258"/>
                  <a:pt x="200" y="265"/>
                  <a:pt x="196" y="270"/>
                </a:cubicBezTo>
                <a:cubicBezTo>
                  <a:pt x="194" y="272"/>
                  <a:pt x="191" y="272"/>
                  <a:pt x="190" y="272"/>
                </a:cubicBezTo>
                <a:cubicBezTo>
                  <a:pt x="184" y="280"/>
                  <a:pt x="181" y="289"/>
                  <a:pt x="172" y="295"/>
                </a:cubicBezTo>
                <a:cubicBezTo>
                  <a:pt x="173" y="289"/>
                  <a:pt x="180" y="283"/>
                  <a:pt x="184" y="279"/>
                </a:cubicBezTo>
                <a:cubicBezTo>
                  <a:pt x="186" y="277"/>
                  <a:pt x="185" y="276"/>
                  <a:pt x="187" y="275"/>
                </a:cubicBezTo>
                <a:cubicBezTo>
                  <a:pt x="190" y="272"/>
                  <a:pt x="191" y="272"/>
                  <a:pt x="193" y="270"/>
                </a:cubicBezTo>
                <a:cubicBezTo>
                  <a:pt x="194" y="269"/>
                  <a:pt x="193" y="266"/>
                  <a:pt x="194" y="265"/>
                </a:cubicBezTo>
                <a:cubicBezTo>
                  <a:pt x="196" y="262"/>
                  <a:pt x="198" y="262"/>
                  <a:pt x="200" y="260"/>
                </a:cubicBezTo>
                <a:cubicBezTo>
                  <a:pt x="202" y="258"/>
                  <a:pt x="203" y="256"/>
                  <a:pt x="206" y="253"/>
                </a:cubicBezTo>
                <a:cubicBezTo>
                  <a:pt x="210" y="249"/>
                  <a:pt x="215" y="246"/>
                  <a:pt x="219" y="242"/>
                </a:cubicBezTo>
                <a:close/>
                <a:moveTo>
                  <a:pt x="1214" y="265"/>
                </a:moveTo>
                <a:cubicBezTo>
                  <a:pt x="1212" y="267"/>
                  <a:pt x="1199" y="257"/>
                  <a:pt x="1203" y="254"/>
                </a:cubicBezTo>
                <a:cubicBezTo>
                  <a:pt x="1206" y="257"/>
                  <a:pt x="1212" y="261"/>
                  <a:pt x="1214" y="265"/>
                </a:cubicBezTo>
                <a:close/>
                <a:moveTo>
                  <a:pt x="520" y="76"/>
                </a:moveTo>
                <a:cubicBezTo>
                  <a:pt x="518" y="79"/>
                  <a:pt x="508" y="81"/>
                  <a:pt x="501" y="83"/>
                </a:cubicBezTo>
                <a:cubicBezTo>
                  <a:pt x="500" y="79"/>
                  <a:pt x="518" y="74"/>
                  <a:pt x="520" y="76"/>
                </a:cubicBezTo>
                <a:close/>
                <a:moveTo>
                  <a:pt x="533" y="73"/>
                </a:moveTo>
                <a:cubicBezTo>
                  <a:pt x="529" y="75"/>
                  <a:pt x="526" y="77"/>
                  <a:pt x="522" y="76"/>
                </a:cubicBezTo>
                <a:cubicBezTo>
                  <a:pt x="521" y="74"/>
                  <a:pt x="534" y="69"/>
                  <a:pt x="533" y="73"/>
                </a:cubicBezTo>
                <a:close/>
                <a:moveTo>
                  <a:pt x="486" y="86"/>
                </a:moveTo>
                <a:cubicBezTo>
                  <a:pt x="485" y="91"/>
                  <a:pt x="478" y="91"/>
                  <a:pt x="472" y="92"/>
                </a:cubicBezTo>
                <a:cubicBezTo>
                  <a:pt x="471" y="90"/>
                  <a:pt x="480" y="88"/>
                  <a:pt x="486" y="86"/>
                </a:cubicBezTo>
                <a:close/>
                <a:moveTo>
                  <a:pt x="499" y="83"/>
                </a:moveTo>
                <a:cubicBezTo>
                  <a:pt x="497" y="85"/>
                  <a:pt x="493" y="87"/>
                  <a:pt x="490" y="87"/>
                </a:cubicBezTo>
                <a:cubicBezTo>
                  <a:pt x="489" y="85"/>
                  <a:pt x="496" y="83"/>
                  <a:pt x="499" y="83"/>
                </a:cubicBezTo>
                <a:close/>
                <a:moveTo>
                  <a:pt x="163" y="307"/>
                </a:moveTo>
                <a:cubicBezTo>
                  <a:pt x="161" y="313"/>
                  <a:pt x="152" y="323"/>
                  <a:pt x="146" y="332"/>
                </a:cubicBezTo>
                <a:cubicBezTo>
                  <a:pt x="142" y="337"/>
                  <a:pt x="141" y="343"/>
                  <a:pt x="136" y="346"/>
                </a:cubicBezTo>
                <a:cubicBezTo>
                  <a:pt x="135" y="345"/>
                  <a:pt x="136" y="343"/>
                  <a:pt x="135" y="343"/>
                </a:cubicBezTo>
                <a:cubicBezTo>
                  <a:pt x="137" y="339"/>
                  <a:pt x="139" y="336"/>
                  <a:pt x="141" y="333"/>
                </a:cubicBezTo>
                <a:cubicBezTo>
                  <a:pt x="144" y="329"/>
                  <a:pt x="146" y="326"/>
                  <a:pt x="149" y="323"/>
                </a:cubicBezTo>
                <a:cubicBezTo>
                  <a:pt x="154" y="317"/>
                  <a:pt x="160" y="311"/>
                  <a:pt x="163" y="307"/>
                </a:cubicBezTo>
                <a:close/>
                <a:moveTo>
                  <a:pt x="97" y="410"/>
                </a:moveTo>
                <a:cubicBezTo>
                  <a:pt x="101" y="412"/>
                  <a:pt x="96" y="418"/>
                  <a:pt x="93" y="421"/>
                </a:cubicBezTo>
                <a:cubicBezTo>
                  <a:pt x="91" y="420"/>
                  <a:pt x="95" y="415"/>
                  <a:pt x="97" y="410"/>
                </a:cubicBezTo>
                <a:close/>
                <a:moveTo>
                  <a:pt x="279" y="1306"/>
                </a:moveTo>
                <a:cubicBezTo>
                  <a:pt x="274" y="1302"/>
                  <a:pt x="266" y="1297"/>
                  <a:pt x="264" y="1293"/>
                </a:cubicBezTo>
                <a:cubicBezTo>
                  <a:pt x="266" y="1291"/>
                  <a:pt x="283" y="1304"/>
                  <a:pt x="279" y="1306"/>
                </a:cubicBezTo>
                <a:close/>
                <a:moveTo>
                  <a:pt x="1290" y="1120"/>
                </a:moveTo>
                <a:cubicBezTo>
                  <a:pt x="1288" y="1123"/>
                  <a:pt x="1284" y="1132"/>
                  <a:pt x="1283" y="1128"/>
                </a:cubicBezTo>
                <a:cubicBezTo>
                  <a:pt x="1285" y="1126"/>
                  <a:pt x="1289" y="1117"/>
                  <a:pt x="1290" y="1120"/>
                </a:cubicBezTo>
                <a:close/>
                <a:moveTo>
                  <a:pt x="410" y="1381"/>
                </a:moveTo>
                <a:cubicBezTo>
                  <a:pt x="412" y="1380"/>
                  <a:pt x="413" y="1378"/>
                  <a:pt x="416" y="1377"/>
                </a:cubicBezTo>
                <a:cubicBezTo>
                  <a:pt x="421" y="1380"/>
                  <a:pt x="417" y="1387"/>
                  <a:pt x="410" y="1381"/>
                </a:cubicBezTo>
                <a:close/>
                <a:moveTo>
                  <a:pt x="1257" y="1167"/>
                </a:moveTo>
                <a:cubicBezTo>
                  <a:pt x="1257" y="1170"/>
                  <a:pt x="1251" y="1173"/>
                  <a:pt x="1249" y="1175"/>
                </a:cubicBezTo>
                <a:cubicBezTo>
                  <a:pt x="1249" y="1171"/>
                  <a:pt x="1255" y="1168"/>
                  <a:pt x="1257" y="1167"/>
                </a:cubicBezTo>
                <a:close/>
                <a:moveTo>
                  <a:pt x="1229" y="1201"/>
                </a:moveTo>
                <a:cubicBezTo>
                  <a:pt x="1227" y="1200"/>
                  <a:pt x="1235" y="1193"/>
                  <a:pt x="1235" y="1190"/>
                </a:cubicBezTo>
                <a:cubicBezTo>
                  <a:pt x="1237" y="1189"/>
                  <a:pt x="1239" y="1187"/>
                  <a:pt x="1240" y="1188"/>
                </a:cubicBezTo>
                <a:cubicBezTo>
                  <a:pt x="1238" y="1193"/>
                  <a:pt x="1232" y="1195"/>
                  <a:pt x="1229" y="1201"/>
                </a:cubicBezTo>
                <a:close/>
                <a:moveTo>
                  <a:pt x="1205" y="1229"/>
                </a:moveTo>
                <a:cubicBezTo>
                  <a:pt x="1202" y="1227"/>
                  <a:pt x="1208" y="1223"/>
                  <a:pt x="1211" y="1220"/>
                </a:cubicBezTo>
                <a:cubicBezTo>
                  <a:pt x="1211" y="1222"/>
                  <a:pt x="1209" y="1225"/>
                  <a:pt x="1205" y="1229"/>
                </a:cubicBezTo>
                <a:close/>
                <a:moveTo>
                  <a:pt x="1195" y="1240"/>
                </a:moveTo>
                <a:cubicBezTo>
                  <a:pt x="1192" y="1237"/>
                  <a:pt x="1196" y="1235"/>
                  <a:pt x="1200" y="1232"/>
                </a:cubicBezTo>
                <a:cubicBezTo>
                  <a:pt x="1201" y="1233"/>
                  <a:pt x="1198" y="1236"/>
                  <a:pt x="1195" y="1240"/>
                </a:cubicBezTo>
                <a:close/>
                <a:moveTo>
                  <a:pt x="1150" y="1281"/>
                </a:moveTo>
                <a:cubicBezTo>
                  <a:pt x="1144" y="1286"/>
                  <a:pt x="1144" y="1286"/>
                  <a:pt x="1144" y="1286"/>
                </a:cubicBezTo>
                <a:cubicBezTo>
                  <a:pt x="1141" y="1284"/>
                  <a:pt x="1149" y="1278"/>
                  <a:pt x="1150" y="1281"/>
                </a:cubicBezTo>
                <a:close/>
                <a:moveTo>
                  <a:pt x="804" y="85"/>
                </a:moveTo>
                <a:cubicBezTo>
                  <a:pt x="799" y="84"/>
                  <a:pt x="795" y="84"/>
                  <a:pt x="793" y="82"/>
                </a:cubicBezTo>
                <a:cubicBezTo>
                  <a:pt x="795" y="80"/>
                  <a:pt x="807" y="80"/>
                  <a:pt x="804" y="85"/>
                </a:cubicBezTo>
                <a:close/>
                <a:moveTo>
                  <a:pt x="624" y="1441"/>
                </a:moveTo>
                <a:cubicBezTo>
                  <a:pt x="624" y="1438"/>
                  <a:pt x="630" y="1436"/>
                  <a:pt x="634" y="1439"/>
                </a:cubicBezTo>
                <a:cubicBezTo>
                  <a:pt x="632" y="1440"/>
                  <a:pt x="630" y="1442"/>
                  <a:pt x="624" y="1441"/>
                </a:cubicBezTo>
                <a:close/>
                <a:moveTo>
                  <a:pt x="836" y="90"/>
                </a:moveTo>
                <a:cubicBezTo>
                  <a:pt x="830" y="89"/>
                  <a:pt x="825" y="89"/>
                  <a:pt x="820" y="88"/>
                </a:cubicBezTo>
                <a:cubicBezTo>
                  <a:pt x="815" y="88"/>
                  <a:pt x="810" y="88"/>
                  <a:pt x="807" y="87"/>
                </a:cubicBezTo>
                <a:cubicBezTo>
                  <a:pt x="805" y="84"/>
                  <a:pt x="819" y="85"/>
                  <a:pt x="824" y="86"/>
                </a:cubicBezTo>
                <a:cubicBezTo>
                  <a:pt x="823" y="86"/>
                  <a:pt x="839" y="86"/>
                  <a:pt x="836" y="90"/>
                </a:cubicBezTo>
                <a:close/>
                <a:moveTo>
                  <a:pt x="867" y="96"/>
                </a:moveTo>
                <a:cubicBezTo>
                  <a:pt x="862" y="96"/>
                  <a:pt x="859" y="96"/>
                  <a:pt x="856" y="95"/>
                </a:cubicBezTo>
                <a:cubicBezTo>
                  <a:pt x="854" y="95"/>
                  <a:pt x="852" y="94"/>
                  <a:pt x="850" y="94"/>
                </a:cubicBezTo>
                <a:cubicBezTo>
                  <a:pt x="848" y="93"/>
                  <a:pt x="846" y="93"/>
                  <a:pt x="843" y="93"/>
                </a:cubicBezTo>
                <a:cubicBezTo>
                  <a:pt x="844" y="91"/>
                  <a:pt x="849" y="90"/>
                  <a:pt x="854" y="91"/>
                </a:cubicBezTo>
                <a:cubicBezTo>
                  <a:pt x="859" y="92"/>
                  <a:pt x="865" y="95"/>
                  <a:pt x="867" y="96"/>
                </a:cubicBezTo>
                <a:close/>
                <a:moveTo>
                  <a:pt x="1063" y="1343"/>
                </a:moveTo>
                <a:cubicBezTo>
                  <a:pt x="1055" y="1348"/>
                  <a:pt x="1055" y="1348"/>
                  <a:pt x="1055" y="1348"/>
                </a:cubicBezTo>
                <a:cubicBezTo>
                  <a:pt x="1051" y="1346"/>
                  <a:pt x="1062" y="1339"/>
                  <a:pt x="1063" y="1343"/>
                </a:cubicBezTo>
                <a:close/>
                <a:moveTo>
                  <a:pt x="903" y="1412"/>
                </a:moveTo>
                <a:cubicBezTo>
                  <a:pt x="908" y="1410"/>
                  <a:pt x="909" y="1411"/>
                  <a:pt x="913" y="1409"/>
                </a:cubicBezTo>
                <a:cubicBezTo>
                  <a:pt x="914" y="1412"/>
                  <a:pt x="902" y="1416"/>
                  <a:pt x="903" y="1412"/>
                </a:cubicBezTo>
                <a:close/>
                <a:moveTo>
                  <a:pt x="729" y="1443"/>
                </a:moveTo>
                <a:cubicBezTo>
                  <a:pt x="727" y="1440"/>
                  <a:pt x="737" y="1441"/>
                  <a:pt x="739" y="1441"/>
                </a:cubicBezTo>
                <a:cubicBezTo>
                  <a:pt x="739" y="1443"/>
                  <a:pt x="730" y="1445"/>
                  <a:pt x="729" y="1443"/>
                </a:cubicBezTo>
                <a:close/>
                <a:moveTo>
                  <a:pt x="709" y="1443"/>
                </a:moveTo>
                <a:cubicBezTo>
                  <a:pt x="709" y="1439"/>
                  <a:pt x="717" y="1443"/>
                  <a:pt x="722" y="1442"/>
                </a:cubicBezTo>
                <a:cubicBezTo>
                  <a:pt x="723" y="1444"/>
                  <a:pt x="711" y="1445"/>
                  <a:pt x="709" y="1443"/>
                </a:cubicBezTo>
                <a:close/>
                <a:moveTo>
                  <a:pt x="669" y="1442"/>
                </a:moveTo>
                <a:cubicBezTo>
                  <a:pt x="667" y="1439"/>
                  <a:pt x="677" y="1441"/>
                  <a:pt x="678" y="1442"/>
                </a:cubicBezTo>
                <a:cubicBezTo>
                  <a:pt x="679" y="1444"/>
                  <a:pt x="669" y="1444"/>
                  <a:pt x="669" y="1442"/>
                </a:cubicBezTo>
                <a:close/>
                <a:moveTo>
                  <a:pt x="612" y="1438"/>
                </a:moveTo>
                <a:cubicBezTo>
                  <a:pt x="609" y="1437"/>
                  <a:pt x="605" y="1437"/>
                  <a:pt x="605" y="1436"/>
                </a:cubicBezTo>
                <a:cubicBezTo>
                  <a:pt x="603" y="1433"/>
                  <a:pt x="616" y="1435"/>
                  <a:pt x="612" y="1438"/>
                </a:cubicBezTo>
                <a:close/>
                <a:moveTo>
                  <a:pt x="833" y="1431"/>
                </a:moveTo>
                <a:cubicBezTo>
                  <a:pt x="830" y="1432"/>
                  <a:pt x="827" y="1432"/>
                  <a:pt x="824" y="1433"/>
                </a:cubicBezTo>
                <a:cubicBezTo>
                  <a:pt x="825" y="1431"/>
                  <a:pt x="827" y="1430"/>
                  <a:pt x="829" y="1429"/>
                </a:cubicBezTo>
                <a:cubicBezTo>
                  <a:pt x="831" y="1429"/>
                  <a:pt x="833" y="1429"/>
                  <a:pt x="833" y="1431"/>
                </a:cubicBezTo>
                <a:close/>
                <a:moveTo>
                  <a:pt x="261" y="1279"/>
                </a:moveTo>
                <a:cubicBezTo>
                  <a:pt x="256" y="1275"/>
                  <a:pt x="253" y="1272"/>
                  <a:pt x="256" y="1270"/>
                </a:cubicBezTo>
                <a:cubicBezTo>
                  <a:pt x="259" y="1271"/>
                  <a:pt x="266" y="1278"/>
                  <a:pt x="261" y="1279"/>
                </a:cubicBezTo>
                <a:close/>
                <a:moveTo>
                  <a:pt x="246" y="1263"/>
                </a:moveTo>
                <a:cubicBezTo>
                  <a:pt x="250" y="1265"/>
                  <a:pt x="254" y="1267"/>
                  <a:pt x="252" y="1270"/>
                </a:cubicBezTo>
                <a:cubicBezTo>
                  <a:pt x="249" y="1269"/>
                  <a:pt x="243" y="1264"/>
                  <a:pt x="246" y="1263"/>
                </a:cubicBezTo>
                <a:close/>
                <a:moveTo>
                  <a:pt x="320" y="1323"/>
                </a:moveTo>
                <a:cubicBezTo>
                  <a:pt x="312" y="1314"/>
                  <a:pt x="299" y="1308"/>
                  <a:pt x="291" y="1300"/>
                </a:cubicBezTo>
                <a:cubicBezTo>
                  <a:pt x="294" y="1298"/>
                  <a:pt x="300" y="1302"/>
                  <a:pt x="304" y="1305"/>
                </a:cubicBezTo>
                <a:cubicBezTo>
                  <a:pt x="309" y="1309"/>
                  <a:pt x="311" y="1313"/>
                  <a:pt x="319" y="1317"/>
                </a:cubicBezTo>
                <a:cubicBezTo>
                  <a:pt x="319" y="1319"/>
                  <a:pt x="321" y="1321"/>
                  <a:pt x="320" y="1323"/>
                </a:cubicBezTo>
                <a:close/>
                <a:moveTo>
                  <a:pt x="282" y="1294"/>
                </a:moveTo>
                <a:cubicBezTo>
                  <a:pt x="278" y="1291"/>
                  <a:pt x="279" y="1290"/>
                  <a:pt x="275" y="1288"/>
                </a:cubicBezTo>
                <a:cubicBezTo>
                  <a:pt x="277" y="1286"/>
                  <a:pt x="281" y="1288"/>
                  <a:pt x="284" y="1291"/>
                </a:cubicBezTo>
                <a:cubicBezTo>
                  <a:pt x="281" y="1291"/>
                  <a:pt x="284" y="1292"/>
                  <a:pt x="282" y="1294"/>
                </a:cubicBezTo>
                <a:close/>
                <a:moveTo>
                  <a:pt x="221" y="1239"/>
                </a:moveTo>
                <a:cubicBezTo>
                  <a:pt x="222" y="1236"/>
                  <a:pt x="226" y="1241"/>
                  <a:pt x="229" y="1244"/>
                </a:cubicBezTo>
                <a:cubicBezTo>
                  <a:pt x="233" y="1247"/>
                  <a:pt x="241" y="1253"/>
                  <a:pt x="238" y="1255"/>
                </a:cubicBezTo>
                <a:cubicBezTo>
                  <a:pt x="232" y="1251"/>
                  <a:pt x="229" y="1245"/>
                  <a:pt x="221" y="1239"/>
                </a:cubicBezTo>
                <a:close/>
                <a:moveTo>
                  <a:pt x="262" y="242"/>
                </a:moveTo>
                <a:cubicBezTo>
                  <a:pt x="265" y="244"/>
                  <a:pt x="263" y="247"/>
                  <a:pt x="260" y="250"/>
                </a:cubicBezTo>
                <a:cubicBezTo>
                  <a:pt x="256" y="251"/>
                  <a:pt x="259" y="246"/>
                  <a:pt x="262" y="242"/>
                </a:cubicBezTo>
                <a:close/>
                <a:moveTo>
                  <a:pt x="403" y="1366"/>
                </a:moveTo>
                <a:cubicBezTo>
                  <a:pt x="412" y="1370"/>
                  <a:pt x="426" y="1371"/>
                  <a:pt x="437" y="1379"/>
                </a:cubicBezTo>
                <a:cubicBezTo>
                  <a:pt x="437" y="1382"/>
                  <a:pt x="431" y="1379"/>
                  <a:pt x="427" y="1378"/>
                </a:cubicBezTo>
                <a:cubicBezTo>
                  <a:pt x="420" y="1376"/>
                  <a:pt x="413" y="1373"/>
                  <a:pt x="403" y="1366"/>
                </a:cubicBezTo>
                <a:close/>
                <a:moveTo>
                  <a:pt x="455" y="128"/>
                </a:moveTo>
                <a:cubicBezTo>
                  <a:pt x="463" y="126"/>
                  <a:pt x="474" y="120"/>
                  <a:pt x="479" y="120"/>
                </a:cubicBezTo>
                <a:cubicBezTo>
                  <a:pt x="482" y="121"/>
                  <a:pt x="466" y="128"/>
                  <a:pt x="463" y="129"/>
                </a:cubicBezTo>
                <a:cubicBezTo>
                  <a:pt x="460" y="130"/>
                  <a:pt x="455" y="130"/>
                  <a:pt x="455" y="128"/>
                </a:cubicBezTo>
                <a:close/>
                <a:moveTo>
                  <a:pt x="539" y="1417"/>
                </a:moveTo>
                <a:cubicBezTo>
                  <a:pt x="540" y="1415"/>
                  <a:pt x="548" y="1417"/>
                  <a:pt x="550" y="1419"/>
                </a:cubicBezTo>
                <a:cubicBezTo>
                  <a:pt x="548" y="1420"/>
                  <a:pt x="542" y="1419"/>
                  <a:pt x="539" y="1417"/>
                </a:cubicBezTo>
                <a:close/>
                <a:moveTo>
                  <a:pt x="367" y="1348"/>
                </a:moveTo>
                <a:cubicBezTo>
                  <a:pt x="367" y="1344"/>
                  <a:pt x="377" y="1351"/>
                  <a:pt x="379" y="1353"/>
                </a:cubicBezTo>
                <a:cubicBezTo>
                  <a:pt x="377" y="1355"/>
                  <a:pt x="371" y="1351"/>
                  <a:pt x="367" y="1348"/>
                </a:cubicBezTo>
                <a:close/>
                <a:moveTo>
                  <a:pt x="631" y="1430"/>
                </a:moveTo>
                <a:cubicBezTo>
                  <a:pt x="650" y="1431"/>
                  <a:pt x="632" y="1437"/>
                  <a:pt x="631" y="1430"/>
                </a:cubicBezTo>
                <a:close/>
                <a:moveTo>
                  <a:pt x="453" y="1387"/>
                </a:moveTo>
                <a:cubicBezTo>
                  <a:pt x="455" y="1386"/>
                  <a:pt x="459" y="1387"/>
                  <a:pt x="464" y="1389"/>
                </a:cubicBezTo>
                <a:cubicBezTo>
                  <a:pt x="468" y="1391"/>
                  <a:pt x="472" y="1394"/>
                  <a:pt x="476" y="1395"/>
                </a:cubicBezTo>
                <a:cubicBezTo>
                  <a:pt x="479" y="1396"/>
                  <a:pt x="482" y="1394"/>
                  <a:pt x="485" y="1395"/>
                </a:cubicBezTo>
                <a:cubicBezTo>
                  <a:pt x="487" y="1396"/>
                  <a:pt x="489" y="1398"/>
                  <a:pt x="491" y="1399"/>
                </a:cubicBezTo>
                <a:cubicBezTo>
                  <a:pt x="495" y="1401"/>
                  <a:pt x="498" y="1401"/>
                  <a:pt x="500" y="1403"/>
                </a:cubicBezTo>
                <a:cubicBezTo>
                  <a:pt x="493" y="1405"/>
                  <a:pt x="484" y="1399"/>
                  <a:pt x="477" y="1396"/>
                </a:cubicBezTo>
                <a:cubicBezTo>
                  <a:pt x="475" y="1396"/>
                  <a:pt x="471" y="1396"/>
                  <a:pt x="470" y="1395"/>
                </a:cubicBezTo>
                <a:cubicBezTo>
                  <a:pt x="464" y="1394"/>
                  <a:pt x="458" y="1390"/>
                  <a:pt x="453" y="1387"/>
                </a:cubicBezTo>
                <a:close/>
                <a:moveTo>
                  <a:pt x="201" y="308"/>
                </a:moveTo>
                <a:cubicBezTo>
                  <a:pt x="203" y="309"/>
                  <a:pt x="198" y="314"/>
                  <a:pt x="196" y="315"/>
                </a:cubicBezTo>
                <a:cubicBezTo>
                  <a:pt x="196" y="313"/>
                  <a:pt x="199" y="309"/>
                  <a:pt x="201" y="308"/>
                </a:cubicBezTo>
                <a:close/>
                <a:moveTo>
                  <a:pt x="403" y="154"/>
                </a:moveTo>
                <a:cubicBezTo>
                  <a:pt x="405" y="156"/>
                  <a:pt x="392" y="164"/>
                  <a:pt x="391" y="160"/>
                </a:cubicBezTo>
                <a:cubicBezTo>
                  <a:pt x="393" y="158"/>
                  <a:pt x="400" y="154"/>
                  <a:pt x="403" y="154"/>
                </a:cubicBezTo>
                <a:close/>
                <a:moveTo>
                  <a:pt x="438" y="138"/>
                </a:moveTo>
                <a:cubicBezTo>
                  <a:pt x="438" y="141"/>
                  <a:pt x="430" y="143"/>
                  <a:pt x="425" y="146"/>
                </a:cubicBezTo>
                <a:cubicBezTo>
                  <a:pt x="417" y="150"/>
                  <a:pt x="418" y="151"/>
                  <a:pt x="410" y="153"/>
                </a:cubicBezTo>
                <a:cubicBezTo>
                  <a:pt x="408" y="153"/>
                  <a:pt x="406" y="155"/>
                  <a:pt x="406" y="153"/>
                </a:cubicBezTo>
                <a:cubicBezTo>
                  <a:pt x="411" y="150"/>
                  <a:pt x="416" y="147"/>
                  <a:pt x="422" y="144"/>
                </a:cubicBezTo>
                <a:cubicBezTo>
                  <a:pt x="427" y="142"/>
                  <a:pt x="433" y="140"/>
                  <a:pt x="438" y="138"/>
                </a:cubicBezTo>
                <a:close/>
                <a:moveTo>
                  <a:pt x="501" y="1404"/>
                </a:moveTo>
                <a:cubicBezTo>
                  <a:pt x="503" y="1403"/>
                  <a:pt x="506" y="1404"/>
                  <a:pt x="511" y="1404"/>
                </a:cubicBezTo>
                <a:cubicBezTo>
                  <a:pt x="509" y="1406"/>
                  <a:pt x="505" y="1408"/>
                  <a:pt x="501" y="1404"/>
                </a:cubicBezTo>
                <a:close/>
                <a:moveTo>
                  <a:pt x="696" y="1435"/>
                </a:moveTo>
                <a:cubicBezTo>
                  <a:pt x="694" y="1435"/>
                  <a:pt x="691" y="1436"/>
                  <a:pt x="689" y="1435"/>
                </a:cubicBezTo>
                <a:cubicBezTo>
                  <a:pt x="687" y="1431"/>
                  <a:pt x="699" y="1431"/>
                  <a:pt x="696" y="1435"/>
                </a:cubicBezTo>
                <a:close/>
                <a:moveTo>
                  <a:pt x="314" y="208"/>
                </a:moveTo>
                <a:cubicBezTo>
                  <a:pt x="318" y="209"/>
                  <a:pt x="316" y="216"/>
                  <a:pt x="317" y="219"/>
                </a:cubicBezTo>
                <a:cubicBezTo>
                  <a:pt x="312" y="221"/>
                  <a:pt x="309" y="227"/>
                  <a:pt x="304" y="231"/>
                </a:cubicBezTo>
                <a:cubicBezTo>
                  <a:pt x="301" y="233"/>
                  <a:pt x="298" y="233"/>
                  <a:pt x="295" y="236"/>
                </a:cubicBezTo>
                <a:cubicBezTo>
                  <a:pt x="292" y="238"/>
                  <a:pt x="290" y="241"/>
                  <a:pt x="287" y="243"/>
                </a:cubicBezTo>
                <a:cubicBezTo>
                  <a:pt x="284" y="246"/>
                  <a:pt x="280" y="248"/>
                  <a:pt x="278" y="250"/>
                </a:cubicBezTo>
                <a:cubicBezTo>
                  <a:pt x="275" y="252"/>
                  <a:pt x="275" y="254"/>
                  <a:pt x="272" y="257"/>
                </a:cubicBezTo>
                <a:cubicBezTo>
                  <a:pt x="269" y="260"/>
                  <a:pt x="262" y="265"/>
                  <a:pt x="257" y="270"/>
                </a:cubicBezTo>
                <a:cubicBezTo>
                  <a:pt x="255" y="272"/>
                  <a:pt x="252" y="276"/>
                  <a:pt x="250" y="278"/>
                </a:cubicBezTo>
                <a:cubicBezTo>
                  <a:pt x="247" y="281"/>
                  <a:pt x="241" y="282"/>
                  <a:pt x="238" y="286"/>
                </a:cubicBezTo>
                <a:cubicBezTo>
                  <a:pt x="235" y="289"/>
                  <a:pt x="235" y="292"/>
                  <a:pt x="231" y="296"/>
                </a:cubicBezTo>
                <a:cubicBezTo>
                  <a:pt x="231" y="297"/>
                  <a:pt x="227" y="298"/>
                  <a:pt x="226" y="299"/>
                </a:cubicBezTo>
                <a:cubicBezTo>
                  <a:pt x="225" y="301"/>
                  <a:pt x="222" y="305"/>
                  <a:pt x="219" y="307"/>
                </a:cubicBezTo>
                <a:cubicBezTo>
                  <a:pt x="217" y="310"/>
                  <a:pt x="214" y="313"/>
                  <a:pt x="212" y="315"/>
                </a:cubicBezTo>
                <a:cubicBezTo>
                  <a:pt x="205" y="324"/>
                  <a:pt x="203" y="331"/>
                  <a:pt x="193" y="334"/>
                </a:cubicBezTo>
                <a:cubicBezTo>
                  <a:pt x="189" y="343"/>
                  <a:pt x="183" y="350"/>
                  <a:pt x="177" y="357"/>
                </a:cubicBezTo>
                <a:cubicBezTo>
                  <a:pt x="170" y="365"/>
                  <a:pt x="164" y="371"/>
                  <a:pt x="158" y="377"/>
                </a:cubicBezTo>
                <a:cubicBezTo>
                  <a:pt x="160" y="374"/>
                  <a:pt x="159" y="369"/>
                  <a:pt x="161" y="366"/>
                </a:cubicBezTo>
                <a:cubicBezTo>
                  <a:pt x="163" y="363"/>
                  <a:pt x="168" y="359"/>
                  <a:pt x="170" y="357"/>
                </a:cubicBezTo>
                <a:cubicBezTo>
                  <a:pt x="174" y="352"/>
                  <a:pt x="176" y="346"/>
                  <a:pt x="181" y="340"/>
                </a:cubicBezTo>
                <a:cubicBezTo>
                  <a:pt x="183" y="337"/>
                  <a:pt x="187" y="335"/>
                  <a:pt x="189" y="331"/>
                </a:cubicBezTo>
                <a:cubicBezTo>
                  <a:pt x="198" y="320"/>
                  <a:pt x="213" y="303"/>
                  <a:pt x="225" y="290"/>
                </a:cubicBezTo>
                <a:cubicBezTo>
                  <a:pt x="228" y="287"/>
                  <a:pt x="232" y="282"/>
                  <a:pt x="236" y="277"/>
                </a:cubicBezTo>
                <a:cubicBezTo>
                  <a:pt x="241" y="272"/>
                  <a:pt x="246" y="266"/>
                  <a:pt x="250" y="262"/>
                </a:cubicBezTo>
                <a:cubicBezTo>
                  <a:pt x="252" y="260"/>
                  <a:pt x="254" y="259"/>
                  <a:pt x="256" y="257"/>
                </a:cubicBezTo>
                <a:cubicBezTo>
                  <a:pt x="258" y="256"/>
                  <a:pt x="260" y="255"/>
                  <a:pt x="262" y="253"/>
                </a:cubicBezTo>
                <a:cubicBezTo>
                  <a:pt x="266" y="249"/>
                  <a:pt x="269" y="244"/>
                  <a:pt x="274" y="239"/>
                </a:cubicBezTo>
                <a:cubicBezTo>
                  <a:pt x="277" y="237"/>
                  <a:pt x="280" y="235"/>
                  <a:pt x="283" y="233"/>
                </a:cubicBezTo>
                <a:cubicBezTo>
                  <a:pt x="288" y="229"/>
                  <a:pt x="294" y="224"/>
                  <a:pt x="299" y="220"/>
                </a:cubicBezTo>
                <a:cubicBezTo>
                  <a:pt x="301" y="218"/>
                  <a:pt x="304" y="216"/>
                  <a:pt x="306" y="214"/>
                </a:cubicBezTo>
                <a:cubicBezTo>
                  <a:pt x="309" y="212"/>
                  <a:pt x="312" y="210"/>
                  <a:pt x="314" y="208"/>
                </a:cubicBezTo>
                <a:close/>
                <a:moveTo>
                  <a:pt x="1323" y="497"/>
                </a:moveTo>
                <a:cubicBezTo>
                  <a:pt x="1320" y="492"/>
                  <a:pt x="1317" y="487"/>
                  <a:pt x="1316" y="480"/>
                </a:cubicBezTo>
                <a:cubicBezTo>
                  <a:pt x="1319" y="479"/>
                  <a:pt x="1328" y="496"/>
                  <a:pt x="1323" y="497"/>
                </a:cubicBezTo>
                <a:close/>
                <a:moveTo>
                  <a:pt x="1331" y="511"/>
                </a:moveTo>
                <a:cubicBezTo>
                  <a:pt x="1328" y="514"/>
                  <a:pt x="1325" y="504"/>
                  <a:pt x="1328" y="504"/>
                </a:cubicBezTo>
                <a:cubicBezTo>
                  <a:pt x="1331" y="507"/>
                  <a:pt x="1329" y="507"/>
                  <a:pt x="1331" y="511"/>
                </a:cubicBezTo>
                <a:close/>
                <a:moveTo>
                  <a:pt x="1369" y="656"/>
                </a:moveTo>
                <a:cubicBezTo>
                  <a:pt x="1367" y="653"/>
                  <a:pt x="1368" y="654"/>
                  <a:pt x="1367" y="649"/>
                </a:cubicBezTo>
                <a:cubicBezTo>
                  <a:pt x="1370" y="647"/>
                  <a:pt x="1372" y="657"/>
                  <a:pt x="1369" y="656"/>
                </a:cubicBezTo>
                <a:close/>
                <a:moveTo>
                  <a:pt x="978" y="1374"/>
                </a:moveTo>
                <a:cubicBezTo>
                  <a:pt x="987" y="1371"/>
                  <a:pt x="987" y="1368"/>
                  <a:pt x="994" y="1365"/>
                </a:cubicBezTo>
                <a:cubicBezTo>
                  <a:pt x="993" y="1366"/>
                  <a:pt x="990" y="1370"/>
                  <a:pt x="987" y="1372"/>
                </a:cubicBezTo>
                <a:cubicBezTo>
                  <a:pt x="983" y="1375"/>
                  <a:pt x="980" y="1376"/>
                  <a:pt x="978" y="1374"/>
                </a:cubicBezTo>
                <a:close/>
                <a:moveTo>
                  <a:pt x="597" y="1425"/>
                </a:moveTo>
                <a:cubicBezTo>
                  <a:pt x="595" y="1428"/>
                  <a:pt x="591" y="1424"/>
                  <a:pt x="588" y="1424"/>
                </a:cubicBezTo>
                <a:cubicBezTo>
                  <a:pt x="589" y="1423"/>
                  <a:pt x="591" y="1423"/>
                  <a:pt x="593" y="1423"/>
                </a:cubicBezTo>
                <a:cubicBezTo>
                  <a:pt x="595" y="1423"/>
                  <a:pt x="596" y="1424"/>
                  <a:pt x="597" y="1425"/>
                </a:cubicBezTo>
                <a:close/>
                <a:moveTo>
                  <a:pt x="542" y="1414"/>
                </a:moveTo>
                <a:cubicBezTo>
                  <a:pt x="541" y="1412"/>
                  <a:pt x="555" y="1414"/>
                  <a:pt x="552" y="1417"/>
                </a:cubicBezTo>
                <a:cubicBezTo>
                  <a:pt x="550" y="1417"/>
                  <a:pt x="544" y="1416"/>
                  <a:pt x="542" y="1414"/>
                </a:cubicBezTo>
                <a:close/>
                <a:moveTo>
                  <a:pt x="790" y="91"/>
                </a:moveTo>
                <a:cubicBezTo>
                  <a:pt x="794" y="92"/>
                  <a:pt x="803" y="91"/>
                  <a:pt x="800" y="94"/>
                </a:cubicBezTo>
                <a:cubicBezTo>
                  <a:pt x="797" y="93"/>
                  <a:pt x="788" y="94"/>
                  <a:pt x="790" y="91"/>
                </a:cubicBezTo>
                <a:close/>
                <a:moveTo>
                  <a:pt x="320" y="1310"/>
                </a:moveTo>
                <a:cubicBezTo>
                  <a:pt x="322" y="1307"/>
                  <a:pt x="322" y="1307"/>
                  <a:pt x="322" y="1307"/>
                </a:cubicBezTo>
                <a:cubicBezTo>
                  <a:pt x="325" y="1309"/>
                  <a:pt x="325" y="1311"/>
                  <a:pt x="327" y="1312"/>
                </a:cubicBezTo>
                <a:cubicBezTo>
                  <a:pt x="326" y="1313"/>
                  <a:pt x="324" y="1312"/>
                  <a:pt x="320" y="1310"/>
                </a:cubicBezTo>
                <a:close/>
                <a:moveTo>
                  <a:pt x="869" y="1405"/>
                </a:moveTo>
                <a:cubicBezTo>
                  <a:pt x="869" y="1402"/>
                  <a:pt x="873" y="1400"/>
                  <a:pt x="879" y="1399"/>
                </a:cubicBezTo>
                <a:cubicBezTo>
                  <a:pt x="885" y="1398"/>
                  <a:pt x="893" y="1397"/>
                  <a:pt x="899" y="1395"/>
                </a:cubicBezTo>
                <a:cubicBezTo>
                  <a:pt x="902" y="1394"/>
                  <a:pt x="902" y="1393"/>
                  <a:pt x="904" y="1392"/>
                </a:cubicBezTo>
                <a:cubicBezTo>
                  <a:pt x="904" y="1392"/>
                  <a:pt x="907" y="1392"/>
                  <a:pt x="909" y="1392"/>
                </a:cubicBezTo>
                <a:cubicBezTo>
                  <a:pt x="916" y="1389"/>
                  <a:pt x="923" y="1387"/>
                  <a:pt x="928" y="1385"/>
                </a:cubicBezTo>
                <a:cubicBezTo>
                  <a:pt x="929" y="1385"/>
                  <a:pt x="931" y="1387"/>
                  <a:pt x="934" y="1385"/>
                </a:cubicBezTo>
                <a:cubicBezTo>
                  <a:pt x="935" y="1388"/>
                  <a:pt x="935" y="1388"/>
                  <a:pt x="935" y="1388"/>
                </a:cubicBezTo>
                <a:cubicBezTo>
                  <a:pt x="932" y="1390"/>
                  <a:pt x="930" y="1390"/>
                  <a:pt x="926" y="1391"/>
                </a:cubicBezTo>
                <a:cubicBezTo>
                  <a:pt x="922" y="1392"/>
                  <a:pt x="919" y="1391"/>
                  <a:pt x="915" y="1392"/>
                </a:cubicBezTo>
                <a:cubicBezTo>
                  <a:pt x="911" y="1393"/>
                  <a:pt x="902" y="1397"/>
                  <a:pt x="893" y="1400"/>
                </a:cubicBezTo>
                <a:cubicBezTo>
                  <a:pt x="886" y="1401"/>
                  <a:pt x="877" y="1403"/>
                  <a:pt x="869" y="1405"/>
                </a:cubicBezTo>
                <a:close/>
                <a:moveTo>
                  <a:pt x="851" y="1408"/>
                </a:moveTo>
                <a:cubicBezTo>
                  <a:pt x="852" y="1407"/>
                  <a:pt x="855" y="1406"/>
                  <a:pt x="858" y="1406"/>
                </a:cubicBezTo>
                <a:cubicBezTo>
                  <a:pt x="861" y="1405"/>
                  <a:pt x="863" y="1405"/>
                  <a:pt x="863" y="1407"/>
                </a:cubicBezTo>
                <a:cubicBezTo>
                  <a:pt x="860" y="1408"/>
                  <a:pt x="851" y="1412"/>
                  <a:pt x="851" y="1408"/>
                </a:cubicBezTo>
                <a:close/>
                <a:moveTo>
                  <a:pt x="356" y="1327"/>
                </a:moveTo>
                <a:cubicBezTo>
                  <a:pt x="361" y="1328"/>
                  <a:pt x="365" y="1328"/>
                  <a:pt x="372" y="1333"/>
                </a:cubicBezTo>
                <a:cubicBezTo>
                  <a:pt x="369" y="1336"/>
                  <a:pt x="360" y="1332"/>
                  <a:pt x="356" y="1327"/>
                </a:cubicBezTo>
                <a:close/>
                <a:moveTo>
                  <a:pt x="828" y="1414"/>
                </a:moveTo>
                <a:cubicBezTo>
                  <a:pt x="826" y="1415"/>
                  <a:pt x="823" y="1415"/>
                  <a:pt x="820" y="1416"/>
                </a:cubicBezTo>
                <a:cubicBezTo>
                  <a:pt x="818" y="1414"/>
                  <a:pt x="821" y="1413"/>
                  <a:pt x="824" y="1413"/>
                </a:cubicBezTo>
                <a:cubicBezTo>
                  <a:pt x="826" y="1412"/>
                  <a:pt x="829" y="1412"/>
                  <a:pt x="828" y="1414"/>
                </a:cubicBezTo>
                <a:close/>
                <a:moveTo>
                  <a:pt x="460" y="1380"/>
                </a:moveTo>
                <a:cubicBezTo>
                  <a:pt x="454" y="1378"/>
                  <a:pt x="455" y="1376"/>
                  <a:pt x="453" y="1374"/>
                </a:cubicBezTo>
                <a:cubicBezTo>
                  <a:pt x="455" y="1373"/>
                  <a:pt x="463" y="1378"/>
                  <a:pt x="460" y="1380"/>
                </a:cubicBezTo>
                <a:close/>
                <a:moveTo>
                  <a:pt x="1174" y="288"/>
                </a:moveTo>
                <a:cubicBezTo>
                  <a:pt x="1173" y="290"/>
                  <a:pt x="1170" y="289"/>
                  <a:pt x="1167" y="285"/>
                </a:cubicBezTo>
                <a:cubicBezTo>
                  <a:pt x="1168" y="283"/>
                  <a:pt x="1171" y="285"/>
                  <a:pt x="1174" y="288"/>
                </a:cubicBezTo>
                <a:close/>
                <a:moveTo>
                  <a:pt x="645" y="1422"/>
                </a:moveTo>
                <a:cubicBezTo>
                  <a:pt x="636" y="1421"/>
                  <a:pt x="635" y="1417"/>
                  <a:pt x="625" y="1416"/>
                </a:cubicBezTo>
                <a:cubicBezTo>
                  <a:pt x="625" y="1412"/>
                  <a:pt x="634" y="1415"/>
                  <a:pt x="638" y="1416"/>
                </a:cubicBezTo>
                <a:cubicBezTo>
                  <a:pt x="644" y="1416"/>
                  <a:pt x="650" y="1415"/>
                  <a:pt x="654" y="1417"/>
                </a:cubicBezTo>
                <a:cubicBezTo>
                  <a:pt x="651" y="1418"/>
                  <a:pt x="647" y="1418"/>
                  <a:pt x="641" y="1418"/>
                </a:cubicBezTo>
                <a:cubicBezTo>
                  <a:pt x="639" y="1420"/>
                  <a:pt x="647" y="1419"/>
                  <a:pt x="645" y="1422"/>
                </a:cubicBezTo>
                <a:close/>
                <a:moveTo>
                  <a:pt x="661" y="1420"/>
                </a:moveTo>
                <a:cubicBezTo>
                  <a:pt x="656" y="1420"/>
                  <a:pt x="657" y="1418"/>
                  <a:pt x="659" y="1418"/>
                </a:cubicBezTo>
                <a:cubicBezTo>
                  <a:pt x="661" y="1417"/>
                  <a:pt x="665" y="1416"/>
                  <a:pt x="666" y="1418"/>
                </a:cubicBezTo>
                <a:cubicBezTo>
                  <a:pt x="667" y="1420"/>
                  <a:pt x="658" y="1417"/>
                  <a:pt x="661" y="1420"/>
                </a:cubicBezTo>
                <a:close/>
                <a:moveTo>
                  <a:pt x="1312" y="507"/>
                </a:moveTo>
                <a:cubicBezTo>
                  <a:pt x="1312" y="504"/>
                  <a:pt x="1307" y="498"/>
                  <a:pt x="1311" y="498"/>
                </a:cubicBezTo>
                <a:cubicBezTo>
                  <a:pt x="1313" y="502"/>
                  <a:pt x="1316" y="506"/>
                  <a:pt x="1312" y="507"/>
                </a:cubicBezTo>
                <a:close/>
                <a:moveTo>
                  <a:pt x="709" y="1418"/>
                </a:moveTo>
                <a:cubicBezTo>
                  <a:pt x="708" y="1415"/>
                  <a:pt x="722" y="1416"/>
                  <a:pt x="720" y="1419"/>
                </a:cubicBezTo>
                <a:cubicBezTo>
                  <a:pt x="715" y="1420"/>
                  <a:pt x="712" y="1420"/>
                  <a:pt x="709" y="1418"/>
                </a:cubicBezTo>
                <a:close/>
                <a:moveTo>
                  <a:pt x="1207" y="340"/>
                </a:moveTo>
                <a:cubicBezTo>
                  <a:pt x="1206" y="338"/>
                  <a:pt x="1205" y="336"/>
                  <a:pt x="1204" y="334"/>
                </a:cubicBezTo>
                <a:cubicBezTo>
                  <a:pt x="1209" y="333"/>
                  <a:pt x="1214" y="342"/>
                  <a:pt x="1207" y="340"/>
                </a:cubicBezTo>
                <a:close/>
                <a:moveTo>
                  <a:pt x="730" y="1416"/>
                </a:moveTo>
                <a:cubicBezTo>
                  <a:pt x="735" y="1416"/>
                  <a:pt x="741" y="1415"/>
                  <a:pt x="746" y="1415"/>
                </a:cubicBezTo>
                <a:cubicBezTo>
                  <a:pt x="748" y="1418"/>
                  <a:pt x="729" y="1419"/>
                  <a:pt x="730" y="1416"/>
                </a:cubicBezTo>
                <a:close/>
                <a:moveTo>
                  <a:pt x="1008" y="176"/>
                </a:moveTo>
                <a:cubicBezTo>
                  <a:pt x="1012" y="178"/>
                  <a:pt x="1017" y="181"/>
                  <a:pt x="1015" y="183"/>
                </a:cubicBezTo>
                <a:cubicBezTo>
                  <a:pt x="1011" y="183"/>
                  <a:pt x="1005" y="178"/>
                  <a:pt x="1008" y="176"/>
                </a:cubicBezTo>
                <a:close/>
                <a:moveTo>
                  <a:pt x="1117" y="251"/>
                </a:moveTo>
                <a:cubicBezTo>
                  <a:pt x="1114" y="249"/>
                  <a:pt x="1106" y="245"/>
                  <a:pt x="1107" y="241"/>
                </a:cubicBezTo>
                <a:cubicBezTo>
                  <a:pt x="1112" y="245"/>
                  <a:pt x="1120" y="247"/>
                  <a:pt x="1117" y="251"/>
                </a:cubicBezTo>
                <a:close/>
                <a:moveTo>
                  <a:pt x="1018" y="183"/>
                </a:moveTo>
                <a:cubicBezTo>
                  <a:pt x="1021" y="184"/>
                  <a:pt x="1024" y="186"/>
                  <a:pt x="1026" y="187"/>
                </a:cubicBezTo>
                <a:cubicBezTo>
                  <a:pt x="1027" y="189"/>
                  <a:pt x="1024" y="188"/>
                  <a:pt x="1021" y="187"/>
                </a:cubicBezTo>
                <a:cubicBezTo>
                  <a:pt x="1019" y="185"/>
                  <a:pt x="1017" y="183"/>
                  <a:pt x="1018" y="183"/>
                </a:cubicBezTo>
                <a:close/>
                <a:moveTo>
                  <a:pt x="827" y="1405"/>
                </a:moveTo>
                <a:cubicBezTo>
                  <a:pt x="823" y="1406"/>
                  <a:pt x="822" y="1405"/>
                  <a:pt x="820" y="1405"/>
                </a:cubicBezTo>
                <a:cubicBezTo>
                  <a:pt x="820" y="1404"/>
                  <a:pt x="822" y="1403"/>
                  <a:pt x="826" y="1402"/>
                </a:cubicBezTo>
                <a:lnTo>
                  <a:pt x="827" y="1405"/>
                </a:lnTo>
                <a:close/>
                <a:moveTo>
                  <a:pt x="799" y="1409"/>
                </a:moveTo>
                <a:cubicBezTo>
                  <a:pt x="792" y="1411"/>
                  <a:pt x="792" y="1411"/>
                  <a:pt x="792" y="1411"/>
                </a:cubicBezTo>
                <a:cubicBezTo>
                  <a:pt x="790" y="1407"/>
                  <a:pt x="800" y="1406"/>
                  <a:pt x="799" y="1409"/>
                </a:cubicBezTo>
                <a:close/>
                <a:moveTo>
                  <a:pt x="859" y="1397"/>
                </a:moveTo>
                <a:cubicBezTo>
                  <a:pt x="857" y="1397"/>
                  <a:pt x="858" y="1396"/>
                  <a:pt x="859" y="1395"/>
                </a:cubicBezTo>
                <a:cubicBezTo>
                  <a:pt x="860" y="1394"/>
                  <a:pt x="861" y="1393"/>
                  <a:pt x="867" y="1391"/>
                </a:cubicBezTo>
                <a:cubicBezTo>
                  <a:pt x="867" y="1391"/>
                  <a:pt x="868" y="1392"/>
                  <a:pt x="869" y="1392"/>
                </a:cubicBezTo>
                <a:cubicBezTo>
                  <a:pt x="869" y="1391"/>
                  <a:pt x="877" y="1387"/>
                  <a:pt x="879" y="1389"/>
                </a:cubicBezTo>
                <a:cubicBezTo>
                  <a:pt x="880" y="1393"/>
                  <a:pt x="861" y="1393"/>
                  <a:pt x="859" y="1397"/>
                </a:cubicBezTo>
                <a:close/>
                <a:moveTo>
                  <a:pt x="1190" y="1171"/>
                </a:moveTo>
                <a:cubicBezTo>
                  <a:pt x="1188" y="1174"/>
                  <a:pt x="1185" y="1177"/>
                  <a:pt x="1183" y="1178"/>
                </a:cubicBezTo>
                <a:cubicBezTo>
                  <a:pt x="1181" y="1176"/>
                  <a:pt x="1189" y="1168"/>
                  <a:pt x="1190" y="1171"/>
                </a:cubicBezTo>
                <a:close/>
                <a:moveTo>
                  <a:pt x="1133" y="1227"/>
                </a:moveTo>
                <a:cubicBezTo>
                  <a:pt x="1133" y="1224"/>
                  <a:pt x="1141" y="1219"/>
                  <a:pt x="1145" y="1215"/>
                </a:cubicBezTo>
                <a:cubicBezTo>
                  <a:pt x="1144" y="1218"/>
                  <a:pt x="1137" y="1224"/>
                  <a:pt x="1133" y="1227"/>
                </a:cubicBezTo>
                <a:close/>
                <a:moveTo>
                  <a:pt x="1114" y="1245"/>
                </a:moveTo>
                <a:cubicBezTo>
                  <a:pt x="1113" y="1240"/>
                  <a:pt x="1120" y="1236"/>
                  <a:pt x="1125" y="1233"/>
                </a:cubicBezTo>
                <a:cubicBezTo>
                  <a:pt x="1126" y="1236"/>
                  <a:pt x="1118" y="1241"/>
                  <a:pt x="1114" y="1245"/>
                </a:cubicBezTo>
                <a:close/>
                <a:moveTo>
                  <a:pt x="1071" y="1273"/>
                </a:moveTo>
                <a:cubicBezTo>
                  <a:pt x="1087" y="1263"/>
                  <a:pt x="1071" y="1284"/>
                  <a:pt x="1071" y="1273"/>
                </a:cubicBezTo>
                <a:close/>
                <a:moveTo>
                  <a:pt x="1047" y="1292"/>
                </a:moveTo>
                <a:cubicBezTo>
                  <a:pt x="1046" y="1290"/>
                  <a:pt x="1046" y="1290"/>
                  <a:pt x="1046" y="1290"/>
                </a:cubicBezTo>
                <a:cubicBezTo>
                  <a:pt x="1049" y="1288"/>
                  <a:pt x="1052" y="1287"/>
                  <a:pt x="1054" y="1286"/>
                </a:cubicBezTo>
                <a:cubicBezTo>
                  <a:pt x="1053" y="1288"/>
                  <a:pt x="1050" y="1290"/>
                  <a:pt x="1047" y="1292"/>
                </a:cubicBezTo>
                <a:close/>
                <a:moveTo>
                  <a:pt x="992" y="1323"/>
                </a:moveTo>
                <a:cubicBezTo>
                  <a:pt x="992" y="1321"/>
                  <a:pt x="994" y="1319"/>
                  <a:pt x="997" y="1317"/>
                </a:cubicBezTo>
                <a:cubicBezTo>
                  <a:pt x="999" y="1315"/>
                  <a:pt x="1003" y="1314"/>
                  <a:pt x="1006" y="1312"/>
                </a:cubicBezTo>
                <a:cubicBezTo>
                  <a:pt x="1005" y="1318"/>
                  <a:pt x="998" y="1319"/>
                  <a:pt x="992" y="1323"/>
                </a:cubicBezTo>
                <a:close/>
                <a:moveTo>
                  <a:pt x="1168" y="1185"/>
                </a:moveTo>
                <a:cubicBezTo>
                  <a:pt x="1170" y="1183"/>
                  <a:pt x="1174" y="1177"/>
                  <a:pt x="1175" y="1180"/>
                </a:cubicBezTo>
                <a:cubicBezTo>
                  <a:pt x="1174" y="1182"/>
                  <a:pt x="1169" y="1187"/>
                  <a:pt x="1168" y="1185"/>
                </a:cubicBezTo>
                <a:close/>
                <a:moveTo>
                  <a:pt x="966" y="1334"/>
                </a:moveTo>
                <a:cubicBezTo>
                  <a:pt x="965" y="1332"/>
                  <a:pt x="968" y="1331"/>
                  <a:pt x="971" y="1329"/>
                </a:cubicBezTo>
                <a:cubicBezTo>
                  <a:pt x="974" y="1328"/>
                  <a:pt x="978" y="1326"/>
                  <a:pt x="980" y="1325"/>
                </a:cubicBezTo>
                <a:cubicBezTo>
                  <a:pt x="980" y="1328"/>
                  <a:pt x="970" y="1334"/>
                  <a:pt x="966" y="1334"/>
                </a:cubicBezTo>
                <a:close/>
                <a:moveTo>
                  <a:pt x="955" y="1339"/>
                </a:moveTo>
                <a:cubicBezTo>
                  <a:pt x="954" y="1336"/>
                  <a:pt x="961" y="1333"/>
                  <a:pt x="964" y="1334"/>
                </a:cubicBezTo>
                <a:cubicBezTo>
                  <a:pt x="962" y="1336"/>
                  <a:pt x="958" y="1339"/>
                  <a:pt x="955" y="1339"/>
                </a:cubicBezTo>
                <a:close/>
                <a:moveTo>
                  <a:pt x="907" y="1357"/>
                </a:moveTo>
                <a:cubicBezTo>
                  <a:pt x="904" y="1359"/>
                  <a:pt x="902" y="1357"/>
                  <a:pt x="902" y="1357"/>
                </a:cubicBezTo>
                <a:cubicBezTo>
                  <a:pt x="899" y="1357"/>
                  <a:pt x="894" y="1362"/>
                  <a:pt x="893" y="1358"/>
                </a:cubicBezTo>
                <a:cubicBezTo>
                  <a:pt x="896" y="1357"/>
                  <a:pt x="899" y="1355"/>
                  <a:pt x="901" y="1355"/>
                </a:cubicBezTo>
                <a:cubicBezTo>
                  <a:pt x="902" y="1355"/>
                  <a:pt x="901" y="1357"/>
                  <a:pt x="902" y="1357"/>
                </a:cubicBezTo>
                <a:cubicBezTo>
                  <a:pt x="904" y="1357"/>
                  <a:pt x="908" y="1354"/>
                  <a:pt x="907" y="1357"/>
                </a:cubicBezTo>
                <a:close/>
                <a:moveTo>
                  <a:pt x="1148" y="1201"/>
                </a:moveTo>
                <a:cubicBezTo>
                  <a:pt x="1152" y="1196"/>
                  <a:pt x="1155" y="1194"/>
                  <a:pt x="1157" y="1196"/>
                </a:cubicBezTo>
                <a:cubicBezTo>
                  <a:pt x="1155" y="1201"/>
                  <a:pt x="1150" y="1203"/>
                  <a:pt x="1148" y="1201"/>
                </a:cubicBezTo>
                <a:close/>
                <a:moveTo>
                  <a:pt x="793" y="1381"/>
                </a:moveTo>
                <a:cubicBezTo>
                  <a:pt x="789" y="1382"/>
                  <a:pt x="784" y="1383"/>
                  <a:pt x="784" y="1380"/>
                </a:cubicBezTo>
                <a:cubicBezTo>
                  <a:pt x="789" y="1379"/>
                  <a:pt x="793" y="1379"/>
                  <a:pt x="793" y="1381"/>
                </a:cubicBezTo>
                <a:close/>
                <a:moveTo>
                  <a:pt x="954" y="186"/>
                </a:moveTo>
                <a:cubicBezTo>
                  <a:pt x="953" y="190"/>
                  <a:pt x="946" y="184"/>
                  <a:pt x="942" y="183"/>
                </a:cubicBezTo>
                <a:cubicBezTo>
                  <a:pt x="936" y="181"/>
                  <a:pt x="929" y="179"/>
                  <a:pt x="929" y="175"/>
                </a:cubicBezTo>
                <a:cubicBezTo>
                  <a:pt x="939" y="177"/>
                  <a:pt x="944" y="181"/>
                  <a:pt x="954" y="186"/>
                </a:cubicBezTo>
                <a:close/>
                <a:moveTo>
                  <a:pt x="705" y="1386"/>
                </a:moveTo>
                <a:cubicBezTo>
                  <a:pt x="705" y="1384"/>
                  <a:pt x="712" y="1384"/>
                  <a:pt x="714" y="1385"/>
                </a:cubicBezTo>
                <a:cubicBezTo>
                  <a:pt x="714" y="1387"/>
                  <a:pt x="707" y="1387"/>
                  <a:pt x="705" y="1386"/>
                </a:cubicBezTo>
                <a:close/>
                <a:moveTo>
                  <a:pt x="627" y="1378"/>
                </a:moveTo>
                <a:cubicBezTo>
                  <a:pt x="631" y="1386"/>
                  <a:pt x="606" y="1377"/>
                  <a:pt x="627" y="1378"/>
                </a:cubicBezTo>
                <a:close/>
                <a:moveTo>
                  <a:pt x="982" y="200"/>
                </a:moveTo>
                <a:cubicBezTo>
                  <a:pt x="980" y="203"/>
                  <a:pt x="976" y="198"/>
                  <a:pt x="973" y="196"/>
                </a:cubicBezTo>
                <a:cubicBezTo>
                  <a:pt x="969" y="195"/>
                  <a:pt x="962" y="194"/>
                  <a:pt x="960" y="192"/>
                </a:cubicBezTo>
                <a:cubicBezTo>
                  <a:pt x="965" y="189"/>
                  <a:pt x="976" y="195"/>
                  <a:pt x="982" y="200"/>
                </a:cubicBezTo>
                <a:close/>
                <a:moveTo>
                  <a:pt x="1116" y="298"/>
                </a:moveTo>
                <a:cubicBezTo>
                  <a:pt x="1112" y="295"/>
                  <a:pt x="1116" y="300"/>
                  <a:pt x="1113" y="300"/>
                </a:cubicBezTo>
                <a:cubicBezTo>
                  <a:pt x="1112" y="296"/>
                  <a:pt x="1108" y="291"/>
                  <a:pt x="1103" y="286"/>
                </a:cubicBezTo>
                <a:cubicBezTo>
                  <a:pt x="1097" y="280"/>
                  <a:pt x="1089" y="275"/>
                  <a:pt x="1082" y="268"/>
                </a:cubicBezTo>
                <a:cubicBezTo>
                  <a:pt x="1075" y="263"/>
                  <a:pt x="1069" y="258"/>
                  <a:pt x="1065" y="255"/>
                </a:cubicBezTo>
                <a:cubicBezTo>
                  <a:pt x="1063" y="254"/>
                  <a:pt x="1059" y="253"/>
                  <a:pt x="1058" y="252"/>
                </a:cubicBezTo>
                <a:cubicBezTo>
                  <a:pt x="1055" y="250"/>
                  <a:pt x="1055" y="247"/>
                  <a:pt x="1053" y="245"/>
                </a:cubicBezTo>
                <a:cubicBezTo>
                  <a:pt x="1053" y="245"/>
                  <a:pt x="1048" y="242"/>
                  <a:pt x="1046" y="241"/>
                </a:cubicBezTo>
                <a:cubicBezTo>
                  <a:pt x="1043" y="239"/>
                  <a:pt x="1039" y="236"/>
                  <a:pt x="1035" y="233"/>
                </a:cubicBezTo>
                <a:cubicBezTo>
                  <a:pt x="1030" y="230"/>
                  <a:pt x="1025" y="227"/>
                  <a:pt x="1022" y="226"/>
                </a:cubicBezTo>
                <a:cubicBezTo>
                  <a:pt x="1018" y="224"/>
                  <a:pt x="1013" y="224"/>
                  <a:pt x="1008" y="220"/>
                </a:cubicBezTo>
                <a:cubicBezTo>
                  <a:pt x="1007" y="219"/>
                  <a:pt x="1008" y="218"/>
                  <a:pt x="1006" y="216"/>
                </a:cubicBezTo>
                <a:cubicBezTo>
                  <a:pt x="1002" y="214"/>
                  <a:pt x="999" y="214"/>
                  <a:pt x="997" y="212"/>
                </a:cubicBezTo>
                <a:cubicBezTo>
                  <a:pt x="994" y="211"/>
                  <a:pt x="993" y="209"/>
                  <a:pt x="990" y="207"/>
                </a:cubicBezTo>
                <a:cubicBezTo>
                  <a:pt x="989" y="206"/>
                  <a:pt x="983" y="203"/>
                  <a:pt x="985" y="202"/>
                </a:cubicBezTo>
                <a:cubicBezTo>
                  <a:pt x="990" y="202"/>
                  <a:pt x="993" y="205"/>
                  <a:pt x="997" y="208"/>
                </a:cubicBezTo>
                <a:cubicBezTo>
                  <a:pt x="999" y="209"/>
                  <a:pt x="1004" y="210"/>
                  <a:pt x="1004" y="210"/>
                </a:cubicBezTo>
                <a:cubicBezTo>
                  <a:pt x="1005" y="211"/>
                  <a:pt x="1005" y="213"/>
                  <a:pt x="1006" y="213"/>
                </a:cubicBezTo>
                <a:cubicBezTo>
                  <a:pt x="1009" y="215"/>
                  <a:pt x="1009" y="214"/>
                  <a:pt x="1011" y="214"/>
                </a:cubicBezTo>
                <a:cubicBezTo>
                  <a:pt x="1013" y="215"/>
                  <a:pt x="1022" y="223"/>
                  <a:pt x="1025" y="224"/>
                </a:cubicBezTo>
                <a:cubicBezTo>
                  <a:pt x="1027" y="226"/>
                  <a:pt x="1031" y="226"/>
                  <a:pt x="1034" y="228"/>
                </a:cubicBezTo>
                <a:cubicBezTo>
                  <a:pt x="1033" y="227"/>
                  <a:pt x="1041" y="232"/>
                  <a:pt x="1040" y="232"/>
                </a:cubicBezTo>
                <a:cubicBezTo>
                  <a:pt x="1041" y="233"/>
                  <a:pt x="1040" y="234"/>
                  <a:pt x="1042" y="235"/>
                </a:cubicBezTo>
                <a:cubicBezTo>
                  <a:pt x="1046" y="238"/>
                  <a:pt x="1051" y="239"/>
                  <a:pt x="1055" y="242"/>
                </a:cubicBezTo>
                <a:cubicBezTo>
                  <a:pt x="1058" y="244"/>
                  <a:pt x="1058" y="246"/>
                  <a:pt x="1061" y="249"/>
                </a:cubicBezTo>
                <a:cubicBezTo>
                  <a:pt x="1061" y="249"/>
                  <a:pt x="1065" y="251"/>
                  <a:pt x="1067" y="252"/>
                </a:cubicBezTo>
                <a:cubicBezTo>
                  <a:pt x="1069" y="253"/>
                  <a:pt x="1068" y="254"/>
                  <a:pt x="1070" y="256"/>
                </a:cubicBezTo>
                <a:cubicBezTo>
                  <a:pt x="1071" y="256"/>
                  <a:pt x="1072" y="256"/>
                  <a:pt x="1073" y="257"/>
                </a:cubicBezTo>
                <a:cubicBezTo>
                  <a:pt x="1076" y="259"/>
                  <a:pt x="1081" y="262"/>
                  <a:pt x="1086" y="266"/>
                </a:cubicBezTo>
                <a:cubicBezTo>
                  <a:pt x="1091" y="270"/>
                  <a:pt x="1096" y="275"/>
                  <a:pt x="1100" y="277"/>
                </a:cubicBezTo>
                <a:cubicBezTo>
                  <a:pt x="1103" y="279"/>
                  <a:pt x="1104" y="278"/>
                  <a:pt x="1105" y="279"/>
                </a:cubicBezTo>
                <a:cubicBezTo>
                  <a:pt x="1108" y="281"/>
                  <a:pt x="1107" y="282"/>
                  <a:pt x="1110" y="284"/>
                </a:cubicBezTo>
                <a:cubicBezTo>
                  <a:pt x="1111" y="285"/>
                  <a:pt x="1112" y="284"/>
                  <a:pt x="1115" y="286"/>
                </a:cubicBezTo>
                <a:cubicBezTo>
                  <a:pt x="1114" y="286"/>
                  <a:pt x="1113" y="288"/>
                  <a:pt x="1115" y="289"/>
                </a:cubicBezTo>
                <a:cubicBezTo>
                  <a:pt x="1117" y="291"/>
                  <a:pt x="1117" y="291"/>
                  <a:pt x="1119" y="291"/>
                </a:cubicBezTo>
                <a:cubicBezTo>
                  <a:pt x="1123" y="294"/>
                  <a:pt x="1123" y="296"/>
                  <a:pt x="1127" y="300"/>
                </a:cubicBezTo>
                <a:cubicBezTo>
                  <a:pt x="1131" y="303"/>
                  <a:pt x="1134" y="305"/>
                  <a:pt x="1138" y="308"/>
                </a:cubicBezTo>
                <a:cubicBezTo>
                  <a:pt x="1140" y="311"/>
                  <a:pt x="1143" y="314"/>
                  <a:pt x="1146" y="318"/>
                </a:cubicBezTo>
                <a:cubicBezTo>
                  <a:pt x="1147" y="319"/>
                  <a:pt x="1149" y="321"/>
                  <a:pt x="1150" y="323"/>
                </a:cubicBezTo>
                <a:cubicBezTo>
                  <a:pt x="1151" y="324"/>
                  <a:pt x="1153" y="326"/>
                  <a:pt x="1154" y="328"/>
                </a:cubicBezTo>
                <a:cubicBezTo>
                  <a:pt x="1157" y="330"/>
                  <a:pt x="1160" y="332"/>
                  <a:pt x="1162" y="334"/>
                </a:cubicBezTo>
                <a:cubicBezTo>
                  <a:pt x="1164" y="337"/>
                  <a:pt x="1165" y="340"/>
                  <a:pt x="1167" y="343"/>
                </a:cubicBezTo>
                <a:cubicBezTo>
                  <a:pt x="1173" y="349"/>
                  <a:pt x="1179" y="354"/>
                  <a:pt x="1184" y="362"/>
                </a:cubicBezTo>
                <a:cubicBezTo>
                  <a:pt x="1185" y="364"/>
                  <a:pt x="1185" y="366"/>
                  <a:pt x="1186" y="367"/>
                </a:cubicBezTo>
                <a:cubicBezTo>
                  <a:pt x="1186" y="367"/>
                  <a:pt x="1188" y="369"/>
                  <a:pt x="1190" y="370"/>
                </a:cubicBezTo>
                <a:cubicBezTo>
                  <a:pt x="1193" y="374"/>
                  <a:pt x="1194" y="378"/>
                  <a:pt x="1196" y="380"/>
                </a:cubicBezTo>
                <a:cubicBezTo>
                  <a:pt x="1199" y="383"/>
                  <a:pt x="1201" y="383"/>
                  <a:pt x="1203" y="385"/>
                </a:cubicBezTo>
                <a:cubicBezTo>
                  <a:pt x="1205" y="387"/>
                  <a:pt x="1207" y="390"/>
                  <a:pt x="1208" y="392"/>
                </a:cubicBezTo>
                <a:cubicBezTo>
                  <a:pt x="1211" y="395"/>
                  <a:pt x="1213" y="396"/>
                  <a:pt x="1215" y="398"/>
                </a:cubicBezTo>
                <a:cubicBezTo>
                  <a:pt x="1217" y="401"/>
                  <a:pt x="1219" y="405"/>
                  <a:pt x="1221" y="409"/>
                </a:cubicBezTo>
                <a:cubicBezTo>
                  <a:pt x="1224" y="413"/>
                  <a:pt x="1226" y="417"/>
                  <a:pt x="1228" y="421"/>
                </a:cubicBezTo>
                <a:cubicBezTo>
                  <a:pt x="1231" y="425"/>
                  <a:pt x="1236" y="429"/>
                  <a:pt x="1238" y="435"/>
                </a:cubicBezTo>
                <a:cubicBezTo>
                  <a:pt x="1238" y="435"/>
                  <a:pt x="1237" y="437"/>
                  <a:pt x="1237" y="437"/>
                </a:cubicBezTo>
                <a:cubicBezTo>
                  <a:pt x="1239" y="440"/>
                  <a:pt x="1241" y="441"/>
                  <a:pt x="1242" y="444"/>
                </a:cubicBezTo>
                <a:cubicBezTo>
                  <a:pt x="1243" y="446"/>
                  <a:pt x="1243" y="449"/>
                  <a:pt x="1243" y="451"/>
                </a:cubicBezTo>
                <a:cubicBezTo>
                  <a:pt x="1245" y="456"/>
                  <a:pt x="1248" y="461"/>
                  <a:pt x="1251" y="466"/>
                </a:cubicBezTo>
                <a:cubicBezTo>
                  <a:pt x="1252" y="467"/>
                  <a:pt x="1253" y="469"/>
                  <a:pt x="1254" y="470"/>
                </a:cubicBezTo>
                <a:cubicBezTo>
                  <a:pt x="1254" y="471"/>
                  <a:pt x="1255" y="473"/>
                  <a:pt x="1256" y="474"/>
                </a:cubicBezTo>
                <a:cubicBezTo>
                  <a:pt x="1258" y="477"/>
                  <a:pt x="1259" y="480"/>
                  <a:pt x="1261" y="483"/>
                </a:cubicBezTo>
                <a:cubicBezTo>
                  <a:pt x="1262" y="485"/>
                  <a:pt x="1262" y="488"/>
                  <a:pt x="1262" y="488"/>
                </a:cubicBezTo>
                <a:cubicBezTo>
                  <a:pt x="1263" y="489"/>
                  <a:pt x="1264" y="490"/>
                  <a:pt x="1265" y="492"/>
                </a:cubicBezTo>
                <a:cubicBezTo>
                  <a:pt x="1266" y="495"/>
                  <a:pt x="1266" y="498"/>
                  <a:pt x="1267" y="501"/>
                </a:cubicBezTo>
                <a:cubicBezTo>
                  <a:pt x="1268" y="503"/>
                  <a:pt x="1269" y="503"/>
                  <a:pt x="1270" y="505"/>
                </a:cubicBezTo>
                <a:cubicBezTo>
                  <a:pt x="1271" y="507"/>
                  <a:pt x="1271" y="508"/>
                  <a:pt x="1272" y="511"/>
                </a:cubicBezTo>
                <a:cubicBezTo>
                  <a:pt x="1273" y="515"/>
                  <a:pt x="1276" y="518"/>
                  <a:pt x="1277" y="522"/>
                </a:cubicBezTo>
                <a:cubicBezTo>
                  <a:pt x="1278" y="524"/>
                  <a:pt x="1278" y="525"/>
                  <a:pt x="1279" y="528"/>
                </a:cubicBezTo>
                <a:cubicBezTo>
                  <a:pt x="1280" y="531"/>
                  <a:pt x="1282" y="530"/>
                  <a:pt x="1283" y="534"/>
                </a:cubicBezTo>
                <a:cubicBezTo>
                  <a:pt x="1284" y="535"/>
                  <a:pt x="1283" y="538"/>
                  <a:pt x="1285" y="540"/>
                </a:cubicBezTo>
                <a:cubicBezTo>
                  <a:pt x="1281" y="542"/>
                  <a:pt x="1282" y="536"/>
                  <a:pt x="1280" y="533"/>
                </a:cubicBezTo>
                <a:cubicBezTo>
                  <a:pt x="1279" y="531"/>
                  <a:pt x="1277" y="528"/>
                  <a:pt x="1275" y="526"/>
                </a:cubicBezTo>
                <a:cubicBezTo>
                  <a:pt x="1272" y="519"/>
                  <a:pt x="1270" y="511"/>
                  <a:pt x="1266" y="503"/>
                </a:cubicBezTo>
                <a:cubicBezTo>
                  <a:pt x="1265" y="499"/>
                  <a:pt x="1258" y="488"/>
                  <a:pt x="1257" y="487"/>
                </a:cubicBezTo>
                <a:cubicBezTo>
                  <a:pt x="1253" y="485"/>
                  <a:pt x="1255" y="486"/>
                  <a:pt x="1252" y="479"/>
                </a:cubicBezTo>
                <a:cubicBezTo>
                  <a:pt x="1249" y="473"/>
                  <a:pt x="1245" y="468"/>
                  <a:pt x="1243" y="464"/>
                </a:cubicBezTo>
                <a:cubicBezTo>
                  <a:pt x="1241" y="460"/>
                  <a:pt x="1237" y="453"/>
                  <a:pt x="1233" y="445"/>
                </a:cubicBezTo>
                <a:cubicBezTo>
                  <a:pt x="1228" y="438"/>
                  <a:pt x="1224" y="431"/>
                  <a:pt x="1220" y="426"/>
                </a:cubicBezTo>
                <a:cubicBezTo>
                  <a:pt x="1218" y="423"/>
                  <a:pt x="1219" y="421"/>
                  <a:pt x="1217" y="420"/>
                </a:cubicBezTo>
                <a:cubicBezTo>
                  <a:pt x="1215" y="417"/>
                  <a:pt x="1211" y="416"/>
                  <a:pt x="1209" y="414"/>
                </a:cubicBezTo>
                <a:cubicBezTo>
                  <a:pt x="1205" y="410"/>
                  <a:pt x="1204" y="403"/>
                  <a:pt x="1199" y="400"/>
                </a:cubicBezTo>
                <a:cubicBezTo>
                  <a:pt x="1201" y="399"/>
                  <a:pt x="1203" y="403"/>
                  <a:pt x="1204" y="401"/>
                </a:cubicBezTo>
                <a:cubicBezTo>
                  <a:pt x="1202" y="399"/>
                  <a:pt x="1200" y="395"/>
                  <a:pt x="1198" y="397"/>
                </a:cubicBezTo>
                <a:cubicBezTo>
                  <a:pt x="1198" y="393"/>
                  <a:pt x="1194" y="389"/>
                  <a:pt x="1189" y="383"/>
                </a:cubicBezTo>
                <a:cubicBezTo>
                  <a:pt x="1187" y="381"/>
                  <a:pt x="1185" y="378"/>
                  <a:pt x="1182" y="375"/>
                </a:cubicBezTo>
                <a:cubicBezTo>
                  <a:pt x="1180" y="372"/>
                  <a:pt x="1177" y="370"/>
                  <a:pt x="1175" y="367"/>
                </a:cubicBezTo>
                <a:cubicBezTo>
                  <a:pt x="1175" y="366"/>
                  <a:pt x="1173" y="364"/>
                  <a:pt x="1172" y="363"/>
                </a:cubicBezTo>
                <a:cubicBezTo>
                  <a:pt x="1172" y="363"/>
                  <a:pt x="1172" y="360"/>
                  <a:pt x="1172" y="361"/>
                </a:cubicBezTo>
                <a:cubicBezTo>
                  <a:pt x="1172" y="359"/>
                  <a:pt x="1166" y="358"/>
                  <a:pt x="1163" y="352"/>
                </a:cubicBezTo>
                <a:cubicBezTo>
                  <a:pt x="1163" y="348"/>
                  <a:pt x="1165" y="352"/>
                  <a:pt x="1160" y="347"/>
                </a:cubicBezTo>
                <a:cubicBezTo>
                  <a:pt x="1159" y="345"/>
                  <a:pt x="1158" y="342"/>
                  <a:pt x="1157" y="341"/>
                </a:cubicBezTo>
                <a:cubicBezTo>
                  <a:pt x="1155" y="339"/>
                  <a:pt x="1154" y="339"/>
                  <a:pt x="1152" y="337"/>
                </a:cubicBezTo>
                <a:cubicBezTo>
                  <a:pt x="1149" y="334"/>
                  <a:pt x="1147" y="330"/>
                  <a:pt x="1144" y="327"/>
                </a:cubicBezTo>
                <a:cubicBezTo>
                  <a:pt x="1142" y="324"/>
                  <a:pt x="1139" y="321"/>
                  <a:pt x="1137" y="319"/>
                </a:cubicBezTo>
                <a:cubicBezTo>
                  <a:pt x="1133" y="315"/>
                  <a:pt x="1128" y="312"/>
                  <a:pt x="1124" y="308"/>
                </a:cubicBezTo>
                <a:cubicBezTo>
                  <a:pt x="1120" y="305"/>
                  <a:pt x="1117" y="301"/>
                  <a:pt x="1116" y="298"/>
                </a:cubicBezTo>
                <a:close/>
                <a:moveTo>
                  <a:pt x="800" y="142"/>
                </a:moveTo>
                <a:cubicBezTo>
                  <a:pt x="797" y="145"/>
                  <a:pt x="781" y="144"/>
                  <a:pt x="777" y="141"/>
                </a:cubicBezTo>
                <a:cubicBezTo>
                  <a:pt x="778" y="138"/>
                  <a:pt x="787" y="142"/>
                  <a:pt x="792" y="142"/>
                </a:cubicBezTo>
                <a:cubicBezTo>
                  <a:pt x="796" y="142"/>
                  <a:pt x="799" y="140"/>
                  <a:pt x="800" y="142"/>
                </a:cubicBezTo>
                <a:close/>
                <a:moveTo>
                  <a:pt x="847" y="150"/>
                </a:moveTo>
                <a:cubicBezTo>
                  <a:pt x="845" y="157"/>
                  <a:pt x="837" y="151"/>
                  <a:pt x="829" y="151"/>
                </a:cubicBezTo>
                <a:cubicBezTo>
                  <a:pt x="828" y="145"/>
                  <a:pt x="839" y="148"/>
                  <a:pt x="847" y="150"/>
                </a:cubicBezTo>
                <a:close/>
                <a:moveTo>
                  <a:pt x="926" y="174"/>
                </a:moveTo>
                <a:cubicBezTo>
                  <a:pt x="925" y="179"/>
                  <a:pt x="916" y="173"/>
                  <a:pt x="910" y="172"/>
                </a:cubicBezTo>
                <a:cubicBezTo>
                  <a:pt x="908" y="171"/>
                  <a:pt x="905" y="172"/>
                  <a:pt x="904" y="171"/>
                </a:cubicBezTo>
                <a:cubicBezTo>
                  <a:pt x="900" y="170"/>
                  <a:pt x="898" y="168"/>
                  <a:pt x="895" y="166"/>
                </a:cubicBezTo>
                <a:cubicBezTo>
                  <a:pt x="888" y="164"/>
                  <a:pt x="880" y="162"/>
                  <a:pt x="874" y="160"/>
                </a:cubicBezTo>
                <a:cubicBezTo>
                  <a:pt x="871" y="159"/>
                  <a:pt x="871" y="159"/>
                  <a:pt x="871" y="157"/>
                </a:cubicBezTo>
                <a:cubicBezTo>
                  <a:pt x="872" y="158"/>
                  <a:pt x="873" y="157"/>
                  <a:pt x="874" y="157"/>
                </a:cubicBezTo>
                <a:cubicBezTo>
                  <a:pt x="876" y="158"/>
                  <a:pt x="877" y="160"/>
                  <a:pt x="877" y="160"/>
                </a:cubicBezTo>
                <a:cubicBezTo>
                  <a:pt x="879" y="161"/>
                  <a:pt x="883" y="160"/>
                  <a:pt x="886" y="161"/>
                </a:cubicBezTo>
                <a:cubicBezTo>
                  <a:pt x="889" y="161"/>
                  <a:pt x="892" y="162"/>
                  <a:pt x="895" y="163"/>
                </a:cubicBezTo>
                <a:cubicBezTo>
                  <a:pt x="899" y="164"/>
                  <a:pt x="902" y="166"/>
                  <a:pt x="906" y="167"/>
                </a:cubicBezTo>
                <a:cubicBezTo>
                  <a:pt x="913" y="170"/>
                  <a:pt x="920" y="173"/>
                  <a:pt x="926" y="174"/>
                </a:cubicBezTo>
                <a:close/>
                <a:moveTo>
                  <a:pt x="1246" y="1071"/>
                </a:moveTo>
                <a:cubicBezTo>
                  <a:pt x="1246" y="1068"/>
                  <a:pt x="1248" y="1062"/>
                  <a:pt x="1251" y="1060"/>
                </a:cubicBezTo>
                <a:cubicBezTo>
                  <a:pt x="1252" y="1062"/>
                  <a:pt x="1248" y="1069"/>
                  <a:pt x="1246" y="1071"/>
                </a:cubicBezTo>
                <a:close/>
                <a:moveTo>
                  <a:pt x="1235" y="1088"/>
                </a:moveTo>
                <a:cubicBezTo>
                  <a:pt x="1232" y="1089"/>
                  <a:pt x="1239" y="1078"/>
                  <a:pt x="1240" y="1079"/>
                </a:cubicBezTo>
                <a:cubicBezTo>
                  <a:pt x="1243" y="1079"/>
                  <a:pt x="1237" y="1089"/>
                  <a:pt x="1235" y="1088"/>
                </a:cubicBezTo>
                <a:close/>
                <a:moveTo>
                  <a:pt x="1184" y="1155"/>
                </a:moveTo>
                <a:cubicBezTo>
                  <a:pt x="1187" y="1152"/>
                  <a:pt x="1188" y="1153"/>
                  <a:pt x="1190" y="1149"/>
                </a:cubicBezTo>
                <a:cubicBezTo>
                  <a:pt x="1186" y="1147"/>
                  <a:pt x="1182" y="1159"/>
                  <a:pt x="1177" y="1156"/>
                </a:cubicBezTo>
                <a:cubicBezTo>
                  <a:pt x="1179" y="1150"/>
                  <a:pt x="1183" y="1153"/>
                  <a:pt x="1183" y="1152"/>
                </a:cubicBezTo>
                <a:cubicBezTo>
                  <a:pt x="1186" y="1150"/>
                  <a:pt x="1186" y="1146"/>
                  <a:pt x="1188" y="1145"/>
                </a:cubicBezTo>
                <a:cubicBezTo>
                  <a:pt x="1190" y="1144"/>
                  <a:pt x="1193" y="1143"/>
                  <a:pt x="1195" y="1144"/>
                </a:cubicBezTo>
                <a:cubicBezTo>
                  <a:pt x="1198" y="1140"/>
                  <a:pt x="1201" y="1135"/>
                  <a:pt x="1203" y="1134"/>
                </a:cubicBezTo>
                <a:cubicBezTo>
                  <a:pt x="1204" y="1137"/>
                  <a:pt x="1199" y="1141"/>
                  <a:pt x="1196" y="1145"/>
                </a:cubicBezTo>
                <a:cubicBezTo>
                  <a:pt x="1192" y="1149"/>
                  <a:pt x="1188" y="1160"/>
                  <a:pt x="1184" y="1155"/>
                </a:cubicBezTo>
                <a:close/>
                <a:moveTo>
                  <a:pt x="592" y="1374"/>
                </a:moveTo>
                <a:cubicBezTo>
                  <a:pt x="592" y="1372"/>
                  <a:pt x="598" y="1373"/>
                  <a:pt x="600" y="1375"/>
                </a:cubicBezTo>
                <a:cubicBezTo>
                  <a:pt x="599" y="1377"/>
                  <a:pt x="593" y="1376"/>
                  <a:pt x="592" y="1374"/>
                </a:cubicBezTo>
                <a:close/>
                <a:moveTo>
                  <a:pt x="577" y="1372"/>
                </a:moveTo>
                <a:cubicBezTo>
                  <a:pt x="574" y="1371"/>
                  <a:pt x="568" y="1371"/>
                  <a:pt x="568" y="1370"/>
                </a:cubicBezTo>
                <a:cubicBezTo>
                  <a:pt x="569" y="1367"/>
                  <a:pt x="577" y="1370"/>
                  <a:pt x="581" y="1369"/>
                </a:cubicBezTo>
                <a:cubicBezTo>
                  <a:pt x="580" y="1371"/>
                  <a:pt x="575" y="1369"/>
                  <a:pt x="577" y="1372"/>
                </a:cubicBezTo>
                <a:close/>
                <a:moveTo>
                  <a:pt x="558" y="1368"/>
                </a:moveTo>
                <a:cubicBezTo>
                  <a:pt x="559" y="1365"/>
                  <a:pt x="559" y="1365"/>
                  <a:pt x="559" y="1365"/>
                </a:cubicBezTo>
                <a:cubicBezTo>
                  <a:pt x="566" y="1367"/>
                  <a:pt x="566" y="1367"/>
                  <a:pt x="566" y="1367"/>
                </a:cubicBezTo>
                <a:cubicBezTo>
                  <a:pt x="564" y="1368"/>
                  <a:pt x="564" y="1370"/>
                  <a:pt x="558" y="1368"/>
                </a:cubicBezTo>
                <a:close/>
                <a:moveTo>
                  <a:pt x="515" y="1356"/>
                </a:moveTo>
                <a:cubicBezTo>
                  <a:pt x="511" y="1355"/>
                  <a:pt x="507" y="1353"/>
                  <a:pt x="503" y="1352"/>
                </a:cubicBezTo>
                <a:cubicBezTo>
                  <a:pt x="504" y="1350"/>
                  <a:pt x="507" y="1350"/>
                  <a:pt x="510" y="1351"/>
                </a:cubicBezTo>
                <a:cubicBezTo>
                  <a:pt x="514" y="1352"/>
                  <a:pt x="516" y="1353"/>
                  <a:pt x="515" y="1356"/>
                </a:cubicBezTo>
                <a:close/>
                <a:moveTo>
                  <a:pt x="813" y="145"/>
                </a:moveTo>
                <a:cubicBezTo>
                  <a:pt x="815" y="144"/>
                  <a:pt x="830" y="146"/>
                  <a:pt x="828" y="149"/>
                </a:cubicBezTo>
                <a:cubicBezTo>
                  <a:pt x="821" y="148"/>
                  <a:pt x="820" y="146"/>
                  <a:pt x="813" y="145"/>
                </a:cubicBezTo>
                <a:close/>
                <a:moveTo>
                  <a:pt x="432" y="1322"/>
                </a:moveTo>
                <a:cubicBezTo>
                  <a:pt x="428" y="1319"/>
                  <a:pt x="425" y="1317"/>
                  <a:pt x="421" y="1315"/>
                </a:cubicBezTo>
                <a:cubicBezTo>
                  <a:pt x="417" y="1313"/>
                  <a:pt x="413" y="1311"/>
                  <a:pt x="409" y="1308"/>
                </a:cubicBezTo>
                <a:cubicBezTo>
                  <a:pt x="410" y="1306"/>
                  <a:pt x="416" y="1310"/>
                  <a:pt x="420" y="1312"/>
                </a:cubicBezTo>
                <a:cubicBezTo>
                  <a:pt x="423" y="1313"/>
                  <a:pt x="427" y="1315"/>
                  <a:pt x="429" y="1316"/>
                </a:cubicBezTo>
                <a:cubicBezTo>
                  <a:pt x="431" y="1318"/>
                  <a:pt x="433" y="1320"/>
                  <a:pt x="432" y="1322"/>
                </a:cubicBezTo>
                <a:close/>
                <a:moveTo>
                  <a:pt x="302" y="1236"/>
                </a:moveTo>
                <a:cubicBezTo>
                  <a:pt x="306" y="1236"/>
                  <a:pt x="319" y="1247"/>
                  <a:pt x="322" y="1249"/>
                </a:cubicBezTo>
                <a:cubicBezTo>
                  <a:pt x="320" y="1251"/>
                  <a:pt x="320" y="1251"/>
                  <a:pt x="320" y="1251"/>
                </a:cubicBezTo>
                <a:cubicBezTo>
                  <a:pt x="316" y="1249"/>
                  <a:pt x="307" y="1241"/>
                  <a:pt x="302" y="1236"/>
                </a:cubicBezTo>
                <a:close/>
                <a:moveTo>
                  <a:pt x="484" y="1342"/>
                </a:moveTo>
                <a:cubicBezTo>
                  <a:pt x="486" y="1340"/>
                  <a:pt x="500" y="1346"/>
                  <a:pt x="503" y="1348"/>
                </a:cubicBezTo>
                <a:cubicBezTo>
                  <a:pt x="502" y="1351"/>
                  <a:pt x="497" y="1347"/>
                  <a:pt x="495" y="1346"/>
                </a:cubicBezTo>
                <a:cubicBezTo>
                  <a:pt x="491" y="1345"/>
                  <a:pt x="486" y="1346"/>
                  <a:pt x="484" y="1342"/>
                </a:cubicBezTo>
                <a:close/>
                <a:moveTo>
                  <a:pt x="442" y="1325"/>
                </a:moveTo>
                <a:cubicBezTo>
                  <a:pt x="443" y="1323"/>
                  <a:pt x="447" y="1325"/>
                  <a:pt x="451" y="1326"/>
                </a:cubicBezTo>
                <a:cubicBezTo>
                  <a:pt x="452" y="1327"/>
                  <a:pt x="455" y="1328"/>
                  <a:pt x="456" y="1329"/>
                </a:cubicBezTo>
                <a:cubicBezTo>
                  <a:pt x="458" y="1330"/>
                  <a:pt x="460" y="1331"/>
                  <a:pt x="461" y="1331"/>
                </a:cubicBezTo>
                <a:cubicBezTo>
                  <a:pt x="460" y="1333"/>
                  <a:pt x="460" y="1333"/>
                  <a:pt x="460" y="1333"/>
                </a:cubicBezTo>
                <a:cubicBezTo>
                  <a:pt x="457" y="1332"/>
                  <a:pt x="446" y="1329"/>
                  <a:pt x="442" y="1325"/>
                </a:cubicBezTo>
                <a:close/>
                <a:moveTo>
                  <a:pt x="394" y="1300"/>
                </a:moveTo>
                <a:cubicBezTo>
                  <a:pt x="392" y="1301"/>
                  <a:pt x="383" y="1294"/>
                  <a:pt x="385" y="1293"/>
                </a:cubicBezTo>
                <a:cubicBezTo>
                  <a:pt x="389" y="1293"/>
                  <a:pt x="393" y="1298"/>
                  <a:pt x="394" y="1300"/>
                </a:cubicBezTo>
                <a:close/>
                <a:moveTo>
                  <a:pt x="344" y="1268"/>
                </a:moveTo>
                <a:cubicBezTo>
                  <a:pt x="347" y="1264"/>
                  <a:pt x="352" y="1272"/>
                  <a:pt x="357" y="1275"/>
                </a:cubicBezTo>
                <a:cubicBezTo>
                  <a:pt x="362" y="1278"/>
                  <a:pt x="369" y="1280"/>
                  <a:pt x="371" y="1284"/>
                </a:cubicBezTo>
                <a:cubicBezTo>
                  <a:pt x="373" y="1285"/>
                  <a:pt x="373" y="1286"/>
                  <a:pt x="373" y="1287"/>
                </a:cubicBezTo>
                <a:cubicBezTo>
                  <a:pt x="365" y="1284"/>
                  <a:pt x="349" y="1274"/>
                  <a:pt x="344" y="1268"/>
                </a:cubicBezTo>
                <a:close/>
                <a:moveTo>
                  <a:pt x="328" y="1255"/>
                </a:moveTo>
                <a:cubicBezTo>
                  <a:pt x="332" y="1256"/>
                  <a:pt x="334" y="1259"/>
                  <a:pt x="341" y="1262"/>
                </a:cubicBezTo>
                <a:cubicBezTo>
                  <a:pt x="341" y="1264"/>
                  <a:pt x="341" y="1265"/>
                  <a:pt x="343" y="1266"/>
                </a:cubicBezTo>
                <a:cubicBezTo>
                  <a:pt x="340" y="1267"/>
                  <a:pt x="328" y="1258"/>
                  <a:pt x="328" y="1255"/>
                </a:cubicBezTo>
                <a:close/>
                <a:moveTo>
                  <a:pt x="1213" y="1118"/>
                </a:moveTo>
                <a:cubicBezTo>
                  <a:pt x="1214" y="1119"/>
                  <a:pt x="1209" y="1124"/>
                  <a:pt x="1208" y="1126"/>
                </a:cubicBezTo>
                <a:cubicBezTo>
                  <a:pt x="1206" y="1125"/>
                  <a:pt x="1211" y="1119"/>
                  <a:pt x="1213" y="1118"/>
                </a:cubicBezTo>
                <a:close/>
                <a:moveTo>
                  <a:pt x="1274" y="996"/>
                </a:moveTo>
                <a:cubicBezTo>
                  <a:pt x="1277" y="989"/>
                  <a:pt x="1279" y="984"/>
                  <a:pt x="1281" y="979"/>
                </a:cubicBezTo>
                <a:cubicBezTo>
                  <a:pt x="1283" y="974"/>
                  <a:pt x="1285" y="970"/>
                  <a:pt x="1286" y="966"/>
                </a:cubicBezTo>
                <a:cubicBezTo>
                  <a:pt x="1289" y="967"/>
                  <a:pt x="1285" y="971"/>
                  <a:pt x="1284" y="975"/>
                </a:cubicBezTo>
                <a:cubicBezTo>
                  <a:pt x="1282" y="982"/>
                  <a:pt x="1279" y="996"/>
                  <a:pt x="1274" y="996"/>
                </a:cubicBezTo>
                <a:close/>
                <a:moveTo>
                  <a:pt x="1253" y="1037"/>
                </a:moveTo>
                <a:cubicBezTo>
                  <a:pt x="1254" y="1036"/>
                  <a:pt x="1255" y="1033"/>
                  <a:pt x="1256" y="1031"/>
                </a:cubicBezTo>
                <a:cubicBezTo>
                  <a:pt x="1257" y="1029"/>
                  <a:pt x="1258" y="1027"/>
                  <a:pt x="1259" y="1029"/>
                </a:cubicBezTo>
                <a:cubicBezTo>
                  <a:pt x="1259" y="1032"/>
                  <a:pt x="1255" y="1039"/>
                  <a:pt x="1253" y="1037"/>
                </a:cubicBezTo>
                <a:close/>
                <a:moveTo>
                  <a:pt x="1304" y="620"/>
                </a:moveTo>
                <a:cubicBezTo>
                  <a:pt x="1306" y="625"/>
                  <a:pt x="1305" y="627"/>
                  <a:pt x="1304" y="630"/>
                </a:cubicBezTo>
                <a:cubicBezTo>
                  <a:pt x="1301" y="629"/>
                  <a:pt x="1301" y="619"/>
                  <a:pt x="1304" y="620"/>
                </a:cubicBezTo>
                <a:close/>
                <a:moveTo>
                  <a:pt x="1309" y="656"/>
                </a:moveTo>
                <a:cubicBezTo>
                  <a:pt x="1307" y="646"/>
                  <a:pt x="1305" y="641"/>
                  <a:pt x="1305" y="635"/>
                </a:cubicBezTo>
                <a:cubicBezTo>
                  <a:pt x="1306" y="635"/>
                  <a:pt x="1308" y="640"/>
                  <a:pt x="1310" y="645"/>
                </a:cubicBezTo>
                <a:cubicBezTo>
                  <a:pt x="1311" y="650"/>
                  <a:pt x="1311" y="655"/>
                  <a:pt x="1309" y="656"/>
                </a:cubicBezTo>
                <a:close/>
                <a:moveTo>
                  <a:pt x="1242" y="1061"/>
                </a:moveTo>
                <a:cubicBezTo>
                  <a:pt x="1239" y="1060"/>
                  <a:pt x="1237" y="1059"/>
                  <a:pt x="1240" y="1054"/>
                </a:cubicBezTo>
                <a:cubicBezTo>
                  <a:pt x="1243" y="1052"/>
                  <a:pt x="1244" y="1057"/>
                  <a:pt x="1242" y="1061"/>
                </a:cubicBezTo>
                <a:close/>
                <a:moveTo>
                  <a:pt x="1235" y="1072"/>
                </a:moveTo>
                <a:cubicBezTo>
                  <a:pt x="1231" y="1071"/>
                  <a:pt x="1235" y="1066"/>
                  <a:pt x="1238" y="1064"/>
                </a:cubicBezTo>
                <a:cubicBezTo>
                  <a:pt x="1239" y="1065"/>
                  <a:pt x="1237" y="1069"/>
                  <a:pt x="1235" y="1072"/>
                </a:cubicBezTo>
                <a:close/>
                <a:moveTo>
                  <a:pt x="1300" y="610"/>
                </a:moveTo>
                <a:cubicBezTo>
                  <a:pt x="1296" y="612"/>
                  <a:pt x="1293" y="599"/>
                  <a:pt x="1293" y="593"/>
                </a:cubicBezTo>
                <a:cubicBezTo>
                  <a:pt x="1298" y="593"/>
                  <a:pt x="1297" y="602"/>
                  <a:pt x="1300" y="610"/>
                </a:cubicBezTo>
                <a:close/>
                <a:moveTo>
                  <a:pt x="1311" y="794"/>
                </a:moveTo>
                <a:cubicBezTo>
                  <a:pt x="1311" y="789"/>
                  <a:pt x="1311" y="784"/>
                  <a:pt x="1311" y="780"/>
                </a:cubicBezTo>
                <a:cubicBezTo>
                  <a:pt x="1311" y="776"/>
                  <a:pt x="1311" y="771"/>
                  <a:pt x="1312" y="766"/>
                </a:cubicBezTo>
                <a:cubicBezTo>
                  <a:pt x="1312" y="758"/>
                  <a:pt x="1314" y="749"/>
                  <a:pt x="1311" y="740"/>
                </a:cubicBezTo>
                <a:cubicBezTo>
                  <a:pt x="1311" y="737"/>
                  <a:pt x="1311" y="738"/>
                  <a:pt x="1310" y="736"/>
                </a:cubicBezTo>
                <a:cubicBezTo>
                  <a:pt x="1309" y="735"/>
                  <a:pt x="1308" y="728"/>
                  <a:pt x="1308" y="721"/>
                </a:cubicBezTo>
                <a:cubicBezTo>
                  <a:pt x="1308" y="718"/>
                  <a:pt x="1309" y="714"/>
                  <a:pt x="1309" y="711"/>
                </a:cubicBezTo>
                <a:cubicBezTo>
                  <a:pt x="1309" y="708"/>
                  <a:pt x="1310" y="705"/>
                  <a:pt x="1311" y="704"/>
                </a:cubicBezTo>
                <a:cubicBezTo>
                  <a:pt x="1309" y="699"/>
                  <a:pt x="1308" y="694"/>
                  <a:pt x="1308" y="688"/>
                </a:cubicBezTo>
                <a:cubicBezTo>
                  <a:pt x="1308" y="685"/>
                  <a:pt x="1308" y="683"/>
                  <a:pt x="1308" y="680"/>
                </a:cubicBezTo>
                <a:cubicBezTo>
                  <a:pt x="1308" y="677"/>
                  <a:pt x="1308" y="674"/>
                  <a:pt x="1308" y="671"/>
                </a:cubicBezTo>
                <a:cubicBezTo>
                  <a:pt x="1310" y="673"/>
                  <a:pt x="1311" y="677"/>
                  <a:pt x="1311" y="680"/>
                </a:cubicBezTo>
                <a:cubicBezTo>
                  <a:pt x="1311" y="684"/>
                  <a:pt x="1311" y="688"/>
                  <a:pt x="1312" y="692"/>
                </a:cubicBezTo>
                <a:cubicBezTo>
                  <a:pt x="1313" y="698"/>
                  <a:pt x="1315" y="705"/>
                  <a:pt x="1316" y="713"/>
                </a:cubicBezTo>
                <a:cubicBezTo>
                  <a:pt x="1316" y="717"/>
                  <a:pt x="1315" y="718"/>
                  <a:pt x="1315" y="720"/>
                </a:cubicBezTo>
                <a:cubicBezTo>
                  <a:pt x="1316" y="725"/>
                  <a:pt x="1316" y="733"/>
                  <a:pt x="1317" y="740"/>
                </a:cubicBezTo>
                <a:cubicBezTo>
                  <a:pt x="1317" y="748"/>
                  <a:pt x="1317" y="756"/>
                  <a:pt x="1316" y="763"/>
                </a:cubicBezTo>
                <a:cubicBezTo>
                  <a:pt x="1315" y="768"/>
                  <a:pt x="1314" y="772"/>
                  <a:pt x="1314" y="777"/>
                </a:cubicBezTo>
                <a:cubicBezTo>
                  <a:pt x="1314" y="780"/>
                  <a:pt x="1315" y="780"/>
                  <a:pt x="1315" y="781"/>
                </a:cubicBezTo>
                <a:cubicBezTo>
                  <a:pt x="1315" y="781"/>
                  <a:pt x="1315" y="782"/>
                  <a:pt x="1315" y="783"/>
                </a:cubicBezTo>
                <a:cubicBezTo>
                  <a:pt x="1314" y="784"/>
                  <a:pt x="1314" y="786"/>
                  <a:pt x="1314" y="788"/>
                </a:cubicBezTo>
                <a:cubicBezTo>
                  <a:pt x="1313" y="791"/>
                  <a:pt x="1312" y="794"/>
                  <a:pt x="1311" y="794"/>
                </a:cubicBezTo>
                <a:close/>
                <a:moveTo>
                  <a:pt x="1212" y="1103"/>
                </a:moveTo>
                <a:cubicBezTo>
                  <a:pt x="1210" y="1107"/>
                  <a:pt x="1206" y="1113"/>
                  <a:pt x="1203" y="1115"/>
                </a:cubicBezTo>
                <a:cubicBezTo>
                  <a:pt x="1202" y="1114"/>
                  <a:pt x="1204" y="1111"/>
                  <a:pt x="1206" y="1108"/>
                </a:cubicBezTo>
                <a:cubicBezTo>
                  <a:pt x="1208" y="1105"/>
                  <a:pt x="1211" y="1102"/>
                  <a:pt x="1212" y="1103"/>
                </a:cubicBezTo>
                <a:close/>
                <a:moveTo>
                  <a:pt x="1285" y="565"/>
                </a:moveTo>
                <a:cubicBezTo>
                  <a:pt x="1282" y="569"/>
                  <a:pt x="1277" y="556"/>
                  <a:pt x="1281" y="556"/>
                </a:cubicBezTo>
                <a:cubicBezTo>
                  <a:pt x="1282" y="559"/>
                  <a:pt x="1284" y="560"/>
                  <a:pt x="1285" y="565"/>
                </a:cubicBezTo>
                <a:close/>
                <a:moveTo>
                  <a:pt x="1315" y="805"/>
                </a:moveTo>
                <a:cubicBezTo>
                  <a:pt x="1315" y="809"/>
                  <a:pt x="1313" y="809"/>
                  <a:pt x="1312" y="813"/>
                </a:cubicBezTo>
                <a:cubicBezTo>
                  <a:pt x="1311" y="818"/>
                  <a:pt x="1311" y="824"/>
                  <a:pt x="1310" y="829"/>
                </a:cubicBezTo>
                <a:cubicBezTo>
                  <a:pt x="1310" y="833"/>
                  <a:pt x="1308" y="835"/>
                  <a:pt x="1305" y="831"/>
                </a:cubicBezTo>
                <a:cubicBezTo>
                  <a:pt x="1307" y="831"/>
                  <a:pt x="1306" y="825"/>
                  <a:pt x="1306" y="824"/>
                </a:cubicBezTo>
                <a:cubicBezTo>
                  <a:pt x="1307" y="821"/>
                  <a:pt x="1308" y="821"/>
                  <a:pt x="1309" y="818"/>
                </a:cubicBezTo>
                <a:cubicBezTo>
                  <a:pt x="1310" y="813"/>
                  <a:pt x="1309" y="807"/>
                  <a:pt x="1311" y="802"/>
                </a:cubicBezTo>
                <a:cubicBezTo>
                  <a:pt x="1314" y="801"/>
                  <a:pt x="1314" y="805"/>
                  <a:pt x="1315" y="805"/>
                </a:cubicBezTo>
                <a:close/>
                <a:moveTo>
                  <a:pt x="1190" y="1127"/>
                </a:moveTo>
                <a:cubicBezTo>
                  <a:pt x="1193" y="1123"/>
                  <a:pt x="1198" y="1114"/>
                  <a:pt x="1200" y="1117"/>
                </a:cubicBezTo>
                <a:cubicBezTo>
                  <a:pt x="1199" y="1121"/>
                  <a:pt x="1193" y="1132"/>
                  <a:pt x="1190" y="1127"/>
                </a:cubicBezTo>
                <a:close/>
                <a:moveTo>
                  <a:pt x="1286" y="950"/>
                </a:moveTo>
                <a:cubicBezTo>
                  <a:pt x="1284" y="955"/>
                  <a:pt x="1282" y="961"/>
                  <a:pt x="1279" y="960"/>
                </a:cubicBezTo>
                <a:cubicBezTo>
                  <a:pt x="1280" y="956"/>
                  <a:pt x="1282" y="948"/>
                  <a:pt x="1286" y="950"/>
                </a:cubicBezTo>
                <a:close/>
                <a:moveTo>
                  <a:pt x="1256" y="1009"/>
                </a:moveTo>
                <a:cubicBezTo>
                  <a:pt x="1260" y="1002"/>
                  <a:pt x="1265" y="995"/>
                  <a:pt x="1268" y="988"/>
                </a:cubicBezTo>
                <a:cubicBezTo>
                  <a:pt x="1270" y="981"/>
                  <a:pt x="1270" y="977"/>
                  <a:pt x="1272" y="972"/>
                </a:cubicBezTo>
                <a:cubicBezTo>
                  <a:pt x="1274" y="971"/>
                  <a:pt x="1275" y="973"/>
                  <a:pt x="1274" y="976"/>
                </a:cubicBezTo>
                <a:cubicBezTo>
                  <a:pt x="1274" y="979"/>
                  <a:pt x="1272" y="984"/>
                  <a:pt x="1271" y="987"/>
                </a:cubicBezTo>
                <a:cubicBezTo>
                  <a:pt x="1269" y="992"/>
                  <a:pt x="1265" y="1000"/>
                  <a:pt x="1264" y="1002"/>
                </a:cubicBezTo>
                <a:cubicBezTo>
                  <a:pt x="1262" y="1005"/>
                  <a:pt x="1262" y="1004"/>
                  <a:pt x="1259" y="1007"/>
                </a:cubicBezTo>
                <a:cubicBezTo>
                  <a:pt x="1260" y="1005"/>
                  <a:pt x="1258" y="1012"/>
                  <a:pt x="1256" y="1009"/>
                </a:cubicBezTo>
                <a:close/>
                <a:moveTo>
                  <a:pt x="1260" y="1013"/>
                </a:moveTo>
                <a:cubicBezTo>
                  <a:pt x="1256" y="1019"/>
                  <a:pt x="1256" y="1018"/>
                  <a:pt x="1254" y="1025"/>
                </a:cubicBezTo>
                <a:cubicBezTo>
                  <a:pt x="1252" y="1025"/>
                  <a:pt x="1250" y="1030"/>
                  <a:pt x="1248" y="1027"/>
                </a:cubicBezTo>
                <a:cubicBezTo>
                  <a:pt x="1247" y="1023"/>
                  <a:pt x="1251" y="1024"/>
                  <a:pt x="1253" y="1020"/>
                </a:cubicBezTo>
                <a:cubicBezTo>
                  <a:pt x="1254" y="1017"/>
                  <a:pt x="1252" y="1017"/>
                  <a:pt x="1255" y="1012"/>
                </a:cubicBezTo>
                <a:cubicBezTo>
                  <a:pt x="1257" y="1014"/>
                  <a:pt x="1258" y="1012"/>
                  <a:pt x="1260" y="1013"/>
                </a:cubicBezTo>
                <a:close/>
                <a:moveTo>
                  <a:pt x="1169" y="1155"/>
                </a:moveTo>
                <a:cubicBezTo>
                  <a:pt x="1165" y="1160"/>
                  <a:pt x="1160" y="1159"/>
                  <a:pt x="1167" y="1153"/>
                </a:cubicBezTo>
                <a:lnTo>
                  <a:pt x="1169" y="1155"/>
                </a:lnTo>
                <a:close/>
                <a:moveTo>
                  <a:pt x="1239" y="1046"/>
                </a:moveTo>
                <a:cubicBezTo>
                  <a:pt x="1240" y="1045"/>
                  <a:pt x="1242" y="1041"/>
                  <a:pt x="1244" y="1040"/>
                </a:cubicBezTo>
                <a:cubicBezTo>
                  <a:pt x="1246" y="1042"/>
                  <a:pt x="1241" y="1048"/>
                  <a:pt x="1239" y="1046"/>
                </a:cubicBezTo>
                <a:close/>
                <a:moveTo>
                  <a:pt x="1161" y="1159"/>
                </a:moveTo>
                <a:cubicBezTo>
                  <a:pt x="1165" y="1162"/>
                  <a:pt x="1155" y="1170"/>
                  <a:pt x="1153" y="1169"/>
                </a:cubicBezTo>
                <a:cubicBezTo>
                  <a:pt x="1152" y="1168"/>
                  <a:pt x="1159" y="1164"/>
                  <a:pt x="1161" y="1159"/>
                </a:cubicBezTo>
                <a:close/>
                <a:moveTo>
                  <a:pt x="1301" y="865"/>
                </a:moveTo>
                <a:cubicBezTo>
                  <a:pt x="1302" y="862"/>
                  <a:pt x="1301" y="853"/>
                  <a:pt x="1304" y="855"/>
                </a:cubicBezTo>
                <a:cubicBezTo>
                  <a:pt x="1305" y="857"/>
                  <a:pt x="1305" y="859"/>
                  <a:pt x="1304" y="861"/>
                </a:cubicBezTo>
                <a:cubicBezTo>
                  <a:pt x="1303" y="864"/>
                  <a:pt x="1302" y="865"/>
                  <a:pt x="1301" y="865"/>
                </a:cubicBezTo>
                <a:close/>
                <a:moveTo>
                  <a:pt x="1291" y="918"/>
                </a:moveTo>
                <a:cubicBezTo>
                  <a:pt x="1288" y="918"/>
                  <a:pt x="1289" y="911"/>
                  <a:pt x="1291" y="909"/>
                </a:cubicBezTo>
                <a:cubicBezTo>
                  <a:pt x="1293" y="911"/>
                  <a:pt x="1293" y="915"/>
                  <a:pt x="1291" y="918"/>
                </a:cubicBezTo>
                <a:close/>
                <a:moveTo>
                  <a:pt x="548" y="174"/>
                </a:moveTo>
                <a:cubicBezTo>
                  <a:pt x="548" y="176"/>
                  <a:pt x="542" y="177"/>
                  <a:pt x="540" y="176"/>
                </a:cubicBezTo>
                <a:cubicBezTo>
                  <a:pt x="540" y="174"/>
                  <a:pt x="547" y="173"/>
                  <a:pt x="548" y="174"/>
                </a:cubicBezTo>
                <a:close/>
                <a:moveTo>
                  <a:pt x="1300" y="878"/>
                </a:moveTo>
                <a:cubicBezTo>
                  <a:pt x="1299" y="881"/>
                  <a:pt x="1298" y="886"/>
                  <a:pt x="1297" y="890"/>
                </a:cubicBezTo>
                <a:cubicBezTo>
                  <a:pt x="1296" y="894"/>
                  <a:pt x="1295" y="898"/>
                  <a:pt x="1293" y="901"/>
                </a:cubicBezTo>
                <a:cubicBezTo>
                  <a:pt x="1291" y="900"/>
                  <a:pt x="1292" y="894"/>
                  <a:pt x="1294" y="888"/>
                </a:cubicBezTo>
                <a:cubicBezTo>
                  <a:pt x="1295" y="883"/>
                  <a:pt x="1298" y="878"/>
                  <a:pt x="1300" y="878"/>
                </a:cubicBezTo>
                <a:close/>
                <a:moveTo>
                  <a:pt x="1216" y="1086"/>
                </a:moveTo>
                <a:cubicBezTo>
                  <a:pt x="1214" y="1090"/>
                  <a:pt x="1209" y="1093"/>
                  <a:pt x="1209" y="1089"/>
                </a:cubicBezTo>
                <a:cubicBezTo>
                  <a:pt x="1212" y="1084"/>
                  <a:pt x="1217" y="1082"/>
                  <a:pt x="1216" y="1086"/>
                </a:cubicBezTo>
                <a:close/>
                <a:moveTo>
                  <a:pt x="1095" y="1221"/>
                </a:moveTo>
                <a:cubicBezTo>
                  <a:pt x="1095" y="1219"/>
                  <a:pt x="1099" y="1215"/>
                  <a:pt x="1102" y="1212"/>
                </a:cubicBezTo>
                <a:cubicBezTo>
                  <a:pt x="1106" y="1209"/>
                  <a:pt x="1110" y="1207"/>
                  <a:pt x="1112" y="1209"/>
                </a:cubicBezTo>
                <a:cubicBezTo>
                  <a:pt x="1110" y="1215"/>
                  <a:pt x="1104" y="1214"/>
                  <a:pt x="1101" y="1216"/>
                </a:cubicBezTo>
                <a:cubicBezTo>
                  <a:pt x="1098" y="1218"/>
                  <a:pt x="1098" y="1221"/>
                  <a:pt x="1095" y="1221"/>
                </a:cubicBezTo>
                <a:close/>
                <a:moveTo>
                  <a:pt x="604" y="161"/>
                </a:moveTo>
                <a:cubicBezTo>
                  <a:pt x="606" y="161"/>
                  <a:pt x="605" y="162"/>
                  <a:pt x="604" y="162"/>
                </a:cubicBezTo>
                <a:cubicBezTo>
                  <a:pt x="603" y="165"/>
                  <a:pt x="609" y="162"/>
                  <a:pt x="608" y="165"/>
                </a:cubicBezTo>
                <a:cubicBezTo>
                  <a:pt x="603" y="166"/>
                  <a:pt x="599" y="165"/>
                  <a:pt x="598" y="163"/>
                </a:cubicBezTo>
                <a:cubicBezTo>
                  <a:pt x="600" y="163"/>
                  <a:pt x="604" y="163"/>
                  <a:pt x="604" y="161"/>
                </a:cubicBezTo>
                <a:close/>
                <a:moveTo>
                  <a:pt x="1195" y="1113"/>
                </a:moveTo>
                <a:cubicBezTo>
                  <a:pt x="1194" y="1111"/>
                  <a:pt x="1199" y="1107"/>
                  <a:pt x="1195" y="1107"/>
                </a:cubicBezTo>
                <a:cubicBezTo>
                  <a:pt x="1197" y="1103"/>
                  <a:pt x="1199" y="1101"/>
                  <a:pt x="1201" y="1103"/>
                </a:cubicBezTo>
                <a:cubicBezTo>
                  <a:pt x="1196" y="1108"/>
                  <a:pt x="1199" y="1111"/>
                  <a:pt x="1195" y="1113"/>
                </a:cubicBezTo>
                <a:close/>
                <a:moveTo>
                  <a:pt x="383" y="249"/>
                </a:moveTo>
                <a:cubicBezTo>
                  <a:pt x="383" y="258"/>
                  <a:pt x="369" y="254"/>
                  <a:pt x="383" y="249"/>
                </a:cubicBezTo>
                <a:close/>
                <a:moveTo>
                  <a:pt x="1061" y="1247"/>
                </a:moveTo>
                <a:cubicBezTo>
                  <a:pt x="1059" y="1244"/>
                  <a:pt x="1059" y="1244"/>
                  <a:pt x="1059" y="1244"/>
                </a:cubicBezTo>
                <a:cubicBezTo>
                  <a:pt x="1062" y="1242"/>
                  <a:pt x="1064" y="1242"/>
                  <a:pt x="1066" y="1241"/>
                </a:cubicBezTo>
                <a:cubicBezTo>
                  <a:pt x="1067" y="1242"/>
                  <a:pt x="1064" y="1245"/>
                  <a:pt x="1061" y="1247"/>
                </a:cubicBezTo>
                <a:close/>
                <a:moveTo>
                  <a:pt x="1030" y="1263"/>
                </a:moveTo>
                <a:cubicBezTo>
                  <a:pt x="1033" y="1262"/>
                  <a:pt x="1038" y="1256"/>
                  <a:pt x="1038" y="1260"/>
                </a:cubicBezTo>
                <a:cubicBezTo>
                  <a:pt x="1035" y="1263"/>
                  <a:pt x="1032" y="1266"/>
                  <a:pt x="1030" y="1263"/>
                </a:cubicBezTo>
                <a:close/>
                <a:moveTo>
                  <a:pt x="1015" y="1275"/>
                </a:moveTo>
                <a:cubicBezTo>
                  <a:pt x="1014" y="1271"/>
                  <a:pt x="1023" y="1266"/>
                  <a:pt x="1026" y="1268"/>
                </a:cubicBezTo>
                <a:cubicBezTo>
                  <a:pt x="1023" y="1271"/>
                  <a:pt x="1019" y="1273"/>
                  <a:pt x="1015" y="1275"/>
                </a:cubicBezTo>
                <a:close/>
                <a:moveTo>
                  <a:pt x="944" y="213"/>
                </a:moveTo>
                <a:cubicBezTo>
                  <a:pt x="942" y="216"/>
                  <a:pt x="938" y="211"/>
                  <a:pt x="936" y="210"/>
                </a:cubicBezTo>
                <a:cubicBezTo>
                  <a:pt x="934" y="209"/>
                  <a:pt x="931" y="209"/>
                  <a:pt x="930" y="208"/>
                </a:cubicBezTo>
                <a:cubicBezTo>
                  <a:pt x="930" y="208"/>
                  <a:pt x="929" y="206"/>
                  <a:pt x="929" y="206"/>
                </a:cubicBezTo>
                <a:cubicBezTo>
                  <a:pt x="927" y="205"/>
                  <a:pt x="923" y="204"/>
                  <a:pt x="920" y="203"/>
                </a:cubicBezTo>
                <a:cubicBezTo>
                  <a:pt x="916" y="201"/>
                  <a:pt x="913" y="200"/>
                  <a:pt x="909" y="199"/>
                </a:cubicBezTo>
                <a:cubicBezTo>
                  <a:pt x="906" y="197"/>
                  <a:pt x="903" y="196"/>
                  <a:pt x="899" y="194"/>
                </a:cubicBezTo>
                <a:cubicBezTo>
                  <a:pt x="900" y="193"/>
                  <a:pt x="906" y="193"/>
                  <a:pt x="908" y="194"/>
                </a:cubicBezTo>
                <a:cubicBezTo>
                  <a:pt x="910" y="194"/>
                  <a:pt x="913" y="195"/>
                  <a:pt x="915" y="197"/>
                </a:cubicBezTo>
                <a:cubicBezTo>
                  <a:pt x="918" y="198"/>
                  <a:pt x="921" y="200"/>
                  <a:pt x="924" y="202"/>
                </a:cubicBezTo>
                <a:cubicBezTo>
                  <a:pt x="925" y="202"/>
                  <a:pt x="926" y="201"/>
                  <a:pt x="927" y="202"/>
                </a:cubicBezTo>
                <a:cubicBezTo>
                  <a:pt x="927" y="202"/>
                  <a:pt x="928" y="204"/>
                  <a:pt x="928" y="204"/>
                </a:cubicBezTo>
                <a:cubicBezTo>
                  <a:pt x="931" y="205"/>
                  <a:pt x="932" y="204"/>
                  <a:pt x="934" y="206"/>
                </a:cubicBezTo>
                <a:cubicBezTo>
                  <a:pt x="938" y="208"/>
                  <a:pt x="941" y="211"/>
                  <a:pt x="944" y="213"/>
                </a:cubicBezTo>
                <a:close/>
                <a:moveTo>
                  <a:pt x="1166" y="1144"/>
                </a:moveTo>
                <a:cubicBezTo>
                  <a:pt x="1161" y="1148"/>
                  <a:pt x="1151" y="1161"/>
                  <a:pt x="1149" y="1163"/>
                </a:cubicBezTo>
                <a:cubicBezTo>
                  <a:pt x="1146" y="1159"/>
                  <a:pt x="1160" y="1148"/>
                  <a:pt x="1163" y="1141"/>
                </a:cubicBezTo>
                <a:lnTo>
                  <a:pt x="1166" y="1144"/>
                </a:lnTo>
                <a:close/>
                <a:moveTo>
                  <a:pt x="1102" y="1210"/>
                </a:moveTo>
                <a:cubicBezTo>
                  <a:pt x="1099" y="1209"/>
                  <a:pt x="1100" y="1207"/>
                  <a:pt x="1102" y="1205"/>
                </a:cubicBezTo>
                <a:cubicBezTo>
                  <a:pt x="1104" y="1203"/>
                  <a:pt x="1106" y="1201"/>
                  <a:pt x="1108" y="1200"/>
                </a:cubicBezTo>
                <a:cubicBezTo>
                  <a:pt x="1109" y="1203"/>
                  <a:pt x="1104" y="1207"/>
                  <a:pt x="1102" y="1210"/>
                </a:cubicBezTo>
                <a:close/>
                <a:moveTo>
                  <a:pt x="1204" y="1090"/>
                </a:moveTo>
                <a:cubicBezTo>
                  <a:pt x="1200" y="1089"/>
                  <a:pt x="1205" y="1079"/>
                  <a:pt x="1209" y="1076"/>
                </a:cubicBezTo>
                <a:cubicBezTo>
                  <a:pt x="1213" y="1078"/>
                  <a:pt x="1206" y="1085"/>
                  <a:pt x="1204" y="1090"/>
                </a:cubicBezTo>
                <a:close/>
                <a:moveTo>
                  <a:pt x="1173" y="1133"/>
                </a:moveTo>
                <a:cubicBezTo>
                  <a:pt x="1168" y="1139"/>
                  <a:pt x="1168" y="1139"/>
                  <a:pt x="1168" y="1139"/>
                </a:cubicBezTo>
                <a:cubicBezTo>
                  <a:pt x="1164" y="1138"/>
                  <a:pt x="1171" y="1130"/>
                  <a:pt x="1173" y="1133"/>
                </a:cubicBezTo>
                <a:close/>
                <a:moveTo>
                  <a:pt x="1080" y="1227"/>
                </a:moveTo>
                <a:cubicBezTo>
                  <a:pt x="1079" y="1226"/>
                  <a:pt x="1080" y="1224"/>
                  <a:pt x="1081" y="1223"/>
                </a:cubicBezTo>
                <a:cubicBezTo>
                  <a:pt x="1082" y="1219"/>
                  <a:pt x="1082" y="1219"/>
                  <a:pt x="1088" y="1214"/>
                </a:cubicBezTo>
                <a:cubicBezTo>
                  <a:pt x="1088" y="1218"/>
                  <a:pt x="1087" y="1222"/>
                  <a:pt x="1080" y="1227"/>
                </a:cubicBezTo>
                <a:close/>
                <a:moveTo>
                  <a:pt x="1002" y="242"/>
                </a:moveTo>
                <a:cubicBezTo>
                  <a:pt x="1001" y="243"/>
                  <a:pt x="997" y="242"/>
                  <a:pt x="993" y="239"/>
                </a:cubicBezTo>
                <a:cubicBezTo>
                  <a:pt x="990" y="237"/>
                  <a:pt x="986" y="234"/>
                  <a:pt x="984" y="233"/>
                </a:cubicBezTo>
                <a:cubicBezTo>
                  <a:pt x="986" y="232"/>
                  <a:pt x="989" y="233"/>
                  <a:pt x="993" y="235"/>
                </a:cubicBezTo>
                <a:cubicBezTo>
                  <a:pt x="996" y="237"/>
                  <a:pt x="1000" y="241"/>
                  <a:pt x="1002" y="242"/>
                </a:cubicBezTo>
                <a:close/>
                <a:moveTo>
                  <a:pt x="1108" y="1198"/>
                </a:moveTo>
                <a:cubicBezTo>
                  <a:pt x="1113" y="1193"/>
                  <a:pt x="1113" y="1193"/>
                  <a:pt x="1113" y="1193"/>
                </a:cubicBezTo>
                <a:cubicBezTo>
                  <a:pt x="1116" y="1195"/>
                  <a:pt x="1110" y="1201"/>
                  <a:pt x="1108" y="1198"/>
                </a:cubicBezTo>
                <a:close/>
                <a:moveTo>
                  <a:pt x="1072" y="1232"/>
                </a:moveTo>
                <a:cubicBezTo>
                  <a:pt x="1067" y="1235"/>
                  <a:pt x="1059" y="1239"/>
                  <a:pt x="1060" y="1235"/>
                </a:cubicBezTo>
                <a:cubicBezTo>
                  <a:pt x="1064" y="1232"/>
                  <a:pt x="1067" y="1230"/>
                  <a:pt x="1071" y="1228"/>
                </a:cubicBezTo>
                <a:cubicBezTo>
                  <a:pt x="1073" y="1229"/>
                  <a:pt x="1072" y="1231"/>
                  <a:pt x="1072" y="1232"/>
                </a:cubicBezTo>
                <a:close/>
                <a:moveTo>
                  <a:pt x="576" y="178"/>
                </a:moveTo>
                <a:cubicBezTo>
                  <a:pt x="571" y="180"/>
                  <a:pt x="571" y="178"/>
                  <a:pt x="566" y="179"/>
                </a:cubicBezTo>
                <a:cubicBezTo>
                  <a:pt x="565" y="177"/>
                  <a:pt x="575" y="176"/>
                  <a:pt x="576" y="178"/>
                </a:cubicBezTo>
                <a:close/>
                <a:moveTo>
                  <a:pt x="645" y="165"/>
                </a:moveTo>
                <a:cubicBezTo>
                  <a:pt x="653" y="165"/>
                  <a:pt x="645" y="171"/>
                  <a:pt x="641" y="169"/>
                </a:cubicBezTo>
                <a:cubicBezTo>
                  <a:pt x="640" y="166"/>
                  <a:pt x="647" y="167"/>
                  <a:pt x="645" y="165"/>
                </a:cubicBezTo>
                <a:close/>
                <a:moveTo>
                  <a:pt x="983" y="232"/>
                </a:moveTo>
                <a:cubicBezTo>
                  <a:pt x="981" y="233"/>
                  <a:pt x="976" y="231"/>
                  <a:pt x="975" y="229"/>
                </a:cubicBezTo>
                <a:cubicBezTo>
                  <a:pt x="976" y="227"/>
                  <a:pt x="981" y="230"/>
                  <a:pt x="983" y="232"/>
                </a:cubicBezTo>
                <a:close/>
                <a:moveTo>
                  <a:pt x="1195" y="1101"/>
                </a:moveTo>
                <a:cubicBezTo>
                  <a:pt x="1191" y="1107"/>
                  <a:pt x="1188" y="1110"/>
                  <a:pt x="1185" y="1109"/>
                </a:cubicBezTo>
                <a:cubicBezTo>
                  <a:pt x="1184" y="1106"/>
                  <a:pt x="1187" y="1106"/>
                  <a:pt x="1189" y="1105"/>
                </a:cubicBezTo>
                <a:cubicBezTo>
                  <a:pt x="1191" y="1103"/>
                  <a:pt x="1194" y="1097"/>
                  <a:pt x="1195" y="1101"/>
                </a:cubicBezTo>
                <a:close/>
                <a:moveTo>
                  <a:pt x="916" y="1318"/>
                </a:moveTo>
                <a:cubicBezTo>
                  <a:pt x="914" y="1314"/>
                  <a:pt x="922" y="1314"/>
                  <a:pt x="926" y="1313"/>
                </a:cubicBezTo>
                <a:cubicBezTo>
                  <a:pt x="926" y="1316"/>
                  <a:pt x="919" y="1317"/>
                  <a:pt x="916" y="1318"/>
                </a:cubicBezTo>
                <a:close/>
                <a:moveTo>
                  <a:pt x="1052" y="1245"/>
                </a:moveTo>
                <a:cubicBezTo>
                  <a:pt x="1054" y="1235"/>
                  <a:pt x="1043" y="1253"/>
                  <a:pt x="1036" y="1254"/>
                </a:cubicBezTo>
                <a:cubicBezTo>
                  <a:pt x="1036" y="1253"/>
                  <a:pt x="1037" y="1251"/>
                  <a:pt x="1039" y="1250"/>
                </a:cubicBezTo>
                <a:cubicBezTo>
                  <a:pt x="1037" y="1248"/>
                  <a:pt x="1032" y="1252"/>
                  <a:pt x="1034" y="1248"/>
                </a:cubicBezTo>
                <a:cubicBezTo>
                  <a:pt x="1040" y="1243"/>
                  <a:pt x="1045" y="1244"/>
                  <a:pt x="1049" y="1242"/>
                </a:cubicBezTo>
                <a:cubicBezTo>
                  <a:pt x="1052" y="1240"/>
                  <a:pt x="1054" y="1235"/>
                  <a:pt x="1058" y="1235"/>
                </a:cubicBezTo>
                <a:cubicBezTo>
                  <a:pt x="1057" y="1237"/>
                  <a:pt x="1057" y="1238"/>
                  <a:pt x="1056" y="1240"/>
                </a:cubicBezTo>
                <a:cubicBezTo>
                  <a:pt x="1055" y="1242"/>
                  <a:pt x="1053" y="1243"/>
                  <a:pt x="1052" y="1245"/>
                </a:cubicBezTo>
                <a:close/>
                <a:moveTo>
                  <a:pt x="1133" y="1173"/>
                </a:moveTo>
                <a:cubicBezTo>
                  <a:pt x="1131" y="1172"/>
                  <a:pt x="1132" y="1171"/>
                  <a:pt x="1135" y="1168"/>
                </a:cubicBezTo>
                <a:cubicBezTo>
                  <a:pt x="1131" y="1169"/>
                  <a:pt x="1126" y="1174"/>
                  <a:pt x="1122" y="1179"/>
                </a:cubicBezTo>
                <a:cubicBezTo>
                  <a:pt x="1121" y="1180"/>
                  <a:pt x="1120" y="1181"/>
                  <a:pt x="1119" y="1182"/>
                </a:cubicBezTo>
                <a:cubicBezTo>
                  <a:pt x="1118" y="1183"/>
                  <a:pt x="1117" y="1184"/>
                  <a:pt x="1116" y="1184"/>
                </a:cubicBezTo>
                <a:cubicBezTo>
                  <a:pt x="1114" y="1186"/>
                  <a:pt x="1112" y="1186"/>
                  <a:pt x="1110" y="1186"/>
                </a:cubicBezTo>
                <a:cubicBezTo>
                  <a:pt x="1111" y="1183"/>
                  <a:pt x="1114" y="1181"/>
                  <a:pt x="1116" y="1179"/>
                </a:cubicBezTo>
                <a:cubicBezTo>
                  <a:pt x="1119" y="1178"/>
                  <a:pt x="1121" y="1177"/>
                  <a:pt x="1123" y="1175"/>
                </a:cubicBezTo>
                <a:cubicBezTo>
                  <a:pt x="1126" y="1172"/>
                  <a:pt x="1127" y="1169"/>
                  <a:pt x="1132" y="1165"/>
                </a:cubicBezTo>
                <a:cubicBezTo>
                  <a:pt x="1131" y="1165"/>
                  <a:pt x="1133" y="1165"/>
                  <a:pt x="1133" y="1164"/>
                </a:cubicBezTo>
                <a:cubicBezTo>
                  <a:pt x="1134" y="1163"/>
                  <a:pt x="1136" y="1162"/>
                  <a:pt x="1139" y="1159"/>
                </a:cubicBezTo>
                <a:cubicBezTo>
                  <a:pt x="1141" y="1157"/>
                  <a:pt x="1144" y="1154"/>
                  <a:pt x="1146" y="1150"/>
                </a:cubicBezTo>
                <a:cubicBezTo>
                  <a:pt x="1150" y="1150"/>
                  <a:pt x="1143" y="1155"/>
                  <a:pt x="1145" y="1156"/>
                </a:cubicBezTo>
                <a:cubicBezTo>
                  <a:pt x="1146" y="1157"/>
                  <a:pt x="1150" y="1148"/>
                  <a:pt x="1151" y="1152"/>
                </a:cubicBezTo>
                <a:cubicBezTo>
                  <a:pt x="1146" y="1159"/>
                  <a:pt x="1141" y="1165"/>
                  <a:pt x="1136" y="1165"/>
                </a:cubicBezTo>
                <a:cubicBezTo>
                  <a:pt x="1136" y="1168"/>
                  <a:pt x="1138" y="1169"/>
                  <a:pt x="1133" y="1173"/>
                </a:cubicBezTo>
                <a:close/>
                <a:moveTo>
                  <a:pt x="864" y="1333"/>
                </a:moveTo>
                <a:cubicBezTo>
                  <a:pt x="861" y="1334"/>
                  <a:pt x="860" y="1332"/>
                  <a:pt x="858" y="1333"/>
                </a:cubicBezTo>
                <a:cubicBezTo>
                  <a:pt x="856" y="1333"/>
                  <a:pt x="852" y="1336"/>
                  <a:pt x="852" y="1333"/>
                </a:cubicBezTo>
                <a:cubicBezTo>
                  <a:pt x="858" y="1331"/>
                  <a:pt x="862" y="1331"/>
                  <a:pt x="864" y="1333"/>
                </a:cubicBezTo>
                <a:close/>
                <a:moveTo>
                  <a:pt x="775" y="172"/>
                </a:moveTo>
                <a:cubicBezTo>
                  <a:pt x="772" y="171"/>
                  <a:pt x="772" y="172"/>
                  <a:pt x="770" y="172"/>
                </a:cubicBezTo>
                <a:cubicBezTo>
                  <a:pt x="768" y="172"/>
                  <a:pt x="767" y="170"/>
                  <a:pt x="767" y="170"/>
                </a:cubicBezTo>
                <a:cubicBezTo>
                  <a:pt x="765" y="170"/>
                  <a:pt x="757" y="172"/>
                  <a:pt x="757" y="168"/>
                </a:cubicBezTo>
                <a:cubicBezTo>
                  <a:pt x="761" y="168"/>
                  <a:pt x="776" y="168"/>
                  <a:pt x="775" y="172"/>
                </a:cubicBezTo>
                <a:close/>
                <a:moveTo>
                  <a:pt x="814" y="178"/>
                </a:moveTo>
                <a:cubicBezTo>
                  <a:pt x="805" y="176"/>
                  <a:pt x="805" y="176"/>
                  <a:pt x="805" y="176"/>
                </a:cubicBezTo>
                <a:cubicBezTo>
                  <a:pt x="805" y="173"/>
                  <a:pt x="816" y="174"/>
                  <a:pt x="814" y="178"/>
                </a:cubicBezTo>
                <a:close/>
                <a:moveTo>
                  <a:pt x="511" y="202"/>
                </a:moveTo>
                <a:cubicBezTo>
                  <a:pt x="510" y="203"/>
                  <a:pt x="505" y="205"/>
                  <a:pt x="501" y="206"/>
                </a:cubicBezTo>
                <a:cubicBezTo>
                  <a:pt x="496" y="202"/>
                  <a:pt x="511" y="197"/>
                  <a:pt x="511" y="202"/>
                </a:cubicBezTo>
                <a:close/>
                <a:moveTo>
                  <a:pt x="828" y="179"/>
                </a:moveTo>
                <a:cubicBezTo>
                  <a:pt x="833" y="180"/>
                  <a:pt x="837" y="181"/>
                  <a:pt x="836" y="183"/>
                </a:cubicBezTo>
                <a:cubicBezTo>
                  <a:pt x="832" y="184"/>
                  <a:pt x="828" y="181"/>
                  <a:pt x="828" y="179"/>
                </a:cubicBezTo>
                <a:close/>
                <a:moveTo>
                  <a:pt x="861" y="187"/>
                </a:moveTo>
                <a:cubicBezTo>
                  <a:pt x="864" y="190"/>
                  <a:pt x="868" y="189"/>
                  <a:pt x="871" y="192"/>
                </a:cubicBezTo>
                <a:cubicBezTo>
                  <a:pt x="870" y="192"/>
                  <a:pt x="869" y="193"/>
                  <a:pt x="869" y="194"/>
                </a:cubicBezTo>
                <a:cubicBezTo>
                  <a:pt x="865" y="192"/>
                  <a:pt x="861" y="190"/>
                  <a:pt x="861" y="187"/>
                </a:cubicBezTo>
                <a:close/>
                <a:moveTo>
                  <a:pt x="536" y="195"/>
                </a:moveTo>
                <a:cubicBezTo>
                  <a:pt x="532" y="196"/>
                  <a:pt x="528" y="197"/>
                  <a:pt x="527" y="195"/>
                </a:cubicBezTo>
                <a:cubicBezTo>
                  <a:pt x="530" y="193"/>
                  <a:pt x="536" y="191"/>
                  <a:pt x="536" y="195"/>
                </a:cubicBezTo>
                <a:close/>
                <a:moveTo>
                  <a:pt x="874" y="193"/>
                </a:moveTo>
                <a:cubicBezTo>
                  <a:pt x="882" y="195"/>
                  <a:pt x="882" y="195"/>
                  <a:pt x="882" y="195"/>
                </a:cubicBezTo>
                <a:cubicBezTo>
                  <a:pt x="883" y="198"/>
                  <a:pt x="871" y="195"/>
                  <a:pt x="874" y="193"/>
                </a:cubicBezTo>
                <a:close/>
                <a:moveTo>
                  <a:pt x="1017" y="1262"/>
                </a:moveTo>
                <a:cubicBezTo>
                  <a:pt x="1020" y="1258"/>
                  <a:pt x="1023" y="1255"/>
                  <a:pt x="1029" y="1252"/>
                </a:cubicBezTo>
                <a:cubicBezTo>
                  <a:pt x="1030" y="1255"/>
                  <a:pt x="1021" y="1259"/>
                  <a:pt x="1017" y="1262"/>
                </a:cubicBezTo>
                <a:close/>
                <a:moveTo>
                  <a:pt x="1109" y="1189"/>
                </a:moveTo>
                <a:cubicBezTo>
                  <a:pt x="1103" y="1200"/>
                  <a:pt x="1099" y="1188"/>
                  <a:pt x="1109" y="1189"/>
                </a:cubicBezTo>
                <a:close/>
                <a:moveTo>
                  <a:pt x="966" y="1288"/>
                </a:moveTo>
                <a:cubicBezTo>
                  <a:pt x="964" y="1286"/>
                  <a:pt x="969" y="1283"/>
                  <a:pt x="972" y="1283"/>
                </a:cubicBezTo>
                <a:cubicBezTo>
                  <a:pt x="973" y="1285"/>
                  <a:pt x="969" y="1287"/>
                  <a:pt x="966" y="1288"/>
                </a:cubicBezTo>
                <a:close/>
                <a:moveTo>
                  <a:pt x="934" y="1303"/>
                </a:moveTo>
                <a:cubicBezTo>
                  <a:pt x="932" y="1303"/>
                  <a:pt x="931" y="1301"/>
                  <a:pt x="928" y="1301"/>
                </a:cubicBezTo>
                <a:cubicBezTo>
                  <a:pt x="931" y="1300"/>
                  <a:pt x="945" y="1293"/>
                  <a:pt x="950" y="1292"/>
                </a:cubicBezTo>
                <a:cubicBezTo>
                  <a:pt x="952" y="1295"/>
                  <a:pt x="944" y="1296"/>
                  <a:pt x="941" y="1298"/>
                </a:cubicBezTo>
                <a:cubicBezTo>
                  <a:pt x="937" y="1300"/>
                  <a:pt x="937" y="1302"/>
                  <a:pt x="934" y="1303"/>
                </a:cubicBezTo>
                <a:close/>
                <a:moveTo>
                  <a:pt x="743" y="1348"/>
                </a:moveTo>
                <a:cubicBezTo>
                  <a:pt x="741" y="1345"/>
                  <a:pt x="754" y="1344"/>
                  <a:pt x="753" y="1347"/>
                </a:cubicBezTo>
                <a:cubicBezTo>
                  <a:pt x="751" y="1348"/>
                  <a:pt x="747" y="1348"/>
                  <a:pt x="743" y="1348"/>
                </a:cubicBezTo>
                <a:close/>
                <a:moveTo>
                  <a:pt x="1099" y="1197"/>
                </a:moveTo>
                <a:cubicBezTo>
                  <a:pt x="1095" y="1201"/>
                  <a:pt x="1092" y="1201"/>
                  <a:pt x="1091" y="1200"/>
                </a:cubicBezTo>
                <a:cubicBezTo>
                  <a:pt x="1095" y="1196"/>
                  <a:pt x="1097" y="1195"/>
                  <a:pt x="1099" y="1197"/>
                </a:cubicBezTo>
                <a:close/>
                <a:moveTo>
                  <a:pt x="1127" y="354"/>
                </a:moveTo>
                <a:cubicBezTo>
                  <a:pt x="1122" y="355"/>
                  <a:pt x="1121" y="348"/>
                  <a:pt x="1120" y="345"/>
                </a:cubicBezTo>
                <a:cubicBezTo>
                  <a:pt x="1124" y="345"/>
                  <a:pt x="1126" y="351"/>
                  <a:pt x="1127" y="354"/>
                </a:cubicBezTo>
                <a:close/>
                <a:moveTo>
                  <a:pt x="1138" y="363"/>
                </a:moveTo>
                <a:cubicBezTo>
                  <a:pt x="1135" y="366"/>
                  <a:pt x="1127" y="356"/>
                  <a:pt x="1127" y="353"/>
                </a:cubicBezTo>
                <a:cubicBezTo>
                  <a:pt x="1131" y="353"/>
                  <a:pt x="1134" y="359"/>
                  <a:pt x="1138" y="363"/>
                </a:cubicBezTo>
                <a:close/>
                <a:moveTo>
                  <a:pt x="907" y="1307"/>
                </a:moveTo>
                <a:cubicBezTo>
                  <a:pt x="913" y="1305"/>
                  <a:pt x="922" y="1301"/>
                  <a:pt x="926" y="1301"/>
                </a:cubicBezTo>
                <a:cubicBezTo>
                  <a:pt x="928" y="1303"/>
                  <a:pt x="919" y="1307"/>
                  <a:pt x="917" y="1307"/>
                </a:cubicBezTo>
                <a:cubicBezTo>
                  <a:pt x="914" y="1308"/>
                  <a:pt x="906" y="1310"/>
                  <a:pt x="907" y="1307"/>
                </a:cubicBezTo>
                <a:close/>
                <a:moveTo>
                  <a:pt x="855" y="1326"/>
                </a:moveTo>
                <a:cubicBezTo>
                  <a:pt x="852" y="1331"/>
                  <a:pt x="846" y="1328"/>
                  <a:pt x="841" y="1329"/>
                </a:cubicBezTo>
                <a:cubicBezTo>
                  <a:pt x="842" y="1327"/>
                  <a:pt x="845" y="1326"/>
                  <a:pt x="847" y="1326"/>
                </a:cubicBezTo>
                <a:cubicBezTo>
                  <a:pt x="847" y="1326"/>
                  <a:pt x="847" y="1328"/>
                  <a:pt x="848" y="1328"/>
                </a:cubicBezTo>
                <a:cubicBezTo>
                  <a:pt x="851" y="1329"/>
                  <a:pt x="854" y="1323"/>
                  <a:pt x="855" y="1326"/>
                </a:cubicBezTo>
                <a:close/>
                <a:moveTo>
                  <a:pt x="809" y="1336"/>
                </a:moveTo>
                <a:cubicBezTo>
                  <a:pt x="812" y="1336"/>
                  <a:pt x="820" y="1332"/>
                  <a:pt x="820" y="1335"/>
                </a:cubicBezTo>
                <a:cubicBezTo>
                  <a:pt x="818" y="1337"/>
                  <a:pt x="808" y="1340"/>
                  <a:pt x="809" y="1336"/>
                </a:cubicBezTo>
                <a:close/>
                <a:moveTo>
                  <a:pt x="590" y="183"/>
                </a:moveTo>
                <a:cubicBezTo>
                  <a:pt x="594" y="183"/>
                  <a:pt x="597" y="182"/>
                  <a:pt x="601" y="181"/>
                </a:cubicBezTo>
                <a:cubicBezTo>
                  <a:pt x="601" y="183"/>
                  <a:pt x="601" y="183"/>
                  <a:pt x="601" y="183"/>
                </a:cubicBezTo>
                <a:cubicBezTo>
                  <a:pt x="598" y="183"/>
                  <a:pt x="594" y="184"/>
                  <a:pt x="590" y="185"/>
                </a:cubicBezTo>
                <a:lnTo>
                  <a:pt x="590" y="183"/>
                </a:lnTo>
                <a:close/>
                <a:moveTo>
                  <a:pt x="1096" y="322"/>
                </a:moveTo>
                <a:cubicBezTo>
                  <a:pt x="1099" y="324"/>
                  <a:pt x="1101" y="326"/>
                  <a:pt x="1101" y="328"/>
                </a:cubicBezTo>
                <a:cubicBezTo>
                  <a:pt x="1100" y="330"/>
                  <a:pt x="1098" y="331"/>
                  <a:pt x="1094" y="327"/>
                </a:cubicBezTo>
                <a:cubicBezTo>
                  <a:pt x="1095" y="326"/>
                  <a:pt x="1097" y="328"/>
                  <a:pt x="1098" y="327"/>
                </a:cubicBezTo>
                <a:cubicBezTo>
                  <a:pt x="1100" y="326"/>
                  <a:pt x="1092" y="323"/>
                  <a:pt x="1096" y="322"/>
                </a:cubicBezTo>
                <a:close/>
                <a:moveTo>
                  <a:pt x="1181" y="425"/>
                </a:moveTo>
                <a:cubicBezTo>
                  <a:pt x="1179" y="421"/>
                  <a:pt x="1177" y="416"/>
                  <a:pt x="1175" y="412"/>
                </a:cubicBezTo>
                <a:cubicBezTo>
                  <a:pt x="1180" y="415"/>
                  <a:pt x="1184" y="422"/>
                  <a:pt x="1181" y="425"/>
                </a:cubicBezTo>
                <a:close/>
                <a:moveTo>
                  <a:pt x="905" y="1311"/>
                </a:moveTo>
                <a:cubicBezTo>
                  <a:pt x="901" y="1313"/>
                  <a:pt x="899" y="1312"/>
                  <a:pt x="896" y="1313"/>
                </a:cubicBezTo>
                <a:cubicBezTo>
                  <a:pt x="897" y="1311"/>
                  <a:pt x="901" y="1309"/>
                  <a:pt x="905" y="1308"/>
                </a:cubicBezTo>
                <a:cubicBezTo>
                  <a:pt x="905" y="1309"/>
                  <a:pt x="904" y="1310"/>
                  <a:pt x="905" y="1311"/>
                </a:cubicBezTo>
                <a:close/>
                <a:moveTo>
                  <a:pt x="672" y="1343"/>
                </a:moveTo>
                <a:cubicBezTo>
                  <a:pt x="675" y="1343"/>
                  <a:pt x="682" y="1342"/>
                  <a:pt x="680" y="1345"/>
                </a:cubicBezTo>
                <a:cubicBezTo>
                  <a:pt x="676" y="1345"/>
                  <a:pt x="672" y="1346"/>
                  <a:pt x="672" y="1343"/>
                </a:cubicBezTo>
                <a:close/>
                <a:moveTo>
                  <a:pt x="658" y="1342"/>
                </a:moveTo>
                <a:cubicBezTo>
                  <a:pt x="663" y="1343"/>
                  <a:pt x="666" y="1340"/>
                  <a:pt x="666" y="1344"/>
                </a:cubicBezTo>
                <a:cubicBezTo>
                  <a:pt x="664" y="1345"/>
                  <a:pt x="658" y="1344"/>
                  <a:pt x="658" y="1342"/>
                </a:cubicBezTo>
                <a:close/>
                <a:moveTo>
                  <a:pt x="1148" y="377"/>
                </a:moveTo>
                <a:cubicBezTo>
                  <a:pt x="1152" y="382"/>
                  <a:pt x="1152" y="382"/>
                  <a:pt x="1152" y="382"/>
                </a:cubicBezTo>
                <a:cubicBezTo>
                  <a:pt x="1150" y="385"/>
                  <a:pt x="1145" y="379"/>
                  <a:pt x="1148" y="377"/>
                </a:cubicBezTo>
                <a:close/>
                <a:moveTo>
                  <a:pt x="1157" y="388"/>
                </a:moveTo>
                <a:cubicBezTo>
                  <a:pt x="1161" y="393"/>
                  <a:pt x="1163" y="396"/>
                  <a:pt x="1161" y="399"/>
                </a:cubicBezTo>
                <a:cubicBezTo>
                  <a:pt x="1159" y="398"/>
                  <a:pt x="1158" y="396"/>
                  <a:pt x="1157" y="393"/>
                </a:cubicBezTo>
                <a:cubicBezTo>
                  <a:pt x="1156" y="391"/>
                  <a:pt x="1156" y="389"/>
                  <a:pt x="1157" y="388"/>
                </a:cubicBezTo>
                <a:close/>
                <a:moveTo>
                  <a:pt x="631" y="1341"/>
                </a:moveTo>
                <a:cubicBezTo>
                  <a:pt x="623" y="1340"/>
                  <a:pt x="623" y="1340"/>
                  <a:pt x="623" y="1340"/>
                </a:cubicBezTo>
                <a:cubicBezTo>
                  <a:pt x="622" y="1336"/>
                  <a:pt x="633" y="1338"/>
                  <a:pt x="631" y="1341"/>
                </a:cubicBezTo>
                <a:close/>
                <a:moveTo>
                  <a:pt x="1192" y="437"/>
                </a:moveTo>
                <a:cubicBezTo>
                  <a:pt x="1189" y="439"/>
                  <a:pt x="1189" y="439"/>
                  <a:pt x="1189" y="439"/>
                </a:cubicBezTo>
                <a:cubicBezTo>
                  <a:pt x="1188" y="436"/>
                  <a:pt x="1182" y="431"/>
                  <a:pt x="1184" y="429"/>
                </a:cubicBezTo>
                <a:cubicBezTo>
                  <a:pt x="1186" y="428"/>
                  <a:pt x="1189" y="433"/>
                  <a:pt x="1192" y="437"/>
                </a:cubicBezTo>
                <a:close/>
                <a:moveTo>
                  <a:pt x="1199" y="458"/>
                </a:moveTo>
                <a:cubicBezTo>
                  <a:pt x="1195" y="454"/>
                  <a:pt x="1199" y="453"/>
                  <a:pt x="1197" y="450"/>
                </a:cubicBezTo>
                <a:cubicBezTo>
                  <a:pt x="1196" y="447"/>
                  <a:pt x="1192" y="446"/>
                  <a:pt x="1192" y="442"/>
                </a:cubicBezTo>
                <a:cubicBezTo>
                  <a:pt x="1195" y="439"/>
                  <a:pt x="1196" y="447"/>
                  <a:pt x="1198" y="450"/>
                </a:cubicBezTo>
                <a:cubicBezTo>
                  <a:pt x="1200" y="453"/>
                  <a:pt x="1208" y="462"/>
                  <a:pt x="1206" y="467"/>
                </a:cubicBezTo>
                <a:cubicBezTo>
                  <a:pt x="1207" y="469"/>
                  <a:pt x="1206" y="466"/>
                  <a:pt x="1205" y="463"/>
                </a:cubicBezTo>
                <a:cubicBezTo>
                  <a:pt x="1204" y="460"/>
                  <a:pt x="1201" y="457"/>
                  <a:pt x="1199" y="458"/>
                </a:cubicBezTo>
                <a:close/>
                <a:moveTo>
                  <a:pt x="1251" y="962"/>
                </a:moveTo>
                <a:cubicBezTo>
                  <a:pt x="1249" y="960"/>
                  <a:pt x="1254" y="947"/>
                  <a:pt x="1256" y="944"/>
                </a:cubicBezTo>
                <a:cubicBezTo>
                  <a:pt x="1259" y="946"/>
                  <a:pt x="1253" y="959"/>
                  <a:pt x="1251" y="962"/>
                </a:cubicBezTo>
                <a:close/>
                <a:moveTo>
                  <a:pt x="1137" y="1145"/>
                </a:moveTo>
                <a:cubicBezTo>
                  <a:pt x="1134" y="1140"/>
                  <a:pt x="1144" y="1134"/>
                  <a:pt x="1147" y="1131"/>
                </a:cubicBezTo>
                <a:cubicBezTo>
                  <a:pt x="1150" y="1127"/>
                  <a:pt x="1154" y="1122"/>
                  <a:pt x="1158" y="1116"/>
                </a:cubicBezTo>
                <a:cubicBezTo>
                  <a:pt x="1160" y="1113"/>
                  <a:pt x="1163" y="1111"/>
                  <a:pt x="1165" y="1108"/>
                </a:cubicBezTo>
                <a:cubicBezTo>
                  <a:pt x="1167" y="1105"/>
                  <a:pt x="1169" y="1102"/>
                  <a:pt x="1171" y="1099"/>
                </a:cubicBezTo>
                <a:cubicBezTo>
                  <a:pt x="1172" y="1097"/>
                  <a:pt x="1176" y="1094"/>
                  <a:pt x="1178" y="1091"/>
                </a:cubicBezTo>
                <a:cubicBezTo>
                  <a:pt x="1179" y="1089"/>
                  <a:pt x="1179" y="1088"/>
                  <a:pt x="1180" y="1086"/>
                </a:cubicBezTo>
                <a:cubicBezTo>
                  <a:pt x="1180" y="1085"/>
                  <a:pt x="1181" y="1083"/>
                  <a:pt x="1181" y="1082"/>
                </a:cubicBezTo>
                <a:cubicBezTo>
                  <a:pt x="1183" y="1080"/>
                  <a:pt x="1186" y="1078"/>
                  <a:pt x="1188" y="1075"/>
                </a:cubicBezTo>
                <a:cubicBezTo>
                  <a:pt x="1192" y="1070"/>
                  <a:pt x="1197" y="1064"/>
                  <a:pt x="1200" y="1057"/>
                </a:cubicBezTo>
                <a:cubicBezTo>
                  <a:pt x="1204" y="1050"/>
                  <a:pt x="1208" y="1043"/>
                  <a:pt x="1211" y="1037"/>
                </a:cubicBezTo>
                <a:cubicBezTo>
                  <a:pt x="1214" y="1031"/>
                  <a:pt x="1218" y="1026"/>
                  <a:pt x="1221" y="1021"/>
                </a:cubicBezTo>
                <a:cubicBezTo>
                  <a:pt x="1224" y="1016"/>
                  <a:pt x="1225" y="1009"/>
                  <a:pt x="1227" y="1005"/>
                </a:cubicBezTo>
                <a:cubicBezTo>
                  <a:pt x="1229" y="1001"/>
                  <a:pt x="1232" y="999"/>
                  <a:pt x="1234" y="996"/>
                </a:cubicBezTo>
                <a:cubicBezTo>
                  <a:pt x="1236" y="992"/>
                  <a:pt x="1238" y="987"/>
                  <a:pt x="1239" y="983"/>
                </a:cubicBezTo>
                <a:cubicBezTo>
                  <a:pt x="1241" y="978"/>
                  <a:pt x="1243" y="974"/>
                  <a:pt x="1245" y="970"/>
                </a:cubicBezTo>
                <a:cubicBezTo>
                  <a:pt x="1248" y="971"/>
                  <a:pt x="1248" y="971"/>
                  <a:pt x="1248" y="971"/>
                </a:cubicBezTo>
                <a:cubicBezTo>
                  <a:pt x="1248" y="977"/>
                  <a:pt x="1245" y="977"/>
                  <a:pt x="1243" y="981"/>
                </a:cubicBezTo>
                <a:cubicBezTo>
                  <a:pt x="1238" y="991"/>
                  <a:pt x="1235" y="1000"/>
                  <a:pt x="1230" y="1009"/>
                </a:cubicBezTo>
                <a:cubicBezTo>
                  <a:pt x="1227" y="1017"/>
                  <a:pt x="1223" y="1024"/>
                  <a:pt x="1219" y="1032"/>
                </a:cubicBezTo>
                <a:cubicBezTo>
                  <a:pt x="1217" y="1035"/>
                  <a:pt x="1215" y="1038"/>
                  <a:pt x="1213" y="1042"/>
                </a:cubicBezTo>
                <a:cubicBezTo>
                  <a:pt x="1211" y="1045"/>
                  <a:pt x="1209" y="1048"/>
                  <a:pt x="1207" y="1051"/>
                </a:cubicBezTo>
                <a:cubicBezTo>
                  <a:pt x="1205" y="1054"/>
                  <a:pt x="1205" y="1056"/>
                  <a:pt x="1203" y="1059"/>
                </a:cubicBezTo>
                <a:cubicBezTo>
                  <a:pt x="1202" y="1061"/>
                  <a:pt x="1201" y="1063"/>
                  <a:pt x="1199" y="1065"/>
                </a:cubicBezTo>
                <a:cubicBezTo>
                  <a:pt x="1197" y="1067"/>
                  <a:pt x="1196" y="1068"/>
                  <a:pt x="1194" y="1070"/>
                </a:cubicBezTo>
                <a:cubicBezTo>
                  <a:pt x="1193" y="1073"/>
                  <a:pt x="1192" y="1076"/>
                  <a:pt x="1190" y="1079"/>
                </a:cubicBezTo>
                <a:cubicBezTo>
                  <a:pt x="1189" y="1081"/>
                  <a:pt x="1186" y="1083"/>
                  <a:pt x="1185" y="1085"/>
                </a:cubicBezTo>
                <a:cubicBezTo>
                  <a:pt x="1183" y="1088"/>
                  <a:pt x="1182" y="1092"/>
                  <a:pt x="1180" y="1095"/>
                </a:cubicBezTo>
                <a:cubicBezTo>
                  <a:pt x="1179" y="1097"/>
                  <a:pt x="1178" y="1097"/>
                  <a:pt x="1176" y="1099"/>
                </a:cubicBezTo>
                <a:cubicBezTo>
                  <a:pt x="1174" y="1101"/>
                  <a:pt x="1175" y="1102"/>
                  <a:pt x="1174" y="1104"/>
                </a:cubicBezTo>
                <a:cubicBezTo>
                  <a:pt x="1171" y="1107"/>
                  <a:pt x="1167" y="1110"/>
                  <a:pt x="1164" y="1114"/>
                </a:cubicBezTo>
                <a:cubicBezTo>
                  <a:pt x="1160" y="1118"/>
                  <a:pt x="1156" y="1124"/>
                  <a:pt x="1152" y="1129"/>
                </a:cubicBezTo>
                <a:cubicBezTo>
                  <a:pt x="1150" y="1132"/>
                  <a:pt x="1148" y="1135"/>
                  <a:pt x="1145" y="1137"/>
                </a:cubicBezTo>
                <a:cubicBezTo>
                  <a:pt x="1143" y="1140"/>
                  <a:pt x="1140" y="1142"/>
                  <a:pt x="1137" y="1145"/>
                </a:cubicBezTo>
                <a:close/>
                <a:moveTo>
                  <a:pt x="841" y="1327"/>
                </a:moveTo>
                <a:cubicBezTo>
                  <a:pt x="840" y="1329"/>
                  <a:pt x="830" y="1330"/>
                  <a:pt x="831" y="1327"/>
                </a:cubicBezTo>
                <a:cubicBezTo>
                  <a:pt x="836" y="1325"/>
                  <a:pt x="838" y="1326"/>
                  <a:pt x="841" y="1327"/>
                </a:cubicBezTo>
                <a:close/>
                <a:moveTo>
                  <a:pt x="797" y="1335"/>
                </a:moveTo>
                <a:cubicBezTo>
                  <a:pt x="797" y="1332"/>
                  <a:pt x="797" y="1332"/>
                  <a:pt x="797" y="1332"/>
                </a:cubicBezTo>
                <a:cubicBezTo>
                  <a:pt x="804" y="1332"/>
                  <a:pt x="811" y="1328"/>
                  <a:pt x="813" y="1332"/>
                </a:cubicBezTo>
                <a:cubicBezTo>
                  <a:pt x="807" y="1333"/>
                  <a:pt x="801" y="1333"/>
                  <a:pt x="797" y="1335"/>
                </a:cubicBezTo>
                <a:close/>
                <a:moveTo>
                  <a:pt x="1232" y="520"/>
                </a:moveTo>
                <a:cubicBezTo>
                  <a:pt x="1230" y="516"/>
                  <a:pt x="1232" y="516"/>
                  <a:pt x="1230" y="513"/>
                </a:cubicBezTo>
                <a:cubicBezTo>
                  <a:pt x="1232" y="512"/>
                  <a:pt x="1236" y="520"/>
                  <a:pt x="1232" y="520"/>
                </a:cubicBezTo>
                <a:close/>
                <a:moveTo>
                  <a:pt x="699" y="1337"/>
                </a:moveTo>
                <a:cubicBezTo>
                  <a:pt x="704" y="1337"/>
                  <a:pt x="706" y="1335"/>
                  <a:pt x="710" y="1337"/>
                </a:cubicBezTo>
                <a:cubicBezTo>
                  <a:pt x="702" y="1340"/>
                  <a:pt x="713" y="1336"/>
                  <a:pt x="713" y="1341"/>
                </a:cubicBezTo>
                <a:cubicBezTo>
                  <a:pt x="708" y="1343"/>
                  <a:pt x="699" y="1340"/>
                  <a:pt x="699" y="1337"/>
                </a:cubicBezTo>
                <a:close/>
                <a:moveTo>
                  <a:pt x="524" y="1312"/>
                </a:moveTo>
                <a:cubicBezTo>
                  <a:pt x="529" y="1309"/>
                  <a:pt x="539" y="1318"/>
                  <a:pt x="545" y="1317"/>
                </a:cubicBezTo>
                <a:cubicBezTo>
                  <a:pt x="545" y="1318"/>
                  <a:pt x="547" y="1318"/>
                  <a:pt x="548" y="1319"/>
                </a:cubicBezTo>
                <a:cubicBezTo>
                  <a:pt x="544" y="1321"/>
                  <a:pt x="528" y="1315"/>
                  <a:pt x="524" y="1312"/>
                </a:cubicBezTo>
                <a:close/>
                <a:moveTo>
                  <a:pt x="457" y="1282"/>
                </a:moveTo>
                <a:cubicBezTo>
                  <a:pt x="460" y="1281"/>
                  <a:pt x="465" y="1286"/>
                  <a:pt x="466" y="1287"/>
                </a:cubicBezTo>
                <a:cubicBezTo>
                  <a:pt x="463" y="1290"/>
                  <a:pt x="457" y="1284"/>
                  <a:pt x="457" y="1282"/>
                </a:cubicBezTo>
                <a:close/>
                <a:moveTo>
                  <a:pt x="478" y="1292"/>
                </a:moveTo>
                <a:cubicBezTo>
                  <a:pt x="477" y="1294"/>
                  <a:pt x="471" y="1290"/>
                  <a:pt x="469" y="1289"/>
                </a:cubicBezTo>
                <a:cubicBezTo>
                  <a:pt x="469" y="1288"/>
                  <a:pt x="471" y="1289"/>
                  <a:pt x="473" y="1289"/>
                </a:cubicBezTo>
                <a:cubicBezTo>
                  <a:pt x="475" y="1290"/>
                  <a:pt x="477" y="1291"/>
                  <a:pt x="478" y="1292"/>
                </a:cubicBezTo>
                <a:close/>
                <a:moveTo>
                  <a:pt x="431" y="1270"/>
                </a:moveTo>
                <a:cubicBezTo>
                  <a:pt x="432" y="1273"/>
                  <a:pt x="427" y="1267"/>
                  <a:pt x="424" y="1265"/>
                </a:cubicBezTo>
                <a:cubicBezTo>
                  <a:pt x="420" y="1262"/>
                  <a:pt x="416" y="1261"/>
                  <a:pt x="413" y="1259"/>
                </a:cubicBezTo>
                <a:cubicBezTo>
                  <a:pt x="416" y="1258"/>
                  <a:pt x="419" y="1259"/>
                  <a:pt x="423" y="1262"/>
                </a:cubicBezTo>
                <a:cubicBezTo>
                  <a:pt x="426" y="1265"/>
                  <a:pt x="429" y="1268"/>
                  <a:pt x="431" y="1270"/>
                </a:cubicBezTo>
                <a:close/>
                <a:moveTo>
                  <a:pt x="400" y="1249"/>
                </a:moveTo>
                <a:cubicBezTo>
                  <a:pt x="405" y="1252"/>
                  <a:pt x="412" y="1253"/>
                  <a:pt x="410" y="1257"/>
                </a:cubicBezTo>
                <a:cubicBezTo>
                  <a:pt x="406" y="1255"/>
                  <a:pt x="399" y="1253"/>
                  <a:pt x="400" y="1249"/>
                </a:cubicBezTo>
                <a:close/>
                <a:moveTo>
                  <a:pt x="312" y="1185"/>
                </a:moveTo>
                <a:cubicBezTo>
                  <a:pt x="311" y="1182"/>
                  <a:pt x="309" y="1177"/>
                  <a:pt x="303" y="1175"/>
                </a:cubicBezTo>
                <a:cubicBezTo>
                  <a:pt x="305" y="1171"/>
                  <a:pt x="309" y="1175"/>
                  <a:pt x="312" y="1179"/>
                </a:cubicBezTo>
                <a:cubicBezTo>
                  <a:pt x="315" y="1183"/>
                  <a:pt x="317" y="1187"/>
                  <a:pt x="312" y="1185"/>
                </a:cubicBezTo>
                <a:close/>
                <a:moveTo>
                  <a:pt x="1176" y="427"/>
                </a:moveTo>
                <a:cubicBezTo>
                  <a:pt x="1175" y="428"/>
                  <a:pt x="1167" y="422"/>
                  <a:pt x="1170" y="420"/>
                </a:cubicBezTo>
                <a:cubicBezTo>
                  <a:pt x="1172" y="421"/>
                  <a:pt x="1174" y="424"/>
                  <a:pt x="1176" y="427"/>
                </a:cubicBezTo>
                <a:close/>
                <a:moveTo>
                  <a:pt x="1178" y="431"/>
                </a:moveTo>
                <a:cubicBezTo>
                  <a:pt x="1180" y="431"/>
                  <a:pt x="1185" y="440"/>
                  <a:pt x="1183" y="441"/>
                </a:cubicBezTo>
                <a:cubicBezTo>
                  <a:pt x="1178" y="436"/>
                  <a:pt x="1181" y="435"/>
                  <a:pt x="1178" y="431"/>
                </a:cubicBezTo>
                <a:close/>
                <a:moveTo>
                  <a:pt x="330" y="1193"/>
                </a:moveTo>
                <a:cubicBezTo>
                  <a:pt x="331" y="1195"/>
                  <a:pt x="334" y="1197"/>
                  <a:pt x="336" y="1199"/>
                </a:cubicBezTo>
                <a:cubicBezTo>
                  <a:pt x="338" y="1201"/>
                  <a:pt x="339" y="1203"/>
                  <a:pt x="337" y="1204"/>
                </a:cubicBezTo>
                <a:cubicBezTo>
                  <a:pt x="333" y="1200"/>
                  <a:pt x="330" y="1201"/>
                  <a:pt x="331" y="1197"/>
                </a:cubicBezTo>
                <a:cubicBezTo>
                  <a:pt x="331" y="1196"/>
                  <a:pt x="328" y="1194"/>
                  <a:pt x="330" y="1193"/>
                </a:cubicBezTo>
                <a:close/>
                <a:moveTo>
                  <a:pt x="260" y="1126"/>
                </a:moveTo>
                <a:cubicBezTo>
                  <a:pt x="262" y="1124"/>
                  <a:pt x="269" y="1132"/>
                  <a:pt x="266" y="1133"/>
                </a:cubicBezTo>
                <a:cubicBezTo>
                  <a:pt x="262" y="1130"/>
                  <a:pt x="261" y="1129"/>
                  <a:pt x="260" y="1126"/>
                </a:cubicBezTo>
                <a:close/>
                <a:moveTo>
                  <a:pt x="1206" y="476"/>
                </a:moveTo>
                <a:cubicBezTo>
                  <a:pt x="1209" y="480"/>
                  <a:pt x="1210" y="484"/>
                  <a:pt x="1211" y="487"/>
                </a:cubicBezTo>
                <a:cubicBezTo>
                  <a:pt x="1209" y="486"/>
                  <a:pt x="1202" y="477"/>
                  <a:pt x="1206" y="476"/>
                </a:cubicBezTo>
                <a:close/>
                <a:moveTo>
                  <a:pt x="656" y="1334"/>
                </a:moveTo>
                <a:cubicBezTo>
                  <a:pt x="652" y="1333"/>
                  <a:pt x="645" y="1334"/>
                  <a:pt x="647" y="1331"/>
                </a:cubicBezTo>
                <a:cubicBezTo>
                  <a:pt x="650" y="1332"/>
                  <a:pt x="657" y="1331"/>
                  <a:pt x="656" y="1334"/>
                </a:cubicBezTo>
                <a:close/>
                <a:moveTo>
                  <a:pt x="536" y="1311"/>
                </a:moveTo>
                <a:cubicBezTo>
                  <a:pt x="524" y="1306"/>
                  <a:pt x="519" y="1304"/>
                  <a:pt x="509" y="1299"/>
                </a:cubicBezTo>
                <a:cubicBezTo>
                  <a:pt x="512" y="1296"/>
                  <a:pt x="516" y="1301"/>
                  <a:pt x="519" y="1302"/>
                </a:cubicBezTo>
                <a:cubicBezTo>
                  <a:pt x="524" y="1303"/>
                  <a:pt x="529" y="1301"/>
                  <a:pt x="536" y="1304"/>
                </a:cubicBezTo>
                <a:cubicBezTo>
                  <a:pt x="537" y="1307"/>
                  <a:pt x="535" y="1307"/>
                  <a:pt x="536" y="1311"/>
                </a:cubicBezTo>
                <a:close/>
                <a:moveTo>
                  <a:pt x="344" y="1208"/>
                </a:moveTo>
                <a:cubicBezTo>
                  <a:pt x="345" y="1204"/>
                  <a:pt x="349" y="1211"/>
                  <a:pt x="352" y="1213"/>
                </a:cubicBezTo>
                <a:cubicBezTo>
                  <a:pt x="354" y="1215"/>
                  <a:pt x="355" y="1215"/>
                  <a:pt x="357" y="1217"/>
                </a:cubicBezTo>
                <a:cubicBezTo>
                  <a:pt x="359" y="1218"/>
                  <a:pt x="361" y="1219"/>
                  <a:pt x="362" y="1221"/>
                </a:cubicBezTo>
                <a:cubicBezTo>
                  <a:pt x="356" y="1221"/>
                  <a:pt x="347" y="1210"/>
                  <a:pt x="344" y="1208"/>
                </a:cubicBezTo>
                <a:close/>
                <a:moveTo>
                  <a:pt x="244" y="1105"/>
                </a:moveTo>
                <a:cubicBezTo>
                  <a:pt x="246" y="1103"/>
                  <a:pt x="253" y="1112"/>
                  <a:pt x="252" y="1114"/>
                </a:cubicBezTo>
                <a:cubicBezTo>
                  <a:pt x="250" y="1117"/>
                  <a:pt x="244" y="1107"/>
                  <a:pt x="244" y="1105"/>
                </a:cubicBezTo>
                <a:close/>
                <a:moveTo>
                  <a:pt x="231" y="1084"/>
                </a:moveTo>
                <a:cubicBezTo>
                  <a:pt x="234" y="1088"/>
                  <a:pt x="238" y="1093"/>
                  <a:pt x="238" y="1096"/>
                </a:cubicBezTo>
                <a:cubicBezTo>
                  <a:pt x="236" y="1097"/>
                  <a:pt x="227" y="1085"/>
                  <a:pt x="231" y="1084"/>
                </a:cubicBezTo>
                <a:close/>
                <a:moveTo>
                  <a:pt x="1267" y="689"/>
                </a:moveTo>
                <a:cubicBezTo>
                  <a:pt x="1266" y="688"/>
                  <a:pt x="1265" y="688"/>
                  <a:pt x="1264" y="690"/>
                </a:cubicBezTo>
                <a:cubicBezTo>
                  <a:pt x="1264" y="696"/>
                  <a:pt x="1265" y="698"/>
                  <a:pt x="1265" y="703"/>
                </a:cubicBezTo>
                <a:cubicBezTo>
                  <a:pt x="1265" y="706"/>
                  <a:pt x="1264" y="707"/>
                  <a:pt x="1264" y="710"/>
                </a:cubicBezTo>
                <a:cubicBezTo>
                  <a:pt x="1264" y="711"/>
                  <a:pt x="1265" y="713"/>
                  <a:pt x="1265" y="715"/>
                </a:cubicBezTo>
                <a:cubicBezTo>
                  <a:pt x="1265" y="716"/>
                  <a:pt x="1265" y="718"/>
                  <a:pt x="1265" y="720"/>
                </a:cubicBezTo>
                <a:cubicBezTo>
                  <a:pt x="1266" y="724"/>
                  <a:pt x="1266" y="728"/>
                  <a:pt x="1266" y="732"/>
                </a:cubicBezTo>
                <a:cubicBezTo>
                  <a:pt x="1266" y="738"/>
                  <a:pt x="1269" y="732"/>
                  <a:pt x="1269" y="735"/>
                </a:cubicBezTo>
                <a:cubicBezTo>
                  <a:pt x="1270" y="738"/>
                  <a:pt x="1268" y="738"/>
                  <a:pt x="1267" y="738"/>
                </a:cubicBezTo>
                <a:cubicBezTo>
                  <a:pt x="1267" y="741"/>
                  <a:pt x="1269" y="740"/>
                  <a:pt x="1269" y="743"/>
                </a:cubicBezTo>
                <a:cubicBezTo>
                  <a:pt x="1269" y="745"/>
                  <a:pt x="1268" y="745"/>
                  <a:pt x="1268" y="747"/>
                </a:cubicBezTo>
                <a:cubicBezTo>
                  <a:pt x="1268" y="752"/>
                  <a:pt x="1269" y="753"/>
                  <a:pt x="1268" y="758"/>
                </a:cubicBezTo>
                <a:cubicBezTo>
                  <a:pt x="1268" y="760"/>
                  <a:pt x="1267" y="761"/>
                  <a:pt x="1266" y="762"/>
                </a:cubicBezTo>
                <a:cubicBezTo>
                  <a:pt x="1266" y="763"/>
                  <a:pt x="1265" y="768"/>
                  <a:pt x="1265" y="772"/>
                </a:cubicBezTo>
                <a:cubicBezTo>
                  <a:pt x="1264" y="777"/>
                  <a:pt x="1263" y="782"/>
                  <a:pt x="1263" y="785"/>
                </a:cubicBezTo>
                <a:cubicBezTo>
                  <a:pt x="1264" y="791"/>
                  <a:pt x="1265" y="791"/>
                  <a:pt x="1266" y="797"/>
                </a:cubicBezTo>
                <a:cubicBezTo>
                  <a:pt x="1264" y="798"/>
                  <a:pt x="1265" y="802"/>
                  <a:pt x="1264" y="805"/>
                </a:cubicBezTo>
                <a:cubicBezTo>
                  <a:pt x="1264" y="805"/>
                  <a:pt x="1262" y="804"/>
                  <a:pt x="1262" y="805"/>
                </a:cubicBezTo>
                <a:cubicBezTo>
                  <a:pt x="1261" y="807"/>
                  <a:pt x="1262" y="811"/>
                  <a:pt x="1260" y="813"/>
                </a:cubicBezTo>
                <a:cubicBezTo>
                  <a:pt x="1260" y="814"/>
                  <a:pt x="1259" y="814"/>
                  <a:pt x="1259" y="815"/>
                </a:cubicBezTo>
                <a:cubicBezTo>
                  <a:pt x="1257" y="819"/>
                  <a:pt x="1256" y="824"/>
                  <a:pt x="1256" y="831"/>
                </a:cubicBezTo>
                <a:cubicBezTo>
                  <a:pt x="1256" y="834"/>
                  <a:pt x="1257" y="835"/>
                  <a:pt x="1257" y="839"/>
                </a:cubicBezTo>
                <a:cubicBezTo>
                  <a:pt x="1255" y="838"/>
                  <a:pt x="1254" y="840"/>
                  <a:pt x="1252" y="843"/>
                </a:cubicBezTo>
                <a:cubicBezTo>
                  <a:pt x="1251" y="846"/>
                  <a:pt x="1253" y="849"/>
                  <a:pt x="1252" y="853"/>
                </a:cubicBezTo>
                <a:cubicBezTo>
                  <a:pt x="1251" y="857"/>
                  <a:pt x="1248" y="859"/>
                  <a:pt x="1246" y="863"/>
                </a:cubicBezTo>
                <a:cubicBezTo>
                  <a:pt x="1245" y="866"/>
                  <a:pt x="1245" y="871"/>
                  <a:pt x="1244" y="876"/>
                </a:cubicBezTo>
                <a:cubicBezTo>
                  <a:pt x="1243" y="879"/>
                  <a:pt x="1241" y="881"/>
                  <a:pt x="1240" y="884"/>
                </a:cubicBezTo>
                <a:cubicBezTo>
                  <a:pt x="1239" y="888"/>
                  <a:pt x="1238" y="893"/>
                  <a:pt x="1237" y="896"/>
                </a:cubicBezTo>
                <a:cubicBezTo>
                  <a:pt x="1237" y="897"/>
                  <a:pt x="1234" y="900"/>
                  <a:pt x="1234" y="901"/>
                </a:cubicBezTo>
                <a:cubicBezTo>
                  <a:pt x="1234" y="901"/>
                  <a:pt x="1235" y="913"/>
                  <a:pt x="1231" y="914"/>
                </a:cubicBezTo>
                <a:cubicBezTo>
                  <a:pt x="1228" y="914"/>
                  <a:pt x="1230" y="915"/>
                  <a:pt x="1229" y="919"/>
                </a:cubicBezTo>
                <a:cubicBezTo>
                  <a:pt x="1228" y="921"/>
                  <a:pt x="1224" y="925"/>
                  <a:pt x="1228" y="927"/>
                </a:cubicBezTo>
                <a:cubicBezTo>
                  <a:pt x="1226" y="931"/>
                  <a:pt x="1224" y="928"/>
                  <a:pt x="1222" y="931"/>
                </a:cubicBezTo>
                <a:cubicBezTo>
                  <a:pt x="1221" y="933"/>
                  <a:pt x="1222" y="935"/>
                  <a:pt x="1221" y="938"/>
                </a:cubicBezTo>
                <a:cubicBezTo>
                  <a:pt x="1220" y="939"/>
                  <a:pt x="1218" y="939"/>
                  <a:pt x="1218" y="942"/>
                </a:cubicBezTo>
                <a:cubicBezTo>
                  <a:pt x="1217" y="947"/>
                  <a:pt x="1219" y="943"/>
                  <a:pt x="1220" y="946"/>
                </a:cubicBezTo>
                <a:cubicBezTo>
                  <a:pt x="1218" y="949"/>
                  <a:pt x="1217" y="949"/>
                  <a:pt x="1216" y="952"/>
                </a:cubicBezTo>
                <a:cubicBezTo>
                  <a:pt x="1215" y="955"/>
                  <a:pt x="1216" y="962"/>
                  <a:pt x="1213" y="962"/>
                </a:cubicBezTo>
                <a:cubicBezTo>
                  <a:pt x="1208" y="962"/>
                  <a:pt x="1213" y="963"/>
                  <a:pt x="1210" y="967"/>
                </a:cubicBezTo>
                <a:cubicBezTo>
                  <a:pt x="1209" y="969"/>
                  <a:pt x="1205" y="970"/>
                  <a:pt x="1203" y="972"/>
                </a:cubicBezTo>
                <a:cubicBezTo>
                  <a:pt x="1203" y="975"/>
                  <a:pt x="1202" y="979"/>
                  <a:pt x="1199" y="984"/>
                </a:cubicBezTo>
                <a:cubicBezTo>
                  <a:pt x="1197" y="988"/>
                  <a:pt x="1194" y="992"/>
                  <a:pt x="1192" y="993"/>
                </a:cubicBezTo>
                <a:cubicBezTo>
                  <a:pt x="1191" y="995"/>
                  <a:pt x="1190" y="997"/>
                  <a:pt x="1189" y="999"/>
                </a:cubicBezTo>
                <a:cubicBezTo>
                  <a:pt x="1188" y="1001"/>
                  <a:pt x="1188" y="1002"/>
                  <a:pt x="1189" y="1003"/>
                </a:cubicBezTo>
                <a:cubicBezTo>
                  <a:pt x="1186" y="1006"/>
                  <a:pt x="1188" y="1000"/>
                  <a:pt x="1185" y="1003"/>
                </a:cubicBezTo>
                <a:cubicBezTo>
                  <a:pt x="1182" y="1009"/>
                  <a:pt x="1182" y="1013"/>
                  <a:pt x="1176" y="1021"/>
                </a:cubicBezTo>
                <a:cubicBezTo>
                  <a:pt x="1172" y="1026"/>
                  <a:pt x="1164" y="1029"/>
                  <a:pt x="1167" y="1036"/>
                </a:cubicBezTo>
                <a:cubicBezTo>
                  <a:pt x="1163" y="1036"/>
                  <a:pt x="1163" y="1042"/>
                  <a:pt x="1159" y="1045"/>
                </a:cubicBezTo>
                <a:cubicBezTo>
                  <a:pt x="1159" y="1045"/>
                  <a:pt x="1155" y="1047"/>
                  <a:pt x="1154" y="1048"/>
                </a:cubicBezTo>
                <a:cubicBezTo>
                  <a:pt x="1153" y="1049"/>
                  <a:pt x="1152" y="1052"/>
                  <a:pt x="1151" y="1053"/>
                </a:cubicBezTo>
                <a:cubicBezTo>
                  <a:pt x="1150" y="1054"/>
                  <a:pt x="1148" y="1056"/>
                  <a:pt x="1146" y="1058"/>
                </a:cubicBezTo>
                <a:cubicBezTo>
                  <a:pt x="1145" y="1059"/>
                  <a:pt x="1144" y="1060"/>
                  <a:pt x="1143" y="1061"/>
                </a:cubicBezTo>
                <a:cubicBezTo>
                  <a:pt x="1142" y="1062"/>
                  <a:pt x="1141" y="1063"/>
                  <a:pt x="1140" y="1065"/>
                </a:cubicBezTo>
                <a:cubicBezTo>
                  <a:pt x="1138" y="1067"/>
                  <a:pt x="1138" y="1070"/>
                  <a:pt x="1136" y="1073"/>
                </a:cubicBezTo>
                <a:cubicBezTo>
                  <a:pt x="1134" y="1075"/>
                  <a:pt x="1133" y="1074"/>
                  <a:pt x="1132" y="1076"/>
                </a:cubicBezTo>
                <a:cubicBezTo>
                  <a:pt x="1131" y="1077"/>
                  <a:pt x="1130" y="1081"/>
                  <a:pt x="1128" y="1079"/>
                </a:cubicBezTo>
                <a:cubicBezTo>
                  <a:pt x="1125" y="1081"/>
                  <a:pt x="1126" y="1083"/>
                  <a:pt x="1124" y="1085"/>
                </a:cubicBezTo>
                <a:cubicBezTo>
                  <a:pt x="1122" y="1087"/>
                  <a:pt x="1121" y="1086"/>
                  <a:pt x="1119" y="1088"/>
                </a:cubicBezTo>
                <a:cubicBezTo>
                  <a:pt x="1116" y="1092"/>
                  <a:pt x="1115" y="1094"/>
                  <a:pt x="1112" y="1097"/>
                </a:cubicBezTo>
                <a:cubicBezTo>
                  <a:pt x="1111" y="1097"/>
                  <a:pt x="1111" y="1099"/>
                  <a:pt x="1110" y="1099"/>
                </a:cubicBezTo>
                <a:cubicBezTo>
                  <a:pt x="1110" y="1099"/>
                  <a:pt x="1109" y="1098"/>
                  <a:pt x="1109" y="1098"/>
                </a:cubicBezTo>
                <a:cubicBezTo>
                  <a:pt x="1106" y="1100"/>
                  <a:pt x="1102" y="1105"/>
                  <a:pt x="1101" y="1106"/>
                </a:cubicBezTo>
                <a:cubicBezTo>
                  <a:pt x="1099" y="1108"/>
                  <a:pt x="1098" y="1112"/>
                  <a:pt x="1096" y="1114"/>
                </a:cubicBezTo>
                <a:cubicBezTo>
                  <a:pt x="1094" y="1116"/>
                  <a:pt x="1092" y="1115"/>
                  <a:pt x="1090" y="1117"/>
                </a:cubicBezTo>
                <a:cubicBezTo>
                  <a:pt x="1087" y="1119"/>
                  <a:pt x="1088" y="1121"/>
                  <a:pt x="1086" y="1122"/>
                </a:cubicBezTo>
                <a:cubicBezTo>
                  <a:pt x="1084" y="1124"/>
                  <a:pt x="1082" y="1125"/>
                  <a:pt x="1080" y="1126"/>
                </a:cubicBezTo>
                <a:cubicBezTo>
                  <a:pt x="1079" y="1127"/>
                  <a:pt x="1077" y="1129"/>
                  <a:pt x="1076" y="1131"/>
                </a:cubicBezTo>
                <a:cubicBezTo>
                  <a:pt x="1074" y="1133"/>
                  <a:pt x="1072" y="1135"/>
                  <a:pt x="1069" y="1137"/>
                </a:cubicBezTo>
                <a:cubicBezTo>
                  <a:pt x="1067" y="1138"/>
                  <a:pt x="1066" y="1138"/>
                  <a:pt x="1064" y="1140"/>
                </a:cubicBezTo>
                <a:cubicBezTo>
                  <a:pt x="1062" y="1141"/>
                  <a:pt x="1060" y="1144"/>
                  <a:pt x="1058" y="1145"/>
                </a:cubicBezTo>
                <a:cubicBezTo>
                  <a:pt x="1057" y="1146"/>
                  <a:pt x="1055" y="1146"/>
                  <a:pt x="1054" y="1147"/>
                </a:cubicBezTo>
                <a:cubicBezTo>
                  <a:pt x="1051" y="1149"/>
                  <a:pt x="1047" y="1152"/>
                  <a:pt x="1044" y="1154"/>
                </a:cubicBezTo>
                <a:cubicBezTo>
                  <a:pt x="1043" y="1155"/>
                  <a:pt x="1043" y="1156"/>
                  <a:pt x="1042" y="1157"/>
                </a:cubicBezTo>
                <a:cubicBezTo>
                  <a:pt x="1040" y="1158"/>
                  <a:pt x="1038" y="1158"/>
                  <a:pt x="1036" y="1159"/>
                </a:cubicBezTo>
                <a:cubicBezTo>
                  <a:pt x="1034" y="1161"/>
                  <a:pt x="1032" y="1163"/>
                  <a:pt x="1029" y="1165"/>
                </a:cubicBezTo>
                <a:cubicBezTo>
                  <a:pt x="1027" y="1166"/>
                  <a:pt x="1024" y="1168"/>
                  <a:pt x="1022" y="1170"/>
                </a:cubicBezTo>
                <a:cubicBezTo>
                  <a:pt x="1019" y="1172"/>
                  <a:pt x="1015" y="1173"/>
                  <a:pt x="1013" y="1175"/>
                </a:cubicBezTo>
                <a:cubicBezTo>
                  <a:pt x="1010" y="1177"/>
                  <a:pt x="1007" y="1179"/>
                  <a:pt x="1004" y="1181"/>
                </a:cubicBezTo>
                <a:cubicBezTo>
                  <a:pt x="1002" y="1182"/>
                  <a:pt x="999" y="1182"/>
                  <a:pt x="997" y="1184"/>
                </a:cubicBezTo>
                <a:cubicBezTo>
                  <a:pt x="995" y="1185"/>
                  <a:pt x="991" y="1189"/>
                  <a:pt x="987" y="1191"/>
                </a:cubicBezTo>
                <a:cubicBezTo>
                  <a:pt x="986" y="1191"/>
                  <a:pt x="983" y="1192"/>
                  <a:pt x="981" y="1192"/>
                </a:cubicBezTo>
                <a:cubicBezTo>
                  <a:pt x="973" y="1197"/>
                  <a:pt x="965" y="1204"/>
                  <a:pt x="956" y="1203"/>
                </a:cubicBezTo>
                <a:cubicBezTo>
                  <a:pt x="958" y="1201"/>
                  <a:pt x="960" y="1200"/>
                  <a:pt x="964" y="1198"/>
                </a:cubicBezTo>
                <a:cubicBezTo>
                  <a:pt x="967" y="1197"/>
                  <a:pt x="970" y="1196"/>
                  <a:pt x="973" y="1194"/>
                </a:cubicBezTo>
                <a:cubicBezTo>
                  <a:pt x="975" y="1193"/>
                  <a:pt x="978" y="1191"/>
                  <a:pt x="980" y="1190"/>
                </a:cubicBezTo>
                <a:cubicBezTo>
                  <a:pt x="982" y="1189"/>
                  <a:pt x="983" y="1190"/>
                  <a:pt x="984" y="1189"/>
                </a:cubicBezTo>
                <a:cubicBezTo>
                  <a:pt x="986" y="1189"/>
                  <a:pt x="986" y="1188"/>
                  <a:pt x="986" y="1187"/>
                </a:cubicBezTo>
                <a:cubicBezTo>
                  <a:pt x="986" y="1187"/>
                  <a:pt x="988" y="1187"/>
                  <a:pt x="989" y="1186"/>
                </a:cubicBezTo>
                <a:cubicBezTo>
                  <a:pt x="991" y="1186"/>
                  <a:pt x="992" y="1185"/>
                  <a:pt x="993" y="1185"/>
                </a:cubicBezTo>
                <a:cubicBezTo>
                  <a:pt x="994" y="1184"/>
                  <a:pt x="995" y="1182"/>
                  <a:pt x="997" y="1181"/>
                </a:cubicBezTo>
                <a:cubicBezTo>
                  <a:pt x="999" y="1179"/>
                  <a:pt x="1003" y="1179"/>
                  <a:pt x="1006" y="1177"/>
                </a:cubicBezTo>
                <a:cubicBezTo>
                  <a:pt x="1010" y="1175"/>
                  <a:pt x="1014" y="1171"/>
                  <a:pt x="1018" y="1167"/>
                </a:cubicBezTo>
                <a:cubicBezTo>
                  <a:pt x="1022" y="1164"/>
                  <a:pt x="1027" y="1161"/>
                  <a:pt x="1030" y="1160"/>
                </a:cubicBezTo>
                <a:cubicBezTo>
                  <a:pt x="1031" y="1160"/>
                  <a:pt x="1029" y="1163"/>
                  <a:pt x="1028" y="1163"/>
                </a:cubicBezTo>
                <a:cubicBezTo>
                  <a:pt x="1033" y="1160"/>
                  <a:pt x="1035" y="1155"/>
                  <a:pt x="1040" y="1152"/>
                </a:cubicBezTo>
                <a:cubicBezTo>
                  <a:pt x="1041" y="1151"/>
                  <a:pt x="1044" y="1152"/>
                  <a:pt x="1045" y="1151"/>
                </a:cubicBezTo>
                <a:cubicBezTo>
                  <a:pt x="1047" y="1149"/>
                  <a:pt x="1047" y="1148"/>
                  <a:pt x="1048" y="1147"/>
                </a:cubicBezTo>
                <a:cubicBezTo>
                  <a:pt x="1051" y="1145"/>
                  <a:pt x="1061" y="1137"/>
                  <a:pt x="1066" y="1133"/>
                </a:cubicBezTo>
                <a:cubicBezTo>
                  <a:pt x="1066" y="1132"/>
                  <a:pt x="1066" y="1131"/>
                  <a:pt x="1068" y="1130"/>
                </a:cubicBezTo>
                <a:cubicBezTo>
                  <a:pt x="1069" y="1129"/>
                  <a:pt x="1071" y="1129"/>
                  <a:pt x="1071" y="1129"/>
                </a:cubicBezTo>
                <a:cubicBezTo>
                  <a:pt x="1072" y="1128"/>
                  <a:pt x="1073" y="1127"/>
                  <a:pt x="1074" y="1126"/>
                </a:cubicBezTo>
                <a:cubicBezTo>
                  <a:pt x="1076" y="1125"/>
                  <a:pt x="1078" y="1124"/>
                  <a:pt x="1079" y="1123"/>
                </a:cubicBezTo>
                <a:cubicBezTo>
                  <a:pt x="1080" y="1123"/>
                  <a:pt x="1081" y="1120"/>
                  <a:pt x="1083" y="1118"/>
                </a:cubicBezTo>
                <a:cubicBezTo>
                  <a:pt x="1087" y="1115"/>
                  <a:pt x="1092" y="1110"/>
                  <a:pt x="1096" y="1106"/>
                </a:cubicBezTo>
                <a:cubicBezTo>
                  <a:pt x="1099" y="1103"/>
                  <a:pt x="1101" y="1100"/>
                  <a:pt x="1104" y="1098"/>
                </a:cubicBezTo>
                <a:cubicBezTo>
                  <a:pt x="1105" y="1096"/>
                  <a:pt x="1108" y="1095"/>
                  <a:pt x="1109" y="1093"/>
                </a:cubicBezTo>
                <a:cubicBezTo>
                  <a:pt x="1112" y="1090"/>
                  <a:pt x="1114" y="1087"/>
                  <a:pt x="1116" y="1084"/>
                </a:cubicBezTo>
                <a:cubicBezTo>
                  <a:pt x="1117" y="1082"/>
                  <a:pt x="1120" y="1079"/>
                  <a:pt x="1123" y="1076"/>
                </a:cubicBezTo>
                <a:cubicBezTo>
                  <a:pt x="1125" y="1072"/>
                  <a:pt x="1128" y="1069"/>
                  <a:pt x="1129" y="1069"/>
                </a:cubicBezTo>
                <a:cubicBezTo>
                  <a:pt x="1133" y="1068"/>
                  <a:pt x="1130" y="1069"/>
                  <a:pt x="1134" y="1064"/>
                </a:cubicBezTo>
                <a:cubicBezTo>
                  <a:pt x="1136" y="1062"/>
                  <a:pt x="1138" y="1061"/>
                  <a:pt x="1139" y="1060"/>
                </a:cubicBezTo>
                <a:cubicBezTo>
                  <a:pt x="1140" y="1058"/>
                  <a:pt x="1139" y="1058"/>
                  <a:pt x="1141" y="1055"/>
                </a:cubicBezTo>
                <a:cubicBezTo>
                  <a:pt x="1140" y="1055"/>
                  <a:pt x="1142" y="1055"/>
                  <a:pt x="1142" y="1054"/>
                </a:cubicBezTo>
                <a:cubicBezTo>
                  <a:pt x="1142" y="1054"/>
                  <a:pt x="1141" y="1053"/>
                  <a:pt x="1142" y="1052"/>
                </a:cubicBezTo>
                <a:cubicBezTo>
                  <a:pt x="1143" y="1050"/>
                  <a:pt x="1146" y="1049"/>
                  <a:pt x="1147" y="1047"/>
                </a:cubicBezTo>
                <a:cubicBezTo>
                  <a:pt x="1150" y="1044"/>
                  <a:pt x="1152" y="1041"/>
                  <a:pt x="1154" y="1038"/>
                </a:cubicBezTo>
                <a:cubicBezTo>
                  <a:pt x="1155" y="1035"/>
                  <a:pt x="1157" y="1032"/>
                  <a:pt x="1158" y="1030"/>
                </a:cubicBezTo>
                <a:cubicBezTo>
                  <a:pt x="1161" y="1027"/>
                  <a:pt x="1165" y="1025"/>
                  <a:pt x="1168" y="1021"/>
                </a:cubicBezTo>
                <a:cubicBezTo>
                  <a:pt x="1170" y="1019"/>
                  <a:pt x="1171" y="1015"/>
                  <a:pt x="1172" y="1012"/>
                </a:cubicBezTo>
                <a:cubicBezTo>
                  <a:pt x="1176" y="1004"/>
                  <a:pt x="1184" y="995"/>
                  <a:pt x="1188" y="986"/>
                </a:cubicBezTo>
                <a:cubicBezTo>
                  <a:pt x="1189" y="984"/>
                  <a:pt x="1190" y="981"/>
                  <a:pt x="1190" y="979"/>
                </a:cubicBezTo>
                <a:cubicBezTo>
                  <a:pt x="1192" y="978"/>
                  <a:pt x="1194" y="975"/>
                  <a:pt x="1196" y="972"/>
                </a:cubicBezTo>
                <a:cubicBezTo>
                  <a:pt x="1198" y="969"/>
                  <a:pt x="1200" y="965"/>
                  <a:pt x="1202" y="961"/>
                </a:cubicBezTo>
                <a:cubicBezTo>
                  <a:pt x="1204" y="957"/>
                  <a:pt x="1206" y="952"/>
                  <a:pt x="1207" y="948"/>
                </a:cubicBezTo>
                <a:cubicBezTo>
                  <a:pt x="1209" y="944"/>
                  <a:pt x="1211" y="940"/>
                  <a:pt x="1213" y="936"/>
                </a:cubicBezTo>
                <a:cubicBezTo>
                  <a:pt x="1217" y="935"/>
                  <a:pt x="1212" y="941"/>
                  <a:pt x="1214" y="941"/>
                </a:cubicBezTo>
                <a:cubicBezTo>
                  <a:pt x="1217" y="940"/>
                  <a:pt x="1218" y="932"/>
                  <a:pt x="1220" y="929"/>
                </a:cubicBezTo>
                <a:cubicBezTo>
                  <a:pt x="1217" y="925"/>
                  <a:pt x="1217" y="938"/>
                  <a:pt x="1214" y="934"/>
                </a:cubicBezTo>
                <a:cubicBezTo>
                  <a:pt x="1216" y="931"/>
                  <a:pt x="1213" y="931"/>
                  <a:pt x="1216" y="927"/>
                </a:cubicBezTo>
                <a:cubicBezTo>
                  <a:pt x="1216" y="926"/>
                  <a:pt x="1218" y="927"/>
                  <a:pt x="1219" y="925"/>
                </a:cubicBezTo>
                <a:cubicBezTo>
                  <a:pt x="1222" y="919"/>
                  <a:pt x="1223" y="909"/>
                  <a:pt x="1226" y="902"/>
                </a:cubicBezTo>
                <a:cubicBezTo>
                  <a:pt x="1227" y="899"/>
                  <a:pt x="1228" y="898"/>
                  <a:pt x="1229" y="895"/>
                </a:cubicBezTo>
                <a:cubicBezTo>
                  <a:pt x="1230" y="893"/>
                  <a:pt x="1231" y="890"/>
                  <a:pt x="1232" y="887"/>
                </a:cubicBezTo>
                <a:cubicBezTo>
                  <a:pt x="1233" y="883"/>
                  <a:pt x="1235" y="880"/>
                  <a:pt x="1236" y="877"/>
                </a:cubicBezTo>
                <a:cubicBezTo>
                  <a:pt x="1237" y="871"/>
                  <a:pt x="1238" y="864"/>
                  <a:pt x="1240" y="857"/>
                </a:cubicBezTo>
                <a:cubicBezTo>
                  <a:pt x="1241" y="851"/>
                  <a:pt x="1244" y="846"/>
                  <a:pt x="1245" y="840"/>
                </a:cubicBezTo>
                <a:cubicBezTo>
                  <a:pt x="1246" y="837"/>
                  <a:pt x="1246" y="829"/>
                  <a:pt x="1247" y="824"/>
                </a:cubicBezTo>
                <a:cubicBezTo>
                  <a:pt x="1248" y="822"/>
                  <a:pt x="1249" y="820"/>
                  <a:pt x="1250" y="818"/>
                </a:cubicBezTo>
                <a:cubicBezTo>
                  <a:pt x="1251" y="812"/>
                  <a:pt x="1251" y="805"/>
                  <a:pt x="1251" y="799"/>
                </a:cubicBezTo>
                <a:cubicBezTo>
                  <a:pt x="1251" y="792"/>
                  <a:pt x="1251" y="786"/>
                  <a:pt x="1252" y="780"/>
                </a:cubicBezTo>
                <a:cubicBezTo>
                  <a:pt x="1253" y="778"/>
                  <a:pt x="1255" y="777"/>
                  <a:pt x="1255" y="776"/>
                </a:cubicBezTo>
                <a:cubicBezTo>
                  <a:pt x="1257" y="770"/>
                  <a:pt x="1255" y="762"/>
                  <a:pt x="1255" y="755"/>
                </a:cubicBezTo>
                <a:cubicBezTo>
                  <a:pt x="1255" y="750"/>
                  <a:pt x="1257" y="748"/>
                  <a:pt x="1257" y="740"/>
                </a:cubicBezTo>
                <a:cubicBezTo>
                  <a:pt x="1257" y="738"/>
                  <a:pt x="1255" y="734"/>
                  <a:pt x="1255" y="734"/>
                </a:cubicBezTo>
                <a:cubicBezTo>
                  <a:pt x="1255" y="731"/>
                  <a:pt x="1257" y="729"/>
                  <a:pt x="1257" y="727"/>
                </a:cubicBezTo>
                <a:cubicBezTo>
                  <a:pt x="1257" y="724"/>
                  <a:pt x="1256" y="722"/>
                  <a:pt x="1255" y="719"/>
                </a:cubicBezTo>
                <a:cubicBezTo>
                  <a:pt x="1255" y="715"/>
                  <a:pt x="1256" y="711"/>
                  <a:pt x="1256" y="706"/>
                </a:cubicBezTo>
                <a:cubicBezTo>
                  <a:pt x="1256" y="704"/>
                  <a:pt x="1255" y="702"/>
                  <a:pt x="1255" y="700"/>
                </a:cubicBezTo>
                <a:cubicBezTo>
                  <a:pt x="1255" y="694"/>
                  <a:pt x="1257" y="687"/>
                  <a:pt x="1255" y="677"/>
                </a:cubicBezTo>
                <a:cubicBezTo>
                  <a:pt x="1255" y="675"/>
                  <a:pt x="1254" y="674"/>
                  <a:pt x="1253" y="671"/>
                </a:cubicBezTo>
                <a:cubicBezTo>
                  <a:pt x="1253" y="669"/>
                  <a:pt x="1253" y="667"/>
                  <a:pt x="1253" y="665"/>
                </a:cubicBezTo>
                <a:cubicBezTo>
                  <a:pt x="1252" y="662"/>
                  <a:pt x="1252" y="660"/>
                  <a:pt x="1251" y="658"/>
                </a:cubicBezTo>
                <a:cubicBezTo>
                  <a:pt x="1250" y="656"/>
                  <a:pt x="1250" y="654"/>
                  <a:pt x="1251" y="652"/>
                </a:cubicBezTo>
                <a:cubicBezTo>
                  <a:pt x="1251" y="650"/>
                  <a:pt x="1250" y="646"/>
                  <a:pt x="1249" y="640"/>
                </a:cubicBezTo>
                <a:cubicBezTo>
                  <a:pt x="1248" y="634"/>
                  <a:pt x="1249" y="629"/>
                  <a:pt x="1247" y="622"/>
                </a:cubicBezTo>
                <a:cubicBezTo>
                  <a:pt x="1247" y="618"/>
                  <a:pt x="1245" y="615"/>
                  <a:pt x="1244" y="612"/>
                </a:cubicBezTo>
                <a:cubicBezTo>
                  <a:pt x="1243" y="606"/>
                  <a:pt x="1243" y="601"/>
                  <a:pt x="1241" y="595"/>
                </a:cubicBezTo>
                <a:cubicBezTo>
                  <a:pt x="1240" y="591"/>
                  <a:pt x="1237" y="585"/>
                  <a:pt x="1236" y="581"/>
                </a:cubicBezTo>
                <a:cubicBezTo>
                  <a:pt x="1236" y="577"/>
                  <a:pt x="1236" y="573"/>
                  <a:pt x="1235" y="569"/>
                </a:cubicBezTo>
                <a:cubicBezTo>
                  <a:pt x="1233" y="563"/>
                  <a:pt x="1230" y="552"/>
                  <a:pt x="1228" y="548"/>
                </a:cubicBezTo>
                <a:cubicBezTo>
                  <a:pt x="1228" y="547"/>
                  <a:pt x="1227" y="547"/>
                  <a:pt x="1226" y="545"/>
                </a:cubicBezTo>
                <a:cubicBezTo>
                  <a:pt x="1225" y="542"/>
                  <a:pt x="1226" y="541"/>
                  <a:pt x="1225" y="538"/>
                </a:cubicBezTo>
                <a:cubicBezTo>
                  <a:pt x="1224" y="536"/>
                  <a:pt x="1220" y="529"/>
                  <a:pt x="1220" y="527"/>
                </a:cubicBezTo>
                <a:cubicBezTo>
                  <a:pt x="1220" y="526"/>
                  <a:pt x="1222" y="525"/>
                  <a:pt x="1221" y="523"/>
                </a:cubicBezTo>
                <a:cubicBezTo>
                  <a:pt x="1220" y="520"/>
                  <a:pt x="1218" y="518"/>
                  <a:pt x="1217" y="515"/>
                </a:cubicBezTo>
                <a:cubicBezTo>
                  <a:pt x="1215" y="512"/>
                  <a:pt x="1217" y="507"/>
                  <a:pt x="1212" y="500"/>
                </a:cubicBezTo>
                <a:cubicBezTo>
                  <a:pt x="1218" y="499"/>
                  <a:pt x="1218" y="514"/>
                  <a:pt x="1223" y="512"/>
                </a:cubicBezTo>
                <a:cubicBezTo>
                  <a:pt x="1226" y="516"/>
                  <a:pt x="1226" y="522"/>
                  <a:pt x="1228" y="525"/>
                </a:cubicBezTo>
                <a:cubicBezTo>
                  <a:pt x="1229" y="528"/>
                  <a:pt x="1230" y="527"/>
                  <a:pt x="1232" y="530"/>
                </a:cubicBezTo>
                <a:cubicBezTo>
                  <a:pt x="1235" y="535"/>
                  <a:pt x="1230" y="533"/>
                  <a:pt x="1231" y="536"/>
                </a:cubicBezTo>
                <a:cubicBezTo>
                  <a:pt x="1231" y="538"/>
                  <a:pt x="1233" y="541"/>
                  <a:pt x="1234" y="543"/>
                </a:cubicBezTo>
                <a:cubicBezTo>
                  <a:pt x="1234" y="544"/>
                  <a:pt x="1233" y="548"/>
                  <a:pt x="1234" y="551"/>
                </a:cubicBezTo>
                <a:cubicBezTo>
                  <a:pt x="1235" y="555"/>
                  <a:pt x="1237" y="549"/>
                  <a:pt x="1238" y="554"/>
                </a:cubicBezTo>
                <a:cubicBezTo>
                  <a:pt x="1240" y="560"/>
                  <a:pt x="1237" y="556"/>
                  <a:pt x="1235" y="557"/>
                </a:cubicBezTo>
                <a:cubicBezTo>
                  <a:pt x="1239" y="566"/>
                  <a:pt x="1239" y="566"/>
                  <a:pt x="1239" y="566"/>
                </a:cubicBezTo>
                <a:cubicBezTo>
                  <a:pt x="1242" y="570"/>
                  <a:pt x="1237" y="557"/>
                  <a:pt x="1242" y="561"/>
                </a:cubicBezTo>
                <a:cubicBezTo>
                  <a:pt x="1243" y="566"/>
                  <a:pt x="1246" y="570"/>
                  <a:pt x="1246" y="574"/>
                </a:cubicBezTo>
                <a:cubicBezTo>
                  <a:pt x="1246" y="577"/>
                  <a:pt x="1245" y="577"/>
                  <a:pt x="1245" y="578"/>
                </a:cubicBezTo>
                <a:cubicBezTo>
                  <a:pt x="1245" y="580"/>
                  <a:pt x="1245" y="582"/>
                  <a:pt x="1245" y="583"/>
                </a:cubicBezTo>
                <a:cubicBezTo>
                  <a:pt x="1245" y="585"/>
                  <a:pt x="1245" y="590"/>
                  <a:pt x="1246" y="596"/>
                </a:cubicBezTo>
                <a:cubicBezTo>
                  <a:pt x="1247" y="601"/>
                  <a:pt x="1249" y="607"/>
                  <a:pt x="1251" y="610"/>
                </a:cubicBezTo>
                <a:cubicBezTo>
                  <a:pt x="1251" y="610"/>
                  <a:pt x="1252" y="604"/>
                  <a:pt x="1253" y="608"/>
                </a:cubicBezTo>
                <a:cubicBezTo>
                  <a:pt x="1253" y="609"/>
                  <a:pt x="1252" y="612"/>
                  <a:pt x="1253" y="614"/>
                </a:cubicBezTo>
                <a:cubicBezTo>
                  <a:pt x="1254" y="615"/>
                  <a:pt x="1255" y="613"/>
                  <a:pt x="1256" y="615"/>
                </a:cubicBezTo>
                <a:cubicBezTo>
                  <a:pt x="1256" y="616"/>
                  <a:pt x="1257" y="619"/>
                  <a:pt x="1258" y="619"/>
                </a:cubicBezTo>
                <a:cubicBezTo>
                  <a:pt x="1259" y="622"/>
                  <a:pt x="1257" y="623"/>
                  <a:pt x="1257" y="624"/>
                </a:cubicBezTo>
                <a:cubicBezTo>
                  <a:pt x="1258" y="627"/>
                  <a:pt x="1260" y="628"/>
                  <a:pt x="1260" y="630"/>
                </a:cubicBezTo>
                <a:cubicBezTo>
                  <a:pt x="1261" y="633"/>
                  <a:pt x="1259" y="634"/>
                  <a:pt x="1260" y="636"/>
                </a:cubicBezTo>
                <a:cubicBezTo>
                  <a:pt x="1260" y="639"/>
                  <a:pt x="1262" y="639"/>
                  <a:pt x="1263" y="642"/>
                </a:cubicBezTo>
                <a:cubicBezTo>
                  <a:pt x="1263" y="645"/>
                  <a:pt x="1262" y="644"/>
                  <a:pt x="1263" y="650"/>
                </a:cubicBezTo>
                <a:cubicBezTo>
                  <a:pt x="1263" y="652"/>
                  <a:pt x="1264" y="654"/>
                  <a:pt x="1264" y="657"/>
                </a:cubicBezTo>
                <a:cubicBezTo>
                  <a:pt x="1265" y="659"/>
                  <a:pt x="1265" y="662"/>
                  <a:pt x="1266" y="664"/>
                </a:cubicBezTo>
                <a:cubicBezTo>
                  <a:pt x="1266" y="669"/>
                  <a:pt x="1266" y="674"/>
                  <a:pt x="1264" y="677"/>
                </a:cubicBezTo>
                <a:cubicBezTo>
                  <a:pt x="1265" y="682"/>
                  <a:pt x="1266" y="685"/>
                  <a:pt x="1267" y="689"/>
                </a:cubicBezTo>
                <a:close/>
                <a:moveTo>
                  <a:pt x="1235" y="978"/>
                </a:moveTo>
                <a:cubicBezTo>
                  <a:pt x="1233" y="981"/>
                  <a:pt x="1231" y="989"/>
                  <a:pt x="1228" y="990"/>
                </a:cubicBezTo>
                <a:cubicBezTo>
                  <a:pt x="1228" y="989"/>
                  <a:pt x="1232" y="974"/>
                  <a:pt x="1235" y="978"/>
                </a:cubicBezTo>
                <a:close/>
                <a:moveTo>
                  <a:pt x="453" y="1276"/>
                </a:moveTo>
                <a:cubicBezTo>
                  <a:pt x="449" y="1274"/>
                  <a:pt x="445" y="1272"/>
                  <a:pt x="443" y="1270"/>
                </a:cubicBezTo>
                <a:cubicBezTo>
                  <a:pt x="444" y="1270"/>
                  <a:pt x="447" y="1271"/>
                  <a:pt x="450" y="1272"/>
                </a:cubicBezTo>
                <a:cubicBezTo>
                  <a:pt x="452" y="1273"/>
                  <a:pt x="454" y="1275"/>
                  <a:pt x="453" y="1276"/>
                </a:cubicBezTo>
                <a:close/>
                <a:moveTo>
                  <a:pt x="1182" y="1070"/>
                </a:moveTo>
                <a:cubicBezTo>
                  <a:pt x="1185" y="1067"/>
                  <a:pt x="1188" y="1059"/>
                  <a:pt x="1190" y="1062"/>
                </a:cubicBezTo>
                <a:cubicBezTo>
                  <a:pt x="1189" y="1064"/>
                  <a:pt x="1184" y="1073"/>
                  <a:pt x="1182" y="1070"/>
                </a:cubicBezTo>
                <a:close/>
                <a:moveTo>
                  <a:pt x="1251" y="605"/>
                </a:moveTo>
                <a:cubicBezTo>
                  <a:pt x="1250" y="600"/>
                  <a:pt x="1248" y="594"/>
                  <a:pt x="1246" y="589"/>
                </a:cubicBezTo>
                <a:cubicBezTo>
                  <a:pt x="1248" y="587"/>
                  <a:pt x="1249" y="591"/>
                  <a:pt x="1249" y="593"/>
                </a:cubicBezTo>
                <a:cubicBezTo>
                  <a:pt x="1250" y="594"/>
                  <a:pt x="1251" y="597"/>
                  <a:pt x="1252" y="600"/>
                </a:cubicBezTo>
                <a:cubicBezTo>
                  <a:pt x="1252" y="603"/>
                  <a:pt x="1253" y="605"/>
                  <a:pt x="1251" y="605"/>
                </a:cubicBezTo>
                <a:close/>
                <a:moveTo>
                  <a:pt x="1259" y="896"/>
                </a:moveTo>
                <a:cubicBezTo>
                  <a:pt x="1258" y="899"/>
                  <a:pt x="1258" y="899"/>
                  <a:pt x="1258" y="899"/>
                </a:cubicBezTo>
                <a:cubicBezTo>
                  <a:pt x="1257" y="899"/>
                  <a:pt x="1257" y="900"/>
                  <a:pt x="1257" y="901"/>
                </a:cubicBezTo>
                <a:cubicBezTo>
                  <a:pt x="1255" y="900"/>
                  <a:pt x="1255" y="900"/>
                  <a:pt x="1255" y="900"/>
                </a:cubicBezTo>
                <a:cubicBezTo>
                  <a:pt x="1255" y="899"/>
                  <a:pt x="1255" y="899"/>
                  <a:pt x="1254" y="898"/>
                </a:cubicBezTo>
                <a:cubicBezTo>
                  <a:pt x="1255" y="895"/>
                  <a:pt x="1255" y="895"/>
                  <a:pt x="1255" y="895"/>
                </a:cubicBezTo>
                <a:cubicBezTo>
                  <a:pt x="1256" y="896"/>
                  <a:pt x="1256" y="895"/>
                  <a:pt x="1256" y="894"/>
                </a:cubicBezTo>
                <a:cubicBezTo>
                  <a:pt x="1258" y="895"/>
                  <a:pt x="1258" y="895"/>
                  <a:pt x="1258" y="895"/>
                </a:cubicBezTo>
                <a:cubicBezTo>
                  <a:pt x="1258" y="896"/>
                  <a:pt x="1258" y="896"/>
                  <a:pt x="1259" y="896"/>
                </a:cubicBezTo>
                <a:close/>
                <a:moveTo>
                  <a:pt x="1173" y="1080"/>
                </a:moveTo>
                <a:cubicBezTo>
                  <a:pt x="1175" y="1077"/>
                  <a:pt x="1176" y="1077"/>
                  <a:pt x="1178" y="1074"/>
                </a:cubicBezTo>
                <a:cubicBezTo>
                  <a:pt x="1179" y="1077"/>
                  <a:pt x="1175" y="1084"/>
                  <a:pt x="1173" y="1080"/>
                </a:cubicBezTo>
                <a:close/>
                <a:moveTo>
                  <a:pt x="1253" y="914"/>
                </a:moveTo>
                <a:cubicBezTo>
                  <a:pt x="1251" y="914"/>
                  <a:pt x="1251" y="912"/>
                  <a:pt x="1251" y="909"/>
                </a:cubicBezTo>
                <a:cubicBezTo>
                  <a:pt x="1252" y="906"/>
                  <a:pt x="1252" y="903"/>
                  <a:pt x="1253" y="903"/>
                </a:cubicBezTo>
                <a:cubicBezTo>
                  <a:pt x="1255" y="905"/>
                  <a:pt x="1254" y="909"/>
                  <a:pt x="1253" y="914"/>
                </a:cubicBezTo>
                <a:close/>
                <a:moveTo>
                  <a:pt x="1153" y="1107"/>
                </a:moveTo>
                <a:cubicBezTo>
                  <a:pt x="1153" y="1106"/>
                  <a:pt x="1154" y="1104"/>
                  <a:pt x="1156" y="1102"/>
                </a:cubicBezTo>
                <a:cubicBezTo>
                  <a:pt x="1157" y="1100"/>
                  <a:pt x="1159" y="1099"/>
                  <a:pt x="1160" y="1097"/>
                </a:cubicBezTo>
                <a:cubicBezTo>
                  <a:pt x="1163" y="1094"/>
                  <a:pt x="1168" y="1085"/>
                  <a:pt x="1171" y="1086"/>
                </a:cubicBezTo>
                <a:cubicBezTo>
                  <a:pt x="1169" y="1090"/>
                  <a:pt x="1167" y="1093"/>
                  <a:pt x="1164" y="1096"/>
                </a:cubicBezTo>
                <a:cubicBezTo>
                  <a:pt x="1163" y="1098"/>
                  <a:pt x="1160" y="1099"/>
                  <a:pt x="1160" y="1099"/>
                </a:cubicBezTo>
                <a:cubicBezTo>
                  <a:pt x="1160" y="1099"/>
                  <a:pt x="1159" y="1102"/>
                  <a:pt x="1158" y="1105"/>
                </a:cubicBezTo>
                <a:cubicBezTo>
                  <a:pt x="1157" y="1107"/>
                  <a:pt x="1155" y="1109"/>
                  <a:pt x="1153" y="1107"/>
                </a:cubicBezTo>
                <a:close/>
                <a:moveTo>
                  <a:pt x="1243" y="943"/>
                </a:moveTo>
                <a:cubicBezTo>
                  <a:pt x="1242" y="945"/>
                  <a:pt x="1241" y="943"/>
                  <a:pt x="1240" y="943"/>
                </a:cubicBezTo>
                <a:cubicBezTo>
                  <a:pt x="1240" y="943"/>
                  <a:pt x="1238" y="946"/>
                  <a:pt x="1238" y="946"/>
                </a:cubicBezTo>
                <a:cubicBezTo>
                  <a:pt x="1237" y="945"/>
                  <a:pt x="1240" y="939"/>
                  <a:pt x="1238" y="936"/>
                </a:cubicBezTo>
                <a:cubicBezTo>
                  <a:pt x="1240" y="932"/>
                  <a:pt x="1240" y="935"/>
                  <a:pt x="1242" y="936"/>
                </a:cubicBezTo>
                <a:cubicBezTo>
                  <a:pt x="1244" y="933"/>
                  <a:pt x="1241" y="932"/>
                  <a:pt x="1242" y="930"/>
                </a:cubicBezTo>
                <a:cubicBezTo>
                  <a:pt x="1243" y="925"/>
                  <a:pt x="1247" y="924"/>
                  <a:pt x="1247" y="915"/>
                </a:cubicBezTo>
                <a:cubicBezTo>
                  <a:pt x="1248" y="917"/>
                  <a:pt x="1249" y="920"/>
                  <a:pt x="1249" y="922"/>
                </a:cubicBezTo>
                <a:cubicBezTo>
                  <a:pt x="1248" y="925"/>
                  <a:pt x="1246" y="924"/>
                  <a:pt x="1245" y="928"/>
                </a:cubicBezTo>
                <a:cubicBezTo>
                  <a:pt x="1245" y="929"/>
                  <a:pt x="1245" y="931"/>
                  <a:pt x="1245" y="934"/>
                </a:cubicBezTo>
                <a:cubicBezTo>
                  <a:pt x="1244" y="937"/>
                  <a:pt x="1244" y="941"/>
                  <a:pt x="1243" y="943"/>
                </a:cubicBezTo>
                <a:close/>
                <a:moveTo>
                  <a:pt x="1268" y="706"/>
                </a:moveTo>
                <a:cubicBezTo>
                  <a:pt x="1268" y="703"/>
                  <a:pt x="1268" y="700"/>
                  <a:pt x="1267" y="697"/>
                </a:cubicBezTo>
                <a:cubicBezTo>
                  <a:pt x="1269" y="697"/>
                  <a:pt x="1272" y="707"/>
                  <a:pt x="1268" y="706"/>
                </a:cubicBezTo>
                <a:close/>
                <a:moveTo>
                  <a:pt x="1237" y="954"/>
                </a:moveTo>
                <a:cubicBezTo>
                  <a:pt x="1236" y="958"/>
                  <a:pt x="1235" y="960"/>
                  <a:pt x="1233" y="959"/>
                </a:cubicBezTo>
                <a:cubicBezTo>
                  <a:pt x="1234" y="955"/>
                  <a:pt x="1235" y="951"/>
                  <a:pt x="1237" y="954"/>
                </a:cubicBezTo>
                <a:close/>
                <a:moveTo>
                  <a:pt x="1229" y="972"/>
                </a:moveTo>
                <a:cubicBezTo>
                  <a:pt x="1226" y="972"/>
                  <a:pt x="1229" y="967"/>
                  <a:pt x="1230" y="963"/>
                </a:cubicBezTo>
                <a:cubicBezTo>
                  <a:pt x="1233" y="963"/>
                  <a:pt x="1230" y="968"/>
                  <a:pt x="1229" y="972"/>
                </a:cubicBezTo>
                <a:close/>
                <a:moveTo>
                  <a:pt x="1222" y="984"/>
                </a:moveTo>
                <a:cubicBezTo>
                  <a:pt x="1221" y="981"/>
                  <a:pt x="1224" y="976"/>
                  <a:pt x="1226" y="977"/>
                </a:cubicBezTo>
                <a:cubicBezTo>
                  <a:pt x="1227" y="980"/>
                  <a:pt x="1224" y="986"/>
                  <a:pt x="1222" y="984"/>
                </a:cubicBezTo>
                <a:close/>
                <a:moveTo>
                  <a:pt x="1216" y="1000"/>
                </a:moveTo>
                <a:cubicBezTo>
                  <a:pt x="1215" y="1002"/>
                  <a:pt x="1214" y="1002"/>
                  <a:pt x="1213" y="1005"/>
                </a:cubicBezTo>
                <a:cubicBezTo>
                  <a:pt x="1210" y="1004"/>
                  <a:pt x="1212" y="1001"/>
                  <a:pt x="1214" y="997"/>
                </a:cubicBezTo>
                <a:cubicBezTo>
                  <a:pt x="1216" y="997"/>
                  <a:pt x="1216" y="999"/>
                  <a:pt x="1216" y="1000"/>
                </a:cubicBezTo>
                <a:close/>
                <a:moveTo>
                  <a:pt x="1210" y="1012"/>
                </a:moveTo>
                <a:cubicBezTo>
                  <a:pt x="1211" y="1014"/>
                  <a:pt x="1206" y="1016"/>
                  <a:pt x="1205" y="1021"/>
                </a:cubicBezTo>
                <a:cubicBezTo>
                  <a:pt x="1199" y="1018"/>
                  <a:pt x="1207" y="1013"/>
                  <a:pt x="1210" y="1012"/>
                </a:cubicBezTo>
                <a:close/>
                <a:moveTo>
                  <a:pt x="1185" y="1057"/>
                </a:moveTo>
                <a:cubicBezTo>
                  <a:pt x="1184" y="1061"/>
                  <a:pt x="1181" y="1059"/>
                  <a:pt x="1179" y="1061"/>
                </a:cubicBezTo>
                <a:cubicBezTo>
                  <a:pt x="1178" y="1062"/>
                  <a:pt x="1176" y="1066"/>
                  <a:pt x="1175" y="1063"/>
                </a:cubicBezTo>
                <a:cubicBezTo>
                  <a:pt x="1180" y="1058"/>
                  <a:pt x="1179" y="1054"/>
                  <a:pt x="1183" y="1051"/>
                </a:cubicBezTo>
                <a:cubicBezTo>
                  <a:pt x="1185" y="1052"/>
                  <a:pt x="1182" y="1057"/>
                  <a:pt x="1185" y="1057"/>
                </a:cubicBezTo>
                <a:close/>
                <a:moveTo>
                  <a:pt x="1266" y="779"/>
                </a:moveTo>
                <a:cubicBezTo>
                  <a:pt x="1264" y="765"/>
                  <a:pt x="1272" y="775"/>
                  <a:pt x="1266" y="779"/>
                </a:cubicBezTo>
                <a:close/>
                <a:moveTo>
                  <a:pt x="1203" y="1023"/>
                </a:moveTo>
                <a:cubicBezTo>
                  <a:pt x="1201" y="1027"/>
                  <a:pt x="1199" y="1031"/>
                  <a:pt x="1197" y="1034"/>
                </a:cubicBezTo>
                <a:cubicBezTo>
                  <a:pt x="1194" y="1032"/>
                  <a:pt x="1199" y="1021"/>
                  <a:pt x="1203" y="1023"/>
                </a:cubicBezTo>
                <a:close/>
                <a:moveTo>
                  <a:pt x="1192" y="1043"/>
                </a:moveTo>
                <a:cubicBezTo>
                  <a:pt x="1188" y="1048"/>
                  <a:pt x="1188" y="1048"/>
                  <a:pt x="1188" y="1048"/>
                </a:cubicBezTo>
                <a:cubicBezTo>
                  <a:pt x="1185" y="1048"/>
                  <a:pt x="1189" y="1039"/>
                  <a:pt x="1192" y="1043"/>
                </a:cubicBezTo>
                <a:close/>
                <a:moveTo>
                  <a:pt x="1133" y="1123"/>
                </a:moveTo>
                <a:cubicBezTo>
                  <a:pt x="1130" y="1125"/>
                  <a:pt x="1129" y="1123"/>
                  <a:pt x="1131" y="1120"/>
                </a:cubicBezTo>
                <a:cubicBezTo>
                  <a:pt x="1132" y="1117"/>
                  <a:pt x="1135" y="1113"/>
                  <a:pt x="1137" y="1112"/>
                </a:cubicBezTo>
                <a:cubicBezTo>
                  <a:pt x="1137" y="1116"/>
                  <a:pt x="1133" y="1120"/>
                  <a:pt x="1133" y="1123"/>
                </a:cubicBezTo>
                <a:close/>
                <a:moveTo>
                  <a:pt x="1126" y="1128"/>
                </a:moveTo>
                <a:cubicBezTo>
                  <a:pt x="1124" y="1131"/>
                  <a:pt x="1122" y="1133"/>
                  <a:pt x="1120" y="1134"/>
                </a:cubicBezTo>
                <a:cubicBezTo>
                  <a:pt x="1119" y="1132"/>
                  <a:pt x="1125" y="1124"/>
                  <a:pt x="1126" y="1128"/>
                </a:cubicBezTo>
                <a:close/>
                <a:moveTo>
                  <a:pt x="1198" y="1019"/>
                </a:moveTo>
                <a:cubicBezTo>
                  <a:pt x="1198" y="1017"/>
                  <a:pt x="1197" y="1012"/>
                  <a:pt x="1200" y="1010"/>
                </a:cubicBezTo>
                <a:cubicBezTo>
                  <a:pt x="1203" y="1011"/>
                  <a:pt x="1201" y="1017"/>
                  <a:pt x="1198" y="1019"/>
                </a:cubicBezTo>
                <a:close/>
                <a:moveTo>
                  <a:pt x="1193" y="1028"/>
                </a:moveTo>
                <a:cubicBezTo>
                  <a:pt x="1189" y="1028"/>
                  <a:pt x="1193" y="1018"/>
                  <a:pt x="1197" y="1022"/>
                </a:cubicBezTo>
                <a:cubicBezTo>
                  <a:pt x="1197" y="1024"/>
                  <a:pt x="1195" y="1027"/>
                  <a:pt x="1193" y="1028"/>
                </a:cubicBezTo>
                <a:close/>
                <a:moveTo>
                  <a:pt x="1189" y="1033"/>
                </a:moveTo>
                <a:cubicBezTo>
                  <a:pt x="1189" y="1032"/>
                  <a:pt x="1191" y="1032"/>
                  <a:pt x="1191" y="1032"/>
                </a:cubicBezTo>
                <a:cubicBezTo>
                  <a:pt x="1191" y="1033"/>
                  <a:pt x="1188" y="1034"/>
                  <a:pt x="1188" y="1034"/>
                </a:cubicBezTo>
                <a:cubicBezTo>
                  <a:pt x="1186" y="1037"/>
                  <a:pt x="1184" y="1045"/>
                  <a:pt x="1180" y="1047"/>
                </a:cubicBezTo>
                <a:cubicBezTo>
                  <a:pt x="1176" y="1045"/>
                  <a:pt x="1182" y="1037"/>
                  <a:pt x="1186" y="1031"/>
                </a:cubicBezTo>
                <a:cubicBezTo>
                  <a:pt x="1188" y="1030"/>
                  <a:pt x="1186" y="1036"/>
                  <a:pt x="1189" y="1033"/>
                </a:cubicBezTo>
                <a:close/>
                <a:moveTo>
                  <a:pt x="1246" y="884"/>
                </a:moveTo>
                <a:cubicBezTo>
                  <a:pt x="1243" y="880"/>
                  <a:pt x="1249" y="873"/>
                  <a:pt x="1249" y="865"/>
                </a:cubicBezTo>
                <a:cubicBezTo>
                  <a:pt x="1251" y="866"/>
                  <a:pt x="1250" y="870"/>
                  <a:pt x="1249" y="873"/>
                </a:cubicBezTo>
                <a:cubicBezTo>
                  <a:pt x="1249" y="875"/>
                  <a:pt x="1248" y="877"/>
                  <a:pt x="1248" y="879"/>
                </a:cubicBezTo>
                <a:cubicBezTo>
                  <a:pt x="1247" y="881"/>
                  <a:pt x="1246" y="882"/>
                  <a:pt x="1246" y="884"/>
                </a:cubicBezTo>
                <a:close/>
                <a:moveTo>
                  <a:pt x="1068" y="1181"/>
                </a:moveTo>
                <a:cubicBezTo>
                  <a:pt x="1066" y="1184"/>
                  <a:pt x="1065" y="1183"/>
                  <a:pt x="1063" y="1184"/>
                </a:cubicBezTo>
                <a:cubicBezTo>
                  <a:pt x="1062" y="1183"/>
                  <a:pt x="1064" y="1181"/>
                  <a:pt x="1067" y="1179"/>
                </a:cubicBezTo>
                <a:lnTo>
                  <a:pt x="1068" y="1181"/>
                </a:lnTo>
                <a:close/>
                <a:moveTo>
                  <a:pt x="1041" y="1200"/>
                </a:moveTo>
                <a:cubicBezTo>
                  <a:pt x="1042" y="1198"/>
                  <a:pt x="1048" y="1194"/>
                  <a:pt x="1049" y="1196"/>
                </a:cubicBezTo>
                <a:cubicBezTo>
                  <a:pt x="1048" y="1198"/>
                  <a:pt x="1042" y="1202"/>
                  <a:pt x="1041" y="1200"/>
                </a:cubicBezTo>
                <a:close/>
                <a:moveTo>
                  <a:pt x="1014" y="1223"/>
                </a:moveTo>
                <a:cubicBezTo>
                  <a:pt x="1009" y="1226"/>
                  <a:pt x="1005" y="1226"/>
                  <a:pt x="1000" y="1227"/>
                </a:cubicBezTo>
                <a:cubicBezTo>
                  <a:pt x="1001" y="1225"/>
                  <a:pt x="1004" y="1223"/>
                  <a:pt x="1007" y="1222"/>
                </a:cubicBezTo>
                <a:cubicBezTo>
                  <a:pt x="1010" y="1221"/>
                  <a:pt x="1013" y="1221"/>
                  <a:pt x="1014" y="1223"/>
                </a:cubicBezTo>
                <a:close/>
                <a:moveTo>
                  <a:pt x="974" y="1244"/>
                </a:moveTo>
                <a:cubicBezTo>
                  <a:pt x="971" y="1244"/>
                  <a:pt x="968" y="1245"/>
                  <a:pt x="964" y="1248"/>
                </a:cubicBezTo>
                <a:cubicBezTo>
                  <a:pt x="962" y="1243"/>
                  <a:pt x="972" y="1242"/>
                  <a:pt x="977" y="1238"/>
                </a:cubicBezTo>
                <a:cubicBezTo>
                  <a:pt x="976" y="1240"/>
                  <a:pt x="973" y="1242"/>
                  <a:pt x="974" y="1244"/>
                </a:cubicBezTo>
                <a:close/>
                <a:moveTo>
                  <a:pt x="1207" y="989"/>
                </a:moveTo>
                <a:cubicBezTo>
                  <a:pt x="1206" y="992"/>
                  <a:pt x="1204" y="994"/>
                  <a:pt x="1202" y="993"/>
                </a:cubicBezTo>
                <a:cubicBezTo>
                  <a:pt x="1204" y="989"/>
                  <a:pt x="1205" y="986"/>
                  <a:pt x="1207" y="989"/>
                </a:cubicBezTo>
                <a:close/>
                <a:moveTo>
                  <a:pt x="925" y="1263"/>
                </a:moveTo>
                <a:cubicBezTo>
                  <a:pt x="927" y="1261"/>
                  <a:pt x="929" y="1260"/>
                  <a:pt x="933" y="1258"/>
                </a:cubicBezTo>
                <a:cubicBezTo>
                  <a:pt x="934" y="1259"/>
                  <a:pt x="935" y="1259"/>
                  <a:pt x="935" y="1260"/>
                </a:cubicBezTo>
                <a:cubicBezTo>
                  <a:pt x="933" y="1263"/>
                  <a:pt x="928" y="1263"/>
                  <a:pt x="925" y="1263"/>
                </a:cubicBezTo>
                <a:close/>
                <a:moveTo>
                  <a:pt x="923" y="1266"/>
                </a:moveTo>
                <a:cubicBezTo>
                  <a:pt x="919" y="1268"/>
                  <a:pt x="918" y="1267"/>
                  <a:pt x="915" y="1268"/>
                </a:cubicBezTo>
                <a:cubicBezTo>
                  <a:pt x="915" y="1266"/>
                  <a:pt x="924" y="1263"/>
                  <a:pt x="923" y="1266"/>
                </a:cubicBezTo>
                <a:close/>
                <a:moveTo>
                  <a:pt x="882" y="1281"/>
                </a:moveTo>
                <a:cubicBezTo>
                  <a:pt x="877" y="1283"/>
                  <a:pt x="872" y="1285"/>
                  <a:pt x="872" y="1282"/>
                </a:cubicBezTo>
                <a:cubicBezTo>
                  <a:pt x="876" y="1279"/>
                  <a:pt x="881" y="1277"/>
                  <a:pt x="882" y="1281"/>
                </a:cubicBezTo>
                <a:close/>
                <a:moveTo>
                  <a:pt x="773" y="1302"/>
                </a:moveTo>
                <a:cubicBezTo>
                  <a:pt x="765" y="1309"/>
                  <a:pt x="760" y="1298"/>
                  <a:pt x="773" y="1302"/>
                </a:cubicBezTo>
                <a:close/>
                <a:moveTo>
                  <a:pt x="752" y="1306"/>
                </a:moveTo>
                <a:cubicBezTo>
                  <a:pt x="749" y="1307"/>
                  <a:pt x="747" y="1306"/>
                  <a:pt x="746" y="1305"/>
                </a:cubicBezTo>
                <a:cubicBezTo>
                  <a:pt x="744" y="1304"/>
                  <a:pt x="744" y="1303"/>
                  <a:pt x="743" y="1301"/>
                </a:cubicBezTo>
                <a:cubicBezTo>
                  <a:pt x="751" y="1300"/>
                  <a:pt x="752" y="1302"/>
                  <a:pt x="752" y="1306"/>
                </a:cubicBezTo>
                <a:close/>
                <a:moveTo>
                  <a:pt x="811" y="1297"/>
                </a:moveTo>
                <a:cubicBezTo>
                  <a:pt x="809" y="1294"/>
                  <a:pt x="812" y="1292"/>
                  <a:pt x="817" y="1292"/>
                </a:cubicBezTo>
                <a:cubicBezTo>
                  <a:pt x="819" y="1295"/>
                  <a:pt x="815" y="1296"/>
                  <a:pt x="811" y="1297"/>
                </a:cubicBezTo>
                <a:close/>
                <a:moveTo>
                  <a:pt x="718" y="1306"/>
                </a:moveTo>
                <a:cubicBezTo>
                  <a:pt x="715" y="1306"/>
                  <a:pt x="711" y="1306"/>
                  <a:pt x="709" y="1305"/>
                </a:cubicBezTo>
                <a:cubicBezTo>
                  <a:pt x="709" y="1303"/>
                  <a:pt x="721" y="1302"/>
                  <a:pt x="718" y="1306"/>
                </a:cubicBezTo>
                <a:close/>
                <a:moveTo>
                  <a:pt x="650" y="1301"/>
                </a:moveTo>
                <a:cubicBezTo>
                  <a:pt x="648" y="1302"/>
                  <a:pt x="636" y="1301"/>
                  <a:pt x="638" y="1298"/>
                </a:cubicBezTo>
                <a:cubicBezTo>
                  <a:pt x="644" y="1298"/>
                  <a:pt x="647" y="1299"/>
                  <a:pt x="650" y="1301"/>
                </a:cubicBezTo>
                <a:close/>
                <a:moveTo>
                  <a:pt x="626" y="1299"/>
                </a:moveTo>
                <a:cubicBezTo>
                  <a:pt x="622" y="1298"/>
                  <a:pt x="619" y="1298"/>
                  <a:pt x="619" y="1295"/>
                </a:cubicBezTo>
                <a:cubicBezTo>
                  <a:pt x="622" y="1296"/>
                  <a:pt x="623" y="1295"/>
                  <a:pt x="625" y="1295"/>
                </a:cubicBezTo>
                <a:cubicBezTo>
                  <a:pt x="626" y="1296"/>
                  <a:pt x="627" y="1297"/>
                  <a:pt x="626" y="1299"/>
                </a:cubicBezTo>
                <a:close/>
                <a:moveTo>
                  <a:pt x="605" y="1292"/>
                </a:moveTo>
                <a:cubicBezTo>
                  <a:pt x="610" y="1292"/>
                  <a:pt x="611" y="1294"/>
                  <a:pt x="613" y="1295"/>
                </a:cubicBezTo>
                <a:cubicBezTo>
                  <a:pt x="611" y="1297"/>
                  <a:pt x="602" y="1296"/>
                  <a:pt x="605" y="1292"/>
                </a:cubicBezTo>
                <a:close/>
                <a:moveTo>
                  <a:pt x="504" y="1262"/>
                </a:moveTo>
                <a:cubicBezTo>
                  <a:pt x="504" y="1261"/>
                  <a:pt x="505" y="1261"/>
                  <a:pt x="506" y="1260"/>
                </a:cubicBezTo>
                <a:cubicBezTo>
                  <a:pt x="515" y="1265"/>
                  <a:pt x="524" y="1265"/>
                  <a:pt x="525" y="1271"/>
                </a:cubicBezTo>
                <a:cubicBezTo>
                  <a:pt x="522" y="1273"/>
                  <a:pt x="523" y="1270"/>
                  <a:pt x="521" y="1269"/>
                </a:cubicBezTo>
                <a:cubicBezTo>
                  <a:pt x="518" y="1268"/>
                  <a:pt x="515" y="1267"/>
                  <a:pt x="512" y="1266"/>
                </a:cubicBezTo>
                <a:cubicBezTo>
                  <a:pt x="509" y="1265"/>
                  <a:pt x="506" y="1263"/>
                  <a:pt x="504" y="1262"/>
                </a:cubicBezTo>
                <a:close/>
                <a:moveTo>
                  <a:pt x="372" y="1187"/>
                </a:moveTo>
                <a:cubicBezTo>
                  <a:pt x="368" y="1183"/>
                  <a:pt x="373" y="1184"/>
                  <a:pt x="375" y="1184"/>
                </a:cubicBezTo>
                <a:cubicBezTo>
                  <a:pt x="377" y="1187"/>
                  <a:pt x="383" y="1191"/>
                  <a:pt x="382" y="1194"/>
                </a:cubicBezTo>
                <a:cubicBezTo>
                  <a:pt x="376" y="1191"/>
                  <a:pt x="375" y="1185"/>
                  <a:pt x="372" y="1187"/>
                </a:cubicBezTo>
                <a:close/>
                <a:moveTo>
                  <a:pt x="354" y="1172"/>
                </a:moveTo>
                <a:cubicBezTo>
                  <a:pt x="356" y="1169"/>
                  <a:pt x="369" y="1179"/>
                  <a:pt x="367" y="1182"/>
                </a:cubicBezTo>
                <a:cubicBezTo>
                  <a:pt x="361" y="1178"/>
                  <a:pt x="360" y="1177"/>
                  <a:pt x="354" y="1172"/>
                </a:cubicBezTo>
                <a:close/>
                <a:moveTo>
                  <a:pt x="1152" y="1057"/>
                </a:moveTo>
                <a:cubicBezTo>
                  <a:pt x="1152" y="1054"/>
                  <a:pt x="1154" y="1052"/>
                  <a:pt x="1156" y="1049"/>
                </a:cubicBezTo>
                <a:cubicBezTo>
                  <a:pt x="1158" y="1051"/>
                  <a:pt x="1154" y="1056"/>
                  <a:pt x="1152" y="1057"/>
                </a:cubicBezTo>
                <a:close/>
                <a:moveTo>
                  <a:pt x="944" y="1208"/>
                </a:moveTo>
                <a:cubicBezTo>
                  <a:pt x="944" y="1210"/>
                  <a:pt x="938" y="1212"/>
                  <a:pt x="935" y="1214"/>
                </a:cubicBezTo>
                <a:cubicBezTo>
                  <a:pt x="933" y="1212"/>
                  <a:pt x="936" y="1212"/>
                  <a:pt x="936" y="1212"/>
                </a:cubicBezTo>
                <a:cubicBezTo>
                  <a:pt x="937" y="1211"/>
                  <a:pt x="940" y="1207"/>
                  <a:pt x="944" y="1208"/>
                </a:cubicBezTo>
                <a:close/>
              </a:path>
            </a:pathLst>
          </a:custGeom>
          <a:solidFill>
            <a:srgbClr val="161616"/>
          </a:solidFill>
          <a:ln>
            <a:noFill/>
          </a:ln>
        </p:spPr>
        <p:txBody>
          <a:bodyPr vert="horz" wrap="square" lIns="121904" tIns="60952" rIns="121904" bIns="60952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 dirty="0"/>
          </a:p>
        </p:txBody>
      </p:sp>
      <p:sp>
        <p:nvSpPr>
          <p:cNvPr id="54" name="Freeform 19">
            <a:extLst>
              <a:ext uri="{FF2B5EF4-FFF2-40B4-BE49-F238E27FC236}">
                <a16:creationId xmlns:a16="http://schemas.microsoft.com/office/drawing/2014/main" id="{AD18F87F-B6A1-4172-A3CD-BF436119C17E}"/>
              </a:ext>
            </a:extLst>
          </p:cNvPr>
          <p:cNvSpPr>
            <a:spLocks noEditPoints="1"/>
          </p:cNvSpPr>
          <p:nvPr/>
        </p:nvSpPr>
        <p:spPr bwMode="auto">
          <a:xfrm rot="2667311" flipH="1" flipV="1">
            <a:off x="5233331" y="4079146"/>
            <a:ext cx="586234" cy="566232"/>
          </a:xfrm>
          <a:custGeom>
            <a:avLst/>
            <a:gdLst>
              <a:gd name="T0" fmla="*/ 1259 w 1515"/>
              <a:gd name="T1" fmla="*/ 230 h 1534"/>
              <a:gd name="T2" fmla="*/ 1482 w 1515"/>
              <a:gd name="T3" fmla="*/ 963 h 1534"/>
              <a:gd name="T4" fmla="*/ 1469 w 1515"/>
              <a:gd name="T5" fmla="*/ 1049 h 1534"/>
              <a:gd name="T6" fmla="*/ 1305 w 1515"/>
              <a:gd name="T7" fmla="*/ 253 h 1534"/>
              <a:gd name="T8" fmla="*/ 688 w 1515"/>
              <a:gd name="T9" fmla="*/ 4 h 1534"/>
              <a:gd name="T10" fmla="*/ 132 w 1515"/>
              <a:gd name="T11" fmla="*/ 316 h 1534"/>
              <a:gd name="T12" fmla="*/ 71 w 1515"/>
              <a:gd name="T13" fmla="*/ 739 h 1534"/>
              <a:gd name="T14" fmla="*/ 127 w 1515"/>
              <a:gd name="T15" fmla="*/ 575 h 1534"/>
              <a:gd name="T16" fmla="*/ 494 w 1515"/>
              <a:gd name="T17" fmla="*/ 205 h 1534"/>
              <a:gd name="T18" fmla="*/ 783 w 1515"/>
              <a:gd name="T19" fmla="*/ 194 h 1534"/>
              <a:gd name="T20" fmla="*/ 1198 w 1515"/>
              <a:gd name="T21" fmla="*/ 511 h 1534"/>
              <a:gd name="T22" fmla="*/ 1209 w 1515"/>
              <a:gd name="T23" fmla="*/ 912 h 1534"/>
              <a:gd name="T24" fmla="*/ 832 w 1515"/>
              <a:gd name="T25" fmla="*/ 1218 h 1534"/>
              <a:gd name="T26" fmla="*/ 1025 w 1515"/>
              <a:gd name="T27" fmla="*/ 1188 h 1534"/>
              <a:gd name="T28" fmla="*/ 967 w 1515"/>
              <a:gd name="T29" fmla="*/ 1237 h 1534"/>
              <a:gd name="T30" fmla="*/ 414 w 1515"/>
              <a:gd name="T31" fmla="*/ 1206 h 1534"/>
              <a:gd name="T32" fmla="*/ 373 w 1515"/>
              <a:gd name="T33" fmla="*/ 1194 h 1534"/>
              <a:gd name="T34" fmla="*/ 969 w 1515"/>
              <a:gd name="T35" fmla="*/ 1251 h 1534"/>
              <a:gd name="T36" fmla="*/ 859 w 1515"/>
              <a:gd name="T37" fmla="*/ 1317 h 1534"/>
              <a:gd name="T38" fmla="*/ 418 w 1515"/>
              <a:gd name="T39" fmla="*/ 1250 h 1534"/>
              <a:gd name="T40" fmla="*/ 205 w 1515"/>
              <a:gd name="T41" fmla="*/ 1049 h 1534"/>
              <a:gd name="T42" fmla="*/ 568 w 1515"/>
              <a:gd name="T43" fmla="*/ 1334 h 1534"/>
              <a:gd name="T44" fmla="*/ 1133 w 1515"/>
              <a:gd name="T45" fmla="*/ 1200 h 1534"/>
              <a:gd name="T46" fmla="*/ 811 w 1515"/>
              <a:gd name="T47" fmla="*/ 1371 h 1534"/>
              <a:gd name="T48" fmla="*/ 287 w 1515"/>
              <a:gd name="T49" fmla="*/ 1226 h 1534"/>
              <a:gd name="T50" fmla="*/ 874 w 1515"/>
              <a:gd name="T51" fmla="*/ 1382 h 1534"/>
              <a:gd name="T52" fmla="*/ 360 w 1515"/>
              <a:gd name="T53" fmla="*/ 1324 h 1534"/>
              <a:gd name="T54" fmla="*/ 53 w 1515"/>
              <a:gd name="T55" fmla="*/ 966 h 1534"/>
              <a:gd name="T56" fmla="*/ 319 w 1515"/>
              <a:gd name="T57" fmla="*/ 1342 h 1534"/>
              <a:gd name="T58" fmla="*/ 1023 w 1515"/>
              <a:gd name="T59" fmla="*/ 1374 h 1534"/>
              <a:gd name="T60" fmla="*/ 1097 w 1515"/>
              <a:gd name="T61" fmla="*/ 1391 h 1534"/>
              <a:gd name="T62" fmla="*/ 855 w 1515"/>
              <a:gd name="T63" fmla="*/ 1511 h 1534"/>
              <a:gd name="T64" fmla="*/ 1429 w 1515"/>
              <a:gd name="T65" fmla="*/ 987 h 1534"/>
              <a:gd name="T66" fmla="*/ 1219 w 1515"/>
              <a:gd name="T67" fmla="*/ 209 h 1534"/>
              <a:gd name="T68" fmla="*/ 1078 w 1515"/>
              <a:gd name="T69" fmla="*/ 127 h 1534"/>
              <a:gd name="T70" fmla="*/ 1288 w 1515"/>
              <a:gd name="T71" fmla="*/ 312 h 1534"/>
              <a:gd name="T72" fmla="*/ 1388 w 1515"/>
              <a:gd name="T73" fmla="*/ 932 h 1534"/>
              <a:gd name="T74" fmla="*/ 1245 w 1515"/>
              <a:gd name="T75" fmla="*/ 293 h 1534"/>
              <a:gd name="T76" fmla="*/ 335 w 1515"/>
              <a:gd name="T77" fmla="*/ 144 h 1534"/>
              <a:gd name="T78" fmla="*/ 697 w 1515"/>
              <a:gd name="T79" fmla="*/ 46 h 1534"/>
              <a:gd name="T80" fmla="*/ 1249 w 1515"/>
              <a:gd name="T81" fmla="*/ 1175 h 1534"/>
              <a:gd name="T82" fmla="*/ 246 w 1515"/>
              <a:gd name="T83" fmla="*/ 1263 h 1534"/>
              <a:gd name="T84" fmla="*/ 511 w 1515"/>
              <a:gd name="T85" fmla="*/ 1404 h 1534"/>
              <a:gd name="T86" fmla="*/ 800 w 1515"/>
              <a:gd name="T87" fmla="*/ 94 h 1534"/>
              <a:gd name="T88" fmla="*/ 1008 w 1515"/>
              <a:gd name="T89" fmla="*/ 176 h 1534"/>
              <a:gd name="T90" fmla="*/ 907 w 1515"/>
              <a:gd name="T91" fmla="*/ 1357 h 1534"/>
              <a:gd name="T92" fmla="*/ 1146 w 1515"/>
              <a:gd name="T93" fmla="*/ 318 h 1534"/>
              <a:gd name="T94" fmla="*/ 800 w 1515"/>
              <a:gd name="T95" fmla="*/ 142 h 1534"/>
              <a:gd name="T96" fmla="*/ 432 w 1515"/>
              <a:gd name="T97" fmla="*/ 1322 h 1534"/>
              <a:gd name="T98" fmla="*/ 1312 w 1515"/>
              <a:gd name="T99" fmla="*/ 766 h 1534"/>
              <a:gd name="T100" fmla="*/ 1169 w 1515"/>
              <a:gd name="T101" fmla="*/ 1155 h 1534"/>
              <a:gd name="T102" fmla="*/ 899 w 1515"/>
              <a:gd name="T103" fmla="*/ 194 h 1534"/>
              <a:gd name="T104" fmla="*/ 1034 w 1515"/>
              <a:gd name="T105" fmla="*/ 1248 h 1534"/>
              <a:gd name="T106" fmla="*/ 934 w 1515"/>
              <a:gd name="T107" fmla="*/ 1303 h 1534"/>
              <a:gd name="T108" fmla="*/ 1157 w 1515"/>
              <a:gd name="T109" fmla="*/ 393 h 1534"/>
              <a:gd name="T110" fmla="*/ 797 w 1515"/>
              <a:gd name="T111" fmla="*/ 1332 h 1534"/>
              <a:gd name="T112" fmla="*/ 536 w 1515"/>
              <a:gd name="T113" fmla="*/ 1311 h 1534"/>
              <a:gd name="T114" fmla="*/ 1176 w 1515"/>
              <a:gd name="T115" fmla="*/ 1021 h 1534"/>
              <a:gd name="T116" fmla="*/ 1083 w 1515"/>
              <a:gd name="T117" fmla="*/ 1118 h 1534"/>
              <a:gd name="T118" fmla="*/ 1228 w 1515"/>
              <a:gd name="T119" fmla="*/ 548 h 1534"/>
              <a:gd name="T120" fmla="*/ 1258 w 1515"/>
              <a:gd name="T121" fmla="*/ 895 h 1534"/>
              <a:gd name="T122" fmla="*/ 1192 w 1515"/>
              <a:gd name="T123" fmla="*/ 1043 h 1534"/>
              <a:gd name="T124" fmla="*/ 752 w 1515"/>
              <a:gd name="T125" fmla="*/ 1306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15" h="1534">
                <a:moveTo>
                  <a:pt x="1219" y="209"/>
                </a:moveTo>
                <a:cubicBezTo>
                  <a:pt x="1214" y="204"/>
                  <a:pt x="1206" y="199"/>
                  <a:pt x="1200" y="194"/>
                </a:cubicBezTo>
                <a:cubicBezTo>
                  <a:pt x="1198" y="192"/>
                  <a:pt x="1197" y="191"/>
                  <a:pt x="1194" y="188"/>
                </a:cubicBezTo>
                <a:cubicBezTo>
                  <a:pt x="1188" y="182"/>
                  <a:pt x="1179" y="175"/>
                  <a:pt x="1172" y="169"/>
                </a:cubicBezTo>
                <a:cubicBezTo>
                  <a:pt x="1168" y="166"/>
                  <a:pt x="1164" y="163"/>
                  <a:pt x="1161" y="161"/>
                </a:cubicBezTo>
                <a:cubicBezTo>
                  <a:pt x="1158" y="159"/>
                  <a:pt x="1155" y="157"/>
                  <a:pt x="1153" y="156"/>
                </a:cubicBezTo>
                <a:cubicBezTo>
                  <a:pt x="1146" y="152"/>
                  <a:pt x="1144" y="152"/>
                  <a:pt x="1139" y="150"/>
                </a:cubicBezTo>
                <a:cubicBezTo>
                  <a:pt x="1138" y="150"/>
                  <a:pt x="1135" y="148"/>
                  <a:pt x="1134" y="147"/>
                </a:cubicBezTo>
                <a:cubicBezTo>
                  <a:pt x="1126" y="144"/>
                  <a:pt x="1125" y="141"/>
                  <a:pt x="1119" y="137"/>
                </a:cubicBezTo>
                <a:cubicBezTo>
                  <a:pt x="1111" y="131"/>
                  <a:pt x="1099" y="125"/>
                  <a:pt x="1086" y="118"/>
                </a:cubicBezTo>
                <a:cubicBezTo>
                  <a:pt x="1083" y="116"/>
                  <a:pt x="1080" y="113"/>
                  <a:pt x="1078" y="112"/>
                </a:cubicBezTo>
                <a:cubicBezTo>
                  <a:pt x="1075" y="110"/>
                  <a:pt x="1071" y="108"/>
                  <a:pt x="1067" y="106"/>
                </a:cubicBezTo>
                <a:cubicBezTo>
                  <a:pt x="1064" y="104"/>
                  <a:pt x="1060" y="103"/>
                  <a:pt x="1056" y="101"/>
                </a:cubicBezTo>
                <a:cubicBezTo>
                  <a:pt x="1053" y="99"/>
                  <a:pt x="1053" y="98"/>
                  <a:pt x="1050" y="96"/>
                </a:cubicBezTo>
                <a:cubicBezTo>
                  <a:pt x="1048" y="95"/>
                  <a:pt x="1045" y="95"/>
                  <a:pt x="1044" y="94"/>
                </a:cubicBezTo>
                <a:cubicBezTo>
                  <a:pt x="1040" y="92"/>
                  <a:pt x="1041" y="91"/>
                  <a:pt x="1038" y="89"/>
                </a:cubicBezTo>
                <a:cubicBezTo>
                  <a:pt x="1037" y="89"/>
                  <a:pt x="1033" y="88"/>
                  <a:pt x="1031" y="88"/>
                </a:cubicBezTo>
                <a:cubicBezTo>
                  <a:pt x="1023" y="85"/>
                  <a:pt x="1020" y="82"/>
                  <a:pt x="1017" y="80"/>
                </a:cubicBezTo>
                <a:cubicBezTo>
                  <a:pt x="1017" y="79"/>
                  <a:pt x="1017" y="77"/>
                  <a:pt x="1016" y="77"/>
                </a:cubicBezTo>
                <a:cubicBezTo>
                  <a:pt x="1015" y="76"/>
                  <a:pt x="1012" y="75"/>
                  <a:pt x="1011" y="75"/>
                </a:cubicBezTo>
                <a:cubicBezTo>
                  <a:pt x="1009" y="73"/>
                  <a:pt x="1008" y="72"/>
                  <a:pt x="1006" y="70"/>
                </a:cubicBezTo>
                <a:cubicBezTo>
                  <a:pt x="1004" y="69"/>
                  <a:pt x="997" y="68"/>
                  <a:pt x="992" y="67"/>
                </a:cubicBezTo>
                <a:cubicBezTo>
                  <a:pt x="997" y="72"/>
                  <a:pt x="1003" y="71"/>
                  <a:pt x="1009" y="74"/>
                </a:cubicBezTo>
                <a:cubicBezTo>
                  <a:pt x="1008" y="75"/>
                  <a:pt x="1014" y="77"/>
                  <a:pt x="1013" y="79"/>
                </a:cubicBezTo>
                <a:cubicBezTo>
                  <a:pt x="1009" y="78"/>
                  <a:pt x="1005" y="76"/>
                  <a:pt x="1001" y="74"/>
                </a:cubicBezTo>
                <a:cubicBezTo>
                  <a:pt x="996" y="71"/>
                  <a:pt x="992" y="69"/>
                  <a:pt x="988" y="67"/>
                </a:cubicBezTo>
                <a:cubicBezTo>
                  <a:pt x="982" y="66"/>
                  <a:pt x="979" y="66"/>
                  <a:pt x="974" y="64"/>
                </a:cubicBezTo>
                <a:cubicBezTo>
                  <a:pt x="974" y="63"/>
                  <a:pt x="973" y="62"/>
                  <a:pt x="973" y="61"/>
                </a:cubicBezTo>
                <a:cubicBezTo>
                  <a:pt x="974" y="56"/>
                  <a:pt x="987" y="63"/>
                  <a:pt x="989" y="59"/>
                </a:cubicBezTo>
                <a:cubicBezTo>
                  <a:pt x="991" y="61"/>
                  <a:pt x="989" y="63"/>
                  <a:pt x="995" y="65"/>
                </a:cubicBezTo>
                <a:cubicBezTo>
                  <a:pt x="1002" y="64"/>
                  <a:pt x="1004" y="67"/>
                  <a:pt x="1009" y="70"/>
                </a:cubicBezTo>
                <a:cubicBezTo>
                  <a:pt x="1011" y="71"/>
                  <a:pt x="1011" y="70"/>
                  <a:pt x="1014" y="71"/>
                </a:cubicBezTo>
                <a:cubicBezTo>
                  <a:pt x="1017" y="73"/>
                  <a:pt x="1017" y="74"/>
                  <a:pt x="1020" y="75"/>
                </a:cubicBezTo>
                <a:cubicBezTo>
                  <a:pt x="1028" y="78"/>
                  <a:pt x="1039" y="80"/>
                  <a:pt x="1047" y="84"/>
                </a:cubicBezTo>
                <a:cubicBezTo>
                  <a:pt x="1051" y="86"/>
                  <a:pt x="1053" y="90"/>
                  <a:pt x="1057" y="91"/>
                </a:cubicBezTo>
                <a:cubicBezTo>
                  <a:pt x="1062" y="93"/>
                  <a:pt x="1052" y="85"/>
                  <a:pt x="1060" y="89"/>
                </a:cubicBezTo>
                <a:cubicBezTo>
                  <a:pt x="1066" y="93"/>
                  <a:pt x="1069" y="97"/>
                  <a:pt x="1073" y="101"/>
                </a:cubicBezTo>
                <a:cubicBezTo>
                  <a:pt x="1077" y="99"/>
                  <a:pt x="1087" y="107"/>
                  <a:pt x="1093" y="110"/>
                </a:cubicBezTo>
                <a:cubicBezTo>
                  <a:pt x="1096" y="111"/>
                  <a:pt x="1098" y="111"/>
                  <a:pt x="1101" y="112"/>
                </a:cubicBezTo>
                <a:cubicBezTo>
                  <a:pt x="1111" y="118"/>
                  <a:pt x="1121" y="126"/>
                  <a:pt x="1132" y="133"/>
                </a:cubicBezTo>
                <a:cubicBezTo>
                  <a:pt x="1142" y="140"/>
                  <a:pt x="1151" y="148"/>
                  <a:pt x="1162" y="154"/>
                </a:cubicBezTo>
                <a:cubicBezTo>
                  <a:pt x="1167" y="152"/>
                  <a:pt x="1149" y="144"/>
                  <a:pt x="1153" y="142"/>
                </a:cubicBezTo>
                <a:cubicBezTo>
                  <a:pt x="1157" y="147"/>
                  <a:pt x="1166" y="153"/>
                  <a:pt x="1174" y="159"/>
                </a:cubicBezTo>
                <a:cubicBezTo>
                  <a:pt x="1177" y="161"/>
                  <a:pt x="1177" y="157"/>
                  <a:pt x="1182" y="162"/>
                </a:cubicBezTo>
                <a:cubicBezTo>
                  <a:pt x="1180" y="164"/>
                  <a:pt x="1190" y="177"/>
                  <a:pt x="1196" y="177"/>
                </a:cubicBezTo>
                <a:cubicBezTo>
                  <a:pt x="1196" y="175"/>
                  <a:pt x="1188" y="171"/>
                  <a:pt x="1189" y="169"/>
                </a:cubicBezTo>
                <a:cubicBezTo>
                  <a:pt x="1190" y="167"/>
                  <a:pt x="1192" y="165"/>
                  <a:pt x="1197" y="169"/>
                </a:cubicBezTo>
                <a:cubicBezTo>
                  <a:pt x="1194" y="170"/>
                  <a:pt x="1191" y="170"/>
                  <a:pt x="1197" y="175"/>
                </a:cubicBezTo>
                <a:cubicBezTo>
                  <a:pt x="1204" y="180"/>
                  <a:pt x="1195" y="168"/>
                  <a:pt x="1200" y="172"/>
                </a:cubicBezTo>
                <a:cubicBezTo>
                  <a:pt x="1208" y="179"/>
                  <a:pt x="1208" y="179"/>
                  <a:pt x="1208" y="179"/>
                </a:cubicBezTo>
                <a:cubicBezTo>
                  <a:pt x="1205" y="181"/>
                  <a:pt x="1205" y="181"/>
                  <a:pt x="1205" y="181"/>
                </a:cubicBezTo>
                <a:cubicBezTo>
                  <a:pt x="1209" y="186"/>
                  <a:pt x="1213" y="186"/>
                  <a:pt x="1217" y="190"/>
                </a:cubicBezTo>
                <a:cubicBezTo>
                  <a:pt x="1219" y="191"/>
                  <a:pt x="1222" y="195"/>
                  <a:pt x="1224" y="197"/>
                </a:cubicBezTo>
                <a:cubicBezTo>
                  <a:pt x="1230" y="203"/>
                  <a:pt x="1240" y="209"/>
                  <a:pt x="1247" y="215"/>
                </a:cubicBezTo>
                <a:cubicBezTo>
                  <a:pt x="1252" y="219"/>
                  <a:pt x="1256" y="224"/>
                  <a:pt x="1259" y="227"/>
                </a:cubicBezTo>
                <a:cubicBezTo>
                  <a:pt x="1262" y="230"/>
                  <a:pt x="1269" y="229"/>
                  <a:pt x="1268" y="236"/>
                </a:cubicBezTo>
                <a:cubicBezTo>
                  <a:pt x="1266" y="236"/>
                  <a:pt x="1261" y="229"/>
                  <a:pt x="1259" y="230"/>
                </a:cubicBezTo>
                <a:cubicBezTo>
                  <a:pt x="1265" y="239"/>
                  <a:pt x="1278" y="247"/>
                  <a:pt x="1284" y="257"/>
                </a:cubicBezTo>
                <a:cubicBezTo>
                  <a:pt x="1287" y="260"/>
                  <a:pt x="1284" y="252"/>
                  <a:pt x="1290" y="258"/>
                </a:cubicBezTo>
                <a:cubicBezTo>
                  <a:pt x="1295" y="265"/>
                  <a:pt x="1301" y="269"/>
                  <a:pt x="1307" y="276"/>
                </a:cubicBezTo>
                <a:cubicBezTo>
                  <a:pt x="1312" y="282"/>
                  <a:pt x="1317" y="288"/>
                  <a:pt x="1322" y="295"/>
                </a:cubicBezTo>
                <a:cubicBezTo>
                  <a:pt x="1325" y="298"/>
                  <a:pt x="1327" y="301"/>
                  <a:pt x="1329" y="304"/>
                </a:cubicBezTo>
                <a:cubicBezTo>
                  <a:pt x="1331" y="307"/>
                  <a:pt x="1333" y="309"/>
                  <a:pt x="1335" y="312"/>
                </a:cubicBezTo>
                <a:cubicBezTo>
                  <a:pt x="1339" y="315"/>
                  <a:pt x="1341" y="315"/>
                  <a:pt x="1344" y="319"/>
                </a:cubicBezTo>
                <a:cubicBezTo>
                  <a:pt x="1347" y="323"/>
                  <a:pt x="1347" y="327"/>
                  <a:pt x="1350" y="332"/>
                </a:cubicBezTo>
                <a:cubicBezTo>
                  <a:pt x="1352" y="335"/>
                  <a:pt x="1355" y="337"/>
                  <a:pt x="1357" y="340"/>
                </a:cubicBezTo>
                <a:cubicBezTo>
                  <a:pt x="1362" y="346"/>
                  <a:pt x="1365" y="353"/>
                  <a:pt x="1369" y="357"/>
                </a:cubicBezTo>
                <a:cubicBezTo>
                  <a:pt x="1369" y="354"/>
                  <a:pt x="1365" y="349"/>
                  <a:pt x="1368" y="348"/>
                </a:cubicBezTo>
                <a:cubicBezTo>
                  <a:pt x="1371" y="353"/>
                  <a:pt x="1376" y="360"/>
                  <a:pt x="1374" y="361"/>
                </a:cubicBezTo>
                <a:cubicBezTo>
                  <a:pt x="1373" y="365"/>
                  <a:pt x="1366" y="355"/>
                  <a:pt x="1371" y="363"/>
                </a:cubicBezTo>
                <a:cubicBezTo>
                  <a:pt x="1373" y="366"/>
                  <a:pt x="1374" y="367"/>
                  <a:pt x="1375" y="368"/>
                </a:cubicBezTo>
                <a:cubicBezTo>
                  <a:pt x="1377" y="371"/>
                  <a:pt x="1377" y="372"/>
                  <a:pt x="1378" y="374"/>
                </a:cubicBezTo>
                <a:cubicBezTo>
                  <a:pt x="1383" y="380"/>
                  <a:pt x="1389" y="386"/>
                  <a:pt x="1394" y="396"/>
                </a:cubicBezTo>
                <a:cubicBezTo>
                  <a:pt x="1403" y="396"/>
                  <a:pt x="1409" y="427"/>
                  <a:pt x="1417" y="432"/>
                </a:cubicBezTo>
                <a:cubicBezTo>
                  <a:pt x="1414" y="434"/>
                  <a:pt x="1418" y="443"/>
                  <a:pt x="1422" y="453"/>
                </a:cubicBezTo>
                <a:cubicBezTo>
                  <a:pt x="1425" y="453"/>
                  <a:pt x="1422" y="443"/>
                  <a:pt x="1426" y="449"/>
                </a:cubicBezTo>
                <a:cubicBezTo>
                  <a:pt x="1429" y="454"/>
                  <a:pt x="1428" y="457"/>
                  <a:pt x="1429" y="461"/>
                </a:cubicBezTo>
                <a:cubicBezTo>
                  <a:pt x="1428" y="461"/>
                  <a:pt x="1426" y="456"/>
                  <a:pt x="1425" y="458"/>
                </a:cubicBezTo>
                <a:cubicBezTo>
                  <a:pt x="1428" y="463"/>
                  <a:pt x="1430" y="476"/>
                  <a:pt x="1433" y="473"/>
                </a:cubicBezTo>
                <a:cubicBezTo>
                  <a:pt x="1436" y="471"/>
                  <a:pt x="1427" y="463"/>
                  <a:pt x="1431" y="462"/>
                </a:cubicBezTo>
                <a:cubicBezTo>
                  <a:pt x="1439" y="468"/>
                  <a:pt x="1438" y="484"/>
                  <a:pt x="1439" y="489"/>
                </a:cubicBezTo>
                <a:cubicBezTo>
                  <a:pt x="1441" y="493"/>
                  <a:pt x="1444" y="498"/>
                  <a:pt x="1446" y="504"/>
                </a:cubicBezTo>
                <a:cubicBezTo>
                  <a:pt x="1448" y="512"/>
                  <a:pt x="1448" y="517"/>
                  <a:pt x="1452" y="520"/>
                </a:cubicBezTo>
                <a:cubicBezTo>
                  <a:pt x="1453" y="525"/>
                  <a:pt x="1450" y="525"/>
                  <a:pt x="1453" y="531"/>
                </a:cubicBezTo>
                <a:cubicBezTo>
                  <a:pt x="1455" y="530"/>
                  <a:pt x="1456" y="533"/>
                  <a:pt x="1457" y="537"/>
                </a:cubicBezTo>
                <a:cubicBezTo>
                  <a:pt x="1458" y="541"/>
                  <a:pt x="1459" y="546"/>
                  <a:pt x="1460" y="549"/>
                </a:cubicBezTo>
                <a:cubicBezTo>
                  <a:pt x="1460" y="550"/>
                  <a:pt x="1462" y="550"/>
                  <a:pt x="1463" y="552"/>
                </a:cubicBezTo>
                <a:cubicBezTo>
                  <a:pt x="1464" y="556"/>
                  <a:pt x="1465" y="561"/>
                  <a:pt x="1466" y="567"/>
                </a:cubicBezTo>
                <a:cubicBezTo>
                  <a:pt x="1467" y="571"/>
                  <a:pt x="1468" y="571"/>
                  <a:pt x="1469" y="575"/>
                </a:cubicBezTo>
                <a:cubicBezTo>
                  <a:pt x="1471" y="583"/>
                  <a:pt x="1469" y="580"/>
                  <a:pt x="1472" y="585"/>
                </a:cubicBezTo>
                <a:cubicBezTo>
                  <a:pt x="1475" y="589"/>
                  <a:pt x="1475" y="599"/>
                  <a:pt x="1477" y="605"/>
                </a:cubicBezTo>
                <a:cubicBezTo>
                  <a:pt x="1479" y="605"/>
                  <a:pt x="1481" y="604"/>
                  <a:pt x="1483" y="606"/>
                </a:cubicBezTo>
                <a:cubicBezTo>
                  <a:pt x="1481" y="617"/>
                  <a:pt x="1485" y="625"/>
                  <a:pt x="1487" y="634"/>
                </a:cubicBezTo>
                <a:cubicBezTo>
                  <a:pt x="1489" y="642"/>
                  <a:pt x="1492" y="656"/>
                  <a:pt x="1492" y="659"/>
                </a:cubicBezTo>
                <a:cubicBezTo>
                  <a:pt x="1491" y="662"/>
                  <a:pt x="1489" y="657"/>
                  <a:pt x="1489" y="663"/>
                </a:cubicBezTo>
                <a:cubicBezTo>
                  <a:pt x="1491" y="676"/>
                  <a:pt x="1496" y="688"/>
                  <a:pt x="1495" y="699"/>
                </a:cubicBezTo>
                <a:cubicBezTo>
                  <a:pt x="1497" y="701"/>
                  <a:pt x="1497" y="693"/>
                  <a:pt x="1498" y="699"/>
                </a:cubicBezTo>
                <a:cubicBezTo>
                  <a:pt x="1499" y="721"/>
                  <a:pt x="1502" y="736"/>
                  <a:pt x="1503" y="753"/>
                </a:cubicBezTo>
                <a:cubicBezTo>
                  <a:pt x="1499" y="754"/>
                  <a:pt x="1499" y="766"/>
                  <a:pt x="1499" y="776"/>
                </a:cubicBezTo>
                <a:cubicBezTo>
                  <a:pt x="1500" y="778"/>
                  <a:pt x="1502" y="770"/>
                  <a:pt x="1502" y="776"/>
                </a:cubicBezTo>
                <a:cubicBezTo>
                  <a:pt x="1502" y="786"/>
                  <a:pt x="1504" y="798"/>
                  <a:pt x="1504" y="804"/>
                </a:cubicBezTo>
                <a:cubicBezTo>
                  <a:pt x="1504" y="807"/>
                  <a:pt x="1502" y="809"/>
                  <a:pt x="1502" y="813"/>
                </a:cubicBezTo>
                <a:cubicBezTo>
                  <a:pt x="1501" y="817"/>
                  <a:pt x="1503" y="820"/>
                  <a:pt x="1502" y="824"/>
                </a:cubicBezTo>
                <a:cubicBezTo>
                  <a:pt x="1502" y="827"/>
                  <a:pt x="1501" y="831"/>
                  <a:pt x="1501" y="834"/>
                </a:cubicBezTo>
                <a:cubicBezTo>
                  <a:pt x="1500" y="841"/>
                  <a:pt x="1501" y="845"/>
                  <a:pt x="1500" y="850"/>
                </a:cubicBezTo>
                <a:cubicBezTo>
                  <a:pt x="1500" y="853"/>
                  <a:pt x="1498" y="856"/>
                  <a:pt x="1497" y="860"/>
                </a:cubicBezTo>
                <a:cubicBezTo>
                  <a:pt x="1495" y="866"/>
                  <a:pt x="1494" y="875"/>
                  <a:pt x="1493" y="881"/>
                </a:cubicBezTo>
                <a:cubicBezTo>
                  <a:pt x="1492" y="886"/>
                  <a:pt x="1496" y="890"/>
                  <a:pt x="1494" y="897"/>
                </a:cubicBezTo>
                <a:cubicBezTo>
                  <a:pt x="1493" y="900"/>
                  <a:pt x="1491" y="899"/>
                  <a:pt x="1491" y="905"/>
                </a:cubicBezTo>
                <a:cubicBezTo>
                  <a:pt x="1494" y="907"/>
                  <a:pt x="1492" y="909"/>
                  <a:pt x="1492" y="912"/>
                </a:cubicBezTo>
                <a:cubicBezTo>
                  <a:pt x="1491" y="918"/>
                  <a:pt x="1489" y="933"/>
                  <a:pt x="1488" y="935"/>
                </a:cubicBezTo>
                <a:cubicBezTo>
                  <a:pt x="1488" y="939"/>
                  <a:pt x="1485" y="944"/>
                  <a:pt x="1484" y="948"/>
                </a:cubicBezTo>
                <a:cubicBezTo>
                  <a:pt x="1484" y="951"/>
                  <a:pt x="1484" y="954"/>
                  <a:pt x="1484" y="956"/>
                </a:cubicBezTo>
                <a:cubicBezTo>
                  <a:pt x="1484" y="959"/>
                  <a:pt x="1482" y="960"/>
                  <a:pt x="1482" y="963"/>
                </a:cubicBezTo>
                <a:cubicBezTo>
                  <a:pt x="1481" y="964"/>
                  <a:pt x="1481" y="967"/>
                  <a:pt x="1480" y="970"/>
                </a:cubicBezTo>
                <a:cubicBezTo>
                  <a:pt x="1479" y="973"/>
                  <a:pt x="1478" y="976"/>
                  <a:pt x="1477" y="979"/>
                </a:cubicBezTo>
                <a:cubicBezTo>
                  <a:pt x="1476" y="985"/>
                  <a:pt x="1474" y="992"/>
                  <a:pt x="1473" y="996"/>
                </a:cubicBezTo>
                <a:cubicBezTo>
                  <a:pt x="1472" y="999"/>
                  <a:pt x="1471" y="1007"/>
                  <a:pt x="1471" y="1007"/>
                </a:cubicBezTo>
                <a:cubicBezTo>
                  <a:pt x="1471" y="1009"/>
                  <a:pt x="1470" y="1009"/>
                  <a:pt x="1469" y="1011"/>
                </a:cubicBezTo>
                <a:cubicBezTo>
                  <a:pt x="1466" y="1022"/>
                  <a:pt x="1463" y="1036"/>
                  <a:pt x="1459" y="1047"/>
                </a:cubicBezTo>
                <a:cubicBezTo>
                  <a:pt x="1458" y="1049"/>
                  <a:pt x="1457" y="1050"/>
                  <a:pt x="1455" y="1054"/>
                </a:cubicBezTo>
                <a:cubicBezTo>
                  <a:pt x="1455" y="1055"/>
                  <a:pt x="1456" y="1058"/>
                  <a:pt x="1455" y="1059"/>
                </a:cubicBezTo>
                <a:cubicBezTo>
                  <a:pt x="1455" y="1061"/>
                  <a:pt x="1452" y="1065"/>
                  <a:pt x="1452" y="1067"/>
                </a:cubicBezTo>
                <a:cubicBezTo>
                  <a:pt x="1451" y="1070"/>
                  <a:pt x="1452" y="1072"/>
                  <a:pt x="1452" y="1074"/>
                </a:cubicBezTo>
                <a:cubicBezTo>
                  <a:pt x="1451" y="1082"/>
                  <a:pt x="1449" y="1084"/>
                  <a:pt x="1445" y="1092"/>
                </a:cubicBezTo>
                <a:cubicBezTo>
                  <a:pt x="1441" y="1100"/>
                  <a:pt x="1437" y="1109"/>
                  <a:pt x="1435" y="1114"/>
                </a:cubicBezTo>
                <a:cubicBezTo>
                  <a:pt x="1433" y="1114"/>
                  <a:pt x="1434" y="1111"/>
                  <a:pt x="1432" y="1111"/>
                </a:cubicBezTo>
                <a:cubicBezTo>
                  <a:pt x="1429" y="1116"/>
                  <a:pt x="1431" y="1118"/>
                  <a:pt x="1428" y="1123"/>
                </a:cubicBezTo>
                <a:cubicBezTo>
                  <a:pt x="1426" y="1127"/>
                  <a:pt x="1424" y="1127"/>
                  <a:pt x="1422" y="1132"/>
                </a:cubicBezTo>
                <a:cubicBezTo>
                  <a:pt x="1420" y="1136"/>
                  <a:pt x="1421" y="1136"/>
                  <a:pt x="1419" y="1141"/>
                </a:cubicBezTo>
                <a:cubicBezTo>
                  <a:pt x="1418" y="1143"/>
                  <a:pt x="1412" y="1151"/>
                  <a:pt x="1416" y="1151"/>
                </a:cubicBezTo>
                <a:cubicBezTo>
                  <a:pt x="1420" y="1144"/>
                  <a:pt x="1424" y="1136"/>
                  <a:pt x="1428" y="1131"/>
                </a:cubicBezTo>
                <a:cubicBezTo>
                  <a:pt x="1430" y="1128"/>
                  <a:pt x="1434" y="1121"/>
                  <a:pt x="1435" y="1124"/>
                </a:cubicBezTo>
                <a:cubicBezTo>
                  <a:pt x="1433" y="1128"/>
                  <a:pt x="1431" y="1131"/>
                  <a:pt x="1429" y="1133"/>
                </a:cubicBezTo>
                <a:cubicBezTo>
                  <a:pt x="1423" y="1141"/>
                  <a:pt x="1424" y="1141"/>
                  <a:pt x="1420" y="1148"/>
                </a:cubicBezTo>
                <a:cubicBezTo>
                  <a:pt x="1420" y="1149"/>
                  <a:pt x="1418" y="1149"/>
                  <a:pt x="1417" y="1152"/>
                </a:cubicBezTo>
                <a:cubicBezTo>
                  <a:pt x="1415" y="1157"/>
                  <a:pt x="1414" y="1160"/>
                  <a:pt x="1410" y="1163"/>
                </a:cubicBezTo>
                <a:cubicBezTo>
                  <a:pt x="1409" y="1166"/>
                  <a:pt x="1411" y="1167"/>
                  <a:pt x="1410" y="1171"/>
                </a:cubicBezTo>
                <a:cubicBezTo>
                  <a:pt x="1403" y="1178"/>
                  <a:pt x="1403" y="1185"/>
                  <a:pt x="1400" y="1190"/>
                </a:cubicBezTo>
                <a:cubicBezTo>
                  <a:pt x="1398" y="1193"/>
                  <a:pt x="1396" y="1194"/>
                  <a:pt x="1394" y="1197"/>
                </a:cubicBezTo>
                <a:cubicBezTo>
                  <a:pt x="1392" y="1202"/>
                  <a:pt x="1394" y="1205"/>
                  <a:pt x="1390" y="1210"/>
                </a:cubicBezTo>
                <a:cubicBezTo>
                  <a:pt x="1384" y="1217"/>
                  <a:pt x="1379" y="1217"/>
                  <a:pt x="1383" y="1208"/>
                </a:cubicBezTo>
                <a:cubicBezTo>
                  <a:pt x="1390" y="1200"/>
                  <a:pt x="1397" y="1191"/>
                  <a:pt x="1398" y="1184"/>
                </a:cubicBezTo>
                <a:cubicBezTo>
                  <a:pt x="1390" y="1193"/>
                  <a:pt x="1382" y="1206"/>
                  <a:pt x="1380" y="1211"/>
                </a:cubicBezTo>
                <a:cubicBezTo>
                  <a:pt x="1377" y="1219"/>
                  <a:pt x="1380" y="1217"/>
                  <a:pt x="1377" y="1225"/>
                </a:cubicBezTo>
                <a:cubicBezTo>
                  <a:pt x="1376" y="1227"/>
                  <a:pt x="1373" y="1232"/>
                  <a:pt x="1373" y="1233"/>
                </a:cubicBezTo>
                <a:cubicBezTo>
                  <a:pt x="1372" y="1233"/>
                  <a:pt x="1371" y="1238"/>
                  <a:pt x="1369" y="1238"/>
                </a:cubicBezTo>
                <a:cubicBezTo>
                  <a:pt x="1368" y="1236"/>
                  <a:pt x="1376" y="1224"/>
                  <a:pt x="1370" y="1228"/>
                </a:cubicBezTo>
                <a:cubicBezTo>
                  <a:pt x="1365" y="1236"/>
                  <a:pt x="1366" y="1239"/>
                  <a:pt x="1363" y="1245"/>
                </a:cubicBezTo>
                <a:cubicBezTo>
                  <a:pt x="1357" y="1255"/>
                  <a:pt x="1346" y="1266"/>
                  <a:pt x="1339" y="1276"/>
                </a:cubicBezTo>
                <a:cubicBezTo>
                  <a:pt x="1337" y="1278"/>
                  <a:pt x="1336" y="1281"/>
                  <a:pt x="1334" y="1284"/>
                </a:cubicBezTo>
                <a:cubicBezTo>
                  <a:pt x="1333" y="1287"/>
                  <a:pt x="1328" y="1290"/>
                  <a:pt x="1325" y="1293"/>
                </a:cubicBezTo>
                <a:cubicBezTo>
                  <a:pt x="1321" y="1298"/>
                  <a:pt x="1317" y="1304"/>
                  <a:pt x="1319" y="1306"/>
                </a:cubicBezTo>
                <a:cubicBezTo>
                  <a:pt x="1322" y="1306"/>
                  <a:pt x="1326" y="1299"/>
                  <a:pt x="1329" y="1297"/>
                </a:cubicBezTo>
                <a:cubicBezTo>
                  <a:pt x="1330" y="1296"/>
                  <a:pt x="1331" y="1297"/>
                  <a:pt x="1332" y="1296"/>
                </a:cubicBezTo>
                <a:cubicBezTo>
                  <a:pt x="1336" y="1291"/>
                  <a:pt x="1334" y="1290"/>
                  <a:pt x="1338" y="1284"/>
                </a:cubicBezTo>
                <a:cubicBezTo>
                  <a:pt x="1347" y="1281"/>
                  <a:pt x="1350" y="1272"/>
                  <a:pt x="1356" y="1264"/>
                </a:cubicBezTo>
                <a:cubicBezTo>
                  <a:pt x="1358" y="1261"/>
                  <a:pt x="1362" y="1257"/>
                  <a:pt x="1364" y="1254"/>
                </a:cubicBezTo>
                <a:cubicBezTo>
                  <a:pt x="1369" y="1248"/>
                  <a:pt x="1373" y="1242"/>
                  <a:pt x="1377" y="1235"/>
                </a:cubicBezTo>
                <a:cubicBezTo>
                  <a:pt x="1379" y="1232"/>
                  <a:pt x="1381" y="1228"/>
                  <a:pt x="1384" y="1225"/>
                </a:cubicBezTo>
                <a:cubicBezTo>
                  <a:pt x="1386" y="1222"/>
                  <a:pt x="1388" y="1218"/>
                  <a:pt x="1390" y="1215"/>
                </a:cubicBezTo>
                <a:cubicBezTo>
                  <a:pt x="1392" y="1212"/>
                  <a:pt x="1394" y="1210"/>
                  <a:pt x="1397" y="1206"/>
                </a:cubicBezTo>
                <a:cubicBezTo>
                  <a:pt x="1400" y="1201"/>
                  <a:pt x="1401" y="1197"/>
                  <a:pt x="1404" y="1192"/>
                </a:cubicBezTo>
                <a:cubicBezTo>
                  <a:pt x="1406" y="1187"/>
                  <a:pt x="1410" y="1182"/>
                  <a:pt x="1413" y="1177"/>
                </a:cubicBezTo>
                <a:cubicBezTo>
                  <a:pt x="1417" y="1169"/>
                  <a:pt x="1419" y="1160"/>
                  <a:pt x="1423" y="1152"/>
                </a:cubicBezTo>
                <a:cubicBezTo>
                  <a:pt x="1424" y="1150"/>
                  <a:pt x="1426" y="1149"/>
                  <a:pt x="1428" y="1145"/>
                </a:cubicBezTo>
                <a:cubicBezTo>
                  <a:pt x="1431" y="1138"/>
                  <a:pt x="1436" y="1130"/>
                  <a:pt x="1440" y="1121"/>
                </a:cubicBezTo>
                <a:cubicBezTo>
                  <a:pt x="1445" y="1113"/>
                  <a:pt x="1449" y="1104"/>
                  <a:pt x="1452" y="1096"/>
                </a:cubicBezTo>
                <a:cubicBezTo>
                  <a:pt x="1454" y="1090"/>
                  <a:pt x="1455" y="1086"/>
                  <a:pt x="1457" y="1081"/>
                </a:cubicBezTo>
                <a:cubicBezTo>
                  <a:pt x="1459" y="1074"/>
                  <a:pt x="1462" y="1067"/>
                  <a:pt x="1465" y="1059"/>
                </a:cubicBezTo>
                <a:cubicBezTo>
                  <a:pt x="1466" y="1056"/>
                  <a:pt x="1467" y="1052"/>
                  <a:pt x="1469" y="1049"/>
                </a:cubicBezTo>
                <a:cubicBezTo>
                  <a:pt x="1470" y="1046"/>
                  <a:pt x="1471" y="1043"/>
                  <a:pt x="1472" y="1040"/>
                </a:cubicBezTo>
                <a:cubicBezTo>
                  <a:pt x="1473" y="1036"/>
                  <a:pt x="1475" y="1033"/>
                  <a:pt x="1476" y="1029"/>
                </a:cubicBezTo>
                <a:cubicBezTo>
                  <a:pt x="1478" y="1025"/>
                  <a:pt x="1477" y="1021"/>
                  <a:pt x="1478" y="1016"/>
                </a:cubicBezTo>
                <a:cubicBezTo>
                  <a:pt x="1479" y="1015"/>
                  <a:pt x="1480" y="1013"/>
                  <a:pt x="1481" y="1011"/>
                </a:cubicBezTo>
                <a:cubicBezTo>
                  <a:pt x="1481" y="1009"/>
                  <a:pt x="1482" y="1006"/>
                  <a:pt x="1483" y="1004"/>
                </a:cubicBezTo>
                <a:cubicBezTo>
                  <a:pt x="1487" y="993"/>
                  <a:pt x="1488" y="984"/>
                  <a:pt x="1490" y="978"/>
                </a:cubicBezTo>
                <a:cubicBezTo>
                  <a:pt x="1491" y="975"/>
                  <a:pt x="1492" y="975"/>
                  <a:pt x="1493" y="970"/>
                </a:cubicBezTo>
                <a:cubicBezTo>
                  <a:pt x="1494" y="964"/>
                  <a:pt x="1494" y="958"/>
                  <a:pt x="1496" y="953"/>
                </a:cubicBezTo>
                <a:cubicBezTo>
                  <a:pt x="1497" y="945"/>
                  <a:pt x="1500" y="938"/>
                  <a:pt x="1502" y="931"/>
                </a:cubicBezTo>
                <a:cubicBezTo>
                  <a:pt x="1502" y="928"/>
                  <a:pt x="1501" y="924"/>
                  <a:pt x="1502" y="920"/>
                </a:cubicBezTo>
                <a:cubicBezTo>
                  <a:pt x="1503" y="909"/>
                  <a:pt x="1508" y="894"/>
                  <a:pt x="1508" y="884"/>
                </a:cubicBezTo>
                <a:cubicBezTo>
                  <a:pt x="1509" y="879"/>
                  <a:pt x="1508" y="877"/>
                  <a:pt x="1508" y="872"/>
                </a:cubicBezTo>
                <a:cubicBezTo>
                  <a:pt x="1509" y="863"/>
                  <a:pt x="1512" y="856"/>
                  <a:pt x="1512" y="847"/>
                </a:cubicBezTo>
                <a:cubicBezTo>
                  <a:pt x="1513" y="840"/>
                  <a:pt x="1513" y="833"/>
                  <a:pt x="1514" y="826"/>
                </a:cubicBezTo>
                <a:cubicBezTo>
                  <a:pt x="1514" y="823"/>
                  <a:pt x="1514" y="819"/>
                  <a:pt x="1514" y="817"/>
                </a:cubicBezTo>
                <a:cubicBezTo>
                  <a:pt x="1514" y="814"/>
                  <a:pt x="1514" y="811"/>
                  <a:pt x="1514" y="809"/>
                </a:cubicBezTo>
                <a:cubicBezTo>
                  <a:pt x="1514" y="806"/>
                  <a:pt x="1515" y="801"/>
                  <a:pt x="1515" y="798"/>
                </a:cubicBezTo>
                <a:cubicBezTo>
                  <a:pt x="1515" y="796"/>
                  <a:pt x="1513" y="796"/>
                  <a:pt x="1513" y="792"/>
                </a:cubicBezTo>
                <a:cubicBezTo>
                  <a:pt x="1513" y="792"/>
                  <a:pt x="1513" y="783"/>
                  <a:pt x="1513" y="783"/>
                </a:cubicBezTo>
                <a:cubicBezTo>
                  <a:pt x="1514" y="778"/>
                  <a:pt x="1515" y="775"/>
                  <a:pt x="1514" y="770"/>
                </a:cubicBezTo>
                <a:cubicBezTo>
                  <a:pt x="1514" y="756"/>
                  <a:pt x="1512" y="742"/>
                  <a:pt x="1512" y="733"/>
                </a:cubicBezTo>
                <a:cubicBezTo>
                  <a:pt x="1511" y="721"/>
                  <a:pt x="1511" y="716"/>
                  <a:pt x="1510" y="711"/>
                </a:cubicBezTo>
                <a:cubicBezTo>
                  <a:pt x="1508" y="703"/>
                  <a:pt x="1510" y="694"/>
                  <a:pt x="1508" y="685"/>
                </a:cubicBezTo>
                <a:cubicBezTo>
                  <a:pt x="1508" y="679"/>
                  <a:pt x="1505" y="672"/>
                  <a:pt x="1505" y="666"/>
                </a:cubicBezTo>
                <a:cubicBezTo>
                  <a:pt x="1504" y="663"/>
                  <a:pt x="1505" y="662"/>
                  <a:pt x="1504" y="657"/>
                </a:cubicBezTo>
                <a:cubicBezTo>
                  <a:pt x="1504" y="650"/>
                  <a:pt x="1501" y="643"/>
                  <a:pt x="1500" y="636"/>
                </a:cubicBezTo>
                <a:cubicBezTo>
                  <a:pt x="1500" y="633"/>
                  <a:pt x="1501" y="627"/>
                  <a:pt x="1500" y="625"/>
                </a:cubicBezTo>
                <a:cubicBezTo>
                  <a:pt x="1501" y="625"/>
                  <a:pt x="1497" y="620"/>
                  <a:pt x="1497" y="617"/>
                </a:cubicBezTo>
                <a:cubicBezTo>
                  <a:pt x="1495" y="612"/>
                  <a:pt x="1494" y="606"/>
                  <a:pt x="1493" y="602"/>
                </a:cubicBezTo>
                <a:cubicBezTo>
                  <a:pt x="1492" y="599"/>
                  <a:pt x="1490" y="598"/>
                  <a:pt x="1489" y="594"/>
                </a:cubicBezTo>
                <a:cubicBezTo>
                  <a:pt x="1488" y="589"/>
                  <a:pt x="1486" y="583"/>
                  <a:pt x="1485" y="577"/>
                </a:cubicBezTo>
                <a:cubicBezTo>
                  <a:pt x="1483" y="570"/>
                  <a:pt x="1481" y="564"/>
                  <a:pt x="1480" y="559"/>
                </a:cubicBezTo>
                <a:cubicBezTo>
                  <a:pt x="1479" y="554"/>
                  <a:pt x="1480" y="552"/>
                  <a:pt x="1478" y="548"/>
                </a:cubicBezTo>
                <a:cubicBezTo>
                  <a:pt x="1476" y="541"/>
                  <a:pt x="1473" y="535"/>
                  <a:pt x="1470" y="528"/>
                </a:cubicBezTo>
                <a:cubicBezTo>
                  <a:pt x="1468" y="522"/>
                  <a:pt x="1467" y="517"/>
                  <a:pt x="1465" y="511"/>
                </a:cubicBezTo>
                <a:cubicBezTo>
                  <a:pt x="1464" y="506"/>
                  <a:pt x="1462" y="501"/>
                  <a:pt x="1460" y="496"/>
                </a:cubicBezTo>
                <a:cubicBezTo>
                  <a:pt x="1458" y="491"/>
                  <a:pt x="1456" y="486"/>
                  <a:pt x="1454" y="481"/>
                </a:cubicBezTo>
                <a:cubicBezTo>
                  <a:pt x="1451" y="476"/>
                  <a:pt x="1449" y="471"/>
                  <a:pt x="1447" y="466"/>
                </a:cubicBezTo>
                <a:cubicBezTo>
                  <a:pt x="1446" y="464"/>
                  <a:pt x="1445" y="461"/>
                  <a:pt x="1444" y="459"/>
                </a:cubicBezTo>
                <a:cubicBezTo>
                  <a:pt x="1443" y="456"/>
                  <a:pt x="1442" y="454"/>
                  <a:pt x="1441" y="452"/>
                </a:cubicBezTo>
                <a:cubicBezTo>
                  <a:pt x="1444" y="452"/>
                  <a:pt x="1443" y="448"/>
                  <a:pt x="1440" y="442"/>
                </a:cubicBezTo>
                <a:cubicBezTo>
                  <a:pt x="1437" y="438"/>
                  <a:pt x="1439" y="451"/>
                  <a:pt x="1435" y="442"/>
                </a:cubicBezTo>
                <a:cubicBezTo>
                  <a:pt x="1432" y="431"/>
                  <a:pt x="1429" y="427"/>
                  <a:pt x="1424" y="419"/>
                </a:cubicBezTo>
                <a:cubicBezTo>
                  <a:pt x="1419" y="411"/>
                  <a:pt x="1413" y="399"/>
                  <a:pt x="1408" y="391"/>
                </a:cubicBezTo>
                <a:cubicBezTo>
                  <a:pt x="1407" y="388"/>
                  <a:pt x="1404" y="387"/>
                  <a:pt x="1403" y="384"/>
                </a:cubicBezTo>
                <a:cubicBezTo>
                  <a:pt x="1401" y="381"/>
                  <a:pt x="1400" y="377"/>
                  <a:pt x="1398" y="374"/>
                </a:cubicBezTo>
                <a:cubicBezTo>
                  <a:pt x="1397" y="372"/>
                  <a:pt x="1394" y="370"/>
                  <a:pt x="1393" y="368"/>
                </a:cubicBezTo>
                <a:cubicBezTo>
                  <a:pt x="1391" y="365"/>
                  <a:pt x="1392" y="363"/>
                  <a:pt x="1390" y="359"/>
                </a:cubicBezTo>
                <a:cubicBezTo>
                  <a:pt x="1388" y="356"/>
                  <a:pt x="1384" y="356"/>
                  <a:pt x="1383" y="351"/>
                </a:cubicBezTo>
                <a:cubicBezTo>
                  <a:pt x="1380" y="344"/>
                  <a:pt x="1383" y="343"/>
                  <a:pt x="1378" y="334"/>
                </a:cubicBezTo>
                <a:cubicBezTo>
                  <a:pt x="1372" y="330"/>
                  <a:pt x="1379" y="340"/>
                  <a:pt x="1376" y="340"/>
                </a:cubicBezTo>
                <a:cubicBezTo>
                  <a:pt x="1370" y="332"/>
                  <a:pt x="1365" y="322"/>
                  <a:pt x="1359" y="313"/>
                </a:cubicBezTo>
                <a:cubicBezTo>
                  <a:pt x="1357" y="311"/>
                  <a:pt x="1354" y="309"/>
                  <a:pt x="1351" y="306"/>
                </a:cubicBezTo>
                <a:cubicBezTo>
                  <a:pt x="1347" y="301"/>
                  <a:pt x="1343" y="293"/>
                  <a:pt x="1339" y="288"/>
                </a:cubicBezTo>
                <a:cubicBezTo>
                  <a:pt x="1333" y="282"/>
                  <a:pt x="1328" y="278"/>
                  <a:pt x="1324" y="273"/>
                </a:cubicBezTo>
                <a:cubicBezTo>
                  <a:pt x="1322" y="271"/>
                  <a:pt x="1319" y="265"/>
                  <a:pt x="1317" y="263"/>
                </a:cubicBezTo>
                <a:cubicBezTo>
                  <a:pt x="1313" y="258"/>
                  <a:pt x="1309" y="257"/>
                  <a:pt x="1305" y="253"/>
                </a:cubicBezTo>
                <a:cubicBezTo>
                  <a:pt x="1302" y="250"/>
                  <a:pt x="1300" y="244"/>
                  <a:pt x="1297" y="240"/>
                </a:cubicBezTo>
                <a:cubicBezTo>
                  <a:pt x="1295" y="239"/>
                  <a:pt x="1291" y="236"/>
                  <a:pt x="1288" y="234"/>
                </a:cubicBezTo>
                <a:cubicBezTo>
                  <a:pt x="1286" y="231"/>
                  <a:pt x="1284" y="227"/>
                  <a:pt x="1282" y="225"/>
                </a:cubicBezTo>
                <a:cubicBezTo>
                  <a:pt x="1280" y="223"/>
                  <a:pt x="1278" y="223"/>
                  <a:pt x="1276" y="222"/>
                </a:cubicBezTo>
                <a:cubicBezTo>
                  <a:pt x="1273" y="219"/>
                  <a:pt x="1269" y="216"/>
                  <a:pt x="1265" y="212"/>
                </a:cubicBezTo>
                <a:cubicBezTo>
                  <a:pt x="1261" y="208"/>
                  <a:pt x="1256" y="204"/>
                  <a:pt x="1253" y="200"/>
                </a:cubicBezTo>
                <a:cubicBezTo>
                  <a:pt x="1250" y="198"/>
                  <a:pt x="1250" y="196"/>
                  <a:pt x="1247" y="194"/>
                </a:cubicBezTo>
                <a:cubicBezTo>
                  <a:pt x="1245" y="192"/>
                  <a:pt x="1241" y="190"/>
                  <a:pt x="1239" y="188"/>
                </a:cubicBezTo>
                <a:cubicBezTo>
                  <a:pt x="1236" y="186"/>
                  <a:pt x="1234" y="183"/>
                  <a:pt x="1231" y="181"/>
                </a:cubicBezTo>
                <a:cubicBezTo>
                  <a:pt x="1228" y="178"/>
                  <a:pt x="1225" y="178"/>
                  <a:pt x="1222" y="175"/>
                </a:cubicBezTo>
                <a:cubicBezTo>
                  <a:pt x="1219" y="172"/>
                  <a:pt x="1213" y="168"/>
                  <a:pt x="1208" y="164"/>
                </a:cubicBezTo>
                <a:cubicBezTo>
                  <a:pt x="1203" y="160"/>
                  <a:pt x="1198" y="156"/>
                  <a:pt x="1197" y="155"/>
                </a:cubicBezTo>
                <a:cubicBezTo>
                  <a:pt x="1196" y="154"/>
                  <a:pt x="1196" y="153"/>
                  <a:pt x="1195" y="152"/>
                </a:cubicBezTo>
                <a:cubicBezTo>
                  <a:pt x="1189" y="149"/>
                  <a:pt x="1187" y="149"/>
                  <a:pt x="1183" y="146"/>
                </a:cubicBezTo>
                <a:cubicBezTo>
                  <a:pt x="1180" y="144"/>
                  <a:pt x="1178" y="139"/>
                  <a:pt x="1174" y="137"/>
                </a:cubicBezTo>
                <a:cubicBezTo>
                  <a:pt x="1171" y="135"/>
                  <a:pt x="1168" y="134"/>
                  <a:pt x="1163" y="132"/>
                </a:cubicBezTo>
                <a:cubicBezTo>
                  <a:pt x="1153" y="127"/>
                  <a:pt x="1144" y="121"/>
                  <a:pt x="1146" y="116"/>
                </a:cubicBezTo>
                <a:cubicBezTo>
                  <a:pt x="1141" y="113"/>
                  <a:pt x="1135" y="108"/>
                  <a:pt x="1130" y="105"/>
                </a:cubicBezTo>
                <a:cubicBezTo>
                  <a:pt x="1126" y="103"/>
                  <a:pt x="1124" y="104"/>
                  <a:pt x="1121" y="104"/>
                </a:cubicBezTo>
                <a:cubicBezTo>
                  <a:pt x="1112" y="101"/>
                  <a:pt x="1095" y="91"/>
                  <a:pt x="1084" y="85"/>
                </a:cubicBezTo>
                <a:cubicBezTo>
                  <a:pt x="1081" y="84"/>
                  <a:pt x="1082" y="82"/>
                  <a:pt x="1079" y="81"/>
                </a:cubicBezTo>
                <a:cubicBezTo>
                  <a:pt x="1077" y="81"/>
                  <a:pt x="1076" y="82"/>
                  <a:pt x="1074" y="81"/>
                </a:cubicBezTo>
                <a:cubicBezTo>
                  <a:pt x="1074" y="81"/>
                  <a:pt x="1073" y="79"/>
                  <a:pt x="1073" y="78"/>
                </a:cubicBezTo>
                <a:cubicBezTo>
                  <a:pt x="1067" y="73"/>
                  <a:pt x="1056" y="72"/>
                  <a:pt x="1052" y="70"/>
                </a:cubicBezTo>
                <a:cubicBezTo>
                  <a:pt x="1046" y="67"/>
                  <a:pt x="1044" y="62"/>
                  <a:pt x="1039" y="62"/>
                </a:cubicBezTo>
                <a:cubicBezTo>
                  <a:pt x="1036" y="62"/>
                  <a:pt x="1034" y="57"/>
                  <a:pt x="1031" y="59"/>
                </a:cubicBezTo>
                <a:cubicBezTo>
                  <a:pt x="1034" y="60"/>
                  <a:pt x="1036" y="62"/>
                  <a:pt x="1034" y="63"/>
                </a:cubicBezTo>
                <a:cubicBezTo>
                  <a:pt x="1028" y="61"/>
                  <a:pt x="1025" y="61"/>
                  <a:pt x="1021" y="58"/>
                </a:cubicBezTo>
                <a:cubicBezTo>
                  <a:pt x="1016" y="55"/>
                  <a:pt x="1014" y="55"/>
                  <a:pt x="1011" y="54"/>
                </a:cubicBezTo>
                <a:cubicBezTo>
                  <a:pt x="1009" y="53"/>
                  <a:pt x="1009" y="52"/>
                  <a:pt x="1006" y="51"/>
                </a:cubicBezTo>
                <a:cubicBezTo>
                  <a:pt x="1002" y="50"/>
                  <a:pt x="1001" y="50"/>
                  <a:pt x="997" y="49"/>
                </a:cubicBezTo>
                <a:cubicBezTo>
                  <a:pt x="994" y="48"/>
                  <a:pt x="989" y="44"/>
                  <a:pt x="984" y="43"/>
                </a:cubicBezTo>
                <a:cubicBezTo>
                  <a:pt x="982" y="42"/>
                  <a:pt x="981" y="43"/>
                  <a:pt x="978" y="41"/>
                </a:cubicBezTo>
                <a:cubicBezTo>
                  <a:pt x="974" y="40"/>
                  <a:pt x="971" y="37"/>
                  <a:pt x="967" y="36"/>
                </a:cubicBezTo>
                <a:cubicBezTo>
                  <a:pt x="961" y="34"/>
                  <a:pt x="957" y="37"/>
                  <a:pt x="951" y="32"/>
                </a:cubicBezTo>
                <a:cubicBezTo>
                  <a:pt x="951" y="30"/>
                  <a:pt x="961" y="37"/>
                  <a:pt x="959" y="33"/>
                </a:cubicBezTo>
                <a:cubicBezTo>
                  <a:pt x="953" y="29"/>
                  <a:pt x="952" y="30"/>
                  <a:pt x="944" y="27"/>
                </a:cubicBezTo>
                <a:cubicBezTo>
                  <a:pt x="944" y="31"/>
                  <a:pt x="939" y="28"/>
                  <a:pt x="937" y="29"/>
                </a:cubicBezTo>
                <a:cubicBezTo>
                  <a:pt x="931" y="29"/>
                  <a:pt x="929" y="29"/>
                  <a:pt x="924" y="27"/>
                </a:cubicBezTo>
                <a:cubicBezTo>
                  <a:pt x="921" y="26"/>
                  <a:pt x="917" y="24"/>
                  <a:pt x="914" y="24"/>
                </a:cubicBezTo>
                <a:cubicBezTo>
                  <a:pt x="909" y="22"/>
                  <a:pt x="903" y="23"/>
                  <a:pt x="898" y="22"/>
                </a:cubicBezTo>
                <a:cubicBezTo>
                  <a:pt x="893" y="21"/>
                  <a:pt x="890" y="18"/>
                  <a:pt x="886" y="17"/>
                </a:cubicBezTo>
                <a:cubicBezTo>
                  <a:pt x="883" y="16"/>
                  <a:pt x="875" y="15"/>
                  <a:pt x="872" y="15"/>
                </a:cubicBezTo>
                <a:cubicBezTo>
                  <a:pt x="868" y="14"/>
                  <a:pt x="868" y="16"/>
                  <a:pt x="864" y="15"/>
                </a:cubicBezTo>
                <a:cubicBezTo>
                  <a:pt x="857" y="15"/>
                  <a:pt x="851" y="13"/>
                  <a:pt x="844" y="12"/>
                </a:cubicBezTo>
                <a:cubicBezTo>
                  <a:pt x="838" y="10"/>
                  <a:pt x="831" y="9"/>
                  <a:pt x="825" y="10"/>
                </a:cubicBezTo>
                <a:cubicBezTo>
                  <a:pt x="823" y="8"/>
                  <a:pt x="824" y="6"/>
                  <a:pt x="819" y="6"/>
                </a:cubicBezTo>
                <a:cubicBezTo>
                  <a:pt x="813" y="9"/>
                  <a:pt x="802" y="8"/>
                  <a:pt x="790" y="6"/>
                </a:cubicBezTo>
                <a:cubicBezTo>
                  <a:pt x="788" y="6"/>
                  <a:pt x="781" y="4"/>
                  <a:pt x="778" y="4"/>
                </a:cubicBezTo>
                <a:cubicBezTo>
                  <a:pt x="778" y="4"/>
                  <a:pt x="773" y="5"/>
                  <a:pt x="772" y="5"/>
                </a:cubicBezTo>
                <a:cubicBezTo>
                  <a:pt x="768" y="5"/>
                  <a:pt x="763" y="5"/>
                  <a:pt x="759" y="5"/>
                </a:cubicBezTo>
                <a:cubicBezTo>
                  <a:pt x="754" y="4"/>
                  <a:pt x="750" y="4"/>
                  <a:pt x="746" y="4"/>
                </a:cubicBezTo>
                <a:cubicBezTo>
                  <a:pt x="738" y="4"/>
                  <a:pt x="733" y="8"/>
                  <a:pt x="727" y="3"/>
                </a:cubicBezTo>
                <a:cubicBezTo>
                  <a:pt x="731" y="3"/>
                  <a:pt x="738" y="4"/>
                  <a:pt x="737" y="1"/>
                </a:cubicBezTo>
                <a:cubicBezTo>
                  <a:pt x="731" y="1"/>
                  <a:pt x="724" y="1"/>
                  <a:pt x="717" y="0"/>
                </a:cubicBezTo>
                <a:cubicBezTo>
                  <a:pt x="711" y="0"/>
                  <a:pt x="705" y="0"/>
                  <a:pt x="699" y="1"/>
                </a:cubicBezTo>
                <a:cubicBezTo>
                  <a:pt x="694" y="2"/>
                  <a:pt x="693" y="4"/>
                  <a:pt x="688" y="4"/>
                </a:cubicBezTo>
                <a:cubicBezTo>
                  <a:pt x="685" y="4"/>
                  <a:pt x="684" y="3"/>
                  <a:pt x="680" y="3"/>
                </a:cubicBezTo>
                <a:cubicBezTo>
                  <a:pt x="668" y="3"/>
                  <a:pt x="665" y="5"/>
                  <a:pt x="658" y="6"/>
                </a:cubicBezTo>
                <a:cubicBezTo>
                  <a:pt x="656" y="6"/>
                  <a:pt x="655" y="5"/>
                  <a:pt x="652" y="6"/>
                </a:cubicBezTo>
                <a:cubicBezTo>
                  <a:pt x="645" y="6"/>
                  <a:pt x="635" y="7"/>
                  <a:pt x="632" y="8"/>
                </a:cubicBezTo>
                <a:cubicBezTo>
                  <a:pt x="631" y="8"/>
                  <a:pt x="632" y="10"/>
                  <a:pt x="630" y="11"/>
                </a:cubicBezTo>
                <a:cubicBezTo>
                  <a:pt x="625" y="13"/>
                  <a:pt x="618" y="11"/>
                  <a:pt x="618" y="14"/>
                </a:cubicBezTo>
                <a:cubicBezTo>
                  <a:pt x="615" y="13"/>
                  <a:pt x="612" y="11"/>
                  <a:pt x="604" y="13"/>
                </a:cubicBezTo>
                <a:cubicBezTo>
                  <a:pt x="603" y="16"/>
                  <a:pt x="611" y="15"/>
                  <a:pt x="606" y="17"/>
                </a:cubicBezTo>
                <a:cubicBezTo>
                  <a:pt x="598" y="19"/>
                  <a:pt x="590" y="21"/>
                  <a:pt x="582" y="22"/>
                </a:cubicBezTo>
                <a:cubicBezTo>
                  <a:pt x="578" y="23"/>
                  <a:pt x="574" y="24"/>
                  <a:pt x="570" y="24"/>
                </a:cubicBezTo>
                <a:cubicBezTo>
                  <a:pt x="566" y="25"/>
                  <a:pt x="562" y="26"/>
                  <a:pt x="557" y="27"/>
                </a:cubicBezTo>
                <a:cubicBezTo>
                  <a:pt x="552" y="28"/>
                  <a:pt x="546" y="31"/>
                  <a:pt x="544" y="31"/>
                </a:cubicBezTo>
                <a:cubicBezTo>
                  <a:pt x="543" y="31"/>
                  <a:pt x="543" y="31"/>
                  <a:pt x="542" y="31"/>
                </a:cubicBezTo>
                <a:cubicBezTo>
                  <a:pt x="541" y="30"/>
                  <a:pt x="539" y="30"/>
                  <a:pt x="539" y="30"/>
                </a:cubicBezTo>
                <a:cubicBezTo>
                  <a:pt x="532" y="32"/>
                  <a:pt x="532" y="35"/>
                  <a:pt x="526" y="37"/>
                </a:cubicBezTo>
                <a:cubicBezTo>
                  <a:pt x="523" y="35"/>
                  <a:pt x="511" y="41"/>
                  <a:pt x="510" y="38"/>
                </a:cubicBezTo>
                <a:cubicBezTo>
                  <a:pt x="509" y="41"/>
                  <a:pt x="504" y="43"/>
                  <a:pt x="497" y="45"/>
                </a:cubicBezTo>
                <a:cubicBezTo>
                  <a:pt x="491" y="47"/>
                  <a:pt x="483" y="49"/>
                  <a:pt x="477" y="52"/>
                </a:cubicBezTo>
                <a:cubicBezTo>
                  <a:pt x="470" y="54"/>
                  <a:pt x="466" y="57"/>
                  <a:pt x="462" y="59"/>
                </a:cubicBezTo>
                <a:cubicBezTo>
                  <a:pt x="460" y="60"/>
                  <a:pt x="458" y="59"/>
                  <a:pt x="454" y="61"/>
                </a:cubicBezTo>
                <a:cubicBezTo>
                  <a:pt x="451" y="62"/>
                  <a:pt x="449" y="65"/>
                  <a:pt x="446" y="66"/>
                </a:cubicBezTo>
                <a:cubicBezTo>
                  <a:pt x="442" y="68"/>
                  <a:pt x="440" y="67"/>
                  <a:pt x="438" y="68"/>
                </a:cubicBezTo>
                <a:cubicBezTo>
                  <a:pt x="435" y="69"/>
                  <a:pt x="432" y="72"/>
                  <a:pt x="429" y="73"/>
                </a:cubicBezTo>
                <a:cubicBezTo>
                  <a:pt x="422" y="76"/>
                  <a:pt x="415" y="79"/>
                  <a:pt x="409" y="82"/>
                </a:cubicBezTo>
                <a:cubicBezTo>
                  <a:pt x="401" y="86"/>
                  <a:pt x="396" y="90"/>
                  <a:pt x="390" y="92"/>
                </a:cubicBezTo>
                <a:cubicBezTo>
                  <a:pt x="387" y="94"/>
                  <a:pt x="383" y="94"/>
                  <a:pt x="380" y="95"/>
                </a:cubicBezTo>
                <a:cubicBezTo>
                  <a:pt x="381" y="97"/>
                  <a:pt x="385" y="97"/>
                  <a:pt x="380" y="100"/>
                </a:cubicBezTo>
                <a:cubicBezTo>
                  <a:pt x="375" y="101"/>
                  <a:pt x="373" y="98"/>
                  <a:pt x="364" y="103"/>
                </a:cubicBezTo>
                <a:cubicBezTo>
                  <a:pt x="360" y="106"/>
                  <a:pt x="370" y="105"/>
                  <a:pt x="362" y="109"/>
                </a:cubicBezTo>
                <a:cubicBezTo>
                  <a:pt x="354" y="112"/>
                  <a:pt x="348" y="116"/>
                  <a:pt x="341" y="120"/>
                </a:cubicBezTo>
                <a:cubicBezTo>
                  <a:pt x="335" y="124"/>
                  <a:pt x="329" y="128"/>
                  <a:pt x="323" y="132"/>
                </a:cubicBezTo>
                <a:cubicBezTo>
                  <a:pt x="321" y="133"/>
                  <a:pt x="321" y="131"/>
                  <a:pt x="319" y="132"/>
                </a:cubicBezTo>
                <a:cubicBezTo>
                  <a:pt x="316" y="133"/>
                  <a:pt x="314" y="136"/>
                  <a:pt x="311" y="138"/>
                </a:cubicBezTo>
                <a:cubicBezTo>
                  <a:pt x="304" y="142"/>
                  <a:pt x="306" y="138"/>
                  <a:pt x="301" y="142"/>
                </a:cubicBezTo>
                <a:cubicBezTo>
                  <a:pt x="296" y="146"/>
                  <a:pt x="297" y="148"/>
                  <a:pt x="290" y="153"/>
                </a:cubicBezTo>
                <a:cubicBezTo>
                  <a:pt x="287" y="155"/>
                  <a:pt x="288" y="152"/>
                  <a:pt x="285" y="154"/>
                </a:cubicBezTo>
                <a:cubicBezTo>
                  <a:pt x="286" y="153"/>
                  <a:pt x="275" y="162"/>
                  <a:pt x="274" y="162"/>
                </a:cubicBezTo>
                <a:cubicBezTo>
                  <a:pt x="270" y="167"/>
                  <a:pt x="275" y="168"/>
                  <a:pt x="269" y="171"/>
                </a:cubicBezTo>
                <a:cubicBezTo>
                  <a:pt x="263" y="178"/>
                  <a:pt x="265" y="170"/>
                  <a:pt x="259" y="175"/>
                </a:cubicBezTo>
                <a:cubicBezTo>
                  <a:pt x="258" y="179"/>
                  <a:pt x="263" y="176"/>
                  <a:pt x="260" y="179"/>
                </a:cubicBezTo>
                <a:cubicBezTo>
                  <a:pt x="255" y="183"/>
                  <a:pt x="256" y="184"/>
                  <a:pt x="251" y="187"/>
                </a:cubicBezTo>
                <a:cubicBezTo>
                  <a:pt x="249" y="185"/>
                  <a:pt x="249" y="185"/>
                  <a:pt x="249" y="185"/>
                </a:cubicBezTo>
                <a:cubicBezTo>
                  <a:pt x="243" y="190"/>
                  <a:pt x="239" y="192"/>
                  <a:pt x="231" y="200"/>
                </a:cubicBezTo>
                <a:cubicBezTo>
                  <a:pt x="240" y="201"/>
                  <a:pt x="223" y="209"/>
                  <a:pt x="223" y="214"/>
                </a:cubicBezTo>
                <a:cubicBezTo>
                  <a:pt x="218" y="217"/>
                  <a:pt x="217" y="214"/>
                  <a:pt x="211" y="219"/>
                </a:cubicBezTo>
                <a:cubicBezTo>
                  <a:pt x="209" y="223"/>
                  <a:pt x="208" y="227"/>
                  <a:pt x="204" y="231"/>
                </a:cubicBezTo>
                <a:cubicBezTo>
                  <a:pt x="201" y="234"/>
                  <a:pt x="198" y="234"/>
                  <a:pt x="193" y="237"/>
                </a:cubicBezTo>
                <a:cubicBezTo>
                  <a:pt x="188" y="241"/>
                  <a:pt x="182" y="248"/>
                  <a:pt x="182" y="248"/>
                </a:cubicBezTo>
                <a:cubicBezTo>
                  <a:pt x="181" y="251"/>
                  <a:pt x="179" y="255"/>
                  <a:pt x="177" y="257"/>
                </a:cubicBezTo>
                <a:cubicBezTo>
                  <a:pt x="175" y="260"/>
                  <a:pt x="172" y="262"/>
                  <a:pt x="170" y="264"/>
                </a:cubicBezTo>
                <a:cubicBezTo>
                  <a:pt x="167" y="266"/>
                  <a:pt x="165" y="268"/>
                  <a:pt x="163" y="271"/>
                </a:cubicBezTo>
                <a:cubicBezTo>
                  <a:pt x="160" y="275"/>
                  <a:pt x="168" y="273"/>
                  <a:pt x="162" y="278"/>
                </a:cubicBezTo>
                <a:cubicBezTo>
                  <a:pt x="159" y="281"/>
                  <a:pt x="159" y="276"/>
                  <a:pt x="157" y="276"/>
                </a:cubicBezTo>
                <a:cubicBezTo>
                  <a:pt x="150" y="282"/>
                  <a:pt x="150" y="288"/>
                  <a:pt x="147" y="293"/>
                </a:cubicBezTo>
                <a:cubicBezTo>
                  <a:pt x="145" y="295"/>
                  <a:pt x="142" y="297"/>
                  <a:pt x="140" y="300"/>
                </a:cubicBezTo>
                <a:cubicBezTo>
                  <a:pt x="136" y="304"/>
                  <a:pt x="135" y="309"/>
                  <a:pt x="129" y="314"/>
                </a:cubicBezTo>
                <a:cubicBezTo>
                  <a:pt x="130" y="317"/>
                  <a:pt x="135" y="311"/>
                  <a:pt x="132" y="316"/>
                </a:cubicBezTo>
                <a:cubicBezTo>
                  <a:pt x="131" y="318"/>
                  <a:pt x="130" y="320"/>
                  <a:pt x="128" y="322"/>
                </a:cubicBezTo>
                <a:cubicBezTo>
                  <a:pt x="127" y="323"/>
                  <a:pt x="126" y="325"/>
                  <a:pt x="124" y="326"/>
                </a:cubicBezTo>
                <a:cubicBezTo>
                  <a:pt x="121" y="329"/>
                  <a:pt x="118" y="332"/>
                  <a:pt x="116" y="336"/>
                </a:cubicBezTo>
                <a:cubicBezTo>
                  <a:pt x="113" y="339"/>
                  <a:pt x="112" y="344"/>
                  <a:pt x="110" y="348"/>
                </a:cubicBezTo>
                <a:cubicBezTo>
                  <a:pt x="106" y="355"/>
                  <a:pt x="97" y="363"/>
                  <a:pt x="95" y="366"/>
                </a:cubicBezTo>
                <a:cubicBezTo>
                  <a:pt x="92" y="370"/>
                  <a:pt x="90" y="373"/>
                  <a:pt x="88" y="377"/>
                </a:cubicBezTo>
                <a:cubicBezTo>
                  <a:pt x="86" y="381"/>
                  <a:pt x="84" y="385"/>
                  <a:pt x="82" y="388"/>
                </a:cubicBezTo>
                <a:cubicBezTo>
                  <a:pt x="80" y="392"/>
                  <a:pt x="77" y="396"/>
                  <a:pt x="74" y="400"/>
                </a:cubicBezTo>
                <a:cubicBezTo>
                  <a:pt x="74" y="401"/>
                  <a:pt x="73" y="406"/>
                  <a:pt x="72" y="407"/>
                </a:cubicBezTo>
                <a:cubicBezTo>
                  <a:pt x="70" y="412"/>
                  <a:pt x="67" y="418"/>
                  <a:pt x="63" y="424"/>
                </a:cubicBezTo>
                <a:cubicBezTo>
                  <a:pt x="60" y="430"/>
                  <a:pt x="56" y="437"/>
                  <a:pt x="53" y="443"/>
                </a:cubicBezTo>
                <a:cubicBezTo>
                  <a:pt x="52" y="447"/>
                  <a:pt x="51" y="451"/>
                  <a:pt x="50" y="455"/>
                </a:cubicBezTo>
                <a:cubicBezTo>
                  <a:pt x="48" y="458"/>
                  <a:pt x="47" y="462"/>
                  <a:pt x="45" y="466"/>
                </a:cubicBezTo>
                <a:cubicBezTo>
                  <a:pt x="44" y="468"/>
                  <a:pt x="43" y="470"/>
                  <a:pt x="42" y="472"/>
                </a:cubicBezTo>
                <a:cubicBezTo>
                  <a:pt x="42" y="474"/>
                  <a:pt x="41" y="476"/>
                  <a:pt x="40" y="478"/>
                </a:cubicBezTo>
                <a:cubicBezTo>
                  <a:pt x="37" y="486"/>
                  <a:pt x="34" y="493"/>
                  <a:pt x="31" y="498"/>
                </a:cubicBezTo>
                <a:cubicBezTo>
                  <a:pt x="30" y="500"/>
                  <a:pt x="28" y="501"/>
                  <a:pt x="27" y="504"/>
                </a:cubicBezTo>
                <a:cubicBezTo>
                  <a:pt x="25" y="508"/>
                  <a:pt x="26" y="509"/>
                  <a:pt x="25" y="512"/>
                </a:cubicBezTo>
                <a:cubicBezTo>
                  <a:pt x="23" y="517"/>
                  <a:pt x="19" y="522"/>
                  <a:pt x="18" y="524"/>
                </a:cubicBezTo>
                <a:cubicBezTo>
                  <a:pt x="15" y="530"/>
                  <a:pt x="13" y="537"/>
                  <a:pt x="12" y="540"/>
                </a:cubicBezTo>
                <a:cubicBezTo>
                  <a:pt x="7" y="549"/>
                  <a:pt x="0" y="558"/>
                  <a:pt x="1" y="570"/>
                </a:cubicBezTo>
                <a:cubicBezTo>
                  <a:pt x="2" y="568"/>
                  <a:pt x="3" y="566"/>
                  <a:pt x="5" y="567"/>
                </a:cubicBezTo>
                <a:cubicBezTo>
                  <a:pt x="6" y="571"/>
                  <a:pt x="2" y="574"/>
                  <a:pt x="3" y="578"/>
                </a:cubicBezTo>
                <a:cubicBezTo>
                  <a:pt x="7" y="579"/>
                  <a:pt x="10" y="574"/>
                  <a:pt x="14" y="577"/>
                </a:cubicBezTo>
                <a:cubicBezTo>
                  <a:pt x="15" y="581"/>
                  <a:pt x="16" y="584"/>
                  <a:pt x="15" y="589"/>
                </a:cubicBezTo>
                <a:cubicBezTo>
                  <a:pt x="18" y="592"/>
                  <a:pt x="19" y="581"/>
                  <a:pt x="22" y="583"/>
                </a:cubicBezTo>
                <a:cubicBezTo>
                  <a:pt x="20" y="589"/>
                  <a:pt x="18" y="595"/>
                  <a:pt x="17" y="602"/>
                </a:cubicBezTo>
                <a:cubicBezTo>
                  <a:pt x="20" y="603"/>
                  <a:pt x="24" y="600"/>
                  <a:pt x="22" y="611"/>
                </a:cubicBezTo>
                <a:cubicBezTo>
                  <a:pt x="25" y="611"/>
                  <a:pt x="28" y="603"/>
                  <a:pt x="29" y="608"/>
                </a:cubicBezTo>
                <a:cubicBezTo>
                  <a:pt x="25" y="616"/>
                  <a:pt x="29" y="617"/>
                  <a:pt x="28" y="623"/>
                </a:cubicBezTo>
                <a:cubicBezTo>
                  <a:pt x="27" y="628"/>
                  <a:pt x="27" y="633"/>
                  <a:pt x="26" y="637"/>
                </a:cubicBezTo>
                <a:cubicBezTo>
                  <a:pt x="24" y="644"/>
                  <a:pt x="24" y="644"/>
                  <a:pt x="24" y="644"/>
                </a:cubicBezTo>
                <a:cubicBezTo>
                  <a:pt x="23" y="651"/>
                  <a:pt x="23" y="651"/>
                  <a:pt x="23" y="651"/>
                </a:cubicBezTo>
                <a:cubicBezTo>
                  <a:pt x="22" y="660"/>
                  <a:pt x="20" y="669"/>
                  <a:pt x="18" y="678"/>
                </a:cubicBezTo>
                <a:cubicBezTo>
                  <a:pt x="17" y="684"/>
                  <a:pt x="17" y="689"/>
                  <a:pt x="16" y="695"/>
                </a:cubicBezTo>
                <a:cubicBezTo>
                  <a:pt x="16" y="697"/>
                  <a:pt x="15" y="698"/>
                  <a:pt x="14" y="700"/>
                </a:cubicBezTo>
                <a:cubicBezTo>
                  <a:pt x="13" y="704"/>
                  <a:pt x="13" y="709"/>
                  <a:pt x="12" y="713"/>
                </a:cubicBezTo>
                <a:cubicBezTo>
                  <a:pt x="11" y="724"/>
                  <a:pt x="11" y="728"/>
                  <a:pt x="11" y="734"/>
                </a:cubicBezTo>
                <a:cubicBezTo>
                  <a:pt x="12" y="739"/>
                  <a:pt x="13" y="742"/>
                  <a:pt x="13" y="745"/>
                </a:cubicBezTo>
                <a:cubicBezTo>
                  <a:pt x="14" y="747"/>
                  <a:pt x="14" y="748"/>
                  <a:pt x="16" y="749"/>
                </a:cubicBezTo>
                <a:cubicBezTo>
                  <a:pt x="19" y="749"/>
                  <a:pt x="19" y="744"/>
                  <a:pt x="21" y="743"/>
                </a:cubicBezTo>
                <a:cubicBezTo>
                  <a:pt x="23" y="743"/>
                  <a:pt x="22" y="748"/>
                  <a:pt x="23" y="749"/>
                </a:cubicBezTo>
                <a:cubicBezTo>
                  <a:pt x="24" y="740"/>
                  <a:pt x="28" y="747"/>
                  <a:pt x="30" y="745"/>
                </a:cubicBezTo>
                <a:cubicBezTo>
                  <a:pt x="31" y="744"/>
                  <a:pt x="34" y="738"/>
                  <a:pt x="36" y="736"/>
                </a:cubicBezTo>
                <a:cubicBezTo>
                  <a:pt x="37" y="735"/>
                  <a:pt x="38" y="736"/>
                  <a:pt x="38" y="735"/>
                </a:cubicBezTo>
                <a:cubicBezTo>
                  <a:pt x="40" y="729"/>
                  <a:pt x="40" y="719"/>
                  <a:pt x="41" y="711"/>
                </a:cubicBezTo>
                <a:cubicBezTo>
                  <a:pt x="41" y="709"/>
                  <a:pt x="43" y="708"/>
                  <a:pt x="43" y="706"/>
                </a:cubicBezTo>
                <a:cubicBezTo>
                  <a:pt x="45" y="698"/>
                  <a:pt x="44" y="694"/>
                  <a:pt x="48" y="692"/>
                </a:cubicBezTo>
                <a:cubicBezTo>
                  <a:pt x="50" y="693"/>
                  <a:pt x="50" y="698"/>
                  <a:pt x="53" y="698"/>
                </a:cubicBezTo>
                <a:cubicBezTo>
                  <a:pt x="55" y="695"/>
                  <a:pt x="57" y="692"/>
                  <a:pt x="58" y="688"/>
                </a:cubicBezTo>
                <a:cubicBezTo>
                  <a:pt x="59" y="687"/>
                  <a:pt x="59" y="685"/>
                  <a:pt x="60" y="683"/>
                </a:cubicBezTo>
                <a:cubicBezTo>
                  <a:pt x="60" y="681"/>
                  <a:pt x="61" y="679"/>
                  <a:pt x="61" y="676"/>
                </a:cubicBezTo>
                <a:cubicBezTo>
                  <a:pt x="66" y="673"/>
                  <a:pt x="68" y="676"/>
                  <a:pt x="68" y="680"/>
                </a:cubicBezTo>
                <a:cubicBezTo>
                  <a:pt x="68" y="685"/>
                  <a:pt x="67" y="691"/>
                  <a:pt x="65" y="696"/>
                </a:cubicBezTo>
                <a:cubicBezTo>
                  <a:pt x="68" y="698"/>
                  <a:pt x="67" y="707"/>
                  <a:pt x="68" y="713"/>
                </a:cubicBezTo>
                <a:cubicBezTo>
                  <a:pt x="69" y="718"/>
                  <a:pt x="73" y="710"/>
                  <a:pt x="73" y="717"/>
                </a:cubicBezTo>
                <a:cubicBezTo>
                  <a:pt x="70" y="725"/>
                  <a:pt x="71" y="732"/>
                  <a:pt x="71" y="739"/>
                </a:cubicBezTo>
                <a:cubicBezTo>
                  <a:pt x="71" y="742"/>
                  <a:pt x="71" y="745"/>
                  <a:pt x="70" y="748"/>
                </a:cubicBezTo>
                <a:cubicBezTo>
                  <a:pt x="70" y="751"/>
                  <a:pt x="70" y="753"/>
                  <a:pt x="70" y="756"/>
                </a:cubicBezTo>
                <a:cubicBezTo>
                  <a:pt x="70" y="760"/>
                  <a:pt x="72" y="764"/>
                  <a:pt x="72" y="768"/>
                </a:cubicBezTo>
                <a:cubicBezTo>
                  <a:pt x="72" y="770"/>
                  <a:pt x="71" y="774"/>
                  <a:pt x="71" y="777"/>
                </a:cubicBezTo>
                <a:cubicBezTo>
                  <a:pt x="71" y="780"/>
                  <a:pt x="72" y="782"/>
                  <a:pt x="72" y="784"/>
                </a:cubicBezTo>
                <a:cubicBezTo>
                  <a:pt x="72" y="786"/>
                  <a:pt x="71" y="789"/>
                  <a:pt x="72" y="792"/>
                </a:cubicBezTo>
                <a:cubicBezTo>
                  <a:pt x="72" y="799"/>
                  <a:pt x="73" y="812"/>
                  <a:pt x="75" y="821"/>
                </a:cubicBezTo>
                <a:cubicBezTo>
                  <a:pt x="75" y="823"/>
                  <a:pt x="76" y="827"/>
                  <a:pt x="76" y="828"/>
                </a:cubicBezTo>
                <a:cubicBezTo>
                  <a:pt x="76" y="831"/>
                  <a:pt x="75" y="833"/>
                  <a:pt x="75" y="836"/>
                </a:cubicBezTo>
                <a:cubicBezTo>
                  <a:pt x="76" y="838"/>
                  <a:pt x="77" y="840"/>
                  <a:pt x="78" y="843"/>
                </a:cubicBezTo>
                <a:cubicBezTo>
                  <a:pt x="78" y="845"/>
                  <a:pt x="78" y="849"/>
                  <a:pt x="78" y="851"/>
                </a:cubicBezTo>
                <a:cubicBezTo>
                  <a:pt x="80" y="859"/>
                  <a:pt x="83" y="867"/>
                  <a:pt x="84" y="875"/>
                </a:cubicBezTo>
                <a:cubicBezTo>
                  <a:pt x="90" y="869"/>
                  <a:pt x="82" y="856"/>
                  <a:pt x="81" y="847"/>
                </a:cubicBezTo>
                <a:cubicBezTo>
                  <a:pt x="81" y="844"/>
                  <a:pt x="82" y="842"/>
                  <a:pt x="83" y="839"/>
                </a:cubicBezTo>
                <a:cubicBezTo>
                  <a:pt x="83" y="832"/>
                  <a:pt x="82" y="825"/>
                  <a:pt x="83" y="818"/>
                </a:cubicBezTo>
                <a:cubicBezTo>
                  <a:pt x="83" y="815"/>
                  <a:pt x="80" y="822"/>
                  <a:pt x="79" y="815"/>
                </a:cubicBezTo>
                <a:cubicBezTo>
                  <a:pt x="79" y="810"/>
                  <a:pt x="79" y="806"/>
                  <a:pt x="78" y="803"/>
                </a:cubicBezTo>
                <a:cubicBezTo>
                  <a:pt x="78" y="799"/>
                  <a:pt x="78" y="796"/>
                  <a:pt x="78" y="790"/>
                </a:cubicBezTo>
                <a:cubicBezTo>
                  <a:pt x="81" y="790"/>
                  <a:pt x="81" y="790"/>
                  <a:pt x="81" y="790"/>
                </a:cubicBezTo>
                <a:cubicBezTo>
                  <a:pt x="82" y="783"/>
                  <a:pt x="79" y="783"/>
                  <a:pt x="79" y="778"/>
                </a:cubicBezTo>
                <a:cubicBezTo>
                  <a:pt x="82" y="775"/>
                  <a:pt x="80" y="769"/>
                  <a:pt x="80" y="763"/>
                </a:cubicBezTo>
                <a:cubicBezTo>
                  <a:pt x="80" y="760"/>
                  <a:pt x="81" y="755"/>
                  <a:pt x="81" y="750"/>
                </a:cubicBezTo>
                <a:cubicBezTo>
                  <a:pt x="81" y="746"/>
                  <a:pt x="82" y="742"/>
                  <a:pt x="82" y="741"/>
                </a:cubicBezTo>
                <a:cubicBezTo>
                  <a:pt x="84" y="735"/>
                  <a:pt x="82" y="733"/>
                  <a:pt x="82" y="728"/>
                </a:cubicBezTo>
                <a:cubicBezTo>
                  <a:pt x="82" y="723"/>
                  <a:pt x="83" y="720"/>
                  <a:pt x="82" y="716"/>
                </a:cubicBezTo>
                <a:cubicBezTo>
                  <a:pt x="86" y="718"/>
                  <a:pt x="86" y="713"/>
                  <a:pt x="86" y="710"/>
                </a:cubicBezTo>
                <a:cubicBezTo>
                  <a:pt x="87" y="709"/>
                  <a:pt x="88" y="707"/>
                  <a:pt x="89" y="707"/>
                </a:cubicBezTo>
                <a:cubicBezTo>
                  <a:pt x="90" y="703"/>
                  <a:pt x="91" y="701"/>
                  <a:pt x="92" y="699"/>
                </a:cubicBezTo>
                <a:cubicBezTo>
                  <a:pt x="93" y="695"/>
                  <a:pt x="92" y="692"/>
                  <a:pt x="93" y="689"/>
                </a:cubicBezTo>
                <a:cubicBezTo>
                  <a:pt x="93" y="687"/>
                  <a:pt x="94" y="686"/>
                  <a:pt x="95" y="684"/>
                </a:cubicBezTo>
                <a:cubicBezTo>
                  <a:pt x="96" y="681"/>
                  <a:pt x="96" y="681"/>
                  <a:pt x="98" y="679"/>
                </a:cubicBezTo>
                <a:cubicBezTo>
                  <a:pt x="98" y="679"/>
                  <a:pt x="99" y="681"/>
                  <a:pt x="99" y="681"/>
                </a:cubicBezTo>
                <a:cubicBezTo>
                  <a:pt x="99" y="681"/>
                  <a:pt x="101" y="678"/>
                  <a:pt x="101" y="678"/>
                </a:cubicBezTo>
                <a:cubicBezTo>
                  <a:pt x="103" y="677"/>
                  <a:pt x="105" y="679"/>
                  <a:pt x="107" y="677"/>
                </a:cubicBezTo>
                <a:cubicBezTo>
                  <a:pt x="108" y="676"/>
                  <a:pt x="108" y="671"/>
                  <a:pt x="111" y="666"/>
                </a:cubicBezTo>
                <a:cubicBezTo>
                  <a:pt x="112" y="664"/>
                  <a:pt x="116" y="663"/>
                  <a:pt x="118" y="661"/>
                </a:cubicBezTo>
                <a:cubicBezTo>
                  <a:pt x="119" y="660"/>
                  <a:pt x="120" y="656"/>
                  <a:pt x="121" y="655"/>
                </a:cubicBezTo>
                <a:cubicBezTo>
                  <a:pt x="121" y="654"/>
                  <a:pt x="122" y="657"/>
                  <a:pt x="122" y="657"/>
                </a:cubicBezTo>
                <a:cubicBezTo>
                  <a:pt x="124" y="656"/>
                  <a:pt x="122" y="652"/>
                  <a:pt x="123" y="651"/>
                </a:cubicBezTo>
                <a:cubicBezTo>
                  <a:pt x="124" y="650"/>
                  <a:pt x="124" y="653"/>
                  <a:pt x="125" y="652"/>
                </a:cubicBezTo>
                <a:cubicBezTo>
                  <a:pt x="125" y="652"/>
                  <a:pt x="126" y="648"/>
                  <a:pt x="126" y="648"/>
                </a:cubicBezTo>
                <a:cubicBezTo>
                  <a:pt x="127" y="647"/>
                  <a:pt x="127" y="646"/>
                  <a:pt x="128" y="645"/>
                </a:cubicBezTo>
                <a:cubicBezTo>
                  <a:pt x="128" y="645"/>
                  <a:pt x="131" y="644"/>
                  <a:pt x="131" y="644"/>
                </a:cubicBezTo>
                <a:cubicBezTo>
                  <a:pt x="132" y="642"/>
                  <a:pt x="131" y="639"/>
                  <a:pt x="131" y="638"/>
                </a:cubicBezTo>
                <a:cubicBezTo>
                  <a:pt x="132" y="636"/>
                  <a:pt x="133" y="637"/>
                  <a:pt x="134" y="633"/>
                </a:cubicBezTo>
                <a:cubicBezTo>
                  <a:pt x="134" y="631"/>
                  <a:pt x="133" y="630"/>
                  <a:pt x="134" y="627"/>
                </a:cubicBezTo>
                <a:cubicBezTo>
                  <a:pt x="134" y="627"/>
                  <a:pt x="136" y="625"/>
                  <a:pt x="136" y="624"/>
                </a:cubicBezTo>
                <a:cubicBezTo>
                  <a:pt x="137" y="622"/>
                  <a:pt x="137" y="619"/>
                  <a:pt x="138" y="617"/>
                </a:cubicBezTo>
                <a:cubicBezTo>
                  <a:pt x="139" y="613"/>
                  <a:pt x="141" y="614"/>
                  <a:pt x="141" y="611"/>
                </a:cubicBezTo>
                <a:cubicBezTo>
                  <a:pt x="141" y="611"/>
                  <a:pt x="140" y="609"/>
                  <a:pt x="140" y="609"/>
                </a:cubicBezTo>
                <a:cubicBezTo>
                  <a:pt x="140" y="607"/>
                  <a:pt x="142" y="604"/>
                  <a:pt x="141" y="603"/>
                </a:cubicBezTo>
                <a:cubicBezTo>
                  <a:pt x="141" y="601"/>
                  <a:pt x="138" y="601"/>
                  <a:pt x="139" y="597"/>
                </a:cubicBezTo>
                <a:cubicBezTo>
                  <a:pt x="139" y="591"/>
                  <a:pt x="140" y="595"/>
                  <a:pt x="137" y="592"/>
                </a:cubicBezTo>
                <a:cubicBezTo>
                  <a:pt x="137" y="592"/>
                  <a:pt x="137" y="588"/>
                  <a:pt x="138" y="589"/>
                </a:cubicBezTo>
                <a:cubicBezTo>
                  <a:pt x="136" y="588"/>
                  <a:pt x="135" y="588"/>
                  <a:pt x="134" y="589"/>
                </a:cubicBezTo>
                <a:cubicBezTo>
                  <a:pt x="134" y="585"/>
                  <a:pt x="133" y="582"/>
                  <a:pt x="134" y="577"/>
                </a:cubicBezTo>
                <a:cubicBezTo>
                  <a:pt x="131" y="576"/>
                  <a:pt x="128" y="579"/>
                  <a:pt x="127" y="575"/>
                </a:cubicBezTo>
                <a:cubicBezTo>
                  <a:pt x="130" y="573"/>
                  <a:pt x="132" y="566"/>
                  <a:pt x="134" y="564"/>
                </a:cubicBezTo>
                <a:cubicBezTo>
                  <a:pt x="134" y="563"/>
                  <a:pt x="136" y="564"/>
                  <a:pt x="137" y="563"/>
                </a:cubicBezTo>
                <a:cubicBezTo>
                  <a:pt x="138" y="562"/>
                  <a:pt x="138" y="558"/>
                  <a:pt x="139" y="557"/>
                </a:cubicBezTo>
                <a:cubicBezTo>
                  <a:pt x="140" y="556"/>
                  <a:pt x="141" y="556"/>
                  <a:pt x="142" y="553"/>
                </a:cubicBezTo>
                <a:cubicBezTo>
                  <a:pt x="143" y="552"/>
                  <a:pt x="144" y="549"/>
                  <a:pt x="145" y="547"/>
                </a:cubicBezTo>
                <a:cubicBezTo>
                  <a:pt x="146" y="545"/>
                  <a:pt x="147" y="543"/>
                  <a:pt x="148" y="541"/>
                </a:cubicBezTo>
                <a:cubicBezTo>
                  <a:pt x="148" y="541"/>
                  <a:pt x="146" y="539"/>
                  <a:pt x="146" y="537"/>
                </a:cubicBezTo>
                <a:cubicBezTo>
                  <a:pt x="147" y="536"/>
                  <a:pt x="150" y="533"/>
                  <a:pt x="150" y="530"/>
                </a:cubicBezTo>
                <a:cubicBezTo>
                  <a:pt x="150" y="526"/>
                  <a:pt x="148" y="524"/>
                  <a:pt x="148" y="520"/>
                </a:cubicBezTo>
                <a:cubicBezTo>
                  <a:pt x="148" y="519"/>
                  <a:pt x="149" y="517"/>
                  <a:pt x="150" y="516"/>
                </a:cubicBezTo>
                <a:cubicBezTo>
                  <a:pt x="150" y="512"/>
                  <a:pt x="148" y="513"/>
                  <a:pt x="149" y="508"/>
                </a:cubicBezTo>
                <a:cubicBezTo>
                  <a:pt x="150" y="505"/>
                  <a:pt x="154" y="502"/>
                  <a:pt x="156" y="499"/>
                </a:cubicBezTo>
                <a:cubicBezTo>
                  <a:pt x="157" y="497"/>
                  <a:pt x="157" y="493"/>
                  <a:pt x="159" y="489"/>
                </a:cubicBezTo>
                <a:cubicBezTo>
                  <a:pt x="162" y="484"/>
                  <a:pt x="167" y="475"/>
                  <a:pt x="169" y="472"/>
                </a:cubicBezTo>
                <a:cubicBezTo>
                  <a:pt x="170" y="471"/>
                  <a:pt x="170" y="470"/>
                  <a:pt x="170" y="470"/>
                </a:cubicBezTo>
                <a:cubicBezTo>
                  <a:pt x="173" y="466"/>
                  <a:pt x="174" y="466"/>
                  <a:pt x="176" y="463"/>
                </a:cubicBezTo>
                <a:cubicBezTo>
                  <a:pt x="178" y="461"/>
                  <a:pt x="177" y="460"/>
                  <a:pt x="178" y="457"/>
                </a:cubicBezTo>
                <a:cubicBezTo>
                  <a:pt x="181" y="452"/>
                  <a:pt x="185" y="446"/>
                  <a:pt x="188" y="442"/>
                </a:cubicBezTo>
                <a:cubicBezTo>
                  <a:pt x="189" y="440"/>
                  <a:pt x="192" y="439"/>
                  <a:pt x="193" y="438"/>
                </a:cubicBezTo>
                <a:cubicBezTo>
                  <a:pt x="199" y="432"/>
                  <a:pt x="200" y="426"/>
                  <a:pt x="204" y="423"/>
                </a:cubicBezTo>
                <a:cubicBezTo>
                  <a:pt x="204" y="423"/>
                  <a:pt x="205" y="421"/>
                  <a:pt x="207" y="419"/>
                </a:cubicBezTo>
                <a:cubicBezTo>
                  <a:pt x="209" y="418"/>
                  <a:pt x="211" y="416"/>
                  <a:pt x="211" y="416"/>
                </a:cubicBezTo>
                <a:cubicBezTo>
                  <a:pt x="212" y="414"/>
                  <a:pt x="212" y="411"/>
                  <a:pt x="215" y="407"/>
                </a:cubicBezTo>
                <a:cubicBezTo>
                  <a:pt x="221" y="400"/>
                  <a:pt x="226" y="399"/>
                  <a:pt x="231" y="395"/>
                </a:cubicBezTo>
                <a:cubicBezTo>
                  <a:pt x="232" y="393"/>
                  <a:pt x="233" y="390"/>
                  <a:pt x="235" y="388"/>
                </a:cubicBezTo>
                <a:cubicBezTo>
                  <a:pt x="238" y="384"/>
                  <a:pt x="241" y="382"/>
                  <a:pt x="244" y="378"/>
                </a:cubicBezTo>
                <a:cubicBezTo>
                  <a:pt x="246" y="374"/>
                  <a:pt x="249" y="367"/>
                  <a:pt x="253" y="365"/>
                </a:cubicBezTo>
                <a:cubicBezTo>
                  <a:pt x="257" y="364"/>
                  <a:pt x="262" y="354"/>
                  <a:pt x="266" y="350"/>
                </a:cubicBezTo>
                <a:cubicBezTo>
                  <a:pt x="268" y="348"/>
                  <a:pt x="269" y="349"/>
                  <a:pt x="271" y="347"/>
                </a:cubicBezTo>
                <a:cubicBezTo>
                  <a:pt x="278" y="343"/>
                  <a:pt x="278" y="340"/>
                  <a:pt x="281" y="336"/>
                </a:cubicBezTo>
                <a:cubicBezTo>
                  <a:pt x="282" y="335"/>
                  <a:pt x="283" y="333"/>
                  <a:pt x="284" y="332"/>
                </a:cubicBezTo>
                <a:cubicBezTo>
                  <a:pt x="285" y="331"/>
                  <a:pt x="287" y="330"/>
                  <a:pt x="288" y="329"/>
                </a:cubicBezTo>
                <a:cubicBezTo>
                  <a:pt x="290" y="328"/>
                  <a:pt x="292" y="327"/>
                  <a:pt x="294" y="325"/>
                </a:cubicBezTo>
                <a:cubicBezTo>
                  <a:pt x="298" y="323"/>
                  <a:pt x="302" y="321"/>
                  <a:pt x="305" y="317"/>
                </a:cubicBezTo>
                <a:cubicBezTo>
                  <a:pt x="308" y="314"/>
                  <a:pt x="309" y="310"/>
                  <a:pt x="312" y="308"/>
                </a:cubicBezTo>
                <a:cubicBezTo>
                  <a:pt x="315" y="306"/>
                  <a:pt x="318" y="305"/>
                  <a:pt x="321" y="304"/>
                </a:cubicBezTo>
                <a:cubicBezTo>
                  <a:pt x="323" y="303"/>
                  <a:pt x="326" y="300"/>
                  <a:pt x="329" y="298"/>
                </a:cubicBezTo>
                <a:cubicBezTo>
                  <a:pt x="332" y="296"/>
                  <a:pt x="335" y="294"/>
                  <a:pt x="338" y="292"/>
                </a:cubicBezTo>
                <a:cubicBezTo>
                  <a:pt x="342" y="290"/>
                  <a:pt x="345" y="290"/>
                  <a:pt x="348" y="288"/>
                </a:cubicBezTo>
                <a:cubicBezTo>
                  <a:pt x="350" y="287"/>
                  <a:pt x="352" y="284"/>
                  <a:pt x="355" y="282"/>
                </a:cubicBezTo>
                <a:cubicBezTo>
                  <a:pt x="357" y="280"/>
                  <a:pt x="362" y="278"/>
                  <a:pt x="363" y="277"/>
                </a:cubicBezTo>
                <a:cubicBezTo>
                  <a:pt x="366" y="274"/>
                  <a:pt x="362" y="275"/>
                  <a:pt x="366" y="273"/>
                </a:cubicBezTo>
                <a:cubicBezTo>
                  <a:pt x="369" y="271"/>
                  <a:pt x="374" y="263"/>
                  <a:pt x="377" y="261"/>
                </a:cubicBezTo>
                <a:cubicBezTo>
                  <a:pt x="378" y="261"/>
                  <a:pt x="385" y="261"/>
                  <a:pt x="384" y="257"/>
                </a:cubicBezTo>
                <a:cubicBezTo>
                  <a:pt x="385" y="259"/>
                  <a:pt x="383" y="260"/>
                  <a:pt x="385" y="261"/>
                </a:cubicBezTo>
                <a:cubicBezTo>
                  <a:pt x="387" y="260"/>
                  <a:pt x="390" y="260"/>
                  <a:pt x="393" y="259"/>
                </a:cubicBezTo>
                <a:cubicBezTo>
                  <a:pt x="395" y="258"/>
                  <a:pt x="399" y="254"/>
                  <a:pt x="403" y="252"/>
                </a:cubicBezTo>
                <a:cubicBezTo>
                  <a:pt x="407" y="250"/>
                  <a:pt x="410" y="250"/>
                  <a:pt x="410" y="247"/>
                </a:cubicBezTo>
                <a:cubicBezTo>
                  <a:pt x="413" y="245"/>
                  <a:pt x="414" y="248"/>
                  <a:pt x="418" y="245"/>
                </a:cubicBezTo>
                <a:cubicBezTo>
                  <a:pt x="417" y="244"/>
                  <a:pt x="414" y="244"/>
                  <a:pt x="418" y="242"/>
                </a:cubicBezTo>
                <a:cubicBezTo>
                  <a:pt x="421" y="242"/>
                  <a:pt x="424" y="241"/>
                  <a:pt x="427" y="239"/>
                </a:cubicBezTo>
                <a:cubicBezTo>
                  <a:pt x="431" y="237"/>
                  <a:pt x="434" y="235"/>
                  <a:pt x="437" y="233"/>
                </a:cubicBezTo>
                <a:cubicBezTo>
                  <a:pt x="445" y="230"/>
                  <a:pt x="456" y="227"/>
                  <a:pt x="466" y="221"/>
                </a:cubicBezTo>
                <a:cubicBezTo>
                  <a:pt x="469" y="218"/>
                  <a:pt x="472" y="212"/>
                  <a:pt x="478" y="212"/>
                </a:cubicBezTo>
                <a:cubicBezTo>
                  <a:pt x="478" y="213"/>
                  <a:pt x="474" y="214"/>
                  <a:pt x="476" y="215"/>
                </a:cubicBezTo>
                <a:cubicBezTo>
                  <a:pt x="483" y="213"/>
                  <a:pt x="485" y="212"/>
                  <a:pt x="487" y="210"/>
                </a:cubicBezTo>
                <a:cubicBezTo>
                  <a:pt x="489" y="208"/>
                  <a:pt x="490" y="206"/>
                  <a:pt x="494" y="205"/>
                </a:cubicBezTo>
                <a:cubicBezTo>
                  <a:pt x="496" y="206"/>
                  <a:pt x="491" y="207"/>
                  <a:pt x="492" y="208"/>
                </a:cubicBezTo>
                <a:cubicBezTo>
                  <a:pt x="492" y="209"/>
                  <a:pt x="497" y="206"/>
                  <a:pt x="497" y="209"/>
                </a:cubicBezTo>
                <a:cubicBezTo>
                  <a:pt x="492" y="211"/>
                  <a:pt x="481" y="217"/>
                  <a:pt x="478" y="218"/>
                </a:cubicBezTo>
                <a:cubicBezTo>
                  <a:pt x="477" y="219"/>
                  <a:pt x="476" y="218"/>
                  <a:pt x="474" y="219"/>
                </a:cubicBezTo>
                <a:cubicBezTo>
                  <a:pt x="472" y="220"/>
                  <a:pt x="471" y="222"/>
                  <a:pt x="469" y="223"/>
                </a:cubicBezTo>
                <a:cubicBezTo>
                  <a:pt x="465" y="225"/>
                  <a:pt x="461" y="226"/>
                  <a:pt x="457" y="228"/>
                </a:cubicBezTo>
                <a:cubicBezTo>
                  <a:pt x="453" y="230"/>
                  <a:pt x="449" y="232"/>
                  <a:pt x="446" y="234"/>
                </a:cubicBezTo>
                <a:cubicBezTo>
                  <a:pt x="443" y="235"/>
                  <a:pt x="442" y="238"/>
                  <a:pt x="440" y="239"/>
                </a:cubicBezTo>
                <a:cubicBezTo>
                  <a:pt x="435" y="241"/>
                  <a:pt x="431" y="242"/>
                  <a:pt x="427" y="245"/>
                </a:cubicBezTo>
                <a:cubicBezTo>
                  <a:pt x="419" y="250"/>
                  <a:pt x="406" y="256"/>
                  <a:pt x="398" y="262"/>
                </a:cubicBezTo>
                <a:cubicBezTo>
                  <a:pt x="397" y="263"/>
                  <a:pt x="396" y="265"/>
                  <a:pt x="394" y="267"/>
                </a:cubicBezTo>
                <a:cubicBezTo>
                  <a:pt x="391" y="269"/>
                  <a:pt x="387" y="271"/>
                  <a:pt x="385" y="273"/>
                </a:cubicBezTo>
                <a:cubicBezTo>
                  <a:pt x="383" y="275"/>
                  <a:pt x="383" y="278"/>
                  <a:pt x="380" y="280"/>
                </a:cubicBezTo>
                <a:cubicBezTo>
                  <a:pt x="380" y="280"/>
                  <a:pt x="378" y="279"/>
                  <a:pt x="378" y="279"/>
                </a:cubicBezTo>
                <a:cubicBezTo>
                  <a:pt x="377" y="280"/>
                  <a:pt x="377" y="281"/>
                  <a:pt x="376" y="282"/>
                </a:cubicBezTo>
                <a:cubicBezTo>
                  <a:pt x="384" y="283"/>
                  <a:pt x="374" y="290"/>
                  <a:pt x="377" y="294"/>
                </a:cubicBezTo>
                <a:cubicBezTo>
                  <a:pt x="383" y="291"/>
                  <a:pt x="387" y="290"/>
                  <a:pt x="393" y="285"/>
                </a:cubicBezTo>
                <a:cubicBezTo>
                  <a:pt x="396" y="283"/>
                  <a:pt x="398" y="280"/>
                  <a:pt x="401" y="278"/>
                </a:cubicBezTo>
                <a:cubicBezTo>
                  <a:pt x="404" y="277"/>
                  <a:pt x="406" y="277"/>
                  <a:pt x="409" y="276"/>
                </a:cubicBezTo>
                <a:cubicBezTo>
                  <a:pt x="414" y="274"/>
                  <a:pt x="414" y="272"/>
                  <a:pt x="417" y="271"/>
                </a:cubicBezTo>
                <a:cubicBezTo>
                  <a:pt x="418" y="270"/>
                  <a:pt x="419" y="271"/>
                  <a:pt x="421" y="270"/>
                </a:cubicBezTo>
                <a:cubicBezTo>
                  <a:pt x="424" y="268"/>
                  <a:pt x="429" y="265"/>
                  <a:pt x="431" y="263"/>
                </a:cubicBezTo>
                <a:cubicBezTo>
                  <a:pt x="433" y="261"/>
                  <a:pt x="437" y="258"/>
                  <a:pt x="441" y="256"/>
                </a:cubicBezTo>
                <a:cubicBezTo>
                  <a:pt x="445" y="254"/>
                  <a:pt x="449" y="251"/>
                  <a:pt x="451" y="251"/>
                </a:cubicBezTo>
                <a:cubicBezTo>
                  <a:pt x="453" y="250"/>
                  <a:pt x="457" y="249"/>
                  <a:pt x="460" y="248"/>
                </a:cubicBezTo>
                <a:cubicBezTo>
                  <a:pt x="461" y="247"/>
                  <a:pt x="464" y="244"/>
                  <a:pt x="466" y="243"/>
                </a:cubicBezTo>
                <a:cubicBezTo>
                  <a:pt x="470" y="241"/>
                  <a:pt x="477" y="238"/>
                  <a:pt x="481" y="236"/>
                </a:cubicBezTo>
                <a:cubicBezTo>
                  <a:pt x="484" y="235"/>
                  <a:pt x="486" y="235"/>
                  <a:pt x="488" y="234"/>
                </a:cubicBezTo>
                <a:cubicBezTo>
                  <a:pt x="490" y="232"/>
                  <a:pt x="492" y="230"/>
                  <a:pt x="495" y="229"/>
                </a:cubicBezTo>
                <a:cubicBezTo>
                  <a:pt x="500" y="227"/>
                  <a:pt x="507" y="224"/>
                  <a:pt x="514" y="222"/>
                </a:cubicBezTo>
                <a:cubicBezTo>
                  <a:pt x="521" y="220"/>
                  <a:pt x="529" y="217"/>
                  <a:pt x="537" y="215"/>
                </a:cubicBezTo>
                <a:cubicBezTo>
                  <a:pt x="539" y="214"/>
                  <a:pt x="542" y="212"/>
                  <a:pt x="544" y="211"/>
                </a:cubicBezTo>
                <a:cubicBezTo>
                  <a:pt x="546" y="210"/>
                  <a:pt x="549" y="209"/>
                  <a:pt x="551" y="209"/>
                </a:cubicBezTo>
                <a:cubicBezTo>
                  <a:pt x="557" y="207"/>
                  <a:pt x="565" y="206"/>
                  <a:pt x="571" y="204"/>
                </a:cubicBezTo>
                <a:cubicBezTo>
                  <a:pt x="577" y="203"/>
                  <a:pt x="581" y="200"/>
                  <a:pt x="587" y="198"/>
                </a:cubicBezTo>
                <a:cubicBezTo>
                  <a:pt x="592" y="197"/>
                  <a:pt x="598" y="197"/>
                  <a:pt x="604" y="197"/>
                </a:cubicBezTo>
                <a:cubicBezTo>
                  <a:pt x="610" y="196"/>
                  <a:pt x="617" y="195"/>
                  <a:pt x="623" y="193"/>
                </a:cubicBezTo>
                <a:cubicBezTo>
                  <a:pt x="626" y="193"/>
                  <a:pt x="627" y="193"/>
                  <a:pt x="629" y="192"/>
                </a:cubicBezTo>
                <a:cubicBezTo>
                  <a:pt x="631" y="192"/>
                  <a:pt x="633" y="192"/>
                  <a:pt x="634" y="192"/>
                </a:cubicBezTo>
                <a:cubicBezTo>
                  <a:pt x="637" y="192"/>
                  <a:pt x="640" y="191"/>
                  <a:pt x="643" y="191"/>
                </a:cubicBezTo>
                <a:cubicBezTo>
                  <a:pt x="648" y="190"/>
                  <a:pt x="654" y="189"/>
                  <a:pt x="659" y="188"/>
                </a:cubicBezTo>
                <a:cubicBezTo>
                  <a:pt x="661" y="189"/>
                  <a:pt x="665" y="190"/>
                  <a:pt x="668" y="190"/>
                </a:cubicBezTo>
                <a:cubicBezTo>
                  <a:pt x="671" y="190"/>
                  <a:pt x="674" y="187"/>
                  <a:pt x="679" y="187"/>
                </a:cubicBezTo>
                <a:cubicBezTo>
                  <a:pt x="679" y="187"/>
                  <a:pt x="681" y="188"/>
                  <a:pt x="683" y="187"/>
                </a:cubicBezTo>
                <a:cubicBezTo>
                  <a:pt x="687" y="189"/>
                  <a:pt x="682" y="190"/>
                  <a:pt x="685" y="191"/>
                </a:cubicBezTo>
                <a:cubicBezTo>
                  <a:pt x="692" y="192"/>
                  <a:pt x="687" y="187"/>
                  <a:pt x="692" y="187"/>
                </a:cubicBezTo>
                <a:cubicBezTo>
                  <a:pt x="696" y="189"/>
                  <a:pt x="700" y="186"/>
                  <a:pt x="702" y="187"/>
                </a:cubicBezTo>
                <a:cubicBezTo>
                  <a:pt x="704" y="187"/>
                  <a:pt x="702" y="190"/>
                  <a:pt x="706" y="189"/>
                </a:cubicBezTo>
                <a:cubicBezTo>
                  <a:pt x="712" y="189"/>
                  <a:pt x="705" y="187"/>
                  <a:pt x="709" y="186"/>
                </a:cubicBezTo>
                <a:cubicBezTo>
                  <a:pt x="714" y="188"/>
                  <a:pt x="721" y="186"/>
                  <a:pt x="728" y="187"/>
                </a:cubicBezTo>
                <a:cubicBezTo>
                  <a:pt x="731" y="188"/>
                  <a:pt x="732" y="190"/>
                  <a:pt x="735" y="190"/>
                </a:cubicBezTo>
                <a:cubicBezTo>
                  <a:pt x="737" y="190"/>
                  <a:pt x="738" y="189"/>
                  <a:pt x="740" y="190"/>
                </a:cubicBezTo>
                <a:cubicBezTo>
                  <a:pt x="742" y="190"/>
                  <a:pt x="746" y="191"/>
                  <a:pt x="748" y="191"/>
                </a:cubicBezTo>
                <a:cubicBezTo>
                  <a:pt x="751" y="191"/>
                  <a:pt x="754" y="190"/>
                  <a:pt x="757" y="191"/>
                </a:cubicBezTo>
                <a:cubicBezTo>
                  <a:pt x="759" y="191"/>
                  <a:pt x="757" y="192"/>
                  <a:pt x="758" y="193"/>
                </a:cubicBezTo>
                <a:cubicBezTo>
                  <a:pt x="762" y="196"/>
                  <a:pt x="767" y="195"/>
                  <a:pt x="772" y="194"/>
                </a:cubicBezTo>
                <a:cubicBezTo>
                  <a:pt x="777" y="194"/>
                  <a:pt x="781" y="193"/>
                  <a:pt x="783" y="194"/>
                </a:cubicBezTo>
                <a:cubicBezTo>
                  <a:pt x="784" y="195"/>
                  <a:pt x="779" y="195"/>
                  <a:pt x="780" y="195"/>
                </a:cubicBezTo>
                <a:cubicBezTo>
                  <a:pt x="784" y="196"/>
                  <a:pt x="789" y="191"/>
                  <a:pt x="792" y="196"/>
                </a:cubicBezTo>
                <a:cubicBezTo>
                  <a:pt x="790" y="196"/>
                  <a:pt x="786" y="195"/>
                  <a:pt x="786" y="196"/>
                </a:cubicBezTo>
                <a:cubicBezTo>
                  <a:pt x="793" y="200"/>
                  <a:pt x="795" y="195"/>
                  <a:pt x="801" y="195"/>
                </a:cubicBezTo>
                <a:cubicBezTo>
                  <a:pt x="805" y="195"/>
                  <a:pt x="811" y="197"/>
                  <a:pt x="817" y="198"/>
                </a:cubicBezTo>
                <a:cubicBezTo>
                  <a:pt x="820" y="199"/>
                  <a:pt x="823" y="199"/>
                  <a:pt x="827" y="200"/>
                </a:cubicBezTo>
                <a:cubicBezTo>
                  <a:pt x="831" y="201"/>
                  <a:pt x="834" y="202"/>
                  <a:pt x="836" y="203"/>
                </a:cubicBezTo>
                <a:cubicBezTo>
                  <a:pt x="839" y="204"/>
                  <a:pt x="840" y="207"/>
                  <a:pt x="842" y="208"/>
                </a:cubicBezTo>
                <a:cubicBezTo>
                  <a:pt x="844" y="209"/>
                  <a:pt x="848" y="210"/>
                  <a:pt x="851" y="211"/>
                </a:cubicBezTo>
                <a:cubicBezTo>
                  <a:pt x="855" y="212"/>
                  <a:pt x="858" y="213"/>
                  <a:pt x="859" y="213"/>
                </a:cubicBezTo>
                <a:cubicBezTo>
                  <a:pt x="861" y="214"/>
                  <a:pt x="861" y="213"/>
                  <a:pt x="863" y="213"/>
                </a:cubicBezTo>
                <a:cubicBezTo>
                  <a:pt x="863" y="213"/>
                  <a:pt x="865" y="215"/>
                  <a:pt x="866" y="215"/>
                </a:cubicBezTo>
                <a:cubicBezTo>
                  <a:pt x="867" y="216"/>
                  <a:pt x="868" y="214"/>
                  <a:pt x="869" y="215"/>
                </a:cubicBezTo>
                <a:cubicBezTo>
                  <a:pt x="871" y="215"/>
                  <a:pt x="872" y="217"/>
                  <a:pt x="875" y="217"/>
                </a:cubicBezTo>
                <a:cubicBezTo>
                  <a:pt x="879" y="215"/>
                  <a:pt x="885" y="219"/>
                  <a:pt x="896" y="223"/>
                </a:cubicBezTo>
                <a:cubicBezTo>
                  <a:pt x="906" y="226"/>
                  <a:pt x="917" y="231"/>
                  <a:pt x="927" y="235"/>
                </a:cubicBezTo>
                <a:cubicBezTo>
                  <a:pt x="932" y="237"/>
                  <a:pt x="937" y="239"/>
                  <a:pt x="941" y="241"/>
                </a:cubicBezTo>
                <a:cubicBezTo>
                  <a:pt x="945" y="243"/>
                  <a:pt x="949" y="245"/>
                  <a:pt x="952" y="247"/>
                </a:cubicBezTo>
                <a:cubicBezTo>
                  <a:pt x="952" y="248"/>
                  <a:pt x="950" y="250"/>
                  <a:pt x="954" y="251"/>
                </a:cubicBezTo>
                <a:cubicBezTo>
                  <a:pt x="956" y="251"/>
                  <a:pt x="954" y="249"/>
                  <a:pt x="956" y="249"/>
                </a:cubicBezTo>
                <a:cubicBezTo>
                  <a:pt x="958" y="249"/>
                  <a:pt x="965" y="252"/>
                  <a:pt x="967" y="254"/>
                </a:cubicBezTo>
                <a:cubicBezTo>
                  <a:pt x="969" y="255"/>
                  <a:pt x="967" y="255"/>
                  <a:pt x="968" y="256"/>
                </a:cubicBezTo>
                <a:cubicBezTo>
                  <a:pt x="970" y="260"/>
                  <a:pt x="983" y="264"/>
                  <a:pt x="984" y="265"/>
                </a:cubicBezTo>
                <a:cubicBezTo>
                  <a:pt x="984" y="265"/>
                  <a:pt x="986" y="268"/>
                  <a:pt x="987" y="269"/>
                </a:cubicBezTo>
                <a:cubicBezTo>
                  <a:pt x="994" y="274"/>
                  <a:pt x="999" y="274"/>
                  <a:pt x="1004" y="277"/>
                </a:cubicBezTo>
                <a:cubicBezTo>
                  <a:pt x="1006" y="278"/>
                  <a:pt x="1007" y="281"/>
                  <a:pt x="1009" y="282"/>
                </a:cubicBezTo>
                <a:cubicBezTo>
                  <a:pt x="1011" y="283"/>
                  <a:pt x="1014" y="284"/>
                  <a:pt x="1016" y="286"/>
                </a:cubicBezTo>
                <a:cubicBezTo>
                  <a:pt x="1018" y="287"/>
                  <a:pt x="1018" y="288"/>
                  <a:pt x="1020" y="289"/>
                </a:cubicBezTo>
                <a:cubicBezTo>
                  <a:pt x="1021" y="290"/>
                  <a:pt x="1023" y="290"/>
                  <a:pt x="1025" y="291"/>
                </a:cubicBezTo>
                <a:cubicBezTo>
                  <a:pt x="1028" y="293"/>
                  <a:pt x="1027" y="294"/>
                  <a:pt x="1030" y="296"/>
                </a:cubicBezTo>
                <a:cubicBezTo>
                  <a:pt x="1032" y="297"/>
                  <a:pt x="1033" y="296"/>
                  <a:pt x="1035" y="299"/>
                </a:cubicBezTo>
                <a:cubicBezTo>
                  <a:pt x="1039" y="302"/>
                  <a:pt x="1040" y="304"/>
                  <a:pt x="1043" y="306"/>
                </a:cubicBezTo>
                <a:cubicBezTo>
                  <a:pt x="1045" y="308"/>
                  <a:pt x="1048" y="309"/>
                  <a:pt x="1049" y="310"/>
                </a:cubicBezTo>
                <a:cubicBezTo>
                  <a:pt x="1051" y="312"/>
                  <a:pt x="1052" y="315"/>
                  <a:pt x="1054" y="317"/>
                </a:cubicBezTo>
                <a:cubicBezTo>
                  <a:pt x="1055" y="319"/>
                  <a:pt x="1058" y="320"/>
                  <a:pt x="1060" y="322"/>
                </a:cubicBezTo>
                <a:cubicBezTo>
                  <a:pt x="1063" y="325"/>
                  <a:pt x="1066" y="329"/>
                  <a:pt x="1069" y="332"/>
                </a:cubicBezTo>
                <a:cubicBezTo>
                  <a:pt x="1071" y="334"/>
                  <a:pt x="1072" y="333"/>
                  <a:pt x="1074" y="335"/>
                </a:cubicBezTo>
                <a:cubicBezTo>
                  <a:pt x="1079" y="339"/>
                  <a:pt x="1086" y="346"/>
                  <a:pt x="1092" y="352"/>
                </a:cubicBezTo>
                <a:cubicBezTo>
                  <a:pt x="1096" y="356"/>
                  <a:pt x="1100" y="361"/>
                  <a:pt x="1103" y="364"/>
                </a:cubicBezTo>
                <a:cubicBezTo>
                  <a:pt x="1108" y="369"/>
                  <a:pt x="1111" y="371"/>
                  <a:pt x="1113" y="374"/>
                </a:cubicBezTo>
                <a:cubicBezTo>
                  <a:pt x="1115" y="377"/>
                  <a:pt x="1114" y="380"/>
                  <a:pt x="1117" y="382"/>
                </a:cubicBezTo>
                <a:cubicBezTo>
                  <a:pt x="1118" y="385"/>
                  <a:pt x="1123" y="387"/>
                  <a:pt x="1125" y="389"/>
                </a:cubicBezTo>
                <a:cubicBezTo>
                  <a:pt x="1126" y="390"/>
                  <a:pt x="1126" y="391"/>
                  <a:pt x="1127" y="393"/>
                </a:cubicBezTo>
                <a:cubicBezTo>
                  <a:pt x="1129" y="395"/>
                  <a:pt x="1130" y="394"/>
                  <a:pt x="1132" y="397"/>
                </a:cubicBezTo>
                <a:cubicBezTo>
                  <a:pt x="1133" y="399"/>
                  <a:pt x="1131" y="398"/>
                  <a:pt x="1132" y="399"/>
                </a:cubicBezTo>
                <a:cubicBezTo>
                  <a:pt x="1132" y="403"/>
                  <a:pt x="1139" y="408"/>
                  <a:pt x="1141" y="411"/>
                </a:cubicBezTo>
                <a:cubicBezTo>
                  <a:pt x="1147" y="419"/>
                  <a:pt x="1154" y="430"/>
                  <a:pt x="1158" y="438"/>
                </a:cubicBezTo>
                <a:cubicBezTo>
                  <a:pt x="1159" y="440"/>
                  <a:pt x="1161" y="442"/>
                  <a:pt x="1162" y="444"/>
                </a:cubicBezTo>
                <a:cubicBezTo>
                  <a:pt x="1163" y="446"/>
                  <a:pt x="1163" y="448"/>
                  <a:pt x="1164" y="450"/>
                </a:cubicBezTo>
                <a:cubicBezTo>
                  <a:pt x="1167" y="455"/>
                  <a:pt x="1171" y="460"/>
                  <a:pt x="1172" y="462"/>
                </a:cubicBezTo>
                <a:cubicBezTo>
                  <a:pt x="1173" y="463"/>
                  <a:pt x="1173" y="464"/>
                  <a:pt x="1174" y="467"/>
                </a:cubicBezTo>
                <a:cubicBezTo>
                  <a:pt x="1176" y="469"/>
                  <a:pt x="1177" y="470"/>
                  <a:pt x="1179" y="472"/>
                </a:cubicBezTo>
                <a:cubicBezTo>
                  <a:pt x="1180" y="475"/>
                  <a:pt x="1180" y="479"/>
                  <a:pt x="1181" y="481"/>
                </a:cubicBezTo>
                <a:cubicBezTo>
                  <a:pt x="1182" y="484"/>
                  <a:pt x="1185" y="485"/>
                  <a:pt x="1186" y="489"/>
                </a:cubicBezTo>
                <a:cubicBezTo>
                  <a:pt x="1188" y="495"/>
                  <a:pt x="1190" y="495"/>
                  <a:pt x="1193" y="499"/>
                </a:cubicBezTo>
                <a:cubicBezTo>
                  <a:pt x="1194" y="500"/>
                  <a:pt x="1193" y="502"/>
                  <a:pt x="1194" y="505"/>
                </a:cubicBezTo>
                <a:cubicBezTo>
                  <a:pt x="1195" y="507"/>
                  <a:pt x="1197" y="509"/>
                  <a:pt x="1198" y="511"/>
                </a:cubicBezTo>
                <a:cubicBezTo>
                  <a:pt x="1203" y="521"/>
                  <a:pt x="1201" y="522"/>
                  <a:pt x="1204" y="528"/>
                </a:cubicBezTo>
                <a:cubicBezTo>
                  <a:pt x="1204" y="529"/>
                  <a:pt x="1206" y="531"/>
                  <a:pt x="1207" y="533"/>
                </a:cubicBezTo>
                <a:cubicBezTo>
                  <a:pt x="1208" y="536"/>
                  <a:pt x="1208" y="540"/>
                  <a:pt x="1209" y="542"/>
                </a:cubicBezTo>
                <a:cubicBezTo>
                  <a:pt x="1211" y="544"/>
                  <a:pt x="1212" y="544"/>
                  <a:pt x="1213" y="546"/>
                </a:cubicBezTo>
                <a:cubicBezTo>
                  <a:pt x="1214" y="548"/>
                  <a:pt x="1215" y="550"/>
                  <a:pt x="1215" y="552"/>
                </a:cubicBezTo>
                <a:cubicBezTo>
                  <a:pt x="1216" y="554"/>
                  <a:pt x="1217" y="556"/>
                  <a:pt x="1217" y="558"/>
                </a:cubicBezTo>
                <a:cubicBezTo>
                  <a:pt x="1218" y="562"/>
                  <a:pt x="1220" y="567"/>
                  <a:pt x="1221" y="571"/>
                </a:cubicBezTo>
                <a:cubicBezTo>
                  <a:pt x="1223" y="577"/>
                  <a:pt x="1223" y="575"/>
                  <a:pt x="1223" y="579"/>
                </a:cubicBezTo>
                <a:cubicBezTo>
                  <a:pt x="1223" y="587"/>
                  <a:pt x="1224" y="595"/>
                  <a:pt x="1229" y="599"/>
                </a:cubicBezTo>
                <a:cubicBezTo>
                  <a:pt x="1229" y="603"/>
                  <a:pt x="1227" y="604"/>
                  <a:pt x="1227" y="607"/>
                </a:cubicBezTo>
                <a:cubicBezTo>
                  <a:pt x="1229" y="616"/>
                  <a:pt x="1240" y="624"/>
                  <a:pt x="1235" y="629"/>
                </a:cubicBezTo>
                <a:cubicBezTo>
                  <a:pt x="1234" y="626"/>
                  <a:pt x="1234" y="618"/>
                  <a:pt x="1231" y="620"/>
                </a:cubicBezTo>
                <a:cubicBezTo>
                  <a:pt x="1232" y="624"/>
                  <a:pt x="1233" y="629"/>
                  <a:pt x="1234" y="633"/>
                </a:cubicBezTo>
                <a:cubicBezTo>
                  <a:pt x="1235" y="637"/>
                  <a:pt x="1236" y="641"/>
                  <a:pt x="1237" y="644"/>
                </a:cubicBezTo>
                <a:cubicBezTo>
                  <a:pt x="1238" y="648"/>
                  <a:pt x="1239" y="652"/>
                  <a:pt x="1239" y="655"/>
                </a:cubicBezTo>
                <a:cubicBezTo>
                  <a:pt x="1240" y="657"/>
                  <a:pt x="1240" y="658"/>
                  <a:pt x="1240" y="660"/>
                </a:cubicBezTo>
                <a:cubicBezTo>
                  <a:pt x="1240" y="661"/>
                  <a:pt x="1240" y="663"/>
                  <a:pt x="1240" y="665"/>
                </a:cubicBezTo>
                <a:cubicBezTo>
                  <a:pt x="1238" y="666"/>
                  <a:pt x="1239" y="658"/>
                  <a:pt x="1237" y="661"/>
                </a:cubicBezTo>
                <a:cubicBezTo>
                  <a:pt x="1236" y="666"/>
                  <a:pt x="1239" y="676"/>
                  <a:pt x="1237" y="680"/>
                </a:cubicBezTo>
                <a:cubicBezTo>
                  <a:pt x="1243" y="681"/>
                  <a:pt x="1239" y="691"/>
                  <a:pt x="1241" y="694"/>
                </a:cubicBezTo>
                <a:cubicBezTo>
                  <a:pt x="1243" y="689"/>
                  <a:pt x="1241" y="702"/>
                  <a:pt x="1244" y="705"/>
                </a:cubicBezTo>
                <a:cubicBezTo>
                  <a:pt x="1242" y="705"/>
                  <a:pt x="1240" y="703"/>
                  <a:pt x="1239" y="706"/>
                </a:cubicBezTo>
                <a:cubicBezTo>
                  <a:pt x="1239" y="709"/>
                  <a:pt x="1240" y="712"/>
                  <a:pt x="1241" y="715"/>
                </a:cubicBezTo>
                <a:cubicBezTo>
                  <a:pt x="1241" y="718"/>
                  <a:pt x="1242" y="721"/>
                  <a:pt x="1243" y="723"/>
                </a:cubicBezTo>
                <a:cubicBezTo>
                  <a:pt x="1243" y="725"/>
                  <a:pt x="1245" y="723"/>
                  <a:pt x="1246" y="727"/>
                </a:cubicBezTo>
                <a:cubicBezTo>
                  <a:pt x="1245" y="731"/>
                  <a:pt x="1244" y="732"/>
                  <a:pt x="1244" y="736"/>
                </a:cubicBezTo>
                <a:cubicBezTo>
                  <a:pt x="1244" y="739"/>
                  <a:pt x="1245" y="742"/>
                  <a:pt x="1245" y="744"/>
                </a:cubicBezTo>
                <a:cubicBezTo>
                  <a:pt x="1245" y="747"/>
                  <a:pt x="1245" y="749"/>
                  <a:pt x="1244" y="749"/>
                </a:cubicBezTo>
                <a:cubicBezTo>
                  <a:pt x="1242" y="749"/>
                  <a:pt x="1243" y="744"/>
                  <a:pt x="1240" y="744"/>
                </a:cubicBezTo>
                <a:cubicBezTo>
                  <a:pt x="1239" y="748"/>
                  <a:pt x="1237" y="756"/>
                  <a:pt x="1238" y="761"/>
                </a:cubicBezTo>
                <a:cubicBezTo>
                  <a:pt x="1238" y="763"/>
                  <a:pt x="1241" y="764"/>
                  <a:pt x="1241" y="767"/>
                </a:cubicBezTo>
                <a:cubicBezTo>
                  <a:pt x="1242" y="767"/>
                  <a:pt x="1242" y="769"/>
                  <a:pt x="1242" y="770"/>
                </a:cubicBezTo>
                <a:cubicBezTo>
                  <a:pt x="1242" y="772"/>
                  <a:pt x="1242" y="773"/>
                  <a:pt x="1242" y="775"/>
                </a:cubicBezTo>
                <a:cubicBezTo>
                  <a:pt x="1242" y="779"/>
                  <a:pt x="1242" y="781"/>
                  <a:pt x="1242" y="781"/>
                </a:cubicBezTo>
                <a:cubicBezTo>
                  <a:pt x="1242" y="781"/>
                  <a:pt x="1239" y="778"/>
                  <a:pt x="1239" y="778"/>
                </a:cubicBezTo>
                <a:cubicBezTo>
                  <a:pt x="1237" y="781"/>
                  <a:pt x="1240" y="782"/>
                  <a:pt x="1240" y="784"/>
                </a:cubicBezTo>
                <a:cubicBezTo>
                  <a:pt x="1240" y="785"/>
                  <a:pt x="1237" y="785"/>
                  <a:pt x="1236" y="785"/>
                </a:cubicBezTo>
                <a:cubicBezTo>
                  <a:pt x="1236" y="786"/>
                  <a:pt x="1236" y="790"/>
                  <a:pt x="1235" y="791"/>
                </a:cubicBezTo>
                <a:cubicBezTo>
                  <a:pt x="1235" y="795"/>
                  <a:pt x="1241" y="797"/>
                  <a:pt x="1238" y="800"/>
                </a:cubicBezTo>
                <a:cubicBezTo>
                  <a:pt x="1237" y="800"/>
                  <a:pt x="1238" y="797"/>
                  <a:pt x="1237" y="797"/>
                </a:cubicBezTo>
                <a:cubicBezTo>
                  <a:pt x="1235" y="803"/>
                  <a:pt x="1232" y="808"/>
                  <a:pt x="1232" y="818"/>
                </a:cubicBezTo>
                <a:cubicBezTo>
                  <a:pt x="1235" y="820"/>
                  <a:pt x="1233" y="812"/>
                  <a:pt x="1236" y="814"/>
                </a:cubicBezTo>
                <a:cubicBezTo>
                  <a:pt x="1237" y="820"/>
                  <a:pt x="1233" y="818"/>
                  <a:pt x="1233" y="824"/>
                </a:cubicBezTo>
                <a:cubicBezTo>
                  <a:pt x="1231" y="826"/>
                  <a:pt x="1230" y="821"/>
                  <a:pt x="1229" y="828"/>
                </a:cubicBezTo>
                <a:cubicBezTo>
                  <a:pt x="1229" y="831"/>
                  <a:pt x="1232" y="829"/>
                  <a:pt x="1231" y="832"/>
                </a:cubicBezTo>
                <a:cubicBezTo>
                  <a:pt x="1229" y="833"/>
                  <a:pt x="1231" y="836"/>
                  <a:pt x="1230" y="838"/>
                </a:cubicBezTo>
                <a:cubicBezTo>
                  <a:pt x="1230" y="840"/>
                  <a:pt x="1229" y="843"/>
                  <a:pt x="1229" y="845"/>
                </a:cubicBezTo>
                <a:cubicBezTo>
                  <a:pt x="1229" y="845"/>
                  <a:pt x="1230" y="847"/>
                  <a:pt x="1230" y="848"/>
                </a:cubicBezTo>
                <a:cubicBezTo>
                  <a:pt x="1230" y="850"/>
                  <a:pt x="1229" y="853"/>
                  <a:pt x="1228" y="853"/>
                </a:cubicBezTo>
                <a:cubicBezTo>
                  <a:pt x="1226" y="853"/>
                  <a:pt x="1229" y="847"/>
                  <a:pt x="1229" y="845"/>
                </a:cubicBezTo>
                <a:cubicBezTo>
                  <a:pt x="1227" y="845"/>
                  <a:pt x="1226" y="846"/>
                  <a:pt x="1225" y="848"/>
                </a:cubicBezTo>
                <a:cubicBezTo>
                  <a:pt x="1225" y="849"/>
                  <a:pt x="1224" y="851"/>
                  <a:pt x="1224" y="853"/>
                </a:cubicBezTo>
                <a:cubicBezTo>
                  <a:pt x="1223" y="857"/>
                  <a:pt x="1223" y="862"/>
                  <a:pt x="1222" y="865"/>
                </a:cubicBezTo>
                <a:cubicBezTo>
                  <a:pt x="1221" y="869"/>
                  <a:pt x="1219" y="871"/>
                  <a:pt x="1218" y="874"/>
                </a:cubicBezTo>
                <a:cubicBezTo>
                  <a:pt x="1217" y="877"/>
                  <a:pt x="1217" y="878"/>
                  <a:pt x="1217" y="880"/>
                </a:cubicBezTo>
                <a:cubicBezTo>
                  <a:pt x="1216" y="888"/>
                  <a:pt x="1216" y="889"/>
                  <a:pt x="1215" y="894"/>
                </a:cubicBezTo>
                <a:cubicBezTo>
                  <a:pt x="1211" y="895"/>
                  <a:pt x="1210" y="906"/>
                  <a:pt x="1209" y="912"/>
                </a:cubicBezTo>
                <a:cubicBezTo>
                  <a:pt x="1208" y="913"/>
                  <a:pt x="1206" y="915"/>
                  <a:pt x="1205" y="916"/>
                </a:cubicBezTo>
                <a:cubicBezTo>
                  <a:pt x="1205" y="918"/>
                  <a:pt x="1204" y="920"/>
                  <a:pt x="1204" y="921"/>
                </a:cubicBezTo>
                <a:cubicBezTo>
                  <a:pt x="1203" y="923"/>
                  <a:pt x="1203" y="925"/>
                  <a:pt x="1202" y="926"/>
                </a:cubicBezTo>
                <a:cubicBezTo>
                  <a:pt x="1202" y="927"/>
                  <a:pt x="1199" y="929"/>
                  <a:pt x="1199" y="931"/>
                </a:cubicBezTo>
                <a:cubicBezTo>
                  <a:pt x="1194" y="938"/>
                  <a:pt x="1195" y="942"/>
                  <a:pt x="1192" y="942"/>
                </a:cubicBezTo>
                <a:cubicBezTo>
                  <a:pt x="1190" y="942"/>
                  <a:pt x="1189" y="949"/>
                  <a:pt x="1188" y="951"/>
                </a:cubicBezTo>
                <a:cubicBezTo>
                  <a:pt x="1187" y="953"/>
                  <a:pt x="1186" y="953"/>
                  <a:pt x="1186" y="956"/>
                </a:cubicBezTo>
                <a:cubicBezTo>
                  <a:pt x="1185" y="957"/>
                  <a:pt x="1186" y="958"/>
                  <a:pt x="1185" y="960"/>
                </a:cubicBezTo>
                <a:cubicBezTo>
                  <a:pt x="1184" y="962"/>
                  <a:pt x="1182" y="962"/>
                  <a:pt x="1181" y="964"/>
                </a:cubicBezTo>
                <a:cubicBezTo>
                  <a:pt x="1181" y="965"/>
                  <a:pt x="1182" y="966"/>
                  <a:pt x="1181" y="967"/>
                </a:cubicBezTo>
                <a:cubicBezTo>
                  <a:pt x="1178" y="973"/>
                  <a:pt x="1174" y="981"/>
                  <a:pt x="1170" y="987"/>
                </a:cubicBezTo>
                <a:cubicBezTo>
                  <a:pt x="1169" y="989"/>
                  <a:pt x="1175" y="988"/>
                  <a:pt x="1170" y="993"/>
                </a:cubicBezTo>
                <a:cubicBezTo>
                  <a:pt x="1166" y="996"/>
                  <a:pt x="1171" y="990"/>
                  <a:pt x="1168" y="989"/>
                </a:cubicBezTo>
                <a:cubicBezTo>
                  <a:pt x="1165" y="996"/>
                  <a:pt x="1161" y="999"/>
                  <a:pt x="1159" y="1002"/>
                </a:cubicBezTo>
                <a:cubicBezTo>
                  <a:pt x="1158" y="1003"/>
                  <a:pt x="1159" y="1004"/>
                  <a:pt x="1158" y="1006"/>
                </a:cubicBezTo>
                <a:cubicBezTo>
                  <a:pt x="1157" y="1007"/>
                  <a:pt x="1155" y="1008"/>
                  <a:pt x="1154" y="1010"/>
                </a:cubicBezTo>
                <a:cubicBezTo>
                  <a:pt x="1149" y="1016"/>
                  <a:pt x="1143" y="1024"/>
                  <a:pt x="1140" y="1029"/>
                </a:cubicBezTo>
                <a:cubicBezTo>
                  <a:pt x="1138" y="1033"/>
                  <a:pt x="1138" y="1038"/>
                  <a:pt x="1136" y="1041"/>
                </a:cubicBezTo>
                <a:cubicBezTo>
                  <a:pt x="1134" y="1045"/>
                  <a:pt x="1131" y="1048"/>
                  <a:pt x="1128" y="1052"/>
                </a:cubicBezTo>
                <a:cubicBezTo>
                  <a:pt x="1125" y="1055"/>
                  <a:pt x="1123" y="1058"/>
                  <a:pt x="1120" y="1062"/>
                </a:cubicBezTo>
                <a:cubicBezTo>
                  <a:pt x="1117" y="1060"/>
                  <a:pt x="1117" y="1060"/>
                  <a:pt x="1117" y="1060"/>
                </a:cubicBezTo>
                <a:cubicBezTo>
                  <a:pt x="1113" y="1064"/>
                  <a:pt x="1115" y="1065"/>
                  <a:pt x="1115" y="1067"/>
                </a:cubicBezTo>
                <a:cubicBezTo>
                  <a:pt x="1109" y="1065"/>
                  <a:pt x="1108" y="1072"/>
                  <a:pt x="1104" y="1076"/>
                </a:cubicBezTo>
                <a:cubicBezTo>
                  <a:pt x="1104" y="1076"/>
                  <a:pt x="1102" y="1078"/>
                  <a:pt x="1101" y="1079"/>
                </a:cubicBezTo>
                <a:cubicBezTo>
                  <a:pt x="1098" y="1082"/>
                  <a:pt x="1095" y="1086"/>
                  <a:pt x="1093" y="1089"/>
                </a:cubicBezTo>
                <a:cubicBezTo>
                  <a:pt x="1089" y="1090"/>
                  <a:pt x="1094" y="1084"/>
                  <a:pt x="1090" y="1086"/>
                </a:cubicBezTo>
                <a:cubicBezTo>
                  <a:pt x="1087" y="1090"/>
                  <a:pt x="1083" y="1094"/>
                  <a:pt x="1079" y="1098"/>
                </a:cubicBezTo>
                <a:cubicBezTo>
                  <a:pt x="1077" y="1100"/>
                  <a:pt x="1077" y="1103"/>
                  <a:pt x="1074" y="1105"/>
                </a:cubicBezTo>
                <a:cubicBezTo>
                  <a:pt x="1071" y="1107"/>
                  <a:pt x="1066" y="1109"/>
                  <a:pt x="1063" y="1111"/>
                </a:cubicBezTo>
                <a:cubicBezTo>
                  <a:pt x="1061" y="1113"/>
                  <a:pt x="1059" y="1117"/>
                  <a:pt x="1057" y="1119"/>
                </a:cubicBezTo>
                <a:cubicBezTo>
                  <a:pt x="1052" y="1123"/>
                  <a:pt x="1043" y="1128"/>
                  <a:pt x="1036" y="1134"/>
                </a:cubicBezTo>
                <a:cubicBezTo>
                  <a:pt x="1029" y="1138"/>
                  <a:pt x="1023" y="1145"/>
                  <a:pt x="1017" y="1149"/>
                </a:cubicBezTo>
                <a:cubicBezTo>
                  <a:pt x="1011" y="1152"/>
                  <a:pt x="1005" y="1154"/>
                  <a:pt x="1000" y="1157"/>
                </a:cubicBezTo>
                <a:cubicBezTo>
                  <a:pt x="998" y="1159"/>
                  <a:pt x="998" y="1161"/>
                  <a:pt x="996" y="1163"/>
                </a:cubicBezTo>
                <a:cubicBezTo>
                  <a:pt x="991" y="1166"/>
                  <a:pt x="987" y="1168"/>
                  <a:pt x="983" y="1169"/>
                </a:cubicBezTo>
                <a:cubicBezTo>
                  <a:pt x="979" y="1171"/>
                  <a:pt x="975" y="1172"/>
                  <a:pt x="971" y="1174"/>
                </a:cubicBezTo>
                <a:cubicBezTo>
                  <a:pt x="969" y="1175"/>
                  <a:pt x="968" y="1177"/>
                  <a:pt x="966" y="1178"/>
                </a:cubicBezTo>
                <a:cubicBezTo>
                  <a:pt x="964" y="1178"/>
                  <a:pt x="961" y="1178"/>
                  <a:pt x="961" y="1178"/>
                </a:cubicBezTo>
                <a:cubicBezTo>
                  <a:pt x="959" y="1179"/>
                  <a:pt x="958" y="1183"/>
                  <a:pt x="956" y="1184"/>
                </a:cubicBezTo>
                <a:cubicBezTo>
                  <a:pt x="953" y="1184"/>
                  <a:pt x="951" y="1183"/>
                  <a:pt x="948" y="1184"/>
                </a:cubicBezTo>
                <a:cubicBezTo>
                  <a:pt x="946" y="1185"/>
                  <a:pt x="944" y="1188"/>
                  <a:pt x="942" y="1189"/>
                </a:cubicBezTo>
                <a:cubicBezTo>
                  <a:pt x="937" y="1191"/>
                  <a:pt x="932" y="1192"/>
                  <a:pt x="929" y="1193"/>
                </a:cubicBezTo>
                <a:cubicBezTo>
                  <a:pt x="928" y="1193"/>
                  <a:pt x="928" y="1194"/>
                  <a:pt x="927" y="1195"/>
                </a:cubicBezTo>
                <a:cubicBezTo>
                  <a:pt x="925" y="1195"/>
                  <a:pt x="919" y="1198"/>
                  <a:pt x="916" y="1199"/>
                </a:cubicBezTo>
                <a:cubicBezTo>
                  <a:pt x="914" y="1200"/>
                  <a:pt x="912" y="1200"/>
                  <a:pt x="910" y="1200"/>
                </a:cubicBezTo>
                <a:cubicBezTo>
                  <a:pt x="908" y="1201"/>
                  <a:pt x="906" y="1201"/>
                  <a:pt x="904" y="1202"/>
                </a:cubicBezTo>
                <a:cubicBezTo>
                  <a:pt x="901" y="1203"/>
                  <a:pt x="898" y="1205"/>
                  <a:pt x="896" y="1205"/>
                </a:cubicBezTo>
                <a:cubicBezTo>
                  <a:pt x="894" y="1206"/>
                  <a:pt x="892" y="1205"/>
                  <a:pt x="890" y="1206"/>
                </a:cubicBezTo>
                <a:cubicBezTo>
                  <a:pt x="888" y="1206"/>
                  <a:pt x="887" y="1209"/>
                  <a:pt x="886" y="1209"/>
                </a:cubicBezTo>
                <a:cubicBezTo>
                  <a:pt x="885" y="1209"/>
                  <a:pt x="882" y="1209"/>
                  <a:pt x="880" y="1209"/>
                </a:cubicBezTo>
                <a:cubicBezTo>
                  <a:pt x="880" y="1209"/>
                  <a:pt x="878" y="1209"/>
                  <a:pt x="878" y="1209"/>
                </a:cubicBezTo>
                <a:cubicBezTo>
                  <a:pt x="878" y="1209"/>
                  <a:pt x="875" y="1208"/>
                  <a:pt x="876" y="1208"/>
                </a:cubicBezTo>
                <a:cubicBezTo>
                  <a:pt x="874" y="1208"/>
                  <a:pt x="873" y="1210"/>
                  <a:pt x="870" y="1211"/>
                </a:cubicBezTo>
                <a:cubicBezTo>
                  <a:pt x="867" y="1212"/>
                  <a:pt x="865" y="1212"/>
                  <a:pt x="864" y="1212"/>
                </a:cubicBezTo>
                <a:cubicBezTo>
                  <a:pt x="861" y="1213"/>
                  <a:pt x="859" y="1216"/>
                  <a:pt x="857" y="1216"/>
                </a:cubicBezTo>
                <a:cubicBezTo>
                  <a:pt x="851" y="1218"/>
                  <a:pt x="847" y="1215"/>
                  <a:pt x="843" y="1215"/>
                </a:cubicBezTo>
                <a:cubicBezTo>
                  <a:pt x="840" y="1216"/>
                  <a:pt x="836" y="1217"/>
                  <a:pt x="832" y="1218"/>
                </a:cubicBezTo>
                <a:cubicBezTo>
                  <a:pt x="828" y="1219"/>
                  <a:pt x="823" y="1221"/>
                  <a:pt x="818" y="1222"/>
                </a:cubicBezTo>
                <a:cubicBezTo>
                  <a:pt x="814" y="1223"/>
                  <a:pt x="809" y="1224"/>
                  <a:pt x="804" y="1224"/>
                </a:cubicBezTo>
                <a:cubicBezTo>
                  <a:pt x="799" y="1225"/>
                  <a:pt x="794" y="1226"/>
                  <a:pt x="790" y="1226"/>
                </a:cubicBezTo>
                <a:cubicBezTo>
                  <a:pt x="785" y="1227"/>
                  <a:pt x="779" y="1230"/>
                  <a:pt x="774" y="1231"/>
                </a:cubicBezTo>
                <a:cubicBezTo>
                  <a:pt x="772" y="1231"/>
                  <a:pt x="770" y="1231"/>
                  <a:pt x="767" y="1232"/>
                </a:cubicBezTo>
                <a:cubicBezTo>
                  <a:pt x="765" y="1232"/>
                  <a:pt x="763" y="1232"/>
                  <a:pt x="761" y="1232"/>
                </a:cubicBezTo>
                <a:cubicBezTo>
                  <a:pt x="756" y="1232"/>
                  <a:pt x="751" y="1232"/>
                  <a:pt x="747" y="1232"/>
                </a:cubicBezTo>
                <a:cubicBezTo>
                  <a:pt x="743" y="1232"/>
                  <a:pt x="738" y="1232"/>
                  <a:pt x="735" y="1233"/>
                </a:cubicBezTo>
                <a:cubicBezTo>
                  <a:pt x="731" y="1234"/>
                  <a:pt x="729" y="1235"/>
                  <a:pt x="727" y="1236"/>
                </a:cubicBezTo>
                <a:cubicBezTo>
                  <a:pt x="728" y="1235"/>
                  <a:pt x="727" y="1240"/>
                  <a:pt x="727" y="1240"/>
                </a:cubicBezTo>
                <a:cubicBezTo>
                  <a:pt x="726" y="1242"/>
                  <a:pt x="725" y="1242"/>
                  <a:pt x="724" y="1243"/>
                </a:cubicBezTo>
                <a:cubicBezTo>
                  <a:pt x="724" y="1244"/>
                  <a:pt x="726" y="1246"/>
                  <a:pt x="726" y="1248"/>
                </a:cubicBezTo>
                <a:cubicBezTo>
                  <a:pt x="727" y="1253"/>
                  <a:pt x="724" y="1251"/>
                  <a:pt x="729" y="1254"/>
                </a:cubicBezTo>
                <a:cubicBezTo>
                  <a:pt x="734" y="1258"/>
                  <a:pt x="733" y="1257"/>
                  <a:pt x="741" y="1259"/>
                </a:cubicBezTo>
                <a:cubicBezTo>
                  <a:pt x="745" y="1260"/>
                  <a:pt x="747" y="1261"/>
                  <a:pt x="748" y="1260"/>
                </a:cubicBezTo>
                <a:cubicBezTo>
                  <a:pt x="749" y="1259"/>
                  <a:pt x="750" y="1261"/>
                  <a:pt x="750" y="1261"/>
                </a:cubicBezTo>
                <a:cubicBezTo>
                  <a:pt x="752" y="1261"/>
                  <a:pt x="755" y="1260"/>
                  <a:pt x="758" y="1260"/>
                </a:cubicBezTo>
                <a:cubicBezTo>
                  <a:pt x="760" y="1260"/>
                  <a:pt x="762" y="1261"/>
                  <a:pt x="763" y="1261"/>
                </a:cubicBezTo>
                <a:cubicBezTo>
                  <a:pt x="763" y="1261"/>
                  <a:pt x="767" y="1260"/>
                  <a:pt x="769" y="1260"/>
                </a:cubicBezTo>
                <a:cubicBezTo>
                  <a:pt x="772" y="1260"/>
                  <a:pt x="775" y="1261"/>
                  <a:pt x="778" y="1261"/>
                </a:cubicBezTo>
                <a:cubicBezTo>
                  <a:pt x="781" y="1261"/>
                  <a:pt x="784" y="1260"/>
                  <a:pt x="787" y="1260"/>
                </a:cubicBezTo>
                <a:cubicBezTo>
                  <a:pt x="790" y="1259"/>
                  <a:pt x="793" y="1260"/>
                  <a:pt x="796" y="1260"/>
                </a:cubicBezTo>
                <a:cubicBezTo>
                  <a:pt x="799" y="1260"/>
                  <a:pt x="802" y="1260"/>
                  <a:pt x="805" y="1260"/>
                </a:cubicBezTo>
                <a:cubicBezTo>
                  <a:pt x="807" y="1259"/>
                  <a:pt x="807" y="1258"/>
                  <a:pt x="810" y="1258"/>
                </a:cubicBezTo>
                <a:cubicBezTo>
                  <a:pt x="813" y="1257"/>
                  <a:pt x="817" y="1259"/>
                  <a:pt x="823" y="1259"/>
                </a:cubicBezTo>
                <a:cubicBezTo>
                  <a:pt x="826" y="1258"/>
                  <a:pt x="831" y="1256"/>
                  <a:pt x="835" y="1255"/>
                </a:cubicBezTo>
                <a:cubicBezTo>
                  <a:pt x="838" y="1255"/>
                  <a:pt x="840" y="1256"/>
                  <a:pt x="842" y="1255"/>
                </a:cubicBezTo>
                <a:cubicBezTo>
                  <a:pt x="846" y="1254"/>
                  <a:pt x="848" y="1253"/>
                  <a:pt x="850" y="1252"/>
                </a:cubicBezTo>
                <a:cubicBezTo>
                  <a:pt x="851" y="1252"/>
                  <a:pt x="854" y="1254"/>
                  <a:pt x="856" y="1254"/>
                </a:cubicBezTo>
                <a:cubicBezTo>
                  <a:pt x="860" y="1252"/>
                  <a:pt x="865" y="1250"/>
                  <a:pt x="869" y="1249"/>
                </a:cubicBezTo>
                <a:cubicBezTo>
                  <a:pt x="871" y="1248"/>
                  <a:pt x="874" y="1249"/>
                  <a:pt x="875" y="1249"/>
                </a:cubicBezTo>
                <a:cubicBezTo>
                  <a:pt x="878" y="1248"/>
                  <a:pt x="878" y="1247"/>
                  <a:pt x="880" y="1246"/>
                </a:cubicBezTo>
                <a:cubicBezTo>
                  <a:pt x="883" y="1245"/>
                  <a:pt x="883" y="1247"/>
                  <a:pt x="886" y="1247"/>
                </a:cubicBezTo>
                <a:cubicBezTo>
                  <a:pt x="890" y="1241"/>
                  <a:pt x="893" y="1243"/>
                  <a:pt x="898" y="1242"/>
                </a:cubicBezTo>
                <a:cubicBezTo>
                  <a:pt x="899" y="1242"/>
                  <a:pt x="903" y="1238"/>
                  <a:pt x="903" y="1241"/>
                </a:cubicBezTo>
                <a:cubicBezTo>
                  <a:pt x="900" y="1242"/>
                  <a:pt x="896" y="1242"/>
                  <a:pt x="897" y="1245"/>
                </a:cubicBezTo>
                <a:cubicBezTo>
                  <a:pt x="901" y="1244"/>
                  <a:pt x="903" y="1243"/>
                  <a:pt x="905" y="1241"/>
                </a:cubicBezTo>
                <a:cubicBezTo>
                  <a:pt x="906" y="1239"/>
                  <a:pt x="908" y="1238"/>
                  <a:pt x="909" y="1236"/>
                </a:cubicBezTo>
                <a:cubicBezTo>
                  <a:pt x="911" y="1239"/>
                  <a:pt x="915" y="1234"/>
                  <a:pt x="919" y="1234"/>
                </a:cubicBezTo>
                <a:cubicBezTo>
                  <a:pt x="922" y="1234"/>
                  <a:pt x="922" y="1236"/>
                  <a:pt x="925" y="1235"/>
                </a:cubicBezTo>
                <a:cubicBezTo>
                  <a:pt x="932" y="1233"/>
                  <a:pt x="936" y="1226"/>
                  <a:pt x="942" y="1227"/>
                </a:cubicBezTo>
                <a:cubicBezTo>
                  <a:pt x="943" y="1228"/>
                  <a:pt x="936" y="1229"/>
                  <a:pt x="939" y="1231"/>
                </a:cubicBezTo>
                <a:cubicBezTo>
                  <a:pt x="942" y="1230"/>
                  <a:pt x="942" y="1227"/>
                  <a:pt x="946" y="1225"/>
                </a:cubicBezTo>
                <a:cubicBezTo>
                  <a:pt x="947" y="1224"/>
                  <a:pt x="951" y="1224"/>
                  <a:pt x="954" y="1223"/>
                </a:cubicBezTo>
                <a:cubicBezTo>
                  <a:pt x="956" y="1222"/>
                  <a:pt x="958" y="1219"/>
                  <a:pt x="960" y="1218"/>
                </a:cubicBezTo>
                <a:cubicBezTo>
                  <a:pt x="960" y="1218"/>
                  <a:pt x="963" y="1218"/>
                  <a:pt x="964" y="1218"/>
                </a:cubicBezTo>
                <a:cubicBezTo>
                  <a:pt x="966" y="1217"/>
                  <a:pt x="968" y="1215"/>
                  <a:pt x="969" y="1216"/>
                </a:cubicBezTo>
                <a:cubicBezTo>
                  <a:pt x="970" y="1218"/>
                  <a:pt x="965" y="1219"/>
                  <a:pt x="966" y="1221"/>
                </a:cubicBezTo>
                <a:cubicBezTo>
                  <a:pt x="969" y="1219"/>
                  <a:pt x="973" y="1217"/>
                  <a:pt x="976" y="1215"/>
                </a:cubicBezTo>
                <a:cubicBezTo>
                  <a:pt x="980" y="1213"/>
                  <a:pt x="982" y="1212"/>
                  <a:pt x="983" y="1211"/>
                </a:cubicBezTo>
                <a:cubicBezTo>
                  <a:pt x="984" y="1209"/>
                  <a:pt x="983" y="1210"/>
                  <a:pt x="985" y="1208"/>
                </a:cubicBezTo>
                <a:cubicBezTo>
                  <a:pt x="988" y="1205"/>
                  <a:pt x="990" y="1204"/>
                  <a:pt x="992" y="1204"/>
                </a:cubicBezTo>
                <a:cubicBezTo>
                  <a:pt x="995" y="1203"/>
                  <a:pt x="997" y="1203"/>
                  <a:pt x="1000" y="1201"/>
                </a:cubicBezTo>
                <a:cubicBezTo>
                  <a:pt x="1003" y="1199"/>
                  <a:pt x="1004" y="1197"/>
                  <a:pt x="1006" y="1196"/>
                </a:cubicBezTo>
                <a:cubicBezTo>
                  <a:pt x="1009" y="1194"/>
                  <a:pt x="1014" y="1196"/>
                  <a:pt x="1017" y="1191"/>
                </a:cubicBezTo>
                <a:cubicBezTo>
                  <a:pt x="1015" y="1192"/>
                  <a:pt x="1014" y="1191"/>
                  <a:pt x="1015" y="1190"/>
                </a:cubicBezTo>
                <a:cubicBezTo>
                  <a:pt x="1019" y="1189"/>
                  <a:pt x="1022" y="1190"/>
                  <a:pt x="1025" y="1188"/>
                </a:cubicBezTo>
                <a:cubicBezTo>
                  <a:pt x="1030" y="1186"/>
                  <a:pt x="1032" y="1181"/>
                  <a:pt x="1037" y="1178"/>
                </a:cubicBezTo>
                <a:cubicBezTo>
                  <a:pt x="1040" y="1176"/>
                  <a:pt x="1042" y="1178"/>
                  <a:pt x="1046" y="1175"/>
                </a:cubicBezTo>
                <a:cubicBezTo>
                  <a:pt x="1046" y="1175"/>
                  <a:pt x="1050" y="1171"/>
                  <a:pt x="1051" y="1170"/>
                </a:cubicBezTo>
                <a:cubicBezTo>
                  <a:pt x="1052" y="1169"/>
                  <a:pt x="1053" y="1165"/>
                  <a:pt x="1055" y="1166"/>
                </a:cubicBezTo>
                <a:cubicBezTo>
                  <a:pt x="1057" y="1168"/>
                  <a:pt x="1052" y="1170"/>
                  <a:pt x="1053" y="1172"/>
                </a:cubicBezTo>
                <a:cubicBezTo>
                  <a:pt x="1056" y="1169"/>
                  <a:pt x="1061" y="1166"/>
                  <a:pt x="1064" y="1163"/>
                </a:cubicBezTo>
                <a:cubicBezTo>
                  <a:pt x="1068" y="1160"/>
                  <a:pt x="1071" y="1157"/>
                  <a:pt x="1074" y="1156"/>
                </a:cubicBezTo>
                <a:cubicBezTo>
                  <a:pt x="1075" y="1153"/>
                  <a:pt x="1071" y="1156"/>
                  <a:pt x="1073" y="1153"/>
                </a:cubicBezTo>
                <a:cubicBezTo>
                  <a:pt x="1076" y="1150"/>
                  <a:pt x="1086" y="1144"/>
                  <a:pt x="1087" y="1143"/>
                </a:cubicBezTo>
                <a:cubicBezTo>
                  <a:pt x="1087" y="1142"/>
                  <a:pt x="1087" y="1141"/>
                  <a:pt x="1088" y="1140"/>
                </a:cubicBezTo>
                <a:cubicBezTo>
                  <a:pt x="1090" y="1139"/>
                  <a:pt x="1092" y="1139"/>
                  <a:pt x="1094" y="1137"/>
                </a:cubicBezTo>
                <a:cubicBezTo>
                  <a:pt x="1098" y="1133"/>
                  <a:pt x="1102" y="1128"/>
                  <a:pt x="1106" y="1124"/>
                </a:cubicBezTo>
                <a:cubicBezTo>
                  <a:pt x="1107" y="1123"/>
                  <a:pt x="1108" y="1124"/>
                  <a:pt x="1110" y="1122"/>
                </a:cubicBezTo>
                <a:cubicBezTo>
                  <a:pt x="1115" y="1117"/>
                  <a:pt x="1119" y="1110"/>
                  <a:pt x="1125" y="1108"/>
                </a:cubicBezTo>
                <a:cubicBezTo>
                  <a:pt x="1125" y="1108"/>
                  <a:pt x="1124" y="1110"/>
                  <a:pt x="1124" y="1111"/>
                </a:cubicBezTo>
                <a:cubicBezTo>
                  <a:pt x="1130" y="1107"/>
                  <a:pt x="1138" y="1101"/>
                  <a:pt x="1142" y="1093"/>
                </a:cubicBezTo>
                <a:cubicBezTo>
                  <a:pt x="1143" y="1092"/>
                  <a:pt x="1141" y="1089"/>
                  <a:pt x="1142" y="1088"/>
                </a:cubicBezTo>
                <a:cubicBezTo>
                  <a:pt x="1143" y="1086"/>
                  <a:pt x="1147" y="1083"/>
                  <a:pt x="1148" y="1081"/>
                </a:cubicBezTo>
                <a:cubicBezTo>
                  <a:pt x="1150" y="1078"/>
                  <a:pt x="1152" y="1075"/>
                  <a:pt x="1154" y="1074"/>
                </a:cubicBezTo>
                <a:cubicBezTo>
                  <a:pt x="1157" y="1076"/>
                  <a:pt x="1153" y="1081"/>
                  <a:pt x="1154" y="1084"/>
                </a:cubicBezTo>
                <a:cubicBezTo>
                  <a:pt x="1160" y="1076"/>
                  <a:pt x="1157" y="1076"/>
                  <a:pt x="1157" y="1071"/>
                </a:cubicBezTo>
                <a:cubicBezTo>
                  <a:pt x="1160" y="1064"/>
                  <a:pt x="1165" y="1064"/>
                  <a:pt x="1168" y="1061"/>
                </a:cubicBezTo>
                <a:cubicBezTo>
                  <a:pt x="1172" y="1057"/>
                  <a:pt x="1173" y="1052"/>
                  <a:pt x="1177" y="1050"/>
                </a:cubicBezTo>
                <a:cubicBezTo>
                  <a:pt x="1176" y="1056"/>
                  <a:pt x="1168" y="1065"/>
                  <a:pt x="1164" y="1072"/>
                </a:cubicBezTo>
                <a:cubicBezTo>
                  <a:pt x="1163" y="1072"/>
                  <a:pt x="1162" y="1070"/>
                  <a:pt x="1160" y="1073"/>
                </a:cubicBezTo>
                <a:cubicBezTo>
                  <a:pt x="1157" y="1075"/>
                  <a:pt x="1161" y="1076"/>
                  <a:pt x="1160" y="1078"/>
                </a:cubicBezTo>
                <a:cubicBezTo>
                  <a:pt x="1158" y="1082"/>
                  <a:pt x="1149" y="1089"/>
                  <a:pt x="1143" y="1097"/>
                </a:cubicBezTo>
                <a:cubicBezTo>
                  <a:pt x="1140" y="1101"/>
                  <a:pt x="1140" y="1103"/>
                  <a:pt x="1138" y="1105"/>
                </a:cubicBezTo>
                <a:cubicBezTo>
                  <a:pt x="1136" y="1107"/>
                  <a:pt x="1133" y="1108"/>
                  <a:pt x="1132" y="1110"/>
                </a:cubicBezTo>
                <a:cubicBezTo>
                  <a:pt x="1131" y="1111"/>
                  <a:pt x="1129" y="1113"/>
                  <a:pt x="1127" y="1114"/>
                </a:cubicBezTo>
                <a:cubicBezTo>
                  <a:pt x="1126" y="1116"/>
                  <a:pt x="1124" y="1117"/>
                  <a:pt x="1124" y="1118"/>
                </a:cubicBezTo>
                <a:cubicBezTo>
                  <a:pt x="1122" y="1121"/>
                  <a:pt x="1124" y="1123"/>
                  <a:pt x="1121" y="1126"/>
                </a:cubicBezTo>
                <a:cubicBezTo>
                  <a:pt x="1118" y="1129"/>
                  <a:pt x="1117" y="1124"/>
                  <a:pt x="1115" y="1128"/>
                </a:cubicBezTo>
                <a:cubicBezTo>
                  <a:pt x="1115" y="1132"/>
                  <a:pt x="1112" y="1134"/>
                  <a:pt x="1110" y="1136"/>
                </a:cubicBezTo>
                <a:cubicBezTo>
                  <a:pt x="1107" y="1138"/>
                  <a:pt x="1103" y="1140"/>
                  <a:pt x="1100" y="1144"/>
                </a:cubicBezTo>
                <a:cubicBezTo>
                  <a:pt x="1100" y="1143"/>
                  <a:pt x="1101" y="1141"/>
                  <a:pt x="1100" y="1141"/>
                </a:cubicBezTo>
                <a:cubicBezTo>
                  <a:pt x="1098" y="1144"/>
                  <a:pt x="1096" y="1146"/>
                  <a:pt x="1094" y="1149"/>
                </a:cubicBezTo>
                <a:cubicBezTo>
                  <a:pt x="1092" y="1152"/>
                  <a:pt x="1090" y="1154"/>
                  <a:pt x="1088" y="1156"/>
                </a:cubicBezTo>
                <a:cubicBezTo>
                  <a:pt x="1084" y="1160"/>
                  <a:pt x="1084" y="1158"/>
                  <a:pt x="1081" y="1160"/>
                </a:cubicBezTo>
                <a:cubicBezTo>
                  <a:pt x="1081" y="1160"/>
                  <a:pt x="1080" y="1163"/>
                  <a:pt x="1078" y="1165"/>
                </a:cubicBezTo>
                <a:cubicBezTo>
                  <a:pt x="1075" y="1166"/>
                  <a:pt x="1073" y="1166"/>
                  <a:pt x="1070" y="1168"/>
                </a:cubicBezTo>
                <a:cubicBezTo>
                  <a:pt x="1070" y="1168"/>
                  <a:pt x="1069" y="1169"/>
                  <a:pt x="1068" y="1170"/>
                </a:cubicBezTo>
                <a:cubicBezTo>
                  <a:pt x="1067" y="1171"/>
                  <a:pt x="1066" y="1172"/>
                  <a:pt x="1066" y="1172"/>
                </a:cubicBezTo>
                <a:cubicBezTo>
                  <a:pt x="1062" y="1175"/>
                  <a:pt x="1060" y="1181"/>
                  <a:pt x="1056" y="1185"/>
                </a:cubicBezTo>
                <a:cubicBezTo>
                  <a:pt x="1055" y="1186"/>
                  <a:pt x="1052" y="1186"/>
                  <a:pt x="1050" y="1187"/>
                </a:cubicBezTo>
                <a:cubicBezTo>
                  <a:pt x="1043" y="1191"/>
                  <a:pt x="1039" y="1195"/>
                  <a:pt x="1035" y="1199"/>
                </a:cubicBezTo>
                <a:cubicBezTo>
                  <a:pt x="1033" y="1198"/>
                  <a:pt x="1036" y="1193"/>
                  <a:pt x="1032" y="1197"/>
                </a:cubicBezTo>
                <a:cubicBezTo>
                  <a:pt x="1026" y="1201"/>
                  <a:pt x="1032" y="1201"/>
                  <a:pt x="1030" y="1203"/>
                </a:cubicBezTo>
                <a:cubicBezTo>
                  <a:pt x="1025" y="1203"/>
                  <a:pt x="1021" y="1209"/>
                  <a:pt x="1015" y="1212"/>
                </a:cubicBezTo>
                <a:cubicBezTo>
                  <a:pt x="1013" y="1214"/>
                  <a:pt x="1012" y="1213"/>
                  <a:pt x="1009" y="1214"/>
                </a:cubicBezTo>
                <a:cubicBezTo>
                  <a:pt x="1010" y="1214"/>
                  <a:pt x="1008" y="1216"/>
                  <a:pt x="1008" y="1217"/>
                </a:cubicBezTo>
                <a:cubicBezTo>
                  <a:pt x="1006" y="1218"/>
                  <a:pt x="1004" y="1218"/>
                  <a:pt x="1003" y="1218"/>
                </a:cubicBezTo>
                <a:cubicBezTo>
                  <a:pt x="1000" y="1220"/>
                  <a:pt x="998" y="1223"/>
                  <a:pt x="995" y="1225"/>
                </a:cubicBezTo>
                <a:cubicBezTo>
                  <a:pt x="994" y="1225"/>
                  <a:pt x="991" y="1225"/>
                  <a:pt x="990" y="1225"/>
                </a:cubicBezTo>
                <a:cubicBezTo>
                  <a:pt x="987" y="1227"/>
                  <a:pt x="985" y="1229"/>
                  <a:pt x="983" y="1231"/>
                </a:cubicBezTo>
                <a:cubicBezTo>
                  <a:pt x="980" y="1233"/>
                  <a:pt x="978" y="1235"/>
                  <a:pt x="974" y="1236"/>
                </a:cubicBezTo>
                <a:cubicBezTo>
                  <a:pt x="972" y="1237"/>
                  <a:pt x="970" y="1236"/>
                  <a:pt x="967" y="1237"/>
                </a:cubicBezTo>
                <a:cubicBezTo>
                  <a:pt x="963" y="1239"/>
                  <a:pt x="960" y="1241"/>
                  <a:pt x="956" y="1243"/>
                </a:cubicBezTo>
                <a:cubicBezTo>
                  <a:pt x="953" y="1245"/>
                  <a:pt x="949" y="1247"/>
                  <a:pt x="945" y="1249"/>
                </a:cubicBezTo>
                <a:cubicBezTo>
                  <a:pt x="944" y="1250"/>
                  <a:pt x="943" y="1249"/>
                  <a:pt x="942" y="1250"/>
                </a:cubicBezTo>
                <a:cubicBezTo>
                  <a:pt x="940" y="1251"/>
                  <a:pt x="941" y="1252"/>
                  <a:pt x="938" y="1253"/>
                </a:cubicBezTo>
                <a:cubicBezTo>
                  <a:pt x="934" y="1255"/>
                  <a:pt x="928" y="1257"/>
                  <a:pt x="923" y="1259"/>
                </a:cubicBezTo>
                <a:cubicBezTo>
                  <a:pt x="917" y="1261"/>
                  <a:pt x="912" y="1263"/>
                  <a:pt x="909" y="1265"/>
                </a:cubicBezTo>
                <a:cubicBezTo>
                  <a:pt x="908" y="1265"/>
                  <a:pt x="906" y="1267"/>
                  <a:pt x="903" y="1268"/>
                </a:cubicBezTo>
                <a:cubicBezTo>
                  <a:pt x="901" y="1268"/>
                  <a:pt x="902" y="1267"/>
                  <a:pt x="899" y="1268"/>
                </a:cubicBezTo>
                <a:cubicBezTo>
                  <a:pt x="895" y="1269"/>
                  <a:pt x="893" y="1272"/>
                  <a:pt x="890" y="1273"/>
                </a:cubicBezTo>
                <a:cubicBezTo>
                  <a:pt x="888" y="1274"/>
                  <a:pt x="885" y="1273"/>
                  <a:pt x="882" y="1274"/>
                </a:cubicBezTo>
                <a:cubicBezTo>
                  <a:pt x="876" y="1275"/>
                  <a:pt x="867" y="1279"/>
                  <a:pt x="863" y="1280"/>
                </a:cubicBezTo>
                <a:cubicBezTo>
                  <a:pt x="860" y="1280"/>
                  <a:pt x="859" y="1280"/>
                  <a:pt x="857" y="1280"/>
                </a:cubicBezTo>
                <a:cubicBezTo>
                  <a:pt x="854" y="1281"/>
                  <a:pt x="851" y="1283"/>
                  <a:pt x="849" y="1284"/>
                </a:cubicBezTo>
                <a:cubicBezTo>
                  <a:pt x="843" y="1286"/>
                  <a:pt x="843" y="1284"/>
                  <a:pt x="841" y="1284"/>
                </a:cubicBezTo>
                <a:cubicBezTo>
                  <a:pt x="839" y="1285"/>
                  <a:pt x="836" y="1287"/>
                  <a:pt x="834" y="1287"/>
                </a:cubicBezTo>
                <a:cubicBezTo>
                  <a:pt x="834" y="1287"/>
                  <a:pt x="833" y="1287"/>
                  <a:pt x="832" y="1287"/>
                </a:cubicBezTo>
                <a:cubicBezTo>
                  <a:pt x="831" y="1287"/>
                  <a:pt x="829" y="1287"/>
                  <a:pt x="828" y="1288"/>
                </a:cubicBezTo>
                <a:cubicBezTo>
                  <a:pt x="821" y="1288"/>
                  <a:pt x="820" y="1289"/>
                  <a:pt x="820" y="1286"/>
                </a:cubicBezTo>
                <a:cubicBezTo>
                  <a:pt x="813" y="1290"/>
                  <a:pt x="803" y="1294"/>
                  <a:pt x="792" y="1295"/>
                </a:cubicBezTo>
                <a:cubicBezTo>
                  <a:pt x="791" y="1295"/>
                  <a:pt x="792" y="1294"/>
                  <a:pt x="791" y="1294"/>
                </a:cubicBezTo>
                <a:cubicBezTo>
                  <a:pt x="788" y="1292"/>
                  <a:pt x="781" y="1295"/>
                  <a:pt x="776" y="1295"/>
                </a:cubicBezTo>
                <a:cubicBezTo>
                  <a:pt x="771" y="1295"/>
                  <a:pt x="767" y="1292"/>
                  <a:pt x="761" y="1294"/>
                </a:cubicBezTo>
                <a:cubicBezTo>
                  <a:pt x="761" y="1295"/>
                  <a:pt x="764" y="1296"/>
                  <a:pt x="762" y="1296"/>
                </a:cubicBezTo>
                <a:cubicBezTo>
                  <a:pt x="756" y="1298"/>
                  <a:pt x="748" y="1297"/>
                  <a:pt x="743" y="1297"/>
                </a:cubicBezTo>
                <a:cubicBezTo>
                  <a:pt x="740" y="1297"/>
                  <a:pt x="737" y="1300"/>
                  <a:pt x="734" y="1300"/>
                </a:cubicBezTo>
                <a:cubicBezTo>
                  <a:pt x="733" y="1300"/>
                  <a:pt x="726" y="1300"/>
                  <a:pt x="722" y="1300"/>
                </a:cubicBezTo>
                <a:cubicBezTo>
                  <a:pt x="716" y="1300"/>
                  <a:pt x="706" y="1300"/>
                  <a:pt x="699" y="1300"/>
                </a:cubicBezTo>
                <a:cubicBezTo>
                  <a:pt x="697" y="1300"/>
                  <a:pt x="694" y="1299"/>
                  <a:pt x="692" y="1298"/>
                </a:cubicBezTo>
                <a:cubicBezTo>
                  <a:pt x="690" y="1298"/>
                  <a:pt x="687" y="1299"/>
                  <a:pt x="685" y="1299"/>
                </a:cubicBezTo>
                <a:cubicBezTo>
                  <a:pt x="683" y="1299"/>
                  <a:pt x="680" y="1298"/>
                  <a:pt x="677" y="1298"/>
                </a:cubicBezTo>
                <a:cubicBezTo>
                  <a:pt x="675" y="1298"/>
                  <a:pt x="674" y="1299"/>
                  <a:pt x="672" y="1298"/>
                </a:cubicBezTo>
                <a:cubicBezTo>
                  <a:pt x="669" y="1298"/>
                  <a:pt x="666" y="1297"/>
                  <a:pt x="663" y="1296"/>
                </a:cubicBezTo>
                <a:cubicBezTo>
                  <a:pt x="661" y="1296"/>
                  <a:pt x="660" y="1297"/>
                  <a:pt x="657" y="1296"/>
                </a:cubicBezTo>
                <a:cubicBezTo>
                  <a:pt x="654" y="1296"/>
                  <a:pt x="651" y="1295"/>
                  <a:pt x="649" y="1295"/>
                </a:cubicBezTo>
                <a:cubicBezTo>
                  <a:pt x="645" y="1294"/>
                  <a:pt x="641" y="1295"/>
                  <a:pt x="637" y="1294"/>
                </a:cubicBezTo>
                <a:cubicBezTo>
                  <a:pt x="633" y="1294"/>
                  <a:pt x="629" y="1292"/>
                  <a:pt x="624" y="1291"/>
                </a:cubicBezTo>
                <a:cubicBezTo>
                  <a:pt x="621" y="1290"/>
                  <a:pt x="618" y="1290"/>
                  <a:pt x="614" y="1290"/>
                </a:cubicBezTo>
                <a:cubicBezTo>
                  <a:pt x="611" y="1290"/>
                  <a:pt x="608" y="1289"/>
                  <a:pt x="604" y="1288"/>
                </a:cubicBezTo>
                <a:cubicBezTo>
                  <a:pt x="603" y="1288"/>
                  <a:pt x="603" y="1287"/>
                  <a:pt x="600" y="1287"/>
                </a:cubicBezTo>
                <a:cubicBezTo>
                  <a:pt x="599" y="1286"/>
                  <a:pt x="595" y="1287"/>
                  <a:pt x="593" y="1286"/>
                </a:cubicBezTo>
                <a:cubicBezTo>
                  <a:pt x="592" y="1286"/>
                  <a:pt x="590" y="1284"/>
                  <a:pt x="589" y="1284"/>
                </a:cubicBezTo>
                <a:cubicBezTo>
                  <a:pt x="585" y="1283"/>
                  <a:pt x="579" y="1284"/>
                  <a:pt x="576" y="1283"/>
                </a:cubicBezTo>
                <a:cubicBezTo>
                  <a:pt x="573" y="1279"/>
                  <a:pt x="571" y="1280"/>
                  <a:pt x="565" y="1279"/>
                </a:cubicBezTo>
                <a:cubicBezTo>
                  <a:pt x="558" y="1276"/>
                  <a:pt x="552" y="1275"/>
                  <a:pt x="547" y="1273"/>
                </a:cubicBezTo>
                <a:cubicBezTo>
                  <a:pt x="538" y="1271"/>
                  <a:pt x="529" y="1265"/>
                  <a:pt x="521" y="1262"/>
                </a:cubicBezTo>
                <a:cubicBezTo>
                  <a:pt x="514" y="1260"/>
                  <a:pt x="512" y="1259"/>
                  <a:pt x="507" y="1256"/>
                </a:cubicBezTo>
                <a:cubicBezTo>
                  <a:pt x="502" y="1254"/>
                  <a:pt x="496" y="1253"/>
                  <a:pt x="491" y="1251"/>
                </a:cubicBezTo>
                <a:cubicBezTo>
                  <a:pt x="482" y="1247"/>
                  <a:pt x="474" y="1242"/>
                  <a:pt x="465" y="1238"/>
                </a:cubicBezTo>
                <a:cubicBezTo>
                  <a:pt x="461" y="1236"/>
                  <a:pt x="457" y="1233"/>
                  <a:pt x="452" y="1231"/>
                </a:cubicBezTo>
                <a:cubicBezTo>
                  <a:pt x="450" y="1230"/>
                  <a:pt x="448" y="1229"/>
                  <a:pt x="446" y="1228"/>
                </a:cubicBezTo>
                <a:cubicBezTo>
                  <a:pt x="444" y="1227"/>
                  <a:pt x="441" y="1226"/>
                  <a:pt x="439" y="1225"/>
                </a:cubicBezTo>
                <a:cubicBezTo>
                  <a:pt x="439" y="1226"/>
                  <a:pt x="441" y="1228"/>
                  <a:pt x="443" y="1230"/>
                </a:cubicBezTo>
                <a:cubicBezTo>
                  <a:pt x="445" y="1231"/>
                  <a:pt x="447" y="1233"/>
                  <a:pt x="446" y="1234"/>
                </a:cubicBezTo>
                <a:cubicBezTo>
                  <a:pt x="442" y="1233"/>
                  <a:pt x="433" y="1230"/>
                  <a:pt x="432" y="1226"/>
                </a:cubicBezTo>
                <a:cubicBezTo>
                  <a:pt x="429" y="1222"/>
                  <a:pt x="434" y="1224"/>
                  <a:pt x="436" y="1223"/>
                </a:cubicBezTo>
                <a:cubicBezTo>
                  <a:pt x="431" y="1218"/>
                  <a:pt x="423" y="1215"/>
                  <a:pt x="417" y="1211"/>
                </a:cubicBezTo>
                <a:cubicBezTo>
                  <a:pt x="416" y="1209"/>
                  <a:pt x="415" y="1207"/>
                  <a:pt x="414" y="1206"/>
                </a:cubicBezTo>
                <a:cubicBezTo>
                  <a:pt x="414" y="1206"/>
                  <a:pt x="412" y="1207"/>
                  <a:pt x="411" y="1207"/>
                </a:cubicBezTo>
                <a:cubicBezTo>
                  <a:pt x="408" y="1206"/>
                  <a:pt x="405" y="1204"/>
                  <a:pt x="403" y="1202"/>
                </a:cubicBezTo>
                <a:cubicBezTo>
                  <a:pt x="400" y="1200"/>
                  <a:pt x="398" y="1197"/>
                  <a:pt x="396" y="1196"/>
                </a:cubicBezTo>
                <a:cubicBezTo>
                  <a:pt x="393" y="1194"/>
                  <a:pt x="390" y="1192"/>
                  <a:pt x="386" y="1190"/>
                </a:cubicBezTo>
                <a:cubicBezTo>
                  <a:pt x="384" y="1188"/>
                  <a:pt x="383" y="1187"/>
                  <a:pt x="381" y="1186"/>
                </a:cubicBezTo>
                <a:cubicBezTo>
                  <a:pt x="379" y="1184"/>
                  <a:pt x="378" y="1183"/>
                  <a:pt x="376" y="1182"/>
                </a:cubicBezTo>
                <a:cubicBezTo>
                  <a:pt x="374" y="1180"/>
                  <a:pt x="374" y="1177"/>
                  <a:pt x="371" y="1174"/>
                </a:cubicBezTo>
                <a:cubicBezTo>
                  <a:pt x="371" y="1175"/>
                  <a:pt x="368" y="1173"/>
                  <a:pt x="366" y="1171"/>
                </a:cubicBezTo>
                <a:cubicBezTo>
                  <a:pt x="364" y="1169"/>
                  <a:pt x="363" y="1167"/>
                  <a:pt x="362" y="1165"/>
                </a:cubicBezTo>
                <a:cubicBezTo>
                  <a:pt x="360" y="1164"/>
                  <a:pt x="355" y="1162"/>
                  <a:pt x="354" y="1163"/>
                </a:cubicBezTo>
                <a:cubicBezTo>
                  <a:pt x="355" y="1167"/>
                  <a:pt x="362" y="1168"/>
                  <a:pt x="360" y="1171"/>
                </a:cubicBezTo>
                <a:cubicBezTo>
                  <a:pt x="354" y="1167"/>
                  <a:pt x="349" y="1162"/>
                  <a:pt x="345" y="1158"/>
                </a:cubicBezTo>
                <a:cubicBezTo>
                  <a:pt x="343" y="1156"/>
                  <a:pt x="339" y="1154"/>
                  <a:pt x="338" y="1153"/>
                </a:cubicBezTo>
                <a:cubicBezTo>
                  <a:pt x="337" y="1151"/>
                  <a:pt x="336" y="1148"/>
                  <a:pt x="335" y="1146"/>
                </a:cubicBezTo>
                <a:cubicBezTo>
                  <a:pt x="331" y="1140"/>
                  <a:pt x="323" y="1135"/>
                  <a:pt x="320" y="1132"/>
                </a:cubicBezTo>
                <a:cubicBezTo>
                  <a:pt x="313" y="1125"/>
                  <a:pt x="305" y="1113"/>
                  <a:pt x="300" y="1111"/>
                </a:cubicBezTo>
                <a:cubicBezTo>
                  <a:pt x="298" y="1110"/>
                  <a:pt x="295" y="1110"/>
                  <a:pt x="294" y="1109"/>
                </a:cubicBezTo>
                <a:cubicBezTo>
                  <a:pt x="288" y="1105"/>
                  <a:pt x="288" y="1101"/>
                  <a:pt x="285" y="1097"/>
                </a:cubicBezTo>
                <a:cubicBezTo>
                  <a:pt x="283" y="1094"/>
                  <a:pt x="280" y="1093"/>
                  <a:pt x="278" y="1090"/>
                </a:cubicBezTo>
                <a:cubicBezTo>
                  <a:pt x="278" y="1090"/>
                  <a:pt x="279" y="1089"/>
                  <a:pt x="279" y="1088"/>
                </a:cubicBezTo>
                <a:cubicBezTo>
                  <a:pt x="279" y="1088"/>
                  <a:pt x="279" y="1087"/>
                  <a:pt x="277" y="1087"/>
                </a:cubicBezTo>
                <a:cubicBezTo>
                  <a:pt x="278" y="1089"/>
                  <a:pt x="278" y="1089"/>
                  <a:pt x="278" y="1090"/>
                </a:cubicBezTo>
                <a:cubicBezTo>
                  <a:pt x="274" y="1086"/>
                  <a:pt x="271" y="1079"/>
                  <a:pt x="277" y="1082"/>
                </a:cubicBezTo>
                <a:cubicBezTo>
                  <a:pt x="274" y="1077"/>
                  <a:pt x="269" y="1080"/>
                  <a:pt x="267" y="1077"/>
                </a:cubicBezTo>
                <a:cubicBezTo>
                  <a:pt x="267" y="1077"/>
                  <a:pt x="266" y="1068"/>
                  <a:pt x="268" y="1069"/>
                </a:cubicBezTo>
                <a:cubicBezTo>
                  <a:pt x="271" y="1072"/>
                  <a:pt x="269" y="1073"/>
                  <a:pt x="271" y="1076"/>
                </a:cubicBezTo>
                <a:cubicBezTo>
                  <a:pt x="274" y="1072"/>
                  <a:pt x="267" y="1064"/>
                  <a:pt x="262" y="1059"/>
                </a:cubicBezTo>
                <a:cubicBezTo>
                  <a:pt x="261" y="1057"/>
                  <a:pt x="258" y="1056"/>
                  <a:pt x="256" y="1054"/>
                </a:cubicBezTo>
                <a:cubicBezTo>
                  <a:pt x="253" y="1052"/>
                  <a:pt x="253" y="1050"/>
                  <a:pt x="251" y="1049"/>
                </a:cubicBezTo>
                <a:cubicBezTo>
                  <a:pt x="248" y="1050"/>
                  <a:pt x="256" y="1057"/>
                  <a:pt x="253" y="1058"/>
                </a:cubicBezTo>
                <a:cubicBezTo>
                  <a:pt x="251" y="1053"/>
                  <a:pt x="248" y="1049"/>
                  <a:pt x="244" y="1044"/>
                </a:cubicBezTo>
                <a:cubicBezTo>
                  <a:pt x="241" y="1040"/>
                  <a:pt x="238" y="1035"/>
                  <a:pt x="239" y="1031"/>
                </a:cubicBezTo>
                <a:cubicBezTo>
                  <a:pt x="240" y="1034"/>
                  <a:pt x="241" y="1035"/>
                  <a:pt x="243" y="1035"/>
                </a:cubicBezTo>
                <a:cubicBezTo>
                  <a:pt x="238" y="1029"/>
                  <a:pt x="237" y="1021"/>
                  <a:pt x="233" y="1019"/>
                </a:cubicBezTo>
                <a:cubicBezTo>
                  <a:pt x="232" y="1023"/>
                  <a:pt x="239" y="1026"/>
                  <a:pt x="236" y="1029"/>
                </a:cubicBezTo>
                <a:cubicBezTo>
                  <a:pt x="235" y="1028"/>
                  <a:pt x="233" y="1026"/>
                  <a:pt x="231" y="1024"/>
                </a:cubicBezTo>
                <a:cubicBezTo>
                  <a:pt x="230" y="1022"/>
                  <a:pt x="227" y="1017"/>
                  <a:pt x="225" y="1019"/>
                </a:cubicBezTo>
                <a:cubicBezTo>
                  <a:pt x="226" y="1024"/>
                  <a:pt x="231" y="1028"/>
                  <a:pt x="234" y="1030"/>
                </a:cubicBezTo>
                <a:cubicBezTo>
                  <a:pt x="234" y="1033"/>
                  <a:pt x="234" y="1036"/>
                  <a:pt x="236" y="1038"/>
                </a:cubicBezTo>
                <a:cubicBezTo>
                  <a:pt x="238" y="1041"/>
                  <a:pt x="240" y="1044"/>
                  <a:pt x="242" y="1046"/>
                </a:cubicBezTo>
                <a:cubicBezTo>
                  <a:pt x="245" y="1050"/>
                  <a:pt x="247" y="1055"/>
                  <a:pt x="249" y="1059"/>
                </a:cubicBezTo>
                <a:cubicBezTo>
                  <a:pt x="251" y="1061"/>
                  <a:pt x="252" y="1060"/>
                  <a:pt x="254" y="1063"/>
                </a:cubicBezTo>
                <a:cubicBezTo>
                  <a:pt x="257" y="1066"/>
                  <a:pt x="255" y="1067"/>
                  <a:pt x="257" y="1070"/>
                </a:cubicBezTo>
                <a:cubicBezTo>
                  <a:pt x="261" y="1075"/>
                  <a:pt x="265" y="1080"/>
                  <a:pt x="270" y="1086"/>
                </a:cubicBezTo>
                <a:cubicBezTo>
                  <a:pt x="273" y="1090"/>
                  <a:pt x="276" y="1094"/>
                  <a:pt x="279" y="1099"/>
                </a:cubicBezTo>
                <a:cubicBezTo>
                  <a:pt x="282" y="1103"/>
                  <a:pt x="285" y="1107"/>
                  <a:pt x="289" y="1111"/>
                </a:cubicBezTo>
                <a:cubicBezTo>
                  <a:pt x="291" y="1114"/>
                  <a:pt x="294" y="1118"/>
                  <a:pt x="297" y="1121"/>
                </a:cubicBezTo>
                <a:cubicBezTo>
                  <a:pt x="299" y="1124"/>
                  <a:pt x="302" y="1127"/>
                  <a:pt x="305" y="1129"/>
                </a:cubicBezTo>
                <a:cubicBezTo>
                  <a:pt x="306" y="1130"/>
                  <a:pt x="309" y="1131"/>
                  <a:pt x="311" y="1133"/>
                </a:cubicBezTo>
                <a:cubicBezTo>
                  <a:pt x="313" y="1135"/>
                  <a:pt x="314" y="1138"/>
                  <a:pt x="316" y="1141"/>
                </a:cubicBezTo>
                <a:cubicBezTo>
                  <a:pt x="319" y="1144"/>
                  <a:pt x="323" y="1148"/>
                  <a:pt x="326" y="1151"/>
                </a:cubicBezTo>
                <a:cubicBezTo>
                  <a:pt x="329" y="1153"/>
                  <a:pt x="330" y="1152"/>
                  <a:pt x="333" y="1155"/>
                </a:cubicBezTo>
                <a:cubicBezTo>
                  <a:pt x="334" y="1156"/>
                  <a:pt x="335" y="1159"/>
                  <a:pt x="338" y="1162"/>
                </a:cubicBezTo>
                <a:cubicBezTo>
                  <a:pt x="344" y="1169"/>
                  <a:pt x="353" y="1175"/>
                  <a:pt x="356" y="1179"/>
                </a:cubicBezTo>
                <a:cubicBezTo>
                  <a:pt x="359" y="1183"/>
                  <a:pt x="358" y="1182"/>
                  <a:pt x="361" y="1184"/>
                </a:cubicBezTo>
                <a:cubicBezTo>
                  <a:pt x="364" y="1186"/>
                  <a:pt x="363" y="1187"/>
                  <a:pt x="365" y="1189"/>
                </a:cubicBezTo>
                <a:cubicBezTo>
                  <a:pt x="367" y="1190"/>
                  <a:pt x="370" y="1192"/>
                  <a:pt x="373" y="1194"/>
                </a:cubicBezTo>
                <a:cubicBezTo>
                  <a:pt x="375" y="1195"/>
                  <a:pt x="378" y="1197"/>
                  <a:pt x="380" y="1199"/>
                </a:cubicBezTo>
                <a:cubicBezTo>
                  <a:pt x="382" y="1200"/>
                  <a:pt x="384" y="1202"/>
                  <a:pt x="385" y="1204"/>
                </a:cubicBezTo>
                <a:cubicBezTo>
                  <a:pt x="387" y="1205"/>
                  <a:pt x="389" y="1204"/>
                  <a:pt x="391" y="1206"/>
                </a:cubicBezTo>
                <a:cubicBezTo>
                  <a:pt x="393" y="1207"/>
                  <a:pt x="394" y="1209"/>
                  <a:pt x="397" y="1211"/>
                </a:cubicBezTo>
                <a:cubicBezTo>
                  <a:pt x="402" y="1214"/>
                  <a:pt x="411" y="1217"/>
                  <a:pt x="414" y="1220"/>
                </a:cubicBezTo>
                <a:cubicBezTo>
                  <a:pt x="415" y="1221"/>
                  <a:pt x="417" y="1224"/>
                  <a:pt x="418" y="1226"/>
                </a:cubicBezTo>
                <a:cubicBezTo>
                  <a:pt x="422" y="1229"/>
                  <a:pt x="426" y="1230"/>
                  <a:pt x="429" y="1233"/>
                </a:cubicBezTo>
                <a:cubicBezTo>
                  <a:pt x="425" y="1233"/>
                  <a:pt x="429" y="1236"/>
                  <a:pt x="431" y="1237"/>
                </a:cubicBezTo>
                <a:cubicBezTo>
                  <a:pt x="437" y="1241"/>
                  <a:pt x="439" y="1239"/>
                  <a:pt x="444" y="1240"/>
                </a:cubicBezTo>
                <a:cubicBezTo>
                  <a:pt x="446" y="1241"/>
                  <a:pt x="449" y="1244"/>
                  <a:pt x="451" y="1245"/>
                </a:cubicBezTo>
                <a:cubicBezTo>
                  <a:pt x="453" y="1246"/>
                  <a:pt x="455" y="1245"/>
                  <a:pt x="457" y="1246"/>
                </a:cubicBezTo>
                <a:cubicBezTo>
                  <a:pt x="459" y="1247"/>
                  <a:pt x="463" y="1250"/>
                  <a:pt x="466" y="1252"/>
                </a:cubicBezTo>
                <a:cubicBezTo>
                  <a:pt x="470" y="1254"/>
                  <a:pt x="476" y="1256"/>
                  <a:pt x="478" y="1257"/>
                </a:cubicBezTo>
                <a:cubicBezTo>
                  <a:pt x="481" y="1259"/>
                  <a:pt x="482" y="1261"/>
                  <a:pt x="484" y="1262"/>
                </a:cubicBezTo>
                <a:cubicBezTo>
                  <a:pt x="489" y="1264"/>
                  <a:pt x="495" y="1265"/>
                  <a:pt x="500" y="1267"/>
                </a:cubicBezTo>
                <a:cubicBezTo>
                  <a:pt x="503" y="1268"/>
                  <a:pt x="509" y="1269"/>
                  <a:pt x="511" y="1270"/>
                </a:cubicBezTo>
                <a:cubicBezTo>
                  <a:pt x="511" y="1270"/>
                  <a:pt x="512" y="1272"/>
                  <a:pt x="512" y="1272"/>
                </a:cubicBezTo>
                <a:cubicBezTo>
                  <a:pt x="515" y="1276"/>
                  <a:pt x="527" y="1278"/>
                  <a:pt x="534" y="1280"/>
                </a:cubicBezTo>
                <a:cubicBezTo>
                  <a:pt x="539" y="1282"/>
                  <a:pt x="548" y="1285"/>
                  <a:pt x="557" y="1287"/>
                </a:cubicBezTo>
                <a:cubicBezTo>
                  <a:pt x="566" y="1290"/>
                  <a:pt x="575" y="1293"/>
                  <a:pt x="576" y="1294"/>
                </a:cubicBezTo>
                <a:cubicBezTo>
                  <a:pt x="581" y="1297"/>
                  <a:pt x="584" y="1295"/>
                  <a:pt x="588" y="1296"/>
                </a:cubicBezTo>
                <a:cubicBezTo>
                  <a:pt x="593" y="1296"/>
                  <a:pt x="598" y="1298"/>
                  <a:pt x="604" y="1299"/>
                </a:cubicBezTo>
                <a:cubicBezTo>
                  <a:pt x="607" y="1300"/>
                  <a:pt x="610" y="1301"/>
                  <a:pt x="613" y="1302"/>
                </a:cubicBezTo>
                <a:cubicBezTo>
                  <a:pt x="616" y="1302"/>
                  <a:pt x="619" y="1303"/>
                  <a:pt x="623" y="1304"/>
                </a:cubicBezTo>
                <a:cubicBezTo>
                  <a:pt x="626" y="1304"/>
                  <a:pt x="629" y="1305"/>
                  <a:pt x="633" y="1306"/>
                </a:cubicBezTo>
                <a:cubicBezTo>
                  <a:pt x="636" y="1306"/>
                  <a:pt x="640" y="1307"/>
                  <a:pt x="643" y="1307"/>
                </a:cubicBezTo>
                <a:cubicBezTo>
                  <a:pt x="648" y="1308"/>
                  <a:pt x="654" y="1307"/>
                  <a:pt x="659" y="1308"/>
                </a:cubicBezTo>
                <a:cubicBezTo>
                  <a:pt x="663" y="1309"/>
                  <a:pt x="667" y="1310"/>
                  <a:pt x="671" y="1311"/>
                </a:cubicBezTo>
                <a:cubicBezTo>
                  <a:pt x="678" y="1311"/>
                  <a:pt x="684" y="1311"/>
                  <a:pt x="689" y="1311"/>
                </a:cubicBezTo>
                <a:cubicBezTo>
                  <a:pt x="692" y="1312"/>
                  <a:pt x="694" y="1315"/>
                  <a:pt x="698" y="1314"/>
                </a:cubicBezTo>
                <a:cubicBezTo>
                  <a:pt x="702" y="1310"/>
                  <a:pt x="710" y="1312"/>
                  <a:pt x="718" y="1312"/>
                </a:cubicBezTo>
                <a:cubicBezTo>
                  <a:pt x="721" y="1312"/>
                  <a:pt x="723" y="1311"/>
                  <a:pt x="726" y="1311"/>
                </a:cubicBezTo>
                <a:cubicBezTo>
                  <a:pt x="731" y="1311"/>
                  <a:pt x="736" y="1312"/>
                  <a:pt x="741" y="1311"/>
                </a:cubicBezTo>
                <a:cubicBezTo>
                  <a:pt x="743" y="1311"/>
                  <a:pt x="744" y="1310"/>
                  <a:pt x="747" y="1310"/>
                </a:cubicBezTo>
                <a:cubicBezTo>
                  <a:pt x="748" y="1310"/>
                  <a:pt x="752" y="1311"/>
                  <a:pt x="753" y="1311"/>
                </a:cubicBezTo>
                <a:cubicBezTo>
                  <a:pt x="753" y="1311"/>
                  <a:pt x="752" y="1310"/>
                  <a:pt x="754" y="1310"/>
                </a:cubicBezTo>
                <a:cubicBezTo>
                  <a:pt x="757" y="1310"/>
                  <a:pt x="760" y="1313"/>
                  <a:pt x="763" y="1311"/>
                </a:cubicBezTo>
                <a:cubicBezTo>
                  <a:pt x="766" y="1310"/>
                  <a:pt x="762" y="1306"/>
                  <a:pt x="767" y="1306"/>
                </a:cubicBezTo>
                <a:cubicBezTo>
                  <a:pt x="769" y="1306"/>
                  <a:pt x="769" y="1307"/>
                  <a:pt x="770" y="1307"/>
                </a:cubicBezTo>
                <a:cubicBezTo>
                  <a:pt x="772" y="1309"/>
                  <a:pt x="770" y="1308"/>
                  <a:pt x="773" y="1309"/>
                </a:cubicBezTo>
                <a:cubicBezTo>
                  <a:pt x="779" y="1310"/>
                  <a:pt x="785" y="1306"/>
                  <a:pt x="793" y="1305"/>
                </a:cubicBezTo>
                <a:cubicBezTo>
                  <a:pt x="795" y="1305"/>
                  <a:pt x="799" y="1306"/>
                  <a:pt x="802" y="1305"/>
                </a:cubicBezTo>
                <a:cubicBezTo>
                  <a:pt x="804" y="1305"/>
                  <a:pt x="806" y="1304"/>
                  <a:pt x="809" y="1303"/>
                </a:cubicBezTo>
                <a:cubicBezTo>
                  <a:pt x="815" y="1302"/>
                  <a:pt x="823" y="1302"/>
                  <a:pt x="831" y="1300"/>
                </a:cubicBezTo>
                <a:cubicBezTo>
                  <a:pt x="835" y="1299"/>
                  <a:pt x="839" y="1297"/>
                  <a:pt x="843" y="1296"/>
                </a:cubicBezTo>
                <a:cubicBezTo>
                  <a:pt x="846" y="1296"/>
                  <a:pt x="848" y="1296"/>
                  <a:pt x="852" y="1296"/>
                </a:cubicBezTo>
                <a:cubicBezTo>
                  <a:pt x="854" y="1295"/>
                  <a:pt x="857" y="1295"/>
                  <a:pt x="860" y="1294"/>
                </a:cubicBezTo>
                <a:cubicBezTo>
                  <a:pt x="863" y="1293"/>
                  <a:pt x="866" y="1292"/>
                  <a:pt x="869" y="1292"/>
                </a:cubicBezTo>
                <a:cubicBezTo>
                  <a:pt x="875" y="1290"/>
                  <a:pt x="880" y="1288"/>
                  <a:pt x="883" y="1286"/>
                </a:cubicBezTo>
                <a:cubicBezTo>
                  <a:pt x="885" y="1285"/>
                  <a:pt x="884" y="1284"/>
                  <a:pt x="887" y="1283"/>
                </a:cubicBezTo>
                <a:cubicBezTo>
                  <a:pt x="891" y="1282"/>
                  <a:pt x="889" y="1286"/>
                  <a:pt x="893" y="1284"/>
                </a:cubicBezTo>
                <a:cubicBezTo>
                  <a:pt x="898" y="1282"/>
                  <a:pt x="897" y="1280"/>
                  <a:pt x="901" y="1279"/>
                </a:cubicBezTo>
                <a:cubicBezTo>
                  <a:pt x="909" y="1281"/>
                  <a:pt x="915" y="1276"/>
                  <a:pt x="922" y="1273"/>
                </a:cubicBezTo>
                <a:cubicBezTo>
                  <a:pt x="927" y="1271"/>
                  <a:pt x="933" y="1269"/>
                  <a:pt x="939" y="1266"/>
                </a:cubicBezTo>
                <a:cubicBezTo>
                  <a:pt x="945" y="1263"/>
                  <a:pt x="950" y="1260"/>
                  <a:pt x="954" y="1258"/>
                </a:cubicBezTo>
                <a:cubicBezTo>
                  <a:pt x="957" y="1257"/>
                  <a:pt x="960" y="1257"/>
                  <a:pt x="963" y="1255"/>
                </a:cubicBezTo>
                <a:cubicBezTo>
                  <a:pt x="965" y="1254"/>
                  <a:pt x="967" y="1252"/>
                  <a:pt x="969" y="1251"/>
                </a:cubicBezTo>
                <a:cubicBezTo>
                  <a:pt x="973" y="1249"/>
                  <a:pt x="978" y="1248"/>
                  <a:pt x="982" y="1246"/>
                </a:cubicBezTo>
                <a:cubicBezTo>
                  <a:pt x="989" y="1244"/>
                  <a:pt x="996" y="1238"/>
                  <a:pt x="1004" y="1233"/>
                </a:cubicBezTo>
                <a:cubicBezTo>
                  <a:pt x="1008" y="1231"/>
                  <a:pt x="1012" y="1230"/>
                  <a:pt x="1015" y="1228"/>
                </a:cubicBezTo>
                <a:cubicBezTo>
                  <a:pt x="1019" y="1226"/>
                  <a:pt x="1022" y="1223"/>
                  <a:pt x="1026" y="1220"/>
                </a:cubicBezTo>
                <a:cubicBezTo>
                  <a:pt x="1030" y="1217"/>
                  <a:pt x="1034" y="1215"/>
                  <a:pt x="1035" y="1214"/>
                </a:cubicBezTo>
                <a:cubicBezTo>
                  <a:pt x="1037" y="1213"/>
                  <a:pt x="1038" y="1210"/>
                  <a:pt x="1040" y="1208"/>
                </a:cubicBezTo>
                <a:cubicBezTo>
                  <a:pt x="1047" y="1204"/>
                  <a:pt x="1053" y="1202"/>
                  <a:pt x="1057" y="1199"/>
                </a:cubicBezTo>
                <a:cubicBezTo>
                  <a:pt x="1059" y="1197"/>
                  <a:pt x="1060" y="1194"/>
                  <a:pt x="1062" y="1192"/>
                </a:cubicBezTo>
                <a:cubicBezTo>
                  <a:pt x="1065" y="1190"/>
                  <a:pt x="1069" y="1189"/>
                  <a:pt x="1073" y="1186"/>
                </a:cubicBezTo>
                <a:cubicBezTo>
                  <a:pt x="1080" y="1182"/>
                  <a:pt x="1088" y="1175"/>
                  <a:pt x="1095" y="1168"/>
                </a:cubicBezTo>
                <a:cubicBezTo>
                  <a:pt x="1097" y="1167"/>
                  <a:pt x="1099" y="1164"/>
                  <a:pt x="1100" y="1162"/>
                </a:cubicBezTo>
                <a:cubicBezTo>
                  <a:pt x="1102" y="1161"/>
                  <a:pt x="1105" y="1160"/>
                  <a:pt x="1107" y="1158"/>
                </a:cubicBezTo>
                <a:cubicBezTo>
                  <a:pt x="1110" y="1155"/>
                  <a:pt x="1112" y="1152"/>
                  <a:pt x="1115" y="1149"/>
                </a:cubicBezTo>
                <a:cubicBezTo>
                  <a:pt x="1117" y="1146"/>
                  <a:pt x="1120" y="1143"/>
                  <a:pt x="1123" y="1140"/>
                </a:cubicBezTo>
                <a:cubicBezTo>
                  <a:pt x="1125" y="1138"/>
                  <a:pt x="1127" y="1137"/>
                  <a:pt x="1129" y="1135"/>
                </a:cubicBezTo>
                <a:cubicBezTo>
                  <a:pt x="1131" y="1132"/>
                  <a:pt x="1133" y="1128"/>
                  <a:pt x="1135" y="1124"/>
                </a:cubicBezTo>
                <a:cubicBezTo>
                  <a:pt x="1138" y="1122"/>
                  <a:pt x="1142" y="1117"/>
                  <a:pt x="1144" y="1116"/>
                </a:cubicBezTo>
                <a:cubicBezTo>
                  <a:pt x="1146" y="1114"/>
                  <a:pt x="1150" y="1111"/>
                  <a:pt x="1153" y="1111"/>
                </a:cubicBezTo>
                <a:cubicBezTo>
                  <a:pt x="1150" y="1114"/>
                  <a:pt x="1147" y="1118"/>
                  <a:pt x="1145" y="1121"/>
                </a:cubicBezTo>
                <a:cubicBezTo>
                  <a:pt x="1143" y="1123"/>
                  <a:pt x="1142" y="1125"/>
                  <a:pt x="1141" y="1126"/>
                </a:cubicBezTo>
                <a:cubicBezTo>
                  <a:pt x="1139" y="1128"/>
                  <a:pt x="1138" y="1129"/>
                  <a:pt x="1137" y="1130"/>
                </a:cubicBezTo>
                <a:cubicBezTo>
                  <a:pt x="1123" y="1149"/>
                  <a:pt x="1100" y="1169"/>
                  <a:pt x="1086" y="1183"/>
                </a:cubicBezTo>
                <a:cubicBezTo>
                  <a:pt x="1085" y="1184"/>
                  <a:pt x="1084" y="1187"/>
                  <a:pt x="1083" y="1188"/>
                </a:cubicBezTo>
                <a:cubicBezTo>
                  <a:pt x="1082" y="1189"/>
                  <a:pt x="1081" y="1188"/>
                  <a:pt x="1081" y="1189"/>
                </a:cubicBezTo>
                <a:cubicBezTo>
                  <a:pt x="1080" y="1189"/>
                  <a:pt x="1080" y="1190"/>
                  <a:pt x="1080" y="1190"/>
                </a:cubicBezTo>
                <a:cubicBezTo>
                  <a:pt x="1074" y="1196"/>
                  <a:pt x="1072" y="1199"/>
                  <a:pt x="1072" y="1202"/>
                </a:cubicBezTo>
                <a:cubicBezTo>
                  <a:pt x="1071" y="1204"/>
                  <a:pt x="1069" y="1206"/>
                  <a:pt x="1067" y="1208"/>
                </a:cubicBezTo>
                <a:cubicBezTo>
                  <a:pt x="1064" y="1209"/>
                  <a:pt x="1062" y="1210"/>
                  <a:pt x="1062" y="1211"/>
                </a:cubicBezTo>
                <a:cubicBezTo>
                  <a:pt x="1065" y="1214"/>
                  <a:pt x="1066" y="1217"/>
                  <a:pt x="1071" y="1218"/>
                </a:cubicBezTo>
                <a:cubicBezTo>
                  <a:pt x="1063" y="1223"/>
                  <a:pt x="1058" y="1224"/>
                  <a:pt x="1058" y="1230"/>
                </a:cubicBezTo>
                <a:cubicBezTo>
                  <a:pt x="1056" y="1230"/>
                  <a:pt x="1055" y="1232"/>
                  <a:pt x="1054" y="1233"/>
                </a:cubicBezTo>
                <a:cubicBezTo>
                  <a:pt x="1051" y="1234"/>
                  <a:pt x="1051" y="1233"/>
                  <a:pt x="1048" y="1234"/>
                </a:cubicBezTo>
                <a:cubicBezTo>
                  <a:pt x="1045" y="1236"/>
                  <a:pt x="1045" y="1237"/>
                  <a:pt x="1043" y="1239"/>
                </a:cubicBezTo>
                <a:cubicBezTo>
                  <a:pt x="1040" y="1240"/>
                  <a:pt x="1034" y="1240"/>
                  <a:pt x="1031" y="1244"/>
                </a:cubicBezTo>
                <a:cubicBezTo>
                  <a:pt x="1030" y="1248"/>
                  <a:pt x="1038" y="1242"/>
                  <a:pt x="1034" y="1246"/>
                </a:cubicBezTo>
                <a:cubicBezTo>
                  <a:pt x="1031" y="1246"/>
                  <a:pt x="1028" y="1247"/>
                  <a:pt x="1026" y="1249"/>
                </a:cubicBezTo>
                <a:cubicBezTo>
                  <a:pt x="1024" y="1250"/>
                  <a:pt x="1022" y="1252"/>
                  <a:pt x="1020" y="1253"/>
                </a:cubicBezTo>
                <a:cubicBezTo>
                  <a:pt x="1018" y="1254"/>
                  <a:pt x="1018" y="1253"/>
                  <a:pt x="1016" y="1255"/>
                </a:cubicBezTo>
                <a:cubicBezTo>
                  <a:pt x="1013" y="1256"/>
                  <a:pt x="1013" y="1257"/>
                  <a:pt x="1011" y="1259"/>
                </a:cubicBezTo>
                <a:cubicBezTo>
                  <a:pt x="1005" y="1262"/>
                  <a:pt x="1000" y="1261"/>
                  <a:pt x="996" y="1264"/>
                </a:cubicBezTo>
                <a:cubicBezTo>
                  <a:pt x="993" y="1265"/>
                  <a:pt x="991" y="1269"/>
                  <a:pt x="987" y="1271"/>
                </a:cubicBezTo>
                <a:cubicBezTo>
                  <a:pt x="985" y="1273"/>
                  <a:pt x="982" y="1272"/>
                  <a:pt x="980" y="1274"/>
                </a:cubicBezTo>
                <a:cubicBezTo>
                  <a:pt x="978" y="1276"/>
                  <a:pt x="977" y="1278"/>
                  <a:pt x="974" y="1277"/>
                </a:cubicBezTo>
                <a:cubicBezTo>
                  <a:pt x="970" y="1277"/>
                  <a:pt x="966" y="1281"/>
                  <a:pt x="961" y="1283"/>
                </a:cubicBezTo>
                <a:cubicBezTo>
                  <a:pt x="960" y="1284"/>
                  <a:pt x="955" y="1286"/>
                  <a:pt x="950" y="1287"/>
                </a:cubicBezTo>
                <a:cubicBezTo>
                  <a:pt x="946" y="1289"/>
                  <a:pt x="942" y="1290"/>
                  <a:pt x="941" y="1291"/>
                </a:cubicBezTo>
                <a:cubicBezTo>
                  <a:pt x="938" y="1292"/>
                  <a:pt x="937" y="1294"/>
                  <a:pt x="934" y="1295"/>
                </a:cubicBezTo>
                <a:cubicBezTo>
                  <a:pt x="934" y="1296"/>
                  <a:pt x="932" y="1295"/>
                  <a:pt x="929" y="1296"/>
                </a:cubicBezTo>
                <a:cubicBezTo>
                  <a:pt x="927" y="1296"/>
                  <a:pt x="927" y="1298"/>
                  <a:pt x="924" y="1299"/>
                </a:cubicBezTo>
                <a:cubicBezTo>
                  <a:pt x="920" y="1300"/>
                  <a:pt x="917" y="1300"/>
                  <a:pt x="913" y="1301"/>
                </a:cubicBezTo>
                <a:cubicBezTo>
                  <a:pt x="911" y="1302"/>
                  <a:pt x="909" y="1304"/>
                  <a:pt x="906" y="1306"/>
                </a:cubicBezTo>
                <a:cubicBezTo>
                  <a:pt x="903" y="1307"/>
                  <a:pt x="900" y="1308"/>
                  <a:pt x="897" y="1309"/>
                </a:cubicBezTo>
                <a:cubicBezTo>
                  <a:pt x="894" y="1309"/>
                  <a:pt x="891" y="1309"/>
                  <a:pt x="888" y="1309"/>
                </a:cubicBezTo>
                <a:cubicBezTo>
                  <a:pt x="884" y="1311"/>
                  <a:pt x="878" y="1317"/>
                  <a:pt x="876" y="1314"/>
                </a:cubicBezTo>
                <a:cubicBezTo>
                  <a:pt x="875" y="1313"/>
                  <a:pt x="879" y="1312"/>
                  <a:pt x="879" y="1311"/>
                </a:cubicBezTo>
                <a:cubicBezTo>
                  <a:pt x="872" y="1313"/>
                  <a:pt x="866" y="1315"/>
                  <a:pt x="866" y="1318"/>
                </a:cubicBezTo>
                <a:cubicBezTo>
                  <a:pt x="865" y="1316"/>
                  <a:pt x="862" y="1317"/>
                  <a:pt x="859" y="1317"/>
                </a:cubicBezTo>
                <a:cubicBezTo>
                  <a:pt x="857" y="1317"/>
                  <a:pt x="850" y="1318"/>
                  <a:pt x="847" y="1319"/>
                </a:cubicBezTo>
                <a:cubicBezTo>
                  <a:pt x="844" y="1321"/>
                  <a:pt x="843" y="1322"/>
                  <a:pt x="840" y="1323"/>
                </a:cubicBezTo>
                <a:cubicBezTo>
                  <a:pt x="836" y="1324"/>
                  <a:pt x="832" y="1323"/>
                  <a:pt x="827" y="1324"/>
                </a:cubicBezTo>
                <a:cubicBezTo>
                  <a:pt x="823" y="1325"/>
                  <a:pt x="818" y="1326"/>
                  <a:pt x="813" y="1327"/>
                </a:cubicBezTo>
                <a:cubicBezTo>
                  <a:pt x="808" y="1329"/>
                  <a:pt x="803" y="1329"/>
                  <a:pt x="800" y="1329"/>
                </a:cubicBezTo>
                <a:cubicBezTo>
                  <a:pt x="797" y="1330"/>
                  <a:pt x="794" y="1329"/>
                  <a:pt x="792" y="1329"/>
                </a:cubicBezTo>
                <a:cubicBezTo>
                  <a:pt x="790" y="1329"/>
                  <a:pt x="790" y="1330"/>
                  <a:pt x="787" y="1331"/>
                </a:cubicBezTo>
                <a:cubicBezTo>
                  <a:pt x="785" y="1331"/>
                  <a:pt x="785" y="1330"/>
                  <a:pt x="782" y="1330"/>
                </a:cubicBezTo>
                <a:cubicBezTo>
                  <a:pt x="781" y="1331"/>
                  <a:pt x="778" y="1333"/>
                  <a:pt x="777" y="1333"/>
                </a:cubicBezTo>
                <a:cubicBezTo>
                  <a:pt x="774" y="1333"/>
                  <a:pt x="771" y="1330"/>
                  <a:pt x="769" y="1332"/>
                </a:cubicBezTo>
                <a:cubicBezTo>
                  <a:pt x="767" y="1336"/>
                  <a:pt x="778" y="1331"/>
                  <a:pt x="775" y="1336"/>
                </a:cubicBezTo>
                <a:cubicBezTo>
                  <a:pt x="763" y="1338"/>
                  <a:pt x="758" y="1334"/>
                  <a:pt x="750" y="1338"/>
                </a:cubicBezTo>
                <a:cubicBezTo>
                  <a:pt x="747" y="1337"/>
                  <a:pt x="752" y="1335"/>
                  <a:pt x="749" y="1335"/>
                </a:cubicBezTo>
                <a:cubicBezTo>
                  <a:pt x="747" y="1337"/>
                  <a:pt x="740" y="1337"/>
                  <a:pt x="735" y="1337"/>
                </a:cubicBezTo>
                <a:cubicBezTo>
                  <a:pt x="731" y="1338"/>
                  <a:pt x="727" y="1338"/>
                  <a:pt x="723" y="1338"/>
                </a:cubicBezTo>
                <a:cubicBezTo>
                  <a:pt x="720" y="1337"/>
                  <a:pt x="716" y="1337"/>
                  <a:pt x="713" y="1337"/>
                </a:cubicBezTo>
                <a:cubicBezTo>
                  <a:pt x="713" y="1334"/>
                  <a:pt x="723" y="1338"/>
                  <a:pt x="721" y="1334"/>
                </a:cubicBezTo>
                <a:cubicBezTo>
                  <a:pt x="714" y="1332"/>
                  <a:pt x="707" y="1335"/>
                  <a:pt x="700" y="1334"/>
                </a:cubicBezTo>
                <a:cubicBezTo>
                  <a:pt x="696" y="1334"/>
                  <a:pt x="692" y="1330"/>
                  <a:pt x="688" y="1332"/>
                </a:cubicBezTo>
                <a:cubicBezTo>
                  <a:pt x="684" y="1333"/>
                  <a:pt x="692" y="1335"/>
                  <a:pt x="693" y="1336"/>
                </a:cubicBezTo>
                <a:cubicBezTo>
                  <a:pt x="691" y="1338"/>
                  <a:pt x="685" y="1336"/>
                  <a:pt x="680" y="1336"/>
                </a:cubicBezTo>
                <a:cubicBezTo>
                  <a:pt x="677" y="1336"/>
                  <a:pt x="677" y="1338"/>
                  <a:pt x="674" y="1338"/>
                </a:cubicBezTo>
                <a:cubicBezTo>
                  <a:pt x="674" y="1338"/>
                  <a:pt x="671" y="1335"/>
                  <a:pt x="669" y="1335"/>
                </a:cubicBezTo>
                <a:cubicBezTo>
                  <a:pt x="668" y="1334"/>
                  <a:pt x="666" y="1335"/>
                  <a:pt x="664" y="1335"/>
                </a:cubicBezTo>
                <a:cubicBezTo>
                  <a:pt x="663" y="1334"/>
                  <a:pt x="662" y="1334"/>
                  <a:pt x="663" y="1333"/>
                </a:cubicBezTo>
                <a:cubicBezTo>
                  <a:pt x="673" y="1334"/>
                  <a:pt x="682" y="1337"/>
                  <a:pt x="684" y="1330"/>
                </a:cubicBezTo>
                <a:cubicBezTo>
                  <a:pt x="678" y="1331"/>
                  <a:pt x="673" y="1330"/>
                  <a:pt x="668" y="1330"/>
                </a:cubicBezTo>
                <a:cubicBezTo>
                  <a:pt x="663" y="1330"/>
                  <a:pt x="657" y="1329"/>
                  <a:pt x="652" y="1328"/>
                </a:cubicBezTo>
                <a:cubicBezTo>
                  <a:pt x="646" y="1327"/>
                  <a:pt x="641" y="1327"/>
                  <a:pt x="635" y="1326"/>
                </a:cubicBezTo>
                <a:cubicBezTo>
                  <a:pt x="630" y="1325"/>
                  <a:pt x="624" y="1324"/>
                  <a:pt x="618" y="1323"/>
                </a:cubicBezTo>
                <a:cubicBezTo>
                  <a:pt x="614" y="1325"/>
                  <a:pt x="623" y="1328"/>
                  <a:pt x="621" y="1332"/>
                </a:cubicBezTo>
                <a:cubicBezTo>
                  <a:pt x="611" y="1330"/>
                  <a:pt x="611" y="1330"/>
                  <a:pt x="611" y="1330"/>
                </a:cubicBezTo>
                <a:cubicBezTo>
                  <a:pt x="611" y="1328"/>
                  <a:pt x="615" y="1330"/>
                  <a:pt x="614" y="1327"/>
                </a:cubicBezTo>
                <a:cubicBezTo>
                  <a:pt x="607" y="1327"/>
                  <a:pt x="601" y="1325"/>
                  <a:pt x="594" y="1324"/>
                </a:cubicBezTo>
                <a:cubicBezTo>
                  <a:pt x="588" y="1322"/>
                  <a:pt x="581" y="1321"/>
                  <a:pt x="575" y="1318"/>
                </a:cubicBezTo>
                <a:cubicBezTo>
                  <a:pt x="569" y="1316"/>
                  <a:pt x="563" y="1315"/>
                  <a:pt x="558" y="1313"/>
                </a:cubicBezTo>
                <a:cubicBezTo>
                  <a:pt x="552" y="1312"/>
                  <a:pt x="546" y="1310"/>
                  <a:pt x="541" y="1310"/>
                </a:cubicBezTo>
                <a:cubicBezTo>
                  <a:pt x="542" y="1308"/>
                  <a:pt x="537" y="1307"/>
                  <a:pt x="539" y="1305"/>
                </a:cubicBezTo>
                <a:cubicBezTo>
                  <a:pt x="542" y="1306"/>
                  <a:pt x="546" y="1308"/>
                  <a:pt x="545" y="1305"/>
                </a:cubicBezTo>
                <a:cubicBezTo>
                  <a:pt x="540" y="1302"/>
                  <a:pt x="533" y="1301"/>
                  <a:pt x="528" y="1299"/>
                </a:cubicBezTo>
                <a:cubicBezTo>
                  <a:pt x="524" y="1298"/>
                  <a:pt x="519" y="1298"/>
                  <a:pt x="517" y="1298"/>
                </a:cubicBezTo>
                <a:cubicBezTo>
                  <a:pt x="515" y="1298"/>
                  <a:pt x="512" y="1296"/>
                  <a:pt x="510" y="1296"/>
                </a:cubicBezTo>
                <a:cubicBezTo>
                  <a:pt x="509" y="1295"/>
                  <a:pt x="506" y="1296"/>
                  <a:pt x="505" y="1296"/>
                </a:cubicBezTo>
                <a:cubicBezTo>
                  <a:pt x="503" y="1295"/>
                  <a:pt x="501" y="1294"/>
                  <a:pt x="499" y="1293"/>
                </a:cubicBezTo>
                <a:cubicBezTo>
                  <a:pt x="495" y="1292"/>
                  <a:pt x="495" y="1294"/>
                  <a:pt x="493" y="1293"/>
                </a:cubicBezTo>
                <a:cubicBezTo>
                  <a:pt x="488" y="1291"/>
                  <a:pt x="484" y="1288"/>
                  <a:pt x="479" y="1285"/>
                </a:cubicBezTo>
                <a:cubicBezTo>
                  <a:pt x="475" y="1284"/>
                  <a:pt x="481" y="1289"/>
                  <a:pt x="475" y="1287"/>
                </a:cubicBezTo>
                <a:cubicBezTo>
                  <a:pt x="474" y="1284"/>
                  <a:pt x="473" y="1283"/>
                  <a:pt x="469" y="1281"/>
                </a:cubicBezTo>
                <a:cubicBezTo>
                  <a:pt x="468" y="1280"/>
                  <a:pt x="468" y="1279"/>
                  <a:pt x="467" y="1278"/>
                </a:cubicBezTo>
                <a:cubicBezTo>
                  <a:pt x="465" y="1277"/>
                  <a:pt x="464" y="1277"/>
                  <a:pt x="463" y="1277"/>
                </a:cubicBezTo>
                <a:cubicBezTo>
                  <a:pt x="459" y="1275"/>
                  <a:pt x="454" y="1270"/>
                  <a:pt x="451" y="1269"/>
                </a:cubicBezTo>
                <a:cubicBezTo>
                  <a:pt x="448" y="1267"/>
                  <a:pt x="442" y="1266"/>
                  <a:pt x="438" y="1264"/>
                </a:cubicBezTo>
                <a:cubicBezTo>
                  <a:pt x="437" y="1263"/>
                  <a:pt x="437" y="1262"/>
                  <a:pt x="436" y="1262"/>
                </a:cubicBezTo>
                <a:cubicBezTo>
                  <a:pt x="435" y="1261"/>
                  <a:pt x="434" y="1262"/>
                  <a:pt x="431" y="1260"/>
                </a:cubicBezTo>
                <a:cubicBezTo>
                  <a:pt x="429" y="1259"/>
                  <a:pt x="429" y="1257"/>
                  <a:pt x="427" y="1256"/>
                </a:cubicBezTo>
                <a:cubicBezTo>
                  <a:pt x="425" y="1255"/>
                  <a:pt x="425" y="1257"/>
                  <a:pt x="423" y="1256"/>
                </a:cubicBezTo>
                <a:cubicBezTo>
                  <a:pt x="423" y="1256"/>
                  <a:pt x="421" y="1250"/>
                  <a:pt x="418" y="1250"/>
                </a:cubicBezTo>
                <a:cubicBezTo>
                  <a:pt x="415" y="1251"/>
                  <a:pt x="420" y="1256"/>
                  <a:pt x="415" y="1254"/>
                </a:cubicBezTo>
                <a:cubicBezTo>
                  <a:pt x="410" y="1250"/>
                  <a:pt x="408" y="1246"/>
                  <a:pt x="404" y="1244"/>
                </a:cubicBezTo>
                <a:cubicBezTo>
                  <a:pt x="399" y="1241"/>
                  <a:pt x="396" y="1242"/>
                  <a:pt x="394" y="1240"/>
                </a:cubicBezTo>
                <a:cubicBezTo>
                  <a:pt x="393" y="1239"/>
                  <a:pt x="396" y="1238"/>
                  <a:pt x="394" y="1237"/>
                </a:cubicBezTo>
                <a:cubicBezTo>
                  <a:pt x="394" y="1237"/>
                  <a:pt x="389" y="1239"/>
                  <a:pt x="388" y="1236"/>
                </a:cubicBezTo>
                <a:cubicBezTo>
                  <a:pt x="387" y="1233"/>
                  <a:pt x="389" y="1235"/>
                  <a:pt x="390" y="1233"/>
                </a:cubicBezTo>
                <a:cubicBezTo>
                  <a:pt x="388" y="1231"/>
                  <a:pt x="385" y="1229"/>
                  <a:pt x="382" y="1227"/>
                </a:cubicBezTo>
                <a:cubicBezTo>
                  <a:pt x="380" y="1226"/>
                  <a:pt x="377" y="1224"/>
                  <a:pt x="374" y="1222"/>
                </a:cubicBezTo>
                <a:cubicBezTo>
                  <a:pt x="369" y="1218"/>
                  <a:pt x="364" y="1214"/>
                  <a:pt x="360" y="1210"/>
                </a:cubicBezTo>
                <a:cubicBezTo>
                  <a:pt x="356" y="1206"/>
                  <a:pt x="352" y="1203"/>
                  <a:pt x="348" y="1203"/>
                </a:cubicBezTo>
                <a:cubicBezTo>
                  <a:pt x="349" y="1204"/>
                  <a:pt x="351" y="1205"/>
                  <a:pt x="350" y="1205"/>
                </a:cubicBezTo>
                <a:cubicBezTo>
                  <a:pt x="348" y="1201"/>
                  <a:pt x="342" y="1200"/>
                  <a:pt x="339" y="1197"/>
                </a:cubicBezTo>
                <a:cubicBezTo>
                  <a:pt x="336" y="1195"/>
                  <a:pt x="336" y="1193"/>
                  <a:pt x="333" y="1190"/>
                </a:cubicBezTo>
                <a:cubicBezTo>
                  <a:pt x="330" y="1188"/>
                  <a:pt x="329" y="1189"/>
                  <a:pt x="326" y="1186"/>
                </a:cubicBezTo>
                <a:cubicBezTo>
                  <a:pt x="327" y="1185"/>
                  <a:pt x="329" y="1186"/>
                  <a:pt x="330" y="1185"/>
                </a:cubicBezTo>
                <a:cubicBezTo>
                  <a:pt x="326" y="1182"/>
                  <a:pt x="324" y="1181"/>
                  <a:pt x="320" y="1179"/>
                </a:cubicBezTo>
                <a:cubicBezTo>
                  <a:pt x="318" y="1177"/>
                  <a:pt x="318" y="1175"/>
                  <a:pt x="315" y="1173"/>
                </a:cubicBezTo>
                <a:cubicBezTo>
                  <a:pt x="308" y="1166"/>
                  <a:pt x="297" y="1159"/>
                  <a:pt x="291" y="1152"/>
                </a:cubicBezTo>
                <a:cubicBezTo>
                  <a:pt x="289" y="1148"/>
                  <a:pt x="287" y="1144"/>
                  <a:pt x="284" y="1141"/>
                </a:cubicBezTo>
                <a:cubicBezTo>
                  <a:pt x="284" y="1142"/>
                  <a:pt x="282" y="1142"/>
                  <a:pt x="282" y="1141"/>
                </a:cubicBezTo>
                <a:cubicBezTo>
                  <a:pt x="281" y="1141"/>
                  <a:pt x="279" y="1139"/>
                  <a:pt x="279" y="1138"/>
                </a:cubicBezTo>
                <a:cubicBezTo>
                  <a:pt x="276" y="1135"/>
                  <a:pt x="274" y="1130"/>
                  <a:pt x="271" y="1126"/>
                </a:cubicBezTo>
                <a:cubicBezTo>
                  <a:pt x="269" y="1124"/>
                  <a:pt x="266" y="1122"/>
                  <a:pt x="264" y="1119"/>
                </a:cubicBezTo>
                <a:cubicBezTo>
                  <a:pt x="261" y="1116"/>
                  <a:pt x="259" y="1111"/>
                  <a:pt x="257" y="1109"/>
                </a:cubicBezTo>
                <a:cubicBezTo>
                  <a:pt x="255" y="1107"/>
                  <a:pt x="252" y="1105"/>
                  <a:pt x="251" y="1104"/>
                </a:cubicBezTo>
                <a:cubicBezTo>
                  <a:pt x="250" y="1103"/>
                  <a:pt x="250" y="1102"/>
                  <a:pt x="249" y="1101"/>
                </a:cubicBezTo>
                <a:cubicBezTo>
                  <a:pt x="248" y="1099"/>
                  <a:pt x="247" y="1097"/>
                  <a:pt x="245" y="1096"/>
                </a:cubicBezTo>
                <a:cubicBezTo>
                  <a:pt x="244" y="1094"/>
                  <a:pt x="242" y="1092"/>
                  <a:pt x="240" y="1090"/>
                </a:cubicBezTo>
                <a:cubicBezTo>
                  <a:pt x="237" y="1086"/>
                  <a:pt x="234" y="1082"/>
                  <a:pt x="231" y="1078"/>
                </a:cubicBezTo>
                <a:cubicBezTo>
                  <a:pt x="230" y="1077"/>
                  <a:pt x="229" y="1075"/>
                  <a:pt x="228" y="1073"/>
                </a:cubicBezTo>
                <a:cubicBezTo>
                  <a:pt x="227" y="1072"/>
                  <a:pt x="226" y="1070"/>
                  <a:pt x="225" y="1068"/>
                </a:cubicBezTo>
                <a:cubicBezTo>
                  <a:pt x="223" y="1065"/>
                  <a:pt x="222" y="1061"/>
                  <a:pt x="219" y="1058"/>
                </a:cubicBezTo>
                <a:cubicBezTo>
                  <a:pt x="216" y="1053"/>
                  <a:pt x="212" y="1050"/>
                  <a:pt x="209" y="1045"/>
                </a:cubicBezTo>
                <a:cubicBezTo>
                  <a:pt x="208" y="1042"/>
                  <a:pt x="207" y="1039"/>
                  <a:pt x="206" y="1036"/>
                </a:cubicBezTo>
                <a:cubicBezTo>
                  <a:pt x="204" y="1034"/>
                  <a:pt x="202" y="1033"/>
                  <a:pt x="200" y="1030"/>
                </a:cubicBezTo>
                <a:cubicBezTo>
                  <a:pt x="198" y="1027"/>
                  <a:pt x="196" y="1024"/>
                  <a:pt x="195" y="1021"/>
                </a:cubicBezTo>
                <a:cubicBezTo>
                  <a:pt x="193" y="1017"/>
                  <a:pt x="191" y="1013"/>
                  <a:pt x="189" y="1010"/>
                </a:cubicBezTo>
                <a:cubicBezTo>
                  <a:pt x="186" y="1002"/>
                  <a:pt x="183" y="994"/>
                  <a:pt x="180" y="987"/>
                </a:cubicBezTo>
                <a:cubicBezTo>
                  <a:pt x="179" y="985"/>
                  <a:pt x="176" y="983"/>
                  <a:pt x="175" y="981"/>
                </a:cubicBezTo>
                <a:cubicBezTo>
                  <a:pt x="173" y="977"/>
                  <a:pt x="172" y="968"/>
                  <a:pt x="168" y="971"/>
                </a:cubicBezTo>
                <a:cubicBezTo>
                  <a:pt x="168" y="973"/>
                  <a:pt x="169" y="975"/>
                  <a:pt x="170" y="977"/>
                </a:cubicBezTo>
                <a:cubicBezTo>
                  <a:pt x="171" y="979"/>
                  <a:pt x="172" y="981"/>
                  <a:pt x="172" y="982"/>
                </a:cubicBezTo>
                <a:cubicBezTo>
                  <a:pt x="174" y="986"/>
                  <a:pt x="177" y="990"/>
                  <a:pt x="179" y="994"/>
                </a:cubicBezTo>
                <a:cubicBezTo>
                  <a:pt x="181" y="998"/>
                  <a:pt x="182" y="1001"/>
                  <a:pt x="184" y="1005"/>
                </a:cubicBezTo>
                <a:cubicBezTo>
                  <a:pt x="185" y="1008"/>
                  <a:pt x="187" y="1011"/>
                  <a:pt x="189" y="1015"/>
                </a:cubicBezTo>
                <a:cubicBezTo>
                  <a:pt x="192" y="1021"/>
                  <a:pt x="195" y="1028"/>
                  <a:pt x="198" y="1032"/>
                </a:cubicBezTo>
                <a:cubicBezTo>
                  <a:pt x="200" y="1034"/>
                  <a:pt x="201" y="1034"/>
                  <a:pt x="203" y="1036"/>
                </a:cubicBezTo>
                <a:cubicBezTo>
                  <a:pt x="203" y="1038"/>
                  <a:pt x="203" y="1041"/>
                  <a:pt x="204" y="1042"/>
                </a:cubicBezTo>
                <a:cubicBezTo>
                  <a:pt x="206" y="1047"/>
                  <a:pt x="210" y="1052"/>
                  <a:pt x="211" y="1053"/>
                </a:cubicBezTo>
                <a:cubicBezTo>
                  <a:pt x="212" y="1054"/>
                  <a:pt x="211" y="1056"/>
                  <a:pt x="212" y="1058"/>
                </a:cubicBezTo>
                <a:cubicBezTo>
                  <a:pt x="212" y="1058"/>
                  <a:pt x="214" y="1058"/>
                  <a:pt x="214" y="1058"/>
                </a:cubicBezTo>
                <a:cubicBezTo>
                  <a:pt x="215" y="1059"/>
                  <a:pt x="216" y="1061"/>
                  <a:pt x="217" y="1062"/>
                </a:cubicBezTo>
                <a:cubicBezTo>
                  <a:pt x="219" y="1065"/>
                  <a:pt x="222" y="1070"/>
                  <a:pt x="224" y="1073"/>
                </a:cubicBezTo>
                <a:cubicBezTo>
                  <a:pt x="226" y="1077"/>
                  <a:pt x="227" y="1080"/>
                  <a:pt x="226" y="1081"/>
                </a:cubicBezTo>
                <a:cubicBezTo>
                  <a:pt x="221" y="1077"/>
                  <a:pt x="218" y="1069"/>
                  <a:pt x="215" y="1065"/>
                </a:cubicBezTo>
                <a:cubicBezTo>
                  <a:pt x="212" y="1060"/>
                  <a:pt x="209" y="1057"/>
                  <a:pt x="206" y="1052"/>
                </a:cubicBezTo>
                <a:cubicBezTo>
                  <a:pt x="205" y="1051"/>
                  <a:pt x="205" y="1050"/>
                  <a:pt x="205" y="1049"/>
                </a:cubicBezTo>
                <a:cubicBezTo>
                  <a:pt x="202" y="1045"/>
                  <a:pt x="199" y="1039"/>
                  <a:pt x="196" y="1033"/>
                </a:cubicBezTo>
                <a:cubicBezTo>
                  <a:pt x="195" y="1032"/>
                  <a:pt x="194" y="1030"/>
                  <a:pt x="193" y="1029"/>
                </a:cubicBezTo>
                <a:cubicBezTo>
                  <a:pt x="192" y="1027"/>
                  <a:pt x="192" y="1026"/>
                  <a:pt x="191" y="1024"/>
                </a:cubicBezTo>
                <a:cubicBezTo>
                  <a:pt x="189" y="1022"/>
                  <a:pt x="188" y="1019"/>
                  <a:pt x="186" y="1017"/>
                </a:cubicBezTo>
                <a:cubicBezTo>
                  <a:pt x="183" y="1011"/>
                  <a:pt x="182" y="1006"/>
                  <a:pt x="179" y="1001"/>
                </a:cubicBezTo>
                <a:cubicBezTo>
                  <a:pt x="177" y="997"/>
                  <a:pt x="174" y="993"/>
                  <a:pt x="171" y="988"/>
                </a:cubicBezTo>
                <a:cubicBezTo>
                  <a:pt x="169" y="983"/>
                  <a:pt x="167" y="978"/>
                  <a:pt x="166" y="975"/>
                </a:cubicBezTo>
                <a:cubicBezTo>
                  <a:pt x="165" y="972"/>
                  <a:pt x="163" y="970"/>
                  <a:pt x="161" y="968"/>
                </a:cubicBezTo>
                <a:cubicBezTo>
                  <a:pt x="160" y="965"/>
                  <a:pt x="159" y="958"/>
                  <a:pt x="156" y="960"/>
                </a:cubicBezTo>
                <a:cubicBezTo>
                  <a:pt x="158" y="966"/>
                  <a:pt x="159" y="972"/>
                  <a:pt x="162" y="978"/>
                </a:cubicBezTo>
                <a:cubicBezTo>
                  <a:pt x="164" y="981"/>
                  <a:pt x="166" y="982"/>
                  <a:pt x="167" y="984"/>
                </a:cubicBezTo>
                <a:cubicBezTo>
                  <a:pt x="168" y="986"/>
                  <a:pt x="167" y="988"/>
                  <a:pt x="169" y="990"/>
                </a:cubicBezTo>
                <a:cubicBezTo>
                  <a:pt x="171" y="996"/>
                  <a:pt x="175" y="1001"/>
                  <a:pt x="178" y="1007"/>
                </a:cubicBezTo>
                <a:cubicBezTo>
                  <a:pt x="180" y="1012"/>
                  <a:pt x="183" y="1017"/>
                  <a:pt x="185" y="1022"/>
                </a:cubicBezTo>
                <a:cubicBezTo>
                  <a:pt x="188" y="1027"/>
                  <a:pt x="190" y="1032"/>
                  <a:pt x="192" y="1036"/>
                </a:cubicBezTo>
                <a:cubicBezTo>
                  <a:pt x="195" y="1041"/>
                  <a:pt x="197" y="1046"/>
                  <a:pt x="200" y="1050"/>
                </a:cubicBezTo>
                <a:cubicBezTo>
                  <a:pt x="201" y="1052"/>
                  <a:pt x="202" y="1054"/>
                  <a:pt x="203" y="1056"/>
                </a:cubicBezTo>
                <a:cubicBezTo>
                  <a:pt x="204" y="1058"/>
                  <a:pt x="205" y="1059"/>
                  <a:pt x="207" y="1061"/>
                </a:cubicBezTo>
                <a:cubicBezTo>
                  <a:pt x="208" y="1063"/>
                  <a:pt x="210" y="1063"/>
                  <a:pt x="211" y="1065"/>
                </a:cubicBezTo>
                <a:cubicBezTo>
                  <a:pt x="213" y="1068"/>
                  <a:pt x="213" y="1072"/>
                  <a:pt x="215" y="1076"/>
                </a:cubicBezTo>
                <a:cubicBezTo>
                  <a:pt x="217" y="1079"/>
                  <a:pt x="220" y="1082"/>
                  <a:pt x="223" y="1086"/>
                </a:cubicBezTo>
                <a:cubicBezTo>
                  <a:pt x="225" y="1088"/>
                  <a:pt x="227" y="1092"/>
                  <a:pt x="229" y="1095"/>
                </a:cubicBezTo>
                <a:cubicBezTo>
                  <a:pt x="232" y="1099"/>
                  <a:pt x="234" y="1102"/>
                  <a:pt x="237" y="1106"/>
                </a:cubicBezTo>
                <a:cubicBezTo>
                  <a:pt x="240" y="1110"/>
                  <a:pt x="243" y="1114"/>
                  <a:pt x="246" y="1118"/>
                </a:cubicBezTo>
                <a:cubicBezTo>
                  <a:pt x="249" y="1122"/>
                  <a:pt x="252" y="1126"/>
                  <a:pt x="255" y="1130"/>
                </a:cubicBezTo>
                <a:cubicBezTo>
                  <a:pt x="257" y="1132"/>
                  <a:pt x="258" y="1132"/>
                  <a:pt x="260" y="1134"/>
                </a:cubicBezTo>
                <a:cubicBezTo>
                  <a:pt x="265" y="1141"/>
                  <a:pt x="269" y="1147"/>
                  <a:pt x="274" y="1152"/>
                </a:cubicBezTo>
                <a:cubicBezTo>
                  <a:pt x="280" y="1158"/>
                  <a:pt x="282" y="1160"/>
                  <a:pt x="286" y="1165"/>
                </a:cubicBezTo>
                <a:cubicBezTo>
                  <a:pt x="288" y="1167"/>
                  <a:pt x="291" y="1168"/>
                  <a:pt x="292" y="1170"/>
                </a:cubicBezTo>
                <a:cubicBezTo>
                  <a:pt x="294" y="1172"/>
                  <a:pt x="294" y="1174"/>
                  <a:pt x="296" y="1176"/>
                </a:cubicBezTo>
                <a:cubicBezTo>
                  <a:pt x="297" y="1177"/>
                  <a:pt x="299" y="1177"/>
                  <a:pt x="301" y="1179"/>
                </a:cubicBezTo>
                <a:cubicBezTo>
                  <a:pt x="301" y="1179"/>
                  <a:pt x="303" y="1181"/>
                  <a:pt x="304" y="1183"/>
                </a:cubicBezTo>
                <a:cubicBezTo>
                  <a:pt x="306" y="1184"/>
                  <a:pt x="306" y="1183"/>
                  <a:pt x="308" y="1185"/>
                </a:cubicBezTo>
                <a:cubicBezTo>
                  <a:pt x="310" y="1188"/>
                  <a:pt x="312" y="1192"/>
                  <a:pt x="315" y="1195"/>
                </a:cubicBezTo>
                <a:cubicBezTo>
                  <a:pt x="318" y="1199"/>
                  <a:pt x="325" y="1203"/>
                  <a:pt x="330" y="1208"/>
                </a:cubicBezTo>
                <a:cubicBezTo>
                  <a:pt x="332" y="1210"/>
                  <a:pt x="334" y="1213"/>
                  <a:pt x="335" y="1214"/>
                </a:cubicBezTo>
                <a:cubicBezTo>
                  <a:pt x="338" y="1217"/>
                  <a:pt x="343" y="1221"/>
                  <a:pt x="344" y="1221"/>
                </a:cubicBezTo>
                <a:cubicBezTo>
                  <a:pt x="345" y="1222"/>
                  <a:pt x="347" y="1226"/>
                  <a:pt x="351" y="1228"/>
                </a:cubicBezTo>
                <a:cubicBezTo>
                  <a:pt x="353" y="1229"/>
                  <a:pt x="355" y="1228"/>
                  <a:pt x="357" y="1229"/>
                </a:cubicBezTo>
                <a:cubicBezTo>
                  <a:pt x="360" y="1231"/>
                  <a:pt x="360" y="1233"/>
                  <a:pt x="363" y="1235"/>
                </a:cubicBezTo>
                <a:cubicBezTo>
                  <a:pt x="367" y="1237"/>
                  <a:pt x="371" y="1239"/>
                  <a:pt x="376" y="1241"/>
                </a:cubicBezTo>
                <a:cubicBezTo>
                  <a:pt x="382" y="1245"/>
                  <a:pt x="387" y="1251"/>
                  <a:pt x="394" y="1256"/>
                </a:cubicBezTo>
                <a:cubicBezTo>
                  <a:pt x="397" y="1258"/>
                  <a:pt x="400" y="1258"/>
                  <a:pt x="403" y="1260"/>
                </a:cubicBezTo>
                <a:cubicBezTo>
                  <a:pt x="405" y="1261"/>
                  <a:pt x="408" y="1264"/>
                  <a:pt x="410" y="1266"/>
                </a:cubicBezTo>
                <a:cubicBezTo>
                  <a:pt x="420" y="1273"/>
                  <a:pt x="432" y="1277"/>
                  <a:pt x="441" y="1283"/>
                </a:cubicBezTo>
                <a:cubicBezTo>
                  <a:pt x="443" y="1284"/>
                  <a:pt x="445" y="1287"/>
                  <a:pt x="447" y="1288"/>
                </a:cubicBezTo>
                <a:cubicBezTo>
                  <a:pt x="451" y="1290"/>
                  <a:pt x="455" y="1291"/>
                  <a:pt x="460" y="1294"/>
                </a:cubicBezTo>
                <a:cubicBezTo>
                  <a:pt x="462" y="1295"/>
                  <a:pt x="464" y="1297"/>
                  <a:pt x="467" y="1298"/>
                </a:cubicBezTo>
                <a:cubicBezTo>
                  <a:pt x="469" y="1299"/>
                  <a:pt x="472" y="1299"/>
                  <a:pt x="474" y="1300"/>
                </a:cubicBezTo>
                <a:cubicBezTo>
                  <a:pt x="479" y="1303"/>
                  <a:pt x="486" y="1307"/>
                  <a:pt x="490" y="1309"/>
                </a:cubicBezTo>
                <a:cubicBezTo>
                  <a:pt x="497" y="1314"/>
                  <a:pt x="499" y="1311"/>
                  <a:pt x="505" y="1313"/>
                </a:cubicBezTo>
                <a:cubicBezTo>
                  <a:pt x="506" y="1314"/>
                  <a:pt x="510" y="1316"/>
                  <a:pt x="514" y="1317"/>
                </a:cubicBezTo>
                <a:cubicBezTo>
                  <a:pt x="517" y="1318"/>
                  <a:pt x="521" y="1320"/>
                  <a:pt x="524" y="1321"/>
                </a:cubicBezTo>
                <a:cubicBezTo>
                  <a:pt x="527" y="1321"/>
                  <a:pt x="529" y="1320"/>
                  <a:pt x="531" y="1321"/>
                </a:cubicBezTo>
                <a:cubicBezTo>
                  <a:pt x="541" y="1323"/>
                  <a:pt x="543" y="1327"/>
                  <a:pt x="548" y="1329"/>
                </a:cubicBezTo>
                <a:cubicBezTo>
                  <a:pt x="552" y="1330"/>
                  <a:pt x="556" y="1329"/>
                  <a:pt x="559" y="1330"/>
                </a:cubicBezTo>
                <a:cubicBezTo>
                  <a:pt x="562" y="1331"/>
                  <a:pt x="565" y="1333"/>
                  <a:pt x="568" y="1334"/>
                </a:cubicBezTo>
                <a:cubicBezTo>
                  <a:pt x="571" y="1335"/>
                  <a:pt x="574" y="1334"/>
                  <a:pt x="576" y="1335"/>
                </a:cubicBezTo>
                <a:cubicBezTo>
                  <a:pt x="578" y="1335"/>
                  <a:pt x="579" y="1337"/>
                  <a:pt x="582" y="1337"/>
                </a:cubicBezTo>
                <a:cubicBezTo>
                  <a:pt x="587" y="1338"/>
                  <a:pt x="596" y="1339"/>
                  <a:pt x="601" y="1341"/>
                </a:cubicBezTo>
                <a:cubicBezTo>
                  <a:pt x="603" y="1341"/>
                  <a:pt x="605" y="1343"/>
                  <a:pt x="607" y="1344"/>
                </a:cubicBezTo>
                <a:cubicBezTo>
                  <a:pt x="609" y="1344"/>
                  <a:pt x="612" y="1344"/>
                  <a:pt x="615" y="1345"/>
                </a:cubicBezTo>
                <a:cubicBezTo>
                  <a:pt x="618" y="1345"/>
                  <a:pt x="620" y="1347"/>
                  <a:pt x="622" y="1347"/>
                </a:cubicBezTo>
                <a:cubicBezTo>
                  <a:pt x="621" y="1347"/>
                  <a:pt x="626" y="1347"/>
                  <a:pt x="627" y="1347"/>
                </a:cubicBezTo>
                <a:cubicBezTo>
                  <a:pt x="629" y="1347"/>
                  <a:pt x="631" y="1347"/>
                  <a:pt x="634" y="1348"/>
                </a:cubicBezTo>
                <a:cubicBezTo>
                  <a:pt x="637" y="1348"/>
                  <a:pt x="640" y="1348"/>
                  <a:pt x="642" y="1349"/>
                </a:cubicBezTo>
                <a:cubicBezTo>
                  <a:pt x="642" y="1349"/>
                  <a:pt x="641" y="1350"/>
                  <a:pt x="641" y="1351"/>
                </a:cubicBezTo>
                <a:cubicBezTo>
                  <a:pt x="644" y="1352"/>
                  <a:pt x="657" y="1351"/>
                  <a:pt x="656" y="1351"/>
                </a:cubicBezTo>
                <a:cubicBezTo>
                  <a:pt x="659" y="1352"/>
                  <a:pt x="661" y="1354"/>
                  <a:pt x="664" y="1354"/>
                </a:cubicBezTo>
                <a:cubicBezTo>
                  <a:pt x="664" y="1354"/>
                  <a:pt x="667" y="1352"/>
                  <a:pt x="668" y="1352"/>
                </a:cubicBezTo>
                <a:cubicBezTo>
                  <a:pt x="670" y="1352"/>
                  <a:pt x="670" y="1353"/>
                  <a:pt x="672" y="1353"/>
                </a:cubicBezTo>
                <a:cubicBezTo>
                  <a:pt x="672" y="1353"/>
                  <a:pt x="673" y="1352"/>
                  <a:pt x="675" y="1352"/>
                </a:cubicBezTo>
                <a:cubicBezTo>
                  <a:pt x="686" y="1353"/>
                  <a:pt x="694" y="1355"/>
                  <a:pt x="700" y="1355"/>
                </a:cubicBezTo>
                <a:cubicBezTo>
                  <a:pt x="702" y="1355"/>
                  <a:pt x="706" y="1353"/>
                  <a:pt x="708" y="1353"/>
                </a:cubicBezTo>
                <a:cubicBezTo>
                  <a:pt x="709" y="1353"/>
                  <a:pt x="710" y="1355"/>
                  <a:pt x="713" y="1355"/>
                </a:cubicBezTo>
                <a:cubicBezTo>
                  <a:pt x="716" y="1355"/>
                  <a:pt x="717" y="1354"/>
                  <a:pt x="720" y="1354"/>
                </a:cubicBezTo>
                <a:cubicBezTo>
                  <a:pt x="721" y="1354"/>
                  <a:pt x="724" y="1355"/>
                  <a:pt x="726" y="1355"/>
                </a:cubicBezTo>
                <a:cubicBezTo>
                  <a:pt x="735" y="1356"/>
                  <a:pt x="739" y="1354"/>
                  <a:pt x="745" y="1353"/>
                </a:cubicBezTo>
                <a:cubicBezTo>
                  <a:pt x="747" y="1353"/>
                  <a:pt x="750" y="1355"/>
                  <a:pt x="753" y="1355"/>
                </a:cubicBezTo>
                <a:cubicBezTo>
                  <a:pt x="760" y="1354"/>
                  <a:pt x="757" y="1352"/>
                  <a:pt x="761" y="1354"/>
                </a:cubicBezTo>
                <a:cubicBezTo>
                  <a:pt x="763" y="1355"/>
                  <a:pt x="767" y="1354"/>
                  <a:pt x="772" y="1354"/>
                </a:cubicBezTo>
                <a:cubicBezTo>
                  <a:pt x="777" y="1353"/>
                  <a:pt x="782" y="1352"/>
                  <a:pt x="787" y="1352"/>
                </a:cubicBezTo>
                <a:cubicBezTo>
                  <a:pt x="793" y="1351"/>
                  <a:pt x="799" y="1352"/>
                  <a:pt x="803" y="1352"/>
                </a:cubicBezTo>
                <a:cubicBezTo>
                  <a:pt x="807" y="1351"/>
                  <a:pt x="810" y="1349"/>
                  <a:pt x="813" y="1348"/>
                </a:cubicBezTo>
                <a:cubicBezTo>
                  <a:pt x="822" y="1347"/>
                  <a:pt x="836" y="1344"/>
                  <a:pt x="846" y="1342"/>
                </a:cubicBezTo>
                <a:cubicBezTo>
                  <a:pt x="848" y="1342"/>
                  <a:pt x="851" y="1342"/>
                  <a:pt x="853" y="1342"/>
                </a:cubicBezTo>
                <a:cubicBezTo>
                  <a:pt x="858" y="1341"/>
                  <a:pt x="867" y="1339"/>
                  <a:pt x="870" y="1338"/>
                </a:cubicBezTo>
                <a:cubicBezTo>
                  <a:pt x="872" y="1337"/>
                  <a:pt x="873" y="1334"/>
                  <a:pt x="875" y="1333"/>
                </a:cubicBezTo>
                <a:cubicBezTo>
                  <a:pt x="879" y="1332"/>
                  <a:pt x="883" y="1333"/>
                  <a:pt x="888" y="1332"/>
                </a:cubicBezTo>
                <a:cubicBezTo>
                  <a:pt x="893" y="1331"/>
                  <a:pt x="899" y="1328"/>
                  <a:pt x="902" y="1327"/>
                </a:cubicBezTo>
                <a:cubicBezTo>
                  <a:pt x="904" y="1327"/>
                  <a:pt x="906" y="1328"/>
                  <a:pt x="907" y="1327"/>
                </a:cubicBezTo>
                <a:cubicBezTo>
                  <a:pt x="915" y="1326"/>
                  <a:pt x="920" y="1323"/>
                  <a:pt x="926" y="1321"/>
                </a:cubicBezTo>
                <a:cubicBezTo>
                  <a:pt x="928" y="1320"/>
                  <a:pt x="930" y="1319"/>
                  <a:pt x="932" y="1319"/>
                </a:cubicBezTo>
                <a:cubicBezTo>
                  <a:pt x="934" y="1318"/>
                  <a:pt x="935" y="1318"/>
                  <a:pt x="937" y="1317"/>
                </a:cubicBezTo>
                <a:cubicBezTo>
                  <a:pt x="941" y="1316"/>
                  <a:pt x="944" y="1316"/>
                  <a:pt x="946" y="1315"/>
                </a:cubicBezTo>
                <a:cubicBezTo>
                  <a:pt x="953" y="1312"/>
                  <a:pt x="959" y="1309"/>
                  <a:pt x="965" y="1305"/>
                </a:cubicBezTo>
                <a:cubicBezTo>
                  <a:pt x="968" y="1304"/>
                  <a:pt x="973" y="1304"/>
                  <a:pt x="976" y="1302"/>
                </a:cubicBezTo>
                <a:cubicBezTo>
                  <a:pt x="977" y="1301"/>
                  <a:pt x="979" y="1299"/>
                  <a:pt x="982" y="1298"/>
                </a:cubicBezTo>
                <a:cubicBezTo>
                  <a:pt x="984" y="1297"/>
                  <a:pt x="985" y="1298"/>
                  <a:pt x="987" y="1297"/>
                </a:cubicBezTo>
                <a:cubicBezTo>
                  <a:pt x="989" y="1297"/>
                  <a:pt x="992" y="1293"/>
                  <a:pt x="995" y="1292"/>
                </a:cubicBezTo>
                <a:cubicBezTo>
                  <a:pt x="999" y="1290"/>
                  <a:pt x="1002" y="1288"/>
                  <a:pt x="1006" y="1286"/>
                </a:cubicBezTo>
                <a:cubicBezTo>
                  <a:pt x="1012" y="1283"/>
                  <a:pt x="1029" y="1274"/>
                  <a:pt x="1032" y="1272"/>
                </a:cubicBezTo>
                <a:cubicBezTo>
                  <a:pt x="1033" y="1271"/>
                  <a:pt x="1032" y="1270"/>
                  <a:pt x="1035" y="1269"/>
                </a:cubicBezTo>
                <a:cubicBezTo>
                  <a:pt x="1036" y="1269"/>
                  <a:pt x="1037" y="1270"/>
                  <a:pt x="1040" y="1268"/>
                </a:cubicBezTo>
                <a:cubicBezTo>
                  <a:pt x="1045" y="1265"/>
                  <a:pt x="1048" y="1262"/>
                  <a:pt x="1051" y="1261"/>
                </a:cubicBezTo>
                <a:cubicBezTo>
                  <a:pt x="1058" y="1259"/>
                  <a:pt x="1068" y="1255"/>
                  <a:pt x="1070" y="1249"/>
                </a:cubicBezTo>
                <a:cubicBezTo>
                  <a:pt x="1077" y="1249"/>
                  <a:pt x="1079" y="1244"/>
                  <a:pt x="1084" y="1239"/>
                </a:cubicBezTo>
                <a:cubicBezTo>
                  <a:pt x="1090" y="1233"/>
                  <a:pt x="1091" y="1234"/>
                  <a:pt x="1097" y="1230"/>
                </a:cubicBezTo>
                <a:cubicBezTo>
                  <a:pt x="1101" y="1227"/>
                  <a:pt x="1105" y="1224"/>
                  <a:pt x="1106" y="1223"/>
                </a:cubicBezTo>
                <a:cubicBezTo>
                  <a:pt x="1107" y="1223"/>
                  <a:pt x="1107" y="1224"/>
                  <a:pt x="1108" y="1224"/>
                </a:cubicBezTo>
                <a:cubicBezTo>
                  <a:pt x="1110" y="1224"/>
                  <a:pt x="1113" y="1221"/>
                  <a:pt x="1115" y="1218"/>
                </a:cubicBezTo>
                <a:cubicBezTo>
                  <a:pt x="1117" y="1215"/>
                  <a:pt x="1119" y="1212"/>
                  <a:pt x="1120" y="1211"/>
                </a:cubicBezTo>
                <a:cubicBezTo>
                  <a:pt x="1122" y="1208"/>
                  <a:pt x="1126" y="1207"/>
                  <a:pt x="1128" y="1205"/>
                </a:cubicBezTo>
                <a:cubicBezTo>
                  <a:pt x="1131" y="1203"/>
                  <a:pt x="1130" y="1202"/>
                  <a:pt x="1133" y="1200"/>
                </a:cubicBezTo>
                <a:cubicBezTo>
                  <a:pt x="1139" y="1194"/>
                  <a:pt x="1149" y="1186"/>
                  <a:pt x="1156" y="1179"/>
                </a:cubicBezTo>
                <a:cubicBezTo>
                  <a:pt x="1158" y="1176"/>
                  <a:pt x="1159" y="1174"/>
                  <a:pt x="1161" y="1172"/>
                </a:cubicBezTo>
                <a:cubicBezTo>
                  <a:pt x="1163" y="1170"/>
                  <a:pt x="1164" y="1170"/>
                  <a:pt x="1166" y="1168"/>
                </a:cubicBezTo>
                <a:cubicBezTo>
                  <a:pt x="1168" y="1166"/>
                  <a:pt x="1170" y="1164"/>
                  <a:pt x="1172" y="1162"/>
                </a:cubicBezTo>
                <a:cubicBezTo>
                  <a:pt x="1175" y="1162"/>
                  <a:pt x="1173" y="1164"/>
                  <a:pt x="1176" y="1163"/>
                </a:cubicBezTo>
                <a:cubicBezTo>
                  <a:pt x="1178" y="1162"/>
                  <a:pt x="1181" y="1156"/>
                  <a:pt x="1182" y="1158"/>
                </a:cubicBezTo>
                <a:cubicBezTo>
                  <a:pt x="1184" y="1161"/>
                  <a:pt x="1178" y="1165"/>
                  <a:pt x="1175" y="1169"/>
                </a:cubicBezTo>
                <a:cubicBezTo>
                  <a:pt x="1171" y="1174"/>
                  <a:pt x="1167" y="1181"/>
                  <a:pt x="1163" y="1185"/>
                </a:cubicBezTo>
                <a:cubicBezTo>
                  <a:pt x="1160" y="1188"/>
                  <a:pt x="1157" y="1188"/>
                  <a:pt x="1154" y="1191"/>
                </a:cubicBezTo>
                <a:cubicBezTo>
                  <a:pt x="1146" y="1197"/>
                  <a:pt x="1147" y="1200"/>
                  <a:pt x="1143" y="1204"/>
                </a:cubicBezTo>
                <a:cubicBezTo>
                  <a:pt x="1142" y="1206"/>
                  <a:pt x="1137" y="1208"/>
                  <a:pt x="1136" y="1211"/>
                </a:cubicBezTo>
                <a:cubicBezTo>
                  <a:pt x="1138" y="1209"/>
                  <a:pt x="1143" y="1209"/>
                  <a:pt x="1141" y="1211"/>
                </a:cubicBezTo>
                <a:cubicBezTo>
                  <a:pt x="1137" y="1218"/>
                  <a:pt x="1131" y="1216"/>
                  <a:pt x="1128" y="1219"/>
                </a:cubicBezTo>
                <a:cubicBezTo>
                  <a:pt x="1126" y="1220"/>
                  <a:pt x="1126" y="1221"/>
                  <a:pt x="1126" y="1222"/>
                </a:cubicBezTo>
                <a:cubicBezTo>
                  <a:pt x="1123" y="1224"/>
                  <a:pt x="1120" y="1225"/>
                  <a:pt x="1121" y="1229"/>
                </a:cubicBezTo>
                <a:cubicBezTo>
                  <a:pt x="1125" y="1225"/>
                  <a:pt x="1129" y="1222"/>
                  <a:pt x="1127" y="1226"/>
                </a:cubicBezTo>
                <a:cubicBezTo>
                  <a:pt x="1122" y="1231"/>
                  <a:pt x="1118" y="1229"/>
                  <a:pt x="1113" y="1232"/>
                </a:cubicBezTo>
                <a:cubicBezTo>
                  <a:pt x="1108" y="1235"/>
                  <a:pt x="1106" y="1239"/>
                  <a:pt x="1102" y="1243"/>
                </a:cubicBezTo>
                <a:cubicBezTo>
                  <a:pt x="1102" y="1243"/>
                  <a:pt x="1098" y="1245"/>
                  <a:pt x="1097" y="1245"/>
                </a:cubicBezTo>
                <a:cubicBezTo>
                  <a:pt x="1091" y="1249"/>
                  <a:pt x="1079" y="1259"/>
                  <a:pt x="1074" y="1260"/>
                </a:cubicBezTo>
                <a:cubicBezTo>
                  <a:pt x="1077" y="1262"/>
                  <a:pt x="1073" y="1266"/>
                  <a:pt x="1071" y="1267"/>
                </a:cubicBezTo>
                <a:cubicBezTo>
                  <a:pt x="1071" y="1268"/>
                  <a:pt x="1065" y="1271"/>
                  <a:pt x="1063" y="1272"/>
                </a:cubicBezTo>
                <a:cubicBezTo>
                  <a:pt x="1062" y="1272"/>
                  <a:pt x="1062" y="1271"/>
                  <a:pt x="1062" y="1271"/>
                </a:cubicBezTo>
                <a:cubicBezTo>
                  <a:pt x="1061" y="1271"/>
                  <a:pt x="1059" y="1273"/>
                  <a:pt x="1059" y="1273"/>
                </a:cubicBezTo>
                <a:cubicBezTo>
                  <a:pt x="1058" y="1273"/>
                  <a:pt x="1056" y="1271"/>
                  <a:pt x="1056" y="1272"/>
                </a:cubicBezTo>
                <a:cubicBezTo>
                  <a:pt x="1052" y="1273"/>
                  <a:pt x="1048" y="1277"/>
                  <a:pt x="1046" y="1278"/>
                </a:cubicBezTo>
                <a:cubicBezTo>
                  <a:pt x="1047" y="1279"/>
                  <a:pt x="1049" y="1282"/>
                  <a:pt x="1048" y="1284"/>
                </a:cubicBezTo>
                <a:cubicBezTo>
                  <a:pt x="1043" y="1288"/>
                  <a:pt x="1042" y="1285"/>
                  <a:pt x="1045" y="1282"/>
                </a:cubicBezTo>
                <a:cubicBezTo>
                  <a:pt x="1038" y="1285"/>
                  <a:pt x="1040" y="1288"/>
                  <a:pt x="1039" y="1289"/>
                </a:cubicBezTo>
                <a:cubicBezTo>
                  <a:pt x="1037" y="1291"/>
                  <a:pt x="1035" y="1295"/>
                  <a:pt x="1030" y="1294"/>
                </a:cubicBezTo>
                <a:cubicBezTo>
                  <a:pt x="1033" y="1292"/>
                  <a:pt x="1035" y="1290"/>
                  <a:pt x="1035" y="1288"/>
                </a:cubicBezTo>
                <a:cubicBezTo>
                  <a:pt x="1030" y="1289"/>
                  <a:pt x="1026" y="1295"/>
                  <a:pt x="1021" y="1297"/>
                </a:cubicBezTo>
                <a:cubicBezTo>
                  <a:pt x="1017" y="1299"/>
                  <a:pt x="1016" y="1298"/>
                  <a:pt x="1013" y="1300"/>
                </a:cubicBezTo>
                <a:cubicBezTo>
                  <a:pt x="1011" y="1301"/>
                  <a:pt x="1012" y="1302"/>
                  <a:pt x="1011" y="1303"/>
                </a:cubicBezTo>
                <a:cubicBezTo>
                  <a:pt x="1009" y="1304"/>
                  <a:pt x="1006" y="1304"/>
                  <a:pt x="1004" y="1305"/>
                </a:cubicBezTo>
                <a:cubicBezTo>
                  <a:pt x="1001" y="1306"/>
                  <a:pt x="997" y="1308"/>
                  <a:pt x="993" y="1310"/>
                </a:cubicBezTo>
                <a:cubicBezTo>
                  <a:pt x="990" y="1311"/>
                  <a:pt x="986" y="1313"/>
                  <a:pt x="983" y="1315"/>
                </a:cubicBezTo>
                <a:cubicBezTo>
                  <a:pt x="980" y="1316"/>
                  <a:pt x="979" y="1320"/>
                  <a:pt x="976" y="1321"/>
                </a:cubicBezTo>
                <a:cubicBezTo>
                  <a:pt x="975" y="1322"/>
                  <a:pt x="970" y="1325"/>
                  <a:pt x="966" y="1327"/>
                </a:cubicBezTo>
                <a:cubicBezTo>
                  <a:pt x="961" y="1329"/>
                  <a:pt x="957" y="1331"/>
                  <a:pt x="957" y="1331"/>
                </a:cubicBezTo>
                <a:cubicBezTo>
                  <a:pt x="953" y="1332"/>
                  <a:pt x="946" y="1331"/>
                  <a:pt x="943" y="1333"/>
                </a:cubicBezTo>
                <a:cubicBezTo>
                  <a:pt x="939" y="1336"/>
                  <a:pt x="938" y="1339"/>
                  <a:pt x="934" y="1341"/>
                </a:cubicBezTo>
                <a:cubicBezTo>
                  <a:pt x="931" y="1340"/>
                  <a:pt x="926" y="1344"/>
                  <a:pt x="924" y="1344"/>
                </a:cubicBezTo>
                <a:cubicBezTo>
                  <a:pt x="924" y="1344"/>
                  <a:pt x="921" y="1344"/>
                  <a:pt x="920" y="1344"/>
                </a:cubicBezTo>
                <a:cubicBezTo>
                  <a:pt x="914" y="1344"/>
                  <a:pt x="910" y="1348"/>
                  <a:pt x="903" y="1351"/>
                </a:cubicBezTo>
                <a:cubicBezTo>
                  <a:pt x="900" y="1351"/>
                  <a:pt x="900" y="1348"/>
                  <a:pt x="895" y="1351"/>
                </a:cubicBezTo>
                <a:cubicBezTo>
                  <a:pt x="893" y="1354"/>
                  <a:pt x="903" y="1352"/>
                  <a:pt x="896" y="1354"/>
                </a:cubicBezTo>
                <a:cubicBezTo>
                  <a:pt x="888" y="1357"/>
                  <a:pt x="897" y="1349"/>
                  <a:pt x="889" y="1351"/>
                </a:cubicBezTo>
                <a:cubicBezTo>
                  <a:pt x="880" y="1354"/>
                  <a:pt x="887" y="1356"/>
                  <a:pt x="886" y="1357"/>
                </a:cubicBezTo>
                <a:cubicBezTo>
                  <a:pt x="882" y="1360"/>
                  <a:pt x="880" y="1356"/>
                  <a:pt x="877" y="1356"/>
                </a:cubicBezTo>
                <a:cubicBezTo>
                  <a:pt x="875" y="1356"/>
                  <a:pt x="871" y="1358"/>
                  <a:pt x="869" y="1359"/>
                </a:cubicBezTo>
                <a:cubicBezTo>
                  <a:pt x="867" y="1359"/>
                  <a:pt x="867" y="1357"/>
                  <a:pt x="864" y="1358"/>
                </a:cubicBezTo>
                <a:cubicBezTo>
                  <a:pt x="862" y="1359"/>
                  <a:pt x="858" y="1360"/>
                  <a:pt x="856" y="1361"/>
                </a:cubicBezTo>
                <a:cubicBezTo>
                  <a:pt x="852" y="1362"/>
                  <a:pt x="848" y="1363"/>
                  <a:pt x="844" y="1364"/>
                </a:cubicBezTo>
                <a:cubicBezTo>
                  <a:pt x="840" y="1365"/>
                  <a:pt x="826" y="1366"/>
                  <a:pt x="823" y="1367"/>
                </a:cubicBezTo>
                <a:cubicBezTo>
                  <a:pt x="821" y="1367"/>
                  <a:pt x="819" y="1368"/>
                  <a:pt x="817" y="1369"/>
                </a:cubicBezTo>
                <a:cubicBezTo>
                  <a:pt x="815" y="1369"/>
                  <a:pt x="813" y="1370"/>
                  <a:pt x="811" y="1371"/>
                </a:cubicBezTo>
                <a:cubicBezTo>
                  <a:pt x="806" y="1373"/>
                  <a:pt x="802" y="1374"/>
                  <a:pt x="797" y="1374"/>
                </a:cubicBezTo>
                <a:cubicBezTo>
                  <a:pt x="794" y="1372"/>
                  <a:pt x="797" y="1373"/>
                  <a:pt x="796" y="1370"/>
                </a:cubicBezTo>
                <a:cubicBezTo>
                  <a:pt x="788" y="1372"/>
                  <a:pt x="796" y="1373"/>
                  <a:pt x="790" y="1375"/>
                </a:cubicBezTo>
                <a:cubicBezTo>
                  <a:pt x="786" y="1377"/>
                  <a:pt x="781" y="1376"/>
                  <a:pt x="776" y="1376"/>
                </a:cubicBezTo>
                <a:cubicBezTo>
                  <a:pt x="771" y="1376"/>
                  <a:pt x="766" y="1376"/>
                  <a:pt x="762" y="1378"/>
                </a:cubicBezTo>
                <a:cubicBezTo>
                  <a:pt x="762" y="1376"/>
                  <a:pt x="764" y="1376"/>
                  <a:pt x="763" y="1374"/>
                </a:cubicBezTo>
                <a:cubicBezTo>
                  <a:pt x="760" y="1374"/>
                  <a:pt x="757" y="1374"/>
                  <a:pt x="754" y="1375"/>
                </a:cubicBezTo>
                <a:cubicBezTo>
                  <a:pt x="751" y="1375"/>
                  <a:pt x="748" y="1376"/>
                  <a:pt x="745" y="1377"/>
                </a:cubicBezTo>
                <a:cubicBezTo>
                  <a:pt x="740" y="1378"/>
                  <a:pt x="732" y="1379"/>
                  <a:pt x="730" y="1379"/>
                </a:cubicBezTo>
                <a:cubicBezTo>
                  <a:pt x="728" y="1378"/>
                  <a:pt x="726" y="1377"/>
                  <a:pt x="724" y="1377"/>
                </a:cubicBezTo>
                <a:cubicBezTo>
                  <a:pt x="721" y="1377"/>
                  <a:pt x="718" y="1379"/>
                  <a:pt x="715" y="1379"/>
                </a:cubicBezTo>
                <a:cubicBezTo>
                  <a:pt x="711" y="1379"/>
                  <a:pt x="704" y="1378"/>
                  <a:pt x="699" y="1378"/>
                </a:cubicBezTo>
                <a:cubicBezTo>
                  <a:pt x="696" y="1378"/>
                  <a:pt x="696" y="1379"/>
                  <a:pt x="692" y="1379"/>
                </a:cubicBezTo>
                <a:cubicBezTo>
                  <a:pt x="687" y="1379"/>
                  <a:pt x="681" y="1377"/>
                  <a:pt x="675" y="1377"/>
                </a:cubicBezTo>
                <a:cubicBezTo>
                  <a:pt x="671" y="1376"/>
                  <a:pt x="667" y="1377"/>
                  <a:pt x="664" y="1376"/>
                </a:cubicBezTo>
                <a:cubicBezTo>
                  <a:pt x="661" y="1376"/>
                  <a:pt x="658" y="1374"/>
                  <a:pt x="656" y="1374"/>
                </a:cubicBezTo>
                <a:cubicBezTo>
                  <a:pt x="653" y="1374"/>
                  <a:pt x="650" y="1376"/>
                  <a:pt x="647" y="1376"/>
                </a:cubicBezTo>
                <a:cubicBezTo>
                  <a:pt x="647" y="1374"/>
                  <a:pt x="643" y="1373"/>
                  <a:pt x="638" y="1372"/>
                </a:cubicBezTo>
                <a:cubicBezTo>
                  <a:pt x="636" y="1371"/>
                  <a:pt x="634" y="1371"/>
                  <a:pt x="631" y="1371"/>
                </a:cubicBezTo>
                <a:cubicBezTo>
                  <a:pt x="629" y="1370"/>
                  <a:pt x="627" y="1370"/>
                  <a:pt x="626" y="1370"/>
                </a:cubicBezTo>
                <a:cubicBezTo>
                  <a:pt x="624" y="1370"/>
                  <a:pt x="620" y="1371"/>
                  <a:pt x="617" y="1371"/>
                </a:cubicBezTo>
                <a:cubicBezTo>
                  <a:pt x="616" y="1371"/>
                  <a:pt x="613" y="1370"/>
                  <a:pt x="609" y="1369"/>
                </a:cubicBezTo>
                <a:cubicBezTo>
                  <a:pt x="601" y="1369"/>
                  <a:pt x="592" y="1367"/>
                  <a:pt x="584" y="1367"/>
                </a:cubicBezTo>
                <a:cubicBezTo>
                  <a:pt x="587" y="1366"/>
                  <a:pt x="590" y="1365"/>
                  <a:pt x="585" y="1363"/>
                </a:cubicBezTo>
                <a:cubicBezTo>
                  <a:pt x="578" y="1363"/>
                  <a:pt x="583" y="1365"/>
                  <a:pt x="581" y="1366"/>
                </a:cubicBezTo>
                <a:cubicBezTo>
                  <a:pt x="575" y="1365"/>
                  <a:pt x="571" y="1366"/>
                  <a:pt x="568" y="1363"/>
                </a:cubicBezTo>
                <a:cubicBezTo>
                  <a:pt x="566" y="1362"/>
                  <a:pt x="569" y="1362"/>
                  <a:pt x="565" y="1361"/>
                </a:cubicBezTo>
                <a:cubicBezTo>
                  <a:pt x="564" y="1360"/>
                  <a:pt x="562" y="1361"/>
                  <a:pt x="562" y="1361"/>
                </a:cubicBezTo>
                <a:cubicBezTo>
                  <a:pt x="558" y="1360"/>
                  <a:pt x="554" y="1356"/>
                  <a:pt x="552" y="1359"/>
                </a:cubicBezTo>
                <a:cubicBezTo>
                  <a:pt x="553" y="1357"/>
                  <a:pt x="549" y="1356"/>
                  <a:pt x="546" y="1354"/>
                </a:cubicBezTo>
                <a:cubicBezTo>
                  <a:pt x="540" y="1356"/>
                  <a:pt x="532" y="1356"/>
                  <a:pt x="525" y="1352"/>
                </a:cubicBezTo>
                <a:cubicBezTo>
                  <a:pt x="524" y="1352"/>
                  <a:pt x="525" y="1350"/>
                  <a:pt x="525" y="1350"/>
                </a:cubicBezTo>
                <a:cubicBezTo>
                  <a:pt x="525" y="1347"/>
                  <a:pt x="516" y="1348"/>
                  <a:pt x="513" y="1346"/>
                </a:cubicBezTo>
                <a:cubicBezTo>
                  <a:pt x="510" y="1345"/>
                  <a:pt x="510" y="1344"/>
                  <a:pt x="507" y="1343"/>
                </a:cubicBezTo>
                <a:cubicBezTo>
                  <a:pt x="503" y="1342"/>
                  <a:pt x="498" y="1342"/>
                  <a:pt x="495" y="1341"/>
                </a:cubicBezTo>
                <a:cubicBezTo>
                  <a:pt x="492" y="1340"/>
                  <a:pt x="489" y="1337"/>
                  <a:pt x="486" y="1336"/>
                </a:cubicBezTo>
                <a:cubicBezTo>
                  <a:pt x="482" y="1334"/>
                  <a:pt x="476" y="1331"/>
                  <a:pt x="471" y="1329"/>
                </a:cubicBezTo>
                <a:cubicBezTo>
                  <a:pt x="467" y="1327"/>
                  <a:pt x="462" y="1326"/>
                  <a:pt x="457" y="1325"/>
                </a:cubicBezTo>
                <a:cubicBezTo>
                  <a:pt x="453" y="1323"/>
                  <a:pt x="448" y="1322"/>
                  <a:pt x="444" y="1320"/>
                </a:cubicBezTo>
                <a:cubicBezTo>
                  <a:pt x="439" y="1318"/>
                  <a:pt x="434" y="1315"/>
                  <a:pt x="429" y="1313"/>
                </a:cubicBezTo>
                <a:cubicBezTo>
                  <a:pt x="424" y="1310"/>
                  <a:pt x="420" y="1308"/>
                  <a:pt x="416" y="1306"/>
                </a:cubicBezTo>
                <a:cubicBezTo>
                  <a:pt x="413" y="1304"/>
                  <a:pt x="409" y="1302"/>
                  <a:pt x="406" y="1301"/>
                </a:cubicBezTo>
                <a:cubicBezTo>
                  <a:pt x="403" y="1299"/>
                  <a:pt x="400" y="1297"/>
                  <a:pt x="397" y="1295"/>
                </a:cubicBezTo>
                <a:cubicBezTo>
                  <a:pt x="391" y="1291"/>
                  <a:pt x="384" y="1287"/>
                  <a:pt x="377" y="1284"/>
                </a:cubicBezTo>
                <a:cubicBezTo>
                  <a:pt x="373" y="1281"/>
                  <a:pt x="377" y="1279"/>
                  <a:pt x="373" y="1277"/>
                </a:cubicBezTo>
                <a:cubicBezTo>
                  <a:pt x="367" y="1279"/>
                  <a:pt x="360" y="1272"/>
                  <a:pt x="354" y="1267"/>
                </a:cubicBezTo>
                <a:cubicBezTo>
                  <a:pt x="348" y="1263"/>
                  <a:pt x="345" y="1261"/>
                  <a:pt x="340" y="1258"/>
                </a:cubicBezTo>
                <a:cubicBezTo>
                  <a:pt x="337" y="1255"/>
                  <a:pt x="334" y="1253"/>
                  <a:pt x="330" y="1251"/>
                </a:cubicBezTo>
                <a:cubicBezTo>
                  <a:pt x="327" y="1249"/>
                  <a:pt x="324" y="1247"/>
                  <a:pt x="323" y="1245"/>
                </a:cubicBezTo>
                <a:cubicBezTo>
                  <a:pt x="321" y="1244"/>
                  <a:pt x="320" y="1242"/>
                  <a:pt x="319" y="1242"/>
                </a:cubicBezTo>
                <a:cubicBezTo>
                  <a:pt x="316" y="1239"/>
                  <a:pt x="312" y="1239"/>
                  <a:pt x="308" y="1236"/>
                </a:cubicBezTo>
                <a:cubicBezTo>
                  <a:pt x="304" y="1233"/>
                  <a:pt x="300" y="1228"/>
                  <a:pt x="296" y="1224"/>
                </a:cubicBezTo>
                <a:cubicBezTo>
                  <a:pt x="292" y="1219"/>
                  <a:pt x="287" y="1215"/>
                  <a:pt x="283" y="1213"/>
                </a:cubicBezTo>
                <a:cubicBezTo>
                  <a:pt x="285" y="1216"/>
                  <a:pt x="289" y="1220"/>
                  <a:pt x="290" y="1222"/>
                </a:cubicBezTo>
                <a:cubicBezTo>
                  <a:pt x="290" y="1223"/>
                  <a:pt x="291" y="1226"/>
                  <a:pt x="291" y="1226"/>
                </a:cubicBezTo>
                <a:cubicBezTo>
                  <a:pt x="293" y="1228"/>
                  <a:pt x="301" y="1229"/>
                  <a:pt x="300" y="1234"/>
                </a:cubicBezTo>
                <a:cubicBezTo>
                  <a:pt x="296" y="1228"/>
                  <a:pt x="292" y="1229"/>
                  <a:pt x="287" y="1226"/>
                </a:cubicBezTo>
                <a:cubicBezTo>
                  <a:pt x="284" y="1224"/>
                  <a:pt x="284" y="1222"/>
                  <a:pt x="282" y="1220"/>
                </a:cubicBezTo>
                <a:cubicBezTo>
                  <a:pt x="279" y="1218"/>
                  <a:pt x="277" y="1217"/>
                  <a:pt x="274" y="1214"/>
                </a:cubicBezTo>
                <a:cubicBezTo>
                  <a:pt x="272" y="1212"/>
                  <a:pt x="270" y="1209"/>
                  <a:pt x="268" y="1207"/>
                </a:cubicBezTo>
                <a:cubicBezTo>
                  <a:pt x="265" y="1204"/>
                  <a:pt x="263" y="1204"/>
                  <a:pt x="260" y="1202"/>
                </a:cubicBezTo>
                <a:cubicBezTo>
                  <a:pt x="260" y="1201"/>
                  <a:pt x="258" y="1199"/>
                  <a:pt x="257" y="1198"/>
                </a:cubicBezTo>
                <a:cubicBezTo>
                  <a:pt x="255" y="1196"/>
                  <a:pt x="254" y="1196"/>
                  <a:pt x="253" y="1197"/>
                </a:cubicBezTo>
                <a:cubicBezTo>
                  <a:pt x="259" y="1205"/>
                  <a:pt x="267" y="1211"/>
                  <a:pt x="272" y="1217"/>
                </a:cubicBezTo>
                <a:cubicBezTo>
                  <a:pt x="278" y="1223"/>
                  <a:pt x="284" y="1228"/>
                  <a:pt x="291" y="1233"/>
                </a:cubicBezTo>
                <a:cubicBezTo>
                  <a:pt x="294" y="1236"/>
                  <a:pt x="298" y="1239"/>
                  <a:pt x="301" y="1241"/>
                </a:cubicBezTo>
                <a:cubicBezTo>
                  <a:pt x="304" y="1244"/>
                  <a:pt x="308" y="1246"/>
                  <a:pt x="311" y="1249"/>
                </a:cubicBezTo>
                <a:cubicBezTo>
                  <a:pt x="316" y="1252"/>
                  <a:pt x="325" y="1258"/>
                  <a:pt x="327" y="1259"/>
                </a:cubicBezTo>
                <a:cubicBezTo>
                  <a:pt x="330" y="1262"/>
                  <a:pt x="333" y="1267"/>
                  <a:pt x="336" y="1269"/>
                </a:cubicBezTo>
                <a:cubicBezTo>
                  <a:pt x="340" y="1273"/>
                  <a:pt x="345" y="1276"/>
                  <a:pt x="350" y="1279"/>
                </a:cubicBezTo>
                <a:cubicBezTo>
                  <a:pt x="355" y="1281"/>
                  <a:pt x="360" y="1284"/>
                  <a:pt x="365" y="1287"/>
                </a:cubicBezTo>
                <a:cubicBezTo>
                  <a:pt x="368" y="1289"/>
                  <a:pt x="369" y="1291"/>
                  <a:pt x="371" y="1292"/>
                </a:cubicBezTo>
                <a:cubicBezTo>
                  <a:pt x="374" y="1294"/>
                  <a:pt x="378" y="1294"/>
                  <a:pt x="381" y="1296"/>
                </a:cubicBezTo>
                <a:cubicBezTo>
                  <a:pt x="383" y="1297"/>
                  <a:pt x="385" y="1301"/>
                  <a:pt x="387" y="1303"/>
                </a:cubicBezTo>
                <a:cubicBezTo>
                  <a:pt x="390" y="1305"/>
                  <a:pt x="396" y="1307"/>
                  <a:pt x="401" y="1310"/>
                </a:cubicBezTo>
                <a:cubicBezTo>
                  <a:pt x="408" y="1313"/>
                  <a:pt x="413" y="1317"/>
                  <a:pt x="418" y="1320"/>
                </a:cubicBezTo>
                <a:cubicBezTo>
                  <a:pt x="421" y="1321"/>
                  <a:pt x="423" y="1321"/>
                  <a:pt x="426" y="1323"/>
                </a:cubicBezTo>
                <a:cubicBezTo>
                  <a:pt x="430" y="1325"/>
                  <a:pt x="433" y="1328"/>
                  <a:pt x="436" y="1330"/>
                </a:cubicBezTo>
                <a:cubicBezTo>
                  <a:pt x="439" y="1331"/>
                  <a:pt x="445" y="1333"/>
                  <a:pt x="449" y="1334"/>
                </a:cubicBezTo>
                <a:cubicBezTo>
                  <a:pt x="454" y="1337"/>
                  <a:pt x="459" y="1339"/>
                  <a:pt x="463" y="1340"/>
                </a:cubicBezTo>
                <a:cubicBezTo>
                  <a:pt x="468" y="1342"/>
                  <a:pt x="474" y="1345"/>
                  <a:pt x="479" y="1347"/>
                </a:cubicBezTo>
                <a:cubicBezTo>
                  <a:pt x="484" y="1350"/>
                  <a:pt x="490" y="1352"/>
                  <a:pt x="496" y="1354"/>
                </a:cubicBezTo>
                <a:cubicBezTo>
                  <a:pt x="500" y="1356"/>
                  <a:pt x="504" y="1356"/>
                  <a:pt x="509" y="1358"/>
                </a:cubicBezTo>
                <a:cubicBezTo>
                  <a:pt x="516" y="1360"/>
                  <a:pt x="522" y="1363"/>
                  <a:pt x="529" y="1366"/>
                </a:cubicBezTo>
                <a:cubicBezTo>
                  <a:pt x="534" y="1367"/>
                  <a:pt x="537" y="1367"/>
                  <a:pt x="543" y="1369"/>
                </a:cubicBezTo>
                <a:cubicBezTo>
                  <a:pt x="549" y="1370"/>
                  <a:pt x="557" y="1373"/>
                  <a:pt x="564" y="1375"/>
                </a:cubicBezTo>
                <a:cubicBezTo>
                  <a:pt x="568" y="1376"/>
                  <a:pt x="572" y="1377"/>
                  <a:pt x="576" y="1377"/>
                </a:cubicBezTo>
                <a:cubicBezTo>
                  <a:pt x="579" y="1378"/>
                  <a:pt x="583" y="1379"/>
                  <a:pt x="587" y="1380"/>
                </a:cubicBezTo>
                <a:cubicBezTo>
                  <a:pt x="591" y="1380"/>
                  <a:pt x="594" y="1381"/>
                  <a:pt x="598" y="1382"/>
                </a:cubicBezTo>
                <a:cubicBezTo>
                  <a:pt x="602" y="1382"/>
                  <a:pt x="605" y="1383"/>
                  <a:pt x="609" y="1383"/>
                </a:cubicBezTo>
                <a:cubicBezTo>
                  <a:pt x="615" y="1384"/>
                  <a:pt x="622" y="1387"/>
                  <a:pt x="629" y="1388"/>
                </a:cubicBezTo>
                <a:cubicBezTo>
                  <a:pt x="632" y="1388"/>
                  <a:pt x="633" y="1387"/>
                  <a:pt x="636" y="1388"/>
                </a:cubicBezTo>
                <a:cubicBezTo>
                  <a:pt x="640" y="1388"/>
                  <a:pt x="646" y="1389"/>
                  <a:pt x="651" y="1390"/>
                </a:cubicBezTo>
                <a:cubicBezTo>
                  <a:pt x="657" y="1391"/>
                  <a:pt x="661" y="1391"/>
                  <a:pt x="666" y="1391"/>
                </a:cubicBezTo>
                <a:cubicBezTo>
                  <a:pt x="670" y="1391"/>
                  <a:pt x="674" y="1392"/>
                  <a:pt x="678" y="1392"/>
                </a:cubicBezTo>
                <a:cubicBezTo>
                  <a:pt x="681" y="1392"/>
                  <a:pt x="684" y="1392"/>
                  <a:pt x="687" y="1392"/>
                </a:cubicBezTo>
                <a:cubicBezTo>
                  <a:pt x="689" y="1392"/>
                  <a:pt x="690" y="1394"/>
                  <a:pt x="693" y="1394"/>
                </a:cubicBezTo>
                <a:cubicBezTo>
                  <a:pt x="693" y="1394"/>
                  <a:pt x="696" y="1393"/>
                  <a:pt x="698" y="1393"/>
                </a:cubicBezTo>
                <a:cubicBezTo>
                  <a:pt x="702" y="1393"/>
                  <a:pt x="706" y="1393"/>
                  <a:pt x="709" y="1393"/>
                </a:cubicBezTo>
                <a:cubicBezTo>
                  <a:pt x="707" y="1393"/>
                  <a:pt x="714" y="1393"/>
                  <a:pt x="714" y="1393"/>
                </a:cubicBezTo>
                <a:cubicBezTo>
                  <a:pt x="716" y="1393"/>
                  <a:pt x="718" y="1395"/>
                  <a:pt x="719" y="1395"/>
                </a:cubicBezTo>
                <a:cubicBezTo>
                  <a:pt x="722" y="1395"/>
                  <a:pt x="727" y="1393"/>
                  <a:pt x="731" y="1393"/>
                </a:cubicBezTo>
                <a:cubicBezTo>
                  <a:pt x="734" y="1393"/>
                  <a:pt x="736" y="1394"/>
                  <a:pt x="739" y="1394"/>
                </a:cubicBezTo>
                <a:cubicBezTo>
                  <a:pt x="747" y="1393"/>
                  <a:pt x="755" y="1392"/>
                  <a:pt x="761" y="1389"/>
                </a:cubicBezTo>
                <a:cubicBezTo>
                  <a:pt x="765" y="1391"/>
                  <a:pt x="770" y="1391"/>
                  <a:pt x="775" y="1390"/>
                </a:cubicBezTo>
                <a:cubicBezTo>
                  <a:pt x="777" y="1390"/>
                  <a:pt x="780" y="1390"/>
                  <a:pt x="783" y="1389"/>
                </a:cubicBezTo>
                <a:cubicBezTo>
                  <a:pt x="786" y="1389"/>
                  <a:pt x="789" y="1388"/>
                  <a:pt x="792" y="1388"/>
                </a:cubicBezTo>
                <a:cubicBezTo>
                  <a:pt x="796" y="1387"/>
                  <a:pt x="806" y="1386"/>
                  <a:pt x="811" y="1386"/>
                </a:cubicBezTo>
                <a:cubicBezTo>
                  <a:pt x="814" y="1385"/>
                  <a:pt x="816" y="1387"/>
                  <a:pt x="818" y="1386"/>
                </a:cubicBezTo>
                <a:cubicBezTo>
                  <a:pt x="819" y="1386"/>
                  <a:pt x="819" y="1384"/>
                  <a:pt x="823" y="1384"/>
                </a:cubicBezTo>
                <a:cubicBezTo>
                  <a:pt x="827" y="1383"/>
                  <a:pt x="826" y="1385"/>
                  <a:pt x="831" y="1383"/>
                </a:cubicBezTo>
                <a:cubicBezTo>
                  <a:pt x="838" y="1382"/>
                  <a:pt x="844" y="1380"/>
                  <a:pt x="850" y="1378"/>
                </a:cubicBezTo>
                <a:cubicBezTo>
                  <a:pt x="857" y="1377"/>
                  <a:pt x="863" y="1375"/>
                  <a:pt x="870" y="1374"/>
                </a:cubicBezTo>
                <a:cubicBezTo>
                  <a:pt x="867" y="1380"/>
                  <a:pt x="873" y="1379"/>
                  <a:pt x="874" y="1382"/>
                </a:cubicBezTo>
                <a:cubicBezTo>
                  <a:pt x="878" y="1381"/>
                  <a:pt x="882" y="1380"/>
                  <a:pt x="886" y="1379"/>
                </a:cubicBezTo>
                <a:cubicBezTo>
                  <a:pt x="890" y="1379"/>
                  <a:pt x="893" y="1379"/>
                  <a:pt x="895" y="1380"/>
                </a:cubicBezTo>
                <a:cubicBezTo>
                  <a:pt x="887" y="1383"/>
                  <a:pt x="879" y="1384"/>
                  <a:pt x="871" y="1386"/>
                </a:cubicBezTo>
                <a:cubicBezTo>
                  <a:pt x="863" y="1388"/>
                  <a:pt x="856" y="1389"/>
                  <a:pt x="849" y="1391"/>
                </a:cubicBezTo>
                <a:cubicBezTo>
                  <a:pt x="846" y="1392"/>
                  <a:pt x="844" y="1394"/>
                  <a:pt x="841" y="1395"/>
                </a:cubicBezTo>
                <a:cubicBezTo>
                  <a:pt x="839" y="1395"/>
                  <a:pt x="837" y="1394"/>
                  <a:pt x="834" y="1395"/>
                </a:cubicBezTo>
                <a:cubicBezTo>
                  <a:pt x="832" y="1396"/>
                  <a:pt x="831" y="1398"/>
                  <a:pt x="829" y="1398"/>
                </a:cubicBezTo>
                <a:cubicBezTo>
                  <a:pt x="829" y="1398"/>
                  <a:pt x="826" y="1397"/>
                  <a:pt x="825" y="1397"/>
                </a:cubicBezTo>
                <a:cubicBezTo>
                  <a:pt x="811" y="1398"/>
                  <a:pt x="811" y="1405"/>
                  <a:pt x="802" y="1406"/>
                </a:cubicBezTo>
                <a:cubicBezTo>
                  <a:pt x="800" y="1404"/>
                  <a:pt x="809" y="1401"/>
                  <a:pt x="801" y="1402"/>
                </a:cubicBezTo>
                <a:cubicBezTo>
                  <a:pt x="801" y="1408"/>
                  <a:pt x="797" y="1402"/>
                  <a:pt x="798" y="1402"/>
                </a:cubicBezTo>
                <a:cubicBezTo>
                  <a:pt x="794" y="1402"/>
                  <a:pt x="790" y="1404"/>
                  <a:pt x="786" y="1405"/>
                </a:cubicBezTo>
                <a:cubicBezTo>
                  <a:pt x="780" y="1406"/>
                  <a:pt x="774" y="1407"/>
                  <a:pt x="767" y="1408"/>
                </a:cubicBezTo>
                <a:cubicBezTo>
                  <a:pt x="764" y="1408"/>
                  <a:pt x="760" y="1409"/>
                  <a:pt x="757" y="1409"/>
                </a:cubicBezTo>
                <a:cubicBezTo>
                  <a:pt x="754" y="1409"/>
                  <a:pt x="750" y="1409"/>
                  <a:pt x="747" y="1410"/>
                </a:cubicBezTo>
                <a:cubicBezTo>
                  <a:pt x="742" y="1410"/>
                  <a:pt x="736" y="1411"/>
                  <a:pt x="731" y="1412"/>
                </a:cubicBezTo>
                <a:cubicBezTo>
                  <a:pt x="728" y="1412"/>
                  <a:pt x="726" y="1413"/>
                  <a:pt x="723" y="1413"/>
                </a:cubicBezTo>
                <a:cubicBezTo>
                  <a:pt x="721" y="1412"/>
                  <a:pt x="718" y="1412"/>
                  <a:pt x="716" y="1411"/>
                </a:cubicBezTo>
                <a:cubicBezTo>
                  <a:pt x="718" y="1409"/>
                  <a:pt x="723" y="1410"/>
                  <a:pt x="727" y="1409"/>
                </a:cubicBezTo>
                <a:cubicBezTo>
                  <a:pt x="731" y="1409"/>
                  <a:pt x="735" y="1409"/>
                  <a:pt x="735" y="1406"/>
                </a:cubicBezTo>
                <a:cubicBezTo>
                  <a:pt x="730" y="1408"/>
                  <a:pt x="725" y="1406"/>
                  <a:pt x="723" y="1407"/>
                </a:cubicBezTo>
                <a:cubicBezTo>
                  <a:pt x="720" y="1407"/>
                  <a:pt x="719" y="1408"/>
                  <a:pt x="716" y="1408"/>
                </a:cubicBezTo>
                <a:cubicBezTo>
                  <a:pt x="711" y="1409"/>
                  <a:pt x="704" y="1406"/>
                  <a:pt x="700" y="1409"/>
                </a:cubicBezTo>
                <a:cubicBezTo>
                  <a:pt x="703" y="1410"/>
                  <a:pt x="708" y="1410"/>
                  <a:pt x="707" y="1412"/>
                </a:cubicBezTo>
                <a:cubicBezTo>
                  <a:pt x="703" y="1413"/>
                  <a:pt x="700" y="1413"/>
                  <a:pt x="697" y="1413"/>
                </a:cubicBezTo>
                <a:cubicBezTo>
                  <a:pt x="695" y="1413"/>
                  <a:pt x="693" y="1413"/>
                  <a:pt x="691" y="1412"/>
                </a:cubicBezTo>
                <a:cubicBezTo>
                  <a:pt x="690" y="1412"/>
                  <a:pt x="688" y="1412"/>
                  <a:pt x="686" y="1412"/>
                </a:cubicBezTo>
                <a:cubicBezTo>
                  <a:pt x="683" y="1412"/>
                  <a:pt x="680" y="1413"/>
                  <a:pt x="677" y="1413"/>
                </a:cubicBezTo>
                <a:cubicBezTo>
                  <a:pt x="672" y="1413"/>
                  <a:pt x="665" y="1412"/>
                  <a:pt x="658" y="1411"/>
                </a:cubicBezTo>
                <a:cubicBezTo>
                  <a:pt x="656" y="1411"/>
                  <a:pt x="656" y="1412"/>
                  <a:pt x="654" y="1412"/>
                </a:cubicBezTo>
                <a:cubicBezTo>
                  <a:pt x="651" y="1412"/>
                  <a:pt x="649" y="1411"/>
                  <a:pt x="646" y="1411"/>
                </a:cubicBezTo>
                <a:cubicBezTo>
                  <a:pt x="642" y="1412"/>
                  <a:pt x="628" y="1410"/>
                  <a:pt x="625" y="1409"/>
                </a:cubicBezTo>
                <a:cubicBezTo>
                  <a:pt x="624" y="1409"/>
                  <a:pt x="624" y="1407"/>
                  <a:pt x="623" y="1406"/>
                </a:cubicBezTo>
                <a:cubicBezTo>
                  <a:pt x="621" y="1406"/>
                  <a:pt x="616" y="1405"/>
                  <a:pt x="616" y="1406"/>
                </a:cubicBezTo>
                <a:cubicBezTo>
                  <a:pt x="618" y="1407"/>
                  <a:pt x="620" y="1407"/>
                  <a:pt x="619" y="1408"/>
                </a:cubicBezTo>
                <a:cubicBezTo>
                  <a:pt x="609" y="1409"/>
                  <a:pt x="594" y="1406"/>
                  <a:pt x="586" y="1404"/>
                </a:cubicBezTo>
                <a:cubicBezTo>
                  <a:pt x="584" y="1404"/>
                  <a:pt x="580" y="1404"/>
                  <a:pt x="577" y="1404"/>
                </a:cubicBezTo>
                <a:cubicBezTo>
                  <a:pt x="575" y="1404"/>
                  <a:pt x="575" y="1403"/>
                  <a:pt x="572" y="1402"/>
                </a:cubicBezTo>
                <a:cubicBezTo>
                  <a:pt x="563" y="1401"/>
                  <a:pt x="553" y="1398"/>
                  <a:pt x="543" y="1396"/>
                </a:cubicBezTo>
                <a:cubicBezTo>
                  <a:pt x="533" y="1394"/>
                  <a:pt x="523" y="1390"/>
                  <a:pt x="514" y="1388"/>
                </a:cubicBezTo>
                <a:cubicBezTo>
                  <a:pt x="511" y="1388"/>
                  <a:pt x="510" y="1389"/>
                  <a:pt x="508" y="1388"/>
                </a:cubicBezTo>
                <a:cubicBezTo>
                  <a:pt x="508" y="1388"/>
                  <a:pt x="505" y="1386"/>
                  <a:pt x="503" y="1386"/>
                </a:cubicBezTo>
                <a:cubicBezTo>
                  <a:pt x="502" y="1386"/>
                  <a:pt x="493" y="1385"/>
                  <a:pt x="497" y="1383"/>
                </a:cubicBezTo>
                <a:cubicBezTo>
                  <a:pt x="490" y="1380"/>
                  <a:pt x="492" y="1386"/>
                  <a:pt x="486" y="1383"/>
                </a:cubicBezTo>
                <a:cubicBezTo>
                  <a:pt x="482" y="1379"/>
                  <a:pt x="472" y="1377"/>
                  <a:pt x="465" y="1373"/>
                </a:cubicBezTo>
                <a:cubicBezTo>
                  <a:pt x="462" y="1372"/>
                  <a:pt x="462" y="1369"/>
                  <a:pt x="459" y="1369"/>
                </a:cubicBezTo>
                <a:cubicBezTo>
                  <a:pt x="456" y="1372"/>
                  <a:pt x="448" y="1365"/>
                  <a:pt x="442" y="1364"/>
                </a:cubicBezTo>
                <a:cubicBezTo>
                  <a:pt x="438" y="1363"/>
                  <a:pt x="434" y="1363"/>
                  <a:pt x="431" y="1362"/>
                </a:cubicBezTo>
                <a:cubicBezTo>
                  <a:pt x="429" y="1361"/>
                  <a:pt x="426" y="1358"/>
                  <a:pt x="424" y="1356"/>
                </a:cubicBezTo>
                <a:cubicBezTo>
                  <a:pt x="421" y="1355"/>
                  <a:pt x="417" y="1352"/>
                  <a:pt x="414" y="1351"/>
                </a:cubicBezTo>
                <a:cubicBezTo>
                  <a:pt x="410" y="1349"/>
                  <a:pt x="406" y="1349"/>
                  <a:pt x="402" y="1347"/>
                </a:cubicBezTo>
                <a:cubicBezTo>
                  <a:pt x="399" y="1345"/>
                  <a:pt x="397" y="1342"/>
                  <a:pt x="394" y="1340"/>
                </a:cubicBezTo>
                <a:cubicBezTo>
                  <a:pt x="389" y="1339"/>
                  <a:pt x="395" y="1344"/>
                  <a:pt x="391" y="1343"/>
                </a:cubicBezTo>
                <a:cubicBezTo>
                  <a:pt x="389" y="1341"/>
                  <a:pt x="386" y="1340"/>
                  <a:pt x="383" y="1339"/>
                </a:cubicBezTo>
                <a:cubicBezTo>
                  <a:pt x="381" y="1338"/>
                  <a:pt x="378" y="1336"/>
                  <a:pt x="375" y="1334"/>
                </a:cubicBezTo>
                <a:cubicBezTo>
                  <a:pt x="372" y="1332"/>
                  <a:pt x="372" y="1330"/>
                  <a:pt x="368" y="1328"/>
                </a:cubicBezTo>
                <a:cubicBezTo>
                  <a:pt x="366" y="1327"/>
                  <a:pt x="363" y="1326"/>
                  <a:pt x="360" y="1324"/>
                </a:cubicBezTo>
                <a:cubicBezTo>
                  <a:pt x="352" y="1320"/>
                  <a:pt x="340" y="1312"/>
                  <a:pt x="333" y="1307"/>
                </a:cubicBezTo>
                <a:cubicBezTo>
                  <a:pt x="329" y="1304"/>
                  <a:pt x="327" y="1301"/>
                  <a:pt x="324" y="1298"/>
                </a:cubicBezTo>
                <a:cubicBezTo>
                  <a:pt x="322" y="1297"/>
                  <a:pt x="318" y="1296"/>
                  <a:pt x="316" y="1294"/>
                </a:cubicBezTo>
                <a:cubicBezTo>
                  <a:pt x="314" y="1293"/>
                  <a:pt x="312" y="1290"/>
                  <a:pt x="309" y="1289"/>
                </a:cubicBezTo>
                <a:cubicBezTo>
                  <a:pt x="307" y="1287"/>
                  <a:pt x="303" y="1286"/>
                  <a:pt x="301" y="1285"/>
                </a:cubicBezTo>
                <a:cubicBezTo>
                  <a:pt x="299" y="1283"/>
                  <a:pt x="297" y="1280"/>
                  <a:pt x="294" y="1278"/>
                </a:cubicBezTo>
                <a:cubicBezTo>
                  <a:pt x="294" y="1278"/>
                  <a:pt x="292" y="1278"/>
                  <a:pt x="290" y="1276"/>
                </a:cubicBezTo>
                <a:cubicBezTo>
                  <a:pt x="287" y="1274"/>
                  <a:pt x="287" y="1272"/>
                  <a:pt x="285" y="1271"/>
                </a:cubicBezTo>
                <a:cubicBezTo>
                  <a:pt x="282" y="1268"/>
                  <a:pt x="279" y="1268"/>
                  <a:pt x="277" y="1266"/>
                </a:cubicBezTo>
                <a:cubicBezTo>
                  <a:pt x="274" y="1264"/>
                  <a:pt x="274" y="1261"/>
                  <a:pt x="271" y="1259"/>
                </a:cubicBezTo>
                <a:cubicBezTo>
                  <a:pt x="269" y="1258"/>
                  <a:pt x="266" y="1257"/>
                  <a:pt x="265" y="1256"/>
                </a:cubicBezTo>
                <a:cubicBezTo>
                  <a:pt x="262" y="1254"/>
                  <a:pt x="261" y="1251"/>
                  <a:pt x="259" y="1249"/>
                </a:cubicBezTo>
                <a:cubicBezTo>
                  <a:pt x="255" y="1246"/>
                  <a:pt x="252" y="1243"/>
                  <a:pt x="248" y="1240"/>
                </a:cubicBezTo>
                <a:cubicBezTo>
                  <a:pt x="244" y="1236"/>
                  <a:pt x="240" y="1233"/>
                  <a:pt x="237" y="1229"/>
                </a:cubicBezTo>
                <a:cubicBezTo>
                  <a:pt x="235" y="1228"/>
                  <a:pt x="233" y="1226"/>
                  <a:pt x="231" y="1224"/>
                </a:cubicBezTo>
                <a:cubicBezTo>
                  <a:pt x="229" y="1222"/>
                  <a:pt x="227" y="1220"/>
                  <a:pt x="225" y="1219"/>
                </a:cubicBezTo>
                <a:cubicBezTo>
                  <a:pt x="221" y="1215"/>
                  <a:pt x="218" y="1211"/>
                  <a:pt x="214" y="1208"/>
                </a:cubicBezTo>
                <a:cubicBezTo>
                  <a:pt x="213" y="1206"/>
                  <a:pt x="211" y="1202"/>
                  <a:pt x="209" y="1200"/>
                </a:cubicBezTo>
                <a:cubicBezTo>
                  <a:pt x="206" y="1198"/>
                  <a:pt x="205" y="1199"/>
                  <a:pt x="203" y="1196"/>
                </a:cubicBezTo>
                <a:cubicBezTo>
                  <a:pt x="201" y="1194"/>
                  <a:pt x="201" y="1193"/>
                  <a:pt x="199" y="1190"/>
                </a:cubicBezTo>
                <a:cubicBezTo>
                  <a:pt x="197" y="1188"/>
                  <a:pt x="194" y="1186"/>
                  <a:pt x="194" y="1185"/>
                </a:cubicBezTo>
                <a:cubicBezTo>
                  <a:pt x="192" y="1183"/>
                  <a:pt x="193" y="1181"/>
                  <a:pt x="190" y="1179"/>
                </a:cubicBezTo>
                <a:cubicBezTo>
                  <a:pt x="189" y="1177"/>
                  <a:pt x="186" y="1176"/>
                  <a:pt x="185" y="1174"/>
                </a:cubicBezTo>
                <a:cubicBezTo>
                  <a:pt x="184" y="1173"/>
                  <a:pt x="178" y="1165"/>
                  <a:pt x="177" y="1162"/>
                </a:cubicBezTo>
                <a:cubicBezTo>
                  <a:pt x="174" y="1159"/>
                  <a:pt x="172" y="1156"/>
                  <a:pt x="169" y="1152"/>
                </a:cubicBezTo>
                <a:cubicBezTo>
                  <a:pt x="166" y="1149"/>
                  <a:pt x="163" y="1145"/>
                  <a:pt x="160" y="1140"/>
                </a:cubicBezTo>
                <a:cubicBezTo>
                  <a:pt x="157" y="1136"/>
                  <a:pt x="154" y="1132"/>
                  <a:pt x="151" y="1127"/>
                </a:cubicBezTo>
                <a:cubicBezTo>
                  <a:pt x="148" y="1123"/>
                  <a:pt x="145" y="1118"/>
                  <a:pt x="142" y="1113"/>
                </a:cubicBezTo>
                <a:cubicBezTo>
                  <a:pt x="139" y="1109"/>
                  <a:pt x="136" y="1104"/>
                  <a:pt x="133" y="1099"/>
                </a:cubicBezTo>
                <a:cubicBezTo>
                  <a:pt x="131" y="1095"/>
                  <a:pt x="128" y="1090"/>
                  <a:pt x="126" y="1086"/>
                </a:cubicBezTo>
                <a:cubicBezTo>
                  <a:pt x="120" y="1077"/>
                  <a:pt x="115" y="1070"/>
                  <a:pt x="112" y="1064"/>
                </a:cubicBezTo>
                <a:cubicBezTo>
                  <a:pt x="110" y="1061"/>
                  <a:pt x="107" y="1058"/>
                  <a:pt x="106" y="1055"/>
                </a:cubicBezTo>
                <a:cubicBezTo>
                  <a:pt x="106" y="1055"/>
                  <a:pt x="106" y="1052"/>
                  <a:pt x="106" y="1052"/>
                </a:cubicBezTo>
                <a:cubicBezTo>
                  <a:pt x="106" y="1048"/>
                  <a:pt x="103" y="1045"/>
                  <a:pt x="101" y="1041"/>
                </a:cubicBezTo>
                <a:cubicBezTo>
                  <a:pt x="99" y="1037"/>
                  <a:pt x="96" y="1030"/>
                  <a:pt x="94" y="1026"/>
                </a:cubicBezTo>
                <a:cubicBezTo>
                  <a:pt x="92" y="1021"/>
                  <a:pt x="91" y="1015"/>
                  <a:pt x="89" y="1011"/>
                </a:cubicBezTo>
                <a:cubicBezTo>
                  <a:pt x="88" y="1010"/>
                  <a:pt x="86" y="1008"/>
                  <a:pt x="85" y="1005"/>
                </a:cubicBezTo>
                <a:cubicBezTo>
                  <a:pt x="84" y="1003"/>
                  <a:pt x="85" y="1002"/>
                  <a:pt x="84" y="1000"/>
                </a:cubicBezTo>
                <a:cubicBezTo>
                  <a:pt x="82" y="996"/>
                  <a:pt x="80" y="992"/>
                  <a:pt x="79" y="987"/>
                </a:cubicBezTo>
                <a:cubicBezTo>
                  <a:pt x="77" y="983"/>
                  <a:pt x="75" y="978"/>
                  <a:pt x="73" y="973"/>
                </a:cubicBezTo>
                <a:cubicBezTo>
                  <a:pt x="72" y="968"/>
                  <a:pt x="70" y="963"/>
                  <a:pt x="68" y="957"/>
                </a:cubicBezTo>
                <a:cubicBezTo>
                  <a:pt x="66" y="952"/>
                  <a:pt x="64" y="946"/>
                  <a:pt x="63" y="941"/>
                </a:cubicBezTo>
                <a:cubicBezTo>
                  <a:pt x="61" y="936"/>
                  <a:pt x="60" y="930"/>
                  <a:pt x="58" y="925"/>
                </a:cubicBezTo>
                <a:cubicBezTo>
                  <a:pt x="56" y="920"/>
                  <a:pt x="53" y="917"/>
                  <a:pt x="52" y="912"/>
                </a:cubicBezTo>
                <a:cubicBezTo>
                  <a:pt x="49" y="903"/>
                  <a:pt x="48" y="895"/>
                  <a:pt x="46" y="891"/>
                </a:cubicBezTo>
                <a:cubicBezTo>
                  <a:pt x="45" y="891"/>
                  <a:pt x="44" y="892"/>
                  <a:pt x="44" y="891"/>
                </a:cubicBezTo>
                <a:cubicBezTo>
                  <a:pt x="44" y="891"/>
                  <a:pt x="43" y="888"/>
                  <a:pt x="42" y="888"/>
                </a:cubicBezTo>
                <a:cubicBezTo>
                  <a:pt x="41" y="888"/>
                  <a:pt x="40" y="891"/>
                  <a:pt x="39" y="890"/>
                </a:cubicBezTo>
                <a:cubicBezTo>
                  <a:pt x="37" y="889"/>
                  <a:pt x="35" y="882"/>
                  <a:pt x="34" y="884"/>
                </a:cubicBezTo>
                <a:cubicBezTo>
                  <a:pt x="32" y="885"/>
                  <a:pt x="31" y="892"/>
                  <a:pt x="32" y="898"/>
                </a:cubicBezTo>
                <a:cubicBezTo>
                  <a:pt x="32" y="901"/>
                  <a:pt x="35" y="904"/>
                  <a:pt x="36" y="908"/>
                </a:cubicBezTo>
                <a:cubicBezTo>
                  <a:pt x="37" y="911"/>
                  <a:pt x="36" y="912"/>
                  <a:pt x="37" y="915"/>
                </a:cubicBezTo>
                <a:cubicBezTo>
                  <a:pt x="37" y="918"/>
                  <a:pt x="38" y="918"/>
                  <a:pt x="39" y="921"/>
                </a:cubicBezTo>
                <a:cubicBezTo>
                  <a:pt x="40" y="924"/>
                  <a:pt x="39" y="925"/>
                  <a:pt x="40" y="928"/>
                </a:cubicBezTo>
                <a:cubicBezTo>
                  <a:pt x="41" y="932"/>
                  <a:pt x="44" y="937"/>
                  <a:pt x="45" y="942"/>
                </a:cubicBezTo>
                <a:cubicBezTo>
                  <a:pt x="46" y="945"/>
                  <a:pt x="47" y="950"/>
                  <a:pt x="48" y="954"/>
                </a:cubicBezTo>
                <a:cubicBezTo>
                  <a:pt x="50" y="958"/>
                  <a:pt x="51" y="962"/>
                  <a:pt x="53" y="966"/>
                </a:cubicBezTo>
                <a:cubicBezTo>
                  <a:pt x="55" y="972"/>
                  <a:pt x="58" y="978"/>
                  <a:pt x="60" y="983"/>
                </a:cubicBezTo>
                <a:cubicBezTo>
                  <a:pt x="62" y="989"/>
                  <a:pt x="63" y="992"/>
                  <a:pt x="65" y="997"/>
                </a:cubicBezTo>
                <a:cubicBezTo>
                  <a:pt x="68" y="1003"/>
                  <a:pt x="70" y="1010"/>
                  <a:pt x="73" y="1018"/>
                </a:cubicBezTo>
                <a:cubicBezTo>
                  <a:pt x="76" y="1025"/>
                  <a:pt x="79" y="1033"/>
                  <a:pt x="82" y="1040"/>
                </a:cubicBezTo>
                <a:cubicBezTo>
                  <a:pt x="85" y="1048"/>
                  <a:pt x="89" y="1055"/>
                  <a:pt x="92" y="1062"/>
                </a:cubicBezTo>
                <a:cubicBezTo>
                  <a:pt x="95" y="1068"/>
                  <a:pt x="98" y="1075"/>
                  <a:pt x="102" y="1079"/>
                </a:cubicBezTo>
                <a:cubicBezTo>
                  <a:pt x="103" y="1081"/>
                  <a:pt x="105" y="1083"/>
                  <a:pt x="107" y="1085"/>
                </a:cubicBezTo>
                <a:cubicBezTo>
                  <a:pt x="109" y="1089"/>
                  <a:pt x="111" y="1094"/>
                  <a:pt x="114" y="1099"/>
                </a:cubicBezTo>
                <a:cubicBezTo>
                  <a:pt x="115" y="1102"/>
                  <a:pt x="116" y="1104"/>
                  <a:pt x="117" y="1106"/>
                </a:cubicBezTo>
                <a:cubicBezTo>
                  <a:pt x="118" y="1109"/>
                  <a:pt x="119" y="1111"/>
                  <a:pt x="121" y="1113"/>
                </a:cubicBezTo>
                <a:cubicBezTo>
                  <a:pt x="122" y="1115"/>
                  <a:pt x="125" y="1117"/>
                  <a:pt x="127" y="1120"/>
                </a:cubicBezTo>
                <a:cubicBezTo>
                  <a:pt x="128" y="1122"/>
                  <a:pt x="130" y="1126"/>
                  <a:pt x="131" y="1128"/>
                </a:cubicBezTo>
                <a:cubicBezTo>
                  <a:pt x="133" y="1130"/>
                  <a:pt x="134" y="1133"/>
                  <a:pt x="136" y="1136"/>
                </a:cubicBezTo>
                <a:cubicBezTo>
                  <a:pt x="138" y="1139"/>
                  <a:pt x="140" y="1142"/>
                  <a:pt x="142" y="1145"/>
                </a:cubicBezTo>
                <a:cubicBezTo>
                  <a:pt x="145" y="1149"/>
                  <a:pt x="149" y="1154"/>
                  <a:pt x="153" y="1158"/>
                </a:cubicBezTo>
                <a:cubicBezTo>
                  <a:pt x="157" y="1163"/>
                  <a:pt x="161" y="1167"/>
                  <a:pt x="165" y="1171"/>
                </a:cubicBezTo>
                <a:cubicBezTo>
                  <a:pt x="166" y="1173"/>
                  <a:pt x="168" y="1177"/>
                  <a:pt x="170" y="1179"/>
                </a:cubicBezTo>
                <a:cubicBezTo>
                  <a:pt x="175" y="1187"/>
                  <a:pt x="183" y="1195"/>
                  <a:pt x="187" y="1200"/>
                </a:cubicBezTo>
                <a:cubicBezTo>
                  <a:pt x="189" y="1203"/>
                  <a:pt x="190" y="1206"/>
                  <a:pt x="192" y="1208"/>
                </a:cubicBezTo>
                <a:cubicBezTo>
                  <a:pt x="195" y="1213"/>
                  <a:pt x="201" y="1217"/>
                  <a:pt x="202" y="1219"/>
                </a:cubicBezTo>
                <a:cubicBezTo>
                  <a:pt x="208" y="1225"/>
                  <a:pt x="207" y="1229"/>
                  <a:pt x="214" y="1230"/>
                </a:cubicBezTo>
                <a:cubicBezTo>
                  <a:pt x="216" y="1232"/>
                  <a:pt x="218" y="1235"/>
                  <a:pt x="219" y="1237"/>
                </a:cubicBezTo>
                <a:cubicBezTo>
                  <a:pt x="220" y="1240"/>
                  <a:pt x="221" y="1242"/>
                  <a:pt x="223" y="1244"/>
                </a:cubicBezTo>
                <a:cubicBezTo>
                  <a:pt x="224" y="1245"/>
                  <a:pt x="228" y="1248"/>
                  <a:pt x="230" y="1250"/>
                </a:cubicBezTo>
                <a:cubicBezTo>
                  <a:pt x="232" y="1251"/>
                  <a:pt x="234" y="1255"/>
                  <a:pt x="234" y="1256"/>
                </a:cubicBezTo>
                <a:cubicBezTo>
                  <a:pt x="230" y="1253"/>
                  <a:pt x="224" y="1247"/>
                  <a:pt x="219" y="1242"/>
                </a:cubicBezTo>
                <a:cubicBezTo>
                  <a:pt x="213" y="1237"/>
                  <a:pt x="208" y="1232"/>
                  <a:pt x="205" y="1229"/>
                </a:cubicBezTo>
                <a:cubicBezTo>
                  <a:pt x="201" y="1225"/>
                  <a:pt x="197" y="1221"/>
                  <a:pt x="193" y="1217"/>
                </a:cubicBezTo>
                <a:cubicBezTo>
                  <a:pt x="189" y="1213"/>
                  <a:pt x="186" y="1209"/>
                  <a:pt x="183" y="1206"/>
                </a:cubicBezTo>
                <a:cubicBezTo>
                  <a:pt x="181" y="1204"/>
                  <a:pt x="178" y="1204"/>
                  <a:pt x="176" y="1202"/>
                </a:cubicBezTo>
                <a:cubicBezTo>
                  <a:pt x="175" y="1201"/>
                  <a:pt x="173" y="1199"/>
                  <a:pt x="172" y="1199"/>
                </a:cubicBezTo>
                <a:cubicBezTo>
                  <a:pt x="166" y="1194"/>
                  <a:pt x="167" y="1191"/>
                  <a:pt x="163" y="1186"/>
                </a:cubicBezTo>
                <a:cubicBezTo>
                  <a:pt x="160" y="1182"/>
                  <a:pt x="155" y="1180"/>
                  <a:pt x="150" y="1175"/>
                </a:cubicBezTo>
                <a:cubicBezTo>
                  <a:pt x="147" y="1172"/>
                  <a:pt x="145" y="1167"/>
                  <a:pt x="142" y="1163"/>
                </a:cubicBezTo>
                <a:cubicBezTo>
                  <a:pt x="140" y="1162"/>
                  <a:pt x="138" y="1160"/>
                  <a:pt x="136" y="1158"/>
                </a:cubicBezTo>
                <a:cubicBezTo>
                  <a:pt x="134" y="1156"/>
                  <a:pt x="132" y="1152"/>
                  <a:pt x="130" y="1150"/>
                </a:cubicBezTo>
                <a:cubicBezTo>
                  <a:pt x="128" y="1148"/>
                  <a:pt x="125" y="1146"/>
                  <a:pt x="123" y="1144"/>
                </a:cubicBezTo>
                <a:cubicBezTo>
                  <a:pt x="120" y="1142"/>
                  <a:pt x="118" y="1141"/>
                  <a:pt x="115" y="1138"/>
                </a:cubicBezTo>
                <a:cubicBezTo>
                  <a:pt x="113" y="1140"/>
                  <a:pt x="117" y="1144"/>
                  <a:pt x="115" y="1145"/>
                </a:cubicBezTo>
                <a:cubicBezTo>
                  <a:pt x="115" y="1145"/>
                  <a:pt x="110" y="1138"/>
                  <a:pt x="109" y="1142"/>
                </a:cubicBezTo>
                <a:cubicBezTo>
                  <a:pt x="112" y="1151"/>
                  <a:pt x="118" y="1157"/>
                  <a:pt x="123" y="1165"/>
                </a:cubicBezTo>
                <a:cubicBezTo>
                  <a:pt x="128" y="1170"/>
                  <a:pt x="132" y="1177"/>
                  <a:pt x="136" y="1182"/>
                </a:cubicBezTo>
                <a:cubicBezTo>
                  <a:pt x="137" y="1184"/>
                  <a:pt x="139" y="1183"/>
                  <a:pt x="140" y="1185"/>
                </a:cubicBezTo>
                <a:cubicBezTo>
                  <a:pt x="142" y="1187"/>
                  <a:pt x="142" y="1189"/>
                  <a:pt x="144" y="1192"/>
                </a:cubicBezTo>
                <a:cubicBezTo>
                  <a:pt x="148" y="1196"/>
                  <a:pt x="153" y="1201"/>
                  <a:pt x="157" y="1206"/>
                </a:cubicBezTo>
                <a:cubicBezTo>
                  <a:pt x="162" y="1210"/>
                  <a:pt x="165" y="1215"/>
                  <a:pt x="170" y="1220"/>
                </a:cubicBezTo>
                <a:cubicBezTo>
                  <a:pt x="172" y="1223"/>
                  <a:pt x="176" y="1225"/>
                  <a:pt x="178" y="1228"/>
                </a:cubicBezTo>
                <a:cubicBezTo>
                  <a:pt x="186" y="1235"/>
                  <a:pt x="193" y="1245"/>
                  <a:pt x="202" y="1252"/>
                </a:cubicBezTo>
                <a:cubicBezTo>
                  <a:pt x="205" y="1255"/>
                  <a:pt x="208" y="1257"/>
                  <a:pt x="211" y="1259"/>
                </a:cubicBezTo>
                <a:cubicBezTo>
                  <a:pt x="217" y="1264"/>
                  <a:pt x="223" y="1271"/>
                  <a:pt x="229" y="1276"/>
                </a:cubicBezTo>
                <a:cubicBezTo>
                  <a:pt x="232" y="1279"/>
                  <a:pt x="236" y="1281"/>
                  <a:pt x="240" y="1284"/>
                </a:cubicBezTo>
                <a:cubicBezTo>
                  <a:pt x="245" y="1288"/>
                  <a:pt x="251" y="1293"/>
                  <a:pt x="256" y="1298"/>
                </a:cubicBezTo>
                <a:cubicBezTo>
                  <a:pt x="262" y="1302"/>
                  <a:pt x="268" y="1307"/>
                  <a:pt x="273" y="1311"/>
                </a:cubicBezTo>
                <a:cubicBezTo>
                  <a:pt x="276" y="1313"/>
                  <a:pt x="279" y="1316"/>
                  <a:pt x="283" y="1318"/>
                </a:cubicBezTo>
                <a:cubicBezTo>
                  <a:pt x="286" y="1320"/>
                  <a:pt x="290" y="1323"/>
                  <a:pt x="293" y="1325"/>
                </a:cubicBezTo>
                <a:cubicBezTo>
                  <a:pt x="301" y="1329"/>
                  <a:pt x="308" y="1334"/>
                  <a:pt x="313" y="1337"/>
                </a:cubicBezTo>
                <a:cubicBezTo>
                  <a:pt x="316" y="1339"/>
                  <a:pt x="317" y="1341"/>
                  <a:pt x="319" y="1342"/>
                </a:cubicBezTo>
                <a:cubicBezTo>
                  <a:pt x="319" y="1342"/>
                  <a:pt x="323" y="1343"/>
                  <a:pt x="326" y="1344"/>
                </a:cubicBezTo>
                <a:cubicBezTo>
                  <a:pt x="328" y="1346"/>
                  <a:pt x="327" y="1347"/>
                  <a:pt x="330" y="1348"/>
                </a:cubicBezTo>
                <a:cubicBezTo>
                  <a:pt x="332" y="1349"/>
                  <a:pt x="335" y="1349"/>
                  <a:pt x="337" y="1351"/>
                </a:cubicBezTo>
                <a:cubicBezTo>
                  <a:pt x="338" y="1351"/>
                  <a:pt x="339" y="1353"/>
                  <a:pt x="342" y="1354"/>
                </a:cubicBezTo>
                <a:cubicBezTo>
                  <a:pt x="348" y="1358"/>
                  <a:pt x="355" y="1362"/>
                  <a:pt x="362" y="1366"/>
                </a:cubicBezTo>
                <a:cubicBezTo>
                  <a:pt x="366" y="1368"/>
                  <a:pt x="369" y="1370"/>
                  <a:pt x="373" y="1372"/>
                </a:cubicBezTo>
                <a:cubicBezTo>
                  <a:pt x="376" y="1374"/>
                  <a:pt x="380" y="1375"/>
                  <a:pt x="383" y="1377"/>
                </a:cubicBezTo>
                <a:cubicBezTo>
                  <a:pt x="386" y="1378"/>
                  <a:pt x="389" y="1378"/>
                  <a:pt x="392" y="1379"/>
                </a:cubicBezTo>
                <a:cubicBezTo>
                  <a:pt x="396" y="1382"/>
                  <a:pt x="400" y="1385"/>
                  <a:pt x="405" y="1388"/>
                </a:cubicBezTo>
                <a:cubicBezTo>
                  <a:pt x="409" y="1390"/>
                  <a:pt x="413" y="1391"/>
                  <a:pt x="419" y="1393"/>
                </a:cubicBezTo>
                <a:cubicBezTo>
                  <a:pt x="421" y="1394"/>
                  <a:pt x="421" y="1396"/>
                  <a:pt x="425" y="1397"/>
                </a:cubicBezTo>
                <a:cubicBezTo>
                  <a:pt x="430" y="1399"/>
                  <a:pt x="432" y="1400"/>
                  <a:pt x="437" y="1402"/>
                </a:cubicBezTo>
                <a:cubicBezTo>
                  <a:pt x="440" y="1403"/>
                  <a:pt x="441" y="1402"/>
                  <a:pt x="444" y="1404"/>
                </a:cubicBezTo>
                <a:cubicBezTo>
                  <a:pt x="448" y="1406"/>
                  <a:pt x="452" y="1408"/>
                  <a:pt x="456" y="1410"/>
                </a:cubicBezTo>
                <a:cubicBezTo>
                  <a:pt x="459" y="1411"/>
                  <a:pt x="462" y="1410"/>
                  <a:pt x="466" y="1411"/>
                </a:cubicBezTo>
                <a:cubicBezTo>
                  <a:pt x="467" y="1411"/>
                  <a:pt x="469" y="1412"/>
                  <a:pt x="471" y="1413"/>
                </a:cubicBezTo>
                <a:cubicBezTo>
                  <a:pt x="479" y="1417"/>
                  <a:pt x="491" y="1421"/>
                  <a:pt x="503" y="1424"/>
                </a:cubicBezTo>
                <a:cubicBezTo>
                  <a:pt x="509" y="1426"/>
                  <a:pt x="515" y="1427"/>
                  <a:pt x="520" y="1429"/>
                </a:cubicBezTo>
                <a:cubicBezTo>
                  <a:pt x="526" y="1430"/>
                  <a:pt x="531" y="1431"/>
                  <a:pt x="535" y="1432"/>
                </a:cubicBezTo>
                <a:cubicBezTo>
                  <a:pt x="538" y="1433"/>
                  <a:pt x="538" y="1434"/>
                  <a:pt x="541" y="1434"/>
                </a:cubicBezTo>
                <a:cubicBezTo>
                  <a:pt x="541" y="1434"/>
                  <a:pt x="542" y="1433"/>
                  <a:pt x="543" y="1433"/>
                </a:cubicBezTo>
                <a:cubicBezTo>
                  <a:pt x="550" y="1433"/>
                  <a:pt x="556" y="1438"/>
                  <a:pt x="561" y="1439"/>
                </a:cubicBezTo>
                <a:cubicBezTo>
                  <a:pt x="565" y="1440"/>
                  <a:pt x="569" y="1439"/>
                  <a:pt x="574" y="1440"/>
                </a:cubicBezTo>
                <a:cubicBezTo>
                  <a:pt x="581" y="1441"/>
                  <a:pt x="588" y="1443"/>
                  <a:pt x="598" y="1445"/>
                </a:cubicBezTo>
                <a:cubicBezTo>
                  <a:pt x="602" y="1445"/>
                  <a:pt x="608" y="1446"/>
                  <a:pt x="613" y="1446"/>
                </a:cubicBezTo>
                <a:cubicBezTo>
                  <a:pt x="618" y="1446"/>
                  <a:pt x="623" y="1447"/>
                  <a:pt x="627" y="1447"/>
                </a:cubicBezTo>
                <a:cubicBezTo>
                  <a:pt x="630" y="1447"/>
                  <a:pt x="634" y="1448"/>
                  <a:pt x="637" y="1449"/>
                </a:cubicBezTo>
                <a:cubicBezTo>
                  <a:pt x="642" y="1449"/>
                  <a:pt x="648" y="1449"/>
                  <a:pt x="654" y="1449"/>
                </a:cubicBezTo>
                <a:cubicBezTo>
                  <a:pt x="660" y="1449"/>
                  <a:pt x="666" y="1449"/>
                  <a:pt x="672" y="1449"/>
                </a:cubicBezTo>
                <a:cubicBezTo>
                  <a:pt x="675" y="1450"/>
                  <a:pt x="679" y="1451"/>
                  <a:pt x="679" y="1451"/>
                </a:cubicBezTo>
                <a:cubicBezTo>
                  <a:pt x="682" y="1451"/>
                  <a:pt x="683" y="1450"/>
                  <a:pt x="687" y="1450"/>
                </a:cubicBezTo>
                <a:cubicBezTo>
                  <a:pt x="689" y="1450"/>
                  <a:pt x="691" y="1452"/>
                  <a:pt x="692" y="1452"/>
                </a:cubicBezTo>
                <a:cubicBezTo>
                  <a:pt x="695" y="1452"/>
                  <a:pt x="696" y="1451"/>
                  <a:pt x="698" y="1451"/>
                </a:cubicBezTo>
                <a:cubicBezTo>
                  <a:pt x="702" y="1451"/>
                  <a:pt x="702" y="1452"/>
                  <a:pt x="705" y="1452"/>
                </a:cubicBezTo>
                <a:cubicBezTo>
                  <a:pt x="712" y="1452"/>
                  <a:pt x="718" y="1451"/>
                  <a:pt x="724" y="1451"/>
                </a:cubicBezTo>
                <a:cubicBezTo>
                  <a:pt x="731" y="1450"/>
                  <a:pt x="737" y="1450"/>
                  <a:pt x="743" y="1450"/>
                </a:cubicBezTo>
                <a:cubicBezTo>
                  <a:pt x="745" y="1450"/>
                  <a:pt x="748" y="1451"/>
                  <a:pt x="750" y="1451"/>
                </a:cubicBezTo>
                <a:cubicBezTo>
                  <a:pt x="751" y="1451"/>
                  <a:pt x="755" y="1449"/>
                  <a:pt x="756" y="1449"/>
                </a:cubicBezTo>
                <a:cubicBezTo>
                  <a:pt x="758" y="1449"/>
                  <a:pt x="762" y="1449"/>
                  <a:pt x="765" y="1448"/>
                </a:cubicBezTo>
                <a:cubicBezTo>
                  <a:pt x="768" y="1447"/>
                  <a:pt x="770" y="1444"/>
                  <a:pt x="774" y="1444"/>
                </a:cubicBezTo>
                <a:cubicBezTo>
                  <a:pt x="779" y="1446"/>
                  <a:pt x="786" y="1446"/>
                  <a:pt x="794" y="1445"/>
                </a:cubicBezTo>
                <a:cubicBezTo>
                  <a:pt x="802" y="1444"/>
                  <a:pt x="810" y="1442"/>
                  <a:pt x="818" y="1441"/>
                </a:cubicBezTo>
                <a:cubicBezTo>
                  <a:pt x="822" y="1440"/>
                  <a:pt x="825" y="1440"/>
                  <a:pt x="828" y="1440"/>
                </a:cubicBezTo>
                <a:cubicBezTo>
                  <a:pt x="832" y="1440"/>
                  <a:pt x="835" y="1439"/>
                  <a:pt x="839" y="1439"/>
                </a:cubicBezTo>
                <a:cubicBezTo>
                  <a:pt x="841" y="1438"/>
                  <a:pt x="845" y="1436"/>
                  <a:pt x="848" y="1436"/>
                </a:cubicBezTo>
                <a:cubicBezTo>
                  <a:pt x="851" y="1435"/>
                  <a:pt x="852" y="1436"/>
                  <a:pt x="855" y="1435"/>
                </a:cubicBezTo>
                <a:cubicBezTo>
                  <a:pt x="860" y="1434"/>
                  <a:pt x="864" y="1432"/>
                  <a:pt x="869" y="1430"/>
                </a:cubicBezTo>
                <a:cubicBezTo>
                  <a:pt x="877" y="1428"/>
                  <a:pt x="886" y="1427"/>
                  <a:pt x="895" y="1424"/>
                </a:cubicBezTo>
                <a:cubicBezTo>
                  <a:pt x="903" y="1422"/>
                  <a:pt x="908" y="1419"/>
                  <a:pt x="914" y="1417"/>
                </a:cubicBezTo>
                <a:cubicBezTo>
                  <a:pt x="917" y="1417"/>
                  <a:pt x="920" y="1417"/>
                  <a:pt x="923" y="1416"/>
                </a:cubicBezTo>
                <a:cubicBezTo>
                  <a:pt x="925" y="1416"/>
                  <a:pt x="929" y="1413"/>
                  <a:pt x="932" y="1412"/>
                </a:cubicBezTo>
                <a:cubicBezTo>
                  <a:pt x="943" y="1407"/>
                  <a:pt x="960" y="1403"/>
                  <a:pt x="967" y="1399"/>
                </a:cubicBezTo>
                <a:cubicBezTo>
                  <a:pt x="968" y="1398"/>
                  <a:pt x="968" y="1397"/>
                  <a:pt x="970" y="1396"/>
                </a:cubicBezTo>
                <a:cubicBezTo>
                  <a:pt x="971" y="1396"/>
                  <a:pt x="975" y="1396"/>
                  <a:pt x="977" y="1395"/>
                </a:cubicBezTo>
                <a:cubicBezTo>
                  <a:pt x="986" y="1392"/>
                  <a:pt x="993" y="1388"/>
                  <a:pt x="999" y="1385"/>
                </a:cubicBezTo>
                <a:cubicBezTo>
                  <a:pt x="1003" y="1383"/>
                  <a:pt x="1007" y="1382"/>
                  <a:pt x="1011" y="1380"/>
                </a:cubicBezTo>
                <a:cubicBezTo>
                  <a:pt x="1017" y="1378"/>
                  <a:pt x="1021" y="1375"/>
                  <a:pt x="1023" y="1374"/>
                </a:cubicBezTo>
                <a:cubicBezTo>
                  <a:pt x="1024" y="1374"/>
                  <a:pt x="1025" y="1377"/>
                  <a:pt x="1026" y="1377"/>
                </a:cubicBezTo>
                <a:cubicBezTo>
                  <a:pt x="1028" y="1377"/>
                  <a:pt x="1032" y="1374"/>
                  <a:pt x="1033" y="1374"/>
                </a:cubicBezTo>
                <a:cubicBezTo>
                  <a:pt x="1034" y="1374"/>
                  <a:pt x="1033" y="1375"/>
                  <a:pt x="1034" y="1375"/>
                </a:cubicBezTo>
                <a:cubicBezTo>
                  <a:pt x="1040" y="1375"/>
                  <a:pt x="1044" y="1374"/>
                  <a:pt x="1048" y="1373"/>
                </a:cubicBezTo>
                <a:cubicBezTo>
                  <a:pt x="1051" y="1372"/>
                  <a:pt x="1056" y="1371"/>
                  <a:pt x="1057" y="1370"/>
                </a:cubicBezTo>
                <a:cubicBezTo>
                  <a:pt x="1059" y="1370"/>
                  <a:pt x="1062" y="1367"/>
                  <a:pt x="1064" y="1367"/>
                </a:cubicBezTo>
                <a:cubicBezTo>
                  <a:pt x="1068" y="1365"/>
                  <a:pt x="1070" y="1365"/>
                  <a:pt x="1073" y="1364"/>
                </a:cubicBezTo>
                <a:cubicBezTo>
                  <a:pt x="1076" y="1363"/>
                  <a:pt x="1079" y="1360"/>
                  <a:pt x="1081" y="1359"/>
                </a:cubicBezTo>
                <a:cubicBezTo>
                  <a:pt x="1085" y="1357"/>
                  <a:pt x="1086" y="1358"/>
                  <a:pt x="1089" y="1356"/>
                </a:cubicBezTo>
                <a:cubicBezTo>
                  <a:pt x="1096" y="1352"/>
                  <a:pt x="1097" y="1352"/>
                  <a:pt x="1101" y="1350"/>
                </a:cubicBezTo>
                <a:cubicBezTo>
                  <a:pt x="1103" y="1350"/>
                  <a:pt x="1105" y="1349"/>
                  <a:pt x="1107" y="1348"/>
                </a:cubicBezTo>
                <a:cubicBezTo>
                  <a:pt x="1110" y="1348"/>
                  <a:pt x="1109" y="1351"/>
                  <a:pt x="1111" y="1352"/>
                </a:cubicBezTo>
                <a:cubicBezTo>
                  <a:pt x="1113" y="1352"/>
                  <a:pt x="1123" y="1349"/>
                  <a:pt x="1125" y="1348"/>
                </a:cubicBezTo>
                <a:cubicBezTo>
                  <a:pt x="1128" y="1347"/>
                  <a:pt x="1127" y="1346"/>
                  <a:pt x="1133" y="1342"/>
                </a:cubicBezTo>
                <a:cubicBezTo>
                  <a:pt x="1135" y="1340"/>
                  <a:pt x="1136" y="1340"/>
                  <a:pt x="1139" y="1338"/>
                </a:cubicBezTo>
                <a:cubicBezTo>
                  <a:pt x="1143" y="1335"/>
                  <a:pt x="1145" y="1331"/>
                  <a:pt x="1149" y="1328"/>
                </a:cubicBezTo>
                <a:cubicBezTo>
                  <a:pt x="1151" y="1326"/>
                  <a:pt x="1154" y="1324"/>
                  <a:pt x="1157" y="1321"/>
                </a:cubicBezTo>
                <a:cubicBezTo>
                  <a:pt x="1160" y="1319"/>
                  <a:pt x="1163" y="1316"/>
                  <a:pt x="1166" y="1314"/>
                </a:cubicBezTo>
                <a:cubicBezTo>
                  <a:pt x="1172" y="1309"/>
                  <a:pt x="1178" y="1304"/>
                  <a:pt x="1183" y="1299"/>
                </a:cubicBezTo>
                <a:cubicBezTo>
                  <a:pt x="1186" y="1298"/>
                  <a:pt x="1187" y="1298"/>
                  <a:pt x="1189" y="1297"/>
                </a:cubicBezTo>
                <a:cubicBezTo>
                  <a:pt x="1192" y="1295"/>
                  <a:pt x="1194" y="1291"/>
                  <a:pt x="1198" y="1289"/>
                </a:cubicBezTo>
                <a:cubicBezTo>
                  <a:pt x="1201" y="1286"/>
                  <a:pt x="1204" y="1285"/>
                  <a:pt x="1206" y="1283"/>
                </a:cubicBezTo>
                <a:cubicBezTo>
                  <a:pt x="1209" y="1281"/>
                  <a:pt x="1212" y="1278"/>
                  <a:pt x="1214" y="1275"/>
                </a:cubicBezTo>
                <a:cubicBezTo>
                  <a:pt x="1218" y="1272"/>
                  <a:pt x="1221" y="1271"/>
                  <a:pt x="1224" y="1268"/>
                </a:cubicBezTo>
                <a:cubicBezTo>
                  <a:pt x="1230" y="1262"/>
                  <a:pt x="1234" y="1257"/>
                  <a:pt x="1240" y="1251"/>
                </a:cubicBezTo>
                <a:cubicBezTo>
                  <a:pt x="1245" y="1246"/>
                  <a:pt x="1251" y="1242"/>
                  <a:pt x="1256" y="1237"/>
                </a:cubicBezTo>
                <a:cubicBezTo>
                  <a:pt x="1259" y="1234"/>
                  <a:pt x="1262" y="1230"/>
                  <a:pt x="1264" y="1228"/>
                </a:cubicBezTo>
                <a:cubicBezTo>
                  <a:pt x="1267" y="1225"/>
                  <a:pt x="1269" y="1224"/>
                  <a:pt x="1271" y="1221"/>
                </a:cubicBezTo>
                <a:cubicBezTo>
                  <a:pt x="1277" y="1214"/>
                  <a:pt x="1282" y="1207"/>
                  <a:pt x="1287" y="1201"/>
                </a:cubicBezTo>
                <a:cubicBezTo>
                  <a:pt x="1289" y="1198"/>
                  <a:pt x="1292" y="1197"/>
                  <a:pt x="1294" y="1194"/>
                </a:cubicBezTo>
                <a:cubicBezTo>
                  <a:pt x="1298" y="1190"/>
                  <a:pt x="1305" y="1181"/>
                  <a:pt x="1305" y="1180"/>
                </a:cubicBezTo>
                <a:cubicBezTo>
                  <a:pt x="1307" y="1179"/>
                  <a:pt x="1306" y="1178"/>
                  <a:pt x="1307" y="1177"/>
                </a:cubicBezTo>
                <a:cubicBezTo>
                  <a:pt x="1309" y="1174"/>
                  <a:pt x="1312" y="1172"/>
                  <a:pt x="1314" y="1169"/>
                </a:cubicBezTo>
                <a:cubicBezTo>
                  <a:pt x="1320" y="1162"/>
                  <a:pt x="1322" y="1157"/>
                  <a:pt x="1326" y="1151"/>
                </a:cubicBezTo>
                <a:cubicBezTo>
                  <a:pt x="1328" y="1148"/>
                  <a:pt x="1331" y="1147"/>
                  <a:pt x="1333" y="1144"/>
                </a:cubicBezTo>
                <a:cubicBezTo>
                  <a:pt x="1335" y="1139"/>
                  <a:pt x="1336" y="1131"/>
                  <a:pt x="1341" y="1130"/>
                </a:cubicBezTo>
                <a:cubicBezTo>
                  <a:pt x="1342" y="1137"/>
                  <a:pt x="1332" y="1149"/>
                  <a:pt x="1326" y="1158"/>
                </a:cubicBezTo>
                <a:cubicBezTo>
                  <a:pt x="1322" y="1164"/>
                  <a:pt x="1320" y="1170"/>
                  <a:pt x="1315" y="1175"/>
                </a:cubicBezTo>
                <a:cubicBezTo>
                  <a:pt x="1314" y="1178"/>
                  <a:pt x="1311" y="1180"/>
                  <a:pt x="1309" y="1183"/>
                </a:cubicBezTo>
                <a:cubicBezTo>
                  <a:pt x="1304" y="1190"/>
                  <a:pt x="1299" y="1201"/>
                  <a:pt x="1295" y="1207"/>
                </a:cubicBezTo>
                <a:cubicBezTo>
                  <a:pt x="1292" y="1210"/>
                  <a:pt x="1289" y="1212"/>
                  <a:pt x="1286" y="1215"/>
                </a:cubicBezTo>
                <a:cubicBezTo>
                  <a:pt x="1282" y="1221"/>
                  <a:pt x="1278" y="1226"/>
                  <a:pt x="1274" y="1232"/>
                </a:cubicBezTo>
                <a:cubicBezTo>
                  <a:pt x="1270" y="1237"/>
                  <a:pt x="1266" y="1242"/>
                  <a:pt x="1262" y="1247"/>
                </a:cubicBezTo>
                <a:cubicBezTo>
                  <a:pt x="1257" y="1253"/>
                  <a:pt x="1251" y="1257"/>
                  <a:pt x="1246" y="1262"/>
                </a:cubicBezTo>
                <a:cubicBezTo>
                  <a:pt x="1245" y="1263"/>
                  <a:pt x="1243" y="1268"/>
                  <a:pt x="1242" y="1269"/>
                </a:cubicBezTo>
                <a:cubicBezTo>
                  <a:pt x="1238" y="1274"/>
                  <a:pt x="1230" y="1282"/>
                  <a:pt x="1225" y="1286"/>
                </a:cubicBezTo>
                <a:cubicBezTo>
                  <a:pt x="1224" y="1288"/>
                  <a:pt x="1220" y="1289"/>
                  <a:pt x="1218" y="1291"/>
                </a:cubicBezTo>
                <a:cubicBezTo>
                  <a:pt x="1217" y="1292"/>
                  <a:pt x="1217" y="1295"/>
                  <a:pt x="1216" y="1297"/>
                </a:cubicBezTo>
                <a:cubicBezTo>
                  <a:pt x="1217" y="1296"/>
                  <a:pt x="1214" y="1297"/>
                  <a:pt x="1214" y="1297"/>
                </a:cubicBezTo>
                <a:cubicBezTo>
                  <a:pt x="1208" y="1302"/>
                  <a:pt x="1205" y="1307"/>
                  <a:pt x="1203" y="1310"/>
                </a:cubicBezTo>
                <a:cubicBezTo>
                  <a:pt x="1189" y="1324"/>
                  <a:pt x="1171" y="1338"/>
                  <a:pt x="1152" y="1352"/>
                </a:cubicBezTo>
                <a:cubicBezTo>
                  <a:pt x="1149" y="1355"/>
                  <a:pt x="1145" y="1358"/>
                  <a:pt x="1142" y="1361"/>
                </a:cubicBezTo>
                <a:cubicBezTo>
                  <a:pt x="1138" y="1364"/>
                  <a:pt x="1134" y="1366"/>
                  <a:pt x="1130" y="1369"/>
                </a:cubicBezTo>
                <a:cubicBezTo>
                  <a:pt x="1127" y="1371"/>
                  <a:pt x="1124" y="1372"/>
                  <a:pt x="1122" y="1374"/>
                </a:cubicBezTo>
                <a:cubicBezTo>
                  <a:pt x="1119" y="1376"/>
                  <a:pt x="1116" y="1378"/>
                  <a:pt x="1114" y="1380"/>
                </a:cubicBezTo>
                <a:cubicBezTo>
                  <a:pt x="1111" y="1382"/>
                  <a:pt x="1109" y="1384"/>
                  <a:pt x="1106" y="1386"/>
                </a:cubicBezTo>
                <a:cubicBezTo>
                  <a:pt x="1103" y="1388"/>
                  <a:pt x="1099" y="1389"/>
                  <a:pt x="1097" y="1391"/>
                </a:cubicBezTo>
                <a:cubicBezTo>
                  <a:pt x="1094" y="1393"/>
                  <a:pt x="1091" y="1395"/>
                  <a:pt x="1088" y="1397"/>
                </a:cubicBezTo>
                <a:cubicBezTo>
                  <a:pt x="1085" y="1399"/>
                  <a:pt x="1082" y="1401"/>
                  <a:pt x="1078" y="1403"/>
                </a:cubicBezTo>
                <a:cubicBezTo>
                  <a:pt x="1075" y="1405"/>
                  <a:pt x="1074" y="1405"/>
                  <a:pt x="1071" y="1406"/>
                </a:cubicBezTo>
                <a:cubicBezTo>
                  <a:pt x="1070" y="1407"/>
                  <a:pt x="1068" y="1409"/>
                  <a:pt x="1064" y="1411"/>
                </a:cubicBezTo>
                <a:cubicBezTo>
                  <a:pt x="1061" y="1413"/>
                  <a:pt x="1058" y="1413"/>
                  <a:pt x="1055" y="1415"/>
                </a:cubicBezTo>
                <a:cubicBezTo>
                  <a:pt x="1049" y="1419"/>
                  <a:pt x="1044" y="1423"/>
                  <a:pt x="1038" y="1426"/>
                </a:cubicBezTo>
                <a:cubicBezTo>
                  <a:pt x="1034" y="1428"/>
                  <a:pt x="1030" y="1429"/>
                  <a:pt x="1025" y="1430"/>
                </a:cubicBezTo>
                <a:cubicBezTo>
                  <a:pt x="1019" y="1433"/>
                  <a:pt x="1012" y="1436"/>
                  <a:pt x="1006" y="1438"/>
                </a:cubicBezTo>
                <a:cubicBezTo>
                  <a:pt x="1000" y="1441"/>
                  <a:pt x="995" y="1443"/>
                  <a:pt x="990" y="1445"/>
                </a:cubicBezTo>
                <a:cubicBezTo>
                  <a:pt x="986" y="1447"/>
                  <a:pt x="986" y="1448"/>
                  <a:pt x="983" y="1449"/>
                </a:cubicBezTo>
                <a:cubicBezTo>
                  <a:pt x="973" y="1452"/>
                  <a:pt x="964" y="1454"/>
                  <a:pt x="956" y="1457"/>
                </a:cubicBezTo>
                <a:cubicBezTo>
                  <a:pt x="953" y="1459"/>
                  <a:pt x="950" y="1461"/>
                  <a:pt x="947" y="1462"/>
                </a:cubicBezTo>
                <a:cubicBezTo>
                  <a:pt x="944" y="1463"/>
                  <a:pt x="940" y="1463"/>
                  <a:pt x="937" y="1464"/>
                </a:cubicBezTo>
                <a:cubicBezTo>
                  <a:pt x="933" y="1465"/>
                  <a:pt x="930" y="1467"/>
                  <a:pt x="926" y="1468"/>
                </a:cubicBezTo>
                <a:cubicBezTo>
                  <a:pt x="922" y="1469"/>
                  <a:pt x="917" y="1470"/>
                  <a:pt x="912" y="1471"/>
                </a:cubicBezTo>
                <a:cubicBezTo>
                  <a:pt x="892" y="1475"/>
                  <a:pt x="876" y="1481"/>
                  <a:pt x="858" y="1483"/>
                </a:cubicBezTo>
                <a:cubicBezTo>
                  <a:pt x="853" y="1484"/>
                  <a:pt x="846" y="1485"/>
                  <a:pt x="840" y="1486"/>
                </a:cubicBezTo>
                <a:cubicBezTo>
                  <a:pt x="837" y="1487"/>
                  <a:pt x="833" y="1486"/>
                  <a:pt x="830" y="1486"/>
                </a:cubicBezTo>
                <a:cubicBezTo>
                  <a:pt x="827" y="1486"/>
                  <a:pt x="825" y="1487"/>
                  <a:pt x="822" y="1487"/>
                </a:cubicBezTo>
                <a:cubicBezTo>
                  <a:pt x="819" y="1488"/>
                  <a:pt x="815" y="1487"/>
                  <a:pt x="812" y="1487"/>
                </a:cubicBezTo>
                <a:cubicBezTo>
                  <a:pt x="809" y="1487"/>
                  <a:pt x="805" y="1488"/>
                  <a:pt x="801" y="1488"/>
                </a:cubicBezTo>
                <a:cubicBezTo>
                  <a:pt x="797" y="1488"/>
                  <a:pt x="794" y="1488"/>
                  <a:pt x="790" y="1488"/>
                </a:cubicBezTo>
                <a:cubicBezTo>
                  <a:pt x="782" y="1489"/>
                  <a:pt x="775" y="1489"/>
                  <a:pt x="769" y="1489"/>
                </a:cubicBezTo>
                <a:cubicBezTo>
                  <a:pt x="764" y="1489"/>
                  <a:pt x="761" y="1489"/>
                  <a:pt x="758" y="1489"/>
                </a:cubicBezTo>
                <a:cubicBezTo>
                  <a:pt x="754" y="1490"/>
                  <a:pt x="751" y="1490"/>
                  <a:pt x="749" y="1490"/>
                </a:cubicBezTo>
                <a:cubicBezTo>
                  <a:pt x="743" y="1491"/>
                  <a:pt x="739" y="1492"/>
                  <a:pt x="733" y="1493"/>
                </a:cubicBezTo>
                <a:cubicBezTo>
                  <a:pt x="733" y="1499"/>
                  <a:pt x="741" y="1502"/>
                  <a:pt x="736" y="1507"/>
                </a:cubicBezTo>
                <a:cubicBezTo>
                  <a:pt x="728" y="1507"/>
                  <a:pt x="721" y="1507"/>
                  <a:pt x="716" y="1506"/>
                </a:cubicBezTo>
                <a:cubicBezTo>
                  <a:pt x="714" y="1503"/>
                  <a:pt x="714" y="1504"/>
                  <a:pt x="716" y="1501"/>
                </a:cubicBezTo>
                <a:cubicBezTo>
                  <a:pt x="711" y="1501"/>
                  <a:pt x="705" y="1499"/>
                  <a:pt x="700" y="1498"/>
                </a:cubicBezTo>
                <a:cubicBezTo>
                  <a:pt x="695" y="1497"/>
                  <a:pt x="689" y="1496"/>
                  <a:pt x="682" y="1496"/>
                </a:cubicBezTo>
                <a:cubicBezTo>
                  <a:pt x="679" y="1496"/>
                  <a:pt x="678" y="1497"/>
                  <a:pt x="676" y="1497"/>
                </a:cubicBezTo>
                <a:cubicBezTo>
                  <a:pt x="673" y="1498"/>
                  <a:pt x="670" y="1497"/>
                  <a:pt x="668" y="1498"/>
                </a:cubicBezTo>
                <a:cubicBezTo>
                  <a:pt x="663" y="1499"/>
                  <a:pt x="665" y="1502"/>
                  <a:pt x="664" y="1503"/>
                </a:cubicBezTo>
                <a:cubicBezTo>
                  <a:pt x="660" y="1505"/>
                  <a:pt x="656" y="1505"/>
                  <a:pt x="652" y="1505"/>
                </a:cubicBezTo>
                <a:cubicBezTo>
                  <a:pt x="647" y="1505"/>
                  <a:pt x="642" y="1504"/>
                  <a:pt x="637" y="1504"/>
                </a:cubicBezTo>
                <a:cubicBezTo>
                  <a:pt x="633" y="1503"/>
                  <a:pt x="624" y="1503"/>
                  <a:pt x="623" y="1503"/>
                </a:cubicBezTo>
                <a:cubicBezTo>
                  <a:pt x="622" y="1503"/>
                  <a:pt x="614" y="1509"/>
                  <a:pt x="614" y="1509"/>
                </a:cubicBezTo>
                <a:cubicBezTo>
                  <a:pt x="611" y="1512"/>
                  <a:pt x="613" y="1515"/>
                  <a:pt x="614" y="1516"/>
                </a:cubicBezTo>
                <a:cubicBezTo>
                  <a:pt x="614" y="1517"/>
                  <a:pt x="611" y="1517"/>
                  <a:pt x="611" y="1518"/>
                </a:cubicBezTo>
                <a:cubicBezTo>
                  <a:pt x="611" y="1521"/>
                  <a:pt x="614" y="1523"/>
                  <a:pt x="610" y="1524"/>
                </a:cubicBezTo>
                <a:cubicBezTo>
                  <a:pt x="618" y="1526"/>
                  <a:pt x="623" y="1531"/>
                  <a:pt x="633" y="1533"/>
                </a:cubicBezTo>
                <a:cubicBezTo>
                  <a:pt x="635" y="1533"/>
                  <a:pt x="642" y="1533"/>
                  <a:pt x="649" y="1533"/>
                </a:cubicBezTo>
                <a:cubicBezTo>
                  <a:pt x="657" y="1534"/>
                  <a:pt x="659" y="1534"/>
                  <a:pt x="666" y="1533"/>
                </a:cubicBezTo>
                <a:cubicBezTo>
                  <a:pt x="670" y="1533"/>
                  <a:pt x="673" y="1532"/>
                  <a:pt x="677" y="1532"/>
                </a:cubicBezTo>
                <a:cubicBezTo>
                  <a:pt x="683" y="1532"/>
                  <a:pt x="689" y="1533"/>
                  <a:pt x="693" y="1533"/>
                </a:cubicBezTo>
                <a:cubicBezTo>
                  <a:pt x="699" y="1532"/>
                  <a:pt x="703" y="1529"/>
                  <a:pt x="708" y="1529"/>
                </a:cubicBezTo>
                <a:cubicBezTo>
                  <a:pt x="709" y="1529"/>
                  <a:pt x="715" y="1530"/>
                  <a:pt x="718" y="1530"/>
                </a:cubicBezTo>
                <a:cubicBezTo>
                  <a:pt x="722" y="1530"/>
                  <a:pt x="725" y="1530"/>
                  <a:pt x="727" y="1530"/>
                </a:cubicBezTo>
                <a:cubicBezTo>
                  <a:pt x="730" y="1529"/>
                  <a:pt x="733" y="1529"/>
                  <a:pt x="737" y="1529"/>
                </a:cubicBezTo>
                <a:cubicBezTo>
                  <a:pt x="748" y="1529"/>
                  <a:pt x="759" y="1527"/>
                  <a:pt x="768" y="1527"/>
                </a:cubicBezTo>
                <a:cubicBezTo>
                  <a:pt x="772" y="1526"/>
                  <a:pt x="776" y="1527"/>
                  <a:pt x="780" y="1526"/>
                </a:cubicBezTo>
                <a:cubicBezTo>
                  <a:pt x="785" y="1525"/>
                  <a:pt x="789" y="1524"/>
                  <a:pt x="792" y="1523"/>
                </a:cubicBezTo>
                <a:cubicBezTo>
                  <a:pt x="800" y="1522"/>
                  <a:pt x="803" y="1524"/>
                  <a:pt x="805" y="1523"/>
                </a:cubicBezTo>
                <a:cubicBezTo>
                  <a:pt x="809" y="1523"/>
                  <a:pt x="812" y="1521"/>
                  <a:pt x="817" y="1520"/>
                </a:cubicBezTo>
                <a:cubicBezTo>
                  <a:pt x="827" y="1517"/>
                  <a:pt x="837" y="1517"/>
                  <a:pt x="843" y="1516"/>
                </a:cubicBezTo>
                <a:cubicBezTo>
                  <a:pt x="846" y="1515"/>
                  <a:pt x="850" y="1513"/>
                  <a:pt x="855" y="1511"/>
                </a:cubicBezTo>
                <a:cubicBezTo>
                  <a:pt x="855" y="1511"/>
                  <a:pt x="858" y="1511"/>
                  <a:pt x="861" y="1510"/>
                </a:cubicBezTo>
                <a:cubicBezTo>
                  <a:pt x="864" y="1510"/>
                  <a:pt x="868" y="1509"/>
                  <a:pt x="869" y="1508"/>
                </a:cubicBezTo>
                <a:cubicBezTo>
                  <a:pt x="872" y="1507"/>
                  <a:pt x="874" y="1505"/>
                  <a:pt x="877" y="1504"/>
                </a:cubicBezTo>
                <a:cubicBezTo>
                  <a:pt x="880" y="1503"/>
                  <a:pt x="883" y="1504"/>
                  <a:pt x="887" y="1503"/>
                </a:cubicBezTo>
                <a:cubicBezTo>
                  <a:pt x="893" y="1501"/>
                  <a:pt x="897" y="1498"/>
                  <a:pt x="902" y="1497"/>
                </a:cubicBezTo>
                <a:cubicBezTo>
                  <a:pt x="908" y="1496"/>
                  <a:pt x="908" y="1499"/>
                  <a:pt x="915" y="1497"/>
                </a:cubicBezTo>
                <a:cubicBezTo>
                  <a:pt x="921" y="1494"/>
                  <a:pt x="914" y="1495"/>
                  <a:pt x="918" y="1492"/>
                </a:cubicBezTo>
                <a:cubicBezTo>
                  <a:pt x="923" y="1491"/>
                  <a:pt x="924" y="1492"/>
                  <a:pt x="929" y="1491"/>
                </a:cubicBezTo>
                <a:cubicBezTo>
                  <a:pt x="931" y="1491"/>
                  <a:pt x="931" y="1489"/>
                  <a:pt x="934" y="1488"/>
                </a:cubicBezTo>
                <a:cubicBezTo>
                  <a:pt x="937" y="1488"/>
                  <a:pt x="937" y="1489"/>
                  <a:pt x="940" y="1487"/>
                </a:cubicBezTo>
                <a:cubicBezTo>
                  <a:pt x="944" y="1486"/>
                  <a:pt x="944" y="1484"/>
                  <a:pt x="948" y="1483"/>
                </a:cubicBezTo>
                <a:cubicBezTo>
                  <a:pt x="951" y="1482"/>
                  <a:pt x="956" y="1482"/>
                  <a:pt x="958" y="1482"/>
                </a:cubicBezTo>
                <a:cubicBezTo>
                  <a:pt x="971" y="1478"/>
                  <a:pt x="977" y="1473"/>
                  <a:pt x="984" y="1470"/>
                </a:cubicBezTo>
                <a:cubicBezTo>
                  <a:pt x="992" y="1467"/>
                  <a:pt x="994" y="1468"/>
                  <a:pt x="997" y="1467"/>
                </a:cubicBezTo>
                <a:cubicBezTo>
                  <a:pt x="1001" y="1465"/>
                  <a:pt x="1003" y="1462"/>
                  <a:pt x="1007" y="1460"/>
                </a:cubicBezTo>
                <a:cubicBezTo>
                  <a:pt x="1011" y="1459"/>
                  <a:pt x="1017" y="1458"/>
                  <a:pt x="1021" y="1456"/>
                </a:cubicBezTo>
                <a:cubicBezTo>
                  <a:pt x="1024" y="1455"/>
                  <a:pt x="1036" y="1448"/>
                  <a:pt x="1039" y="1447"/>
                </a:cubicBezTo>
                <a:cubicBezTo>
                  <a:pt x="1043" y="1444"/>
                  <a:pt x="1046" y="1441"/>
                  <a:pt x="1050" y="1439"/>
                </a:cubicBezTo>
                <a:cubicBezTo>
                  <a:pt x="1050" y="1439"/>
                  <a:pt x="1055" y="1439"/>
                  <a:pt x="1056" y="1438"/>
                </a:cubicBezTo>
                <a:cubicBezTo>
                  <a:pt x="1059" y="1437"/>
                  <a:pt x="1063" y="1436"/>
                  <a:pt x="1066" y="1434"/>
                </a:cubicBezTo>
                <a:cubicBezTo>
                  <a:pt x="1069" y="1432"/>
                  <a:pt x="1072" y="1431"/>
                  <a:pt x="1075" y="1429"/>
                </a:cubicBezTo>
                <a:cubicBezTo>
                  <a:pt x="1082" y="1425"/>
                  <a:pt x="1088" y="1420"/>
                  <a:pt x="1096" y="1416"/>
                </a:cubicBezTo>
                <a:cubicBezTo>
                  <a:pt x="1102" y="1412"/>
                  <a:pt x="1108" y="1410"/>
                  <a:pt x="1114" y="1406"/>
                </a:cubicBezTo>
                <a:cubicBezTo>
                  <a:pt x="1117" y="1404"/>
                  <a:pt x="1119" y="1400"/>
                  <a:pt x="1123" y="1398"/>
                </a:cubicBezTo>
                <a:cubicBezTo>
                  <a:pt x="1129" y="1394"/>
                  <a:pt x="1136" y="1390"/>
                  <a:pt x="1142" y="1386"/>
                </a:cubicBezTo>
                <a:cubicBezTo>
                  <a:pt x="1149" y="1382"/>
                  <a:pt x="1156" y="1378"/>
                  <a:pt x="1163" y="1372"/>
                </a:cubicBezTo>
                <a:cubicBezTo>
                  <a:pt x="1166" y="1369"/>
                  <a:pt x="1167" y="1367"/>
                  <a:pt x="1170" y="1365"/>
                </a:cubicBezTo>
                <a:cubicBezTo>
                  <a:pt x="1172" y="1363"/>
                  <a:pt x="1174" y="1363"/>
                  <a:pt x="1177" y="1361"/>
                </a:cubicBezTo>
                <a:cubicBezTo>
                  <a:pt x="1180" y="1359"/>
                  <a:pt x="1183" y="1355"/>
                  <a:pt x="1185" y="1354"/>
                </a:cubicBezTo>
                <a:cubicBezTo>
                  <a:pt x="1191" y="1350"/>
                  <a:pt x="1195" y="1345"/>
                  <a:pt x="1201" y="1341"/>
                </a:cubicBezTo>
                <a:cubicBezTo>
                  <a:pt x="1205" y="1337"/>
                  <a:pt x="1209" y="1334"/>
                  <a:pt x="1213" y="1331"/>
                </a:cubicBezTo>
                <a:cubicBezTo>
                  <a:pt x="1217" y="1327"/>
                  <a:pt x="1221" y="1324"/>
                  <a:pt x="1224" y="1320"/>
                </a:cubicBezTo>
                <a:cubicBezTo>
                  <a:pt x="1223" y="1318"/>
                  <a:pt x="1222" y="1316"/>
                  <a:pt x="1230" y="1309"/>
                </a:cubicBezTo>
                <a:cubicBezTo>
                  <a:pt x="1234" y="1308"/>
                  <a:pt x="1234" y="1307"/>
                  <a:pt x="1234" y="1310"/>
                </a:cubicBezTo>
                <a:cubicBezTo>
                  <a:pt x="1242" y="1304"/>
                  <a:pt x="1244" y="1300"/>
                  <a:pt x="1247" y="1296"/>
                </a:cubicBezTo>
                <a:cubicBezTo>
                  <a:pt x="1249" y="1292"/>
                  <a:pt x="1251" y="1288"/>
                  <a:pt x="1256" y="1282"/>
                </a:cubicBezTo>
                <a:cubicBezTo>
                  <a:pt x="1259" y="1282"/>
                  <a:pt x="1267" y="1281"/>
                  <a:pt x="1269" y="1273"/>
                </a:cubicBezTo>
                <a:cubicBezTo>
                  <a:pt x="1267" y="1275"/>
                  <a:pt x="1265" y="1277"/>
                  <a:pt x="1263" y="1278"/>
                </a:cubicBezTo>
                <a:cubicBezTo>
                  <a:pt x="1268" y="1266"/>
                  <a:pt x="1277" y="1265"/>
                  <a:pt x="1283" y="1260"/>
                </a:cubicBezTo>
                <a:cubicBezTo>
                  <a:pt x="1287" y="1251"/>
                  <a:pt x="1298" y="1242"/>
                  <a:pt x="1305" y="1232"/>
                </a:cubicBezTo>
                <a:cubicBezTo>
                  <a:pt x="1306" y="1230"/>
                  <a:pt x="1307" y="1227"/>
                  <a:pt x="1308" y="1225"/>
                </a:cubicBezTo>
                <a:cubicBezTo>
                  <a:pt x="1315" y="1216"/>
                  <a:pt x="1322" y="1208"/>
                  <a:pt x="1330" y="1197"/>
                </a:cubicBezTo>
                <a:cubicBezTo>
                  <a:pt x="1334" y="1191"/>
                  <a:pt x="1337" y="1187"/>
                  <a:pt x="1340" y="1182"/>
                </a:cubicBezTo>
                <a:cubicBezTo>
                  <a:pt x="1342" y="1179"/>
                  <a:pt x="1342" y="1178"/>
                  <a:pt x="1344" y="1175"/>
                </a:cubicBezTo>
                <a:cubicBezTo>
                  <a:pt x="1345" y="1173"/>
                  <a:pt x="1346" y="1173"/>
                  <a:pt x="1348" y="1170"/>
                </a:cubicBezTo>
                <a:cubicBezTo>
                  <a:pt x="1350" y="1165"/>
                  <a:pt x="1351" y="1161"/>
                  <a:pt x="1353" y="1156"/>
                </a:cubicBezTo>
                <a:cubicBezTo>
                  <a:pt x="1355" y="1154"/>
                  <a:pt x="1358" y="1150"/>
                  <a:pt x="1359" y="1148"/>
                </a:cubicBezTo>
                <a:cubicBezTo>
                  <a:pt x="1363" y="1143"/>
                  <a:pt x="1365" y="1137"/>
                  <a:pt x="1368" y="1132"/>
                </a:cubicBezTo>
                <a:cubicBezTo>
                  <a:pt x="1372" y="1124"/>
                  <a:pt x="1378" y="1114"/>
                  <a:pt x="1380" y="1110"/>
                </a:cubicBezTo>
                <a:cubicBezTo>
                  <a:pt x="1381" y="1108"/>
                  <a:pt x="1381" y="1105"/>
                  <a:pt x="1382" y="1102"/>
                </a:cubicBezTo>
                <a:cubicBezTo>
                  <a:pt x="1384" y="1098"/>
                  <a:pt x="1388" y="1095"/>
                  <a:pt x="1390" y="1090"/>
                </a:cubicBezTo>
                <a:cubicBezTo>
                  <a:pt x="1391" y="1087"/>
                  <a:pt x="1392" y="1083"/>
                  <a:pt x="1393" y="1080"/>
                </a:cubicBezTo>
                <a:cubicBezTo>
                  <a:pt x="1396" y="1075"/>
                  <a:pt x="1399" y="1070"/>
                  <a:pt x="1402" y="1064"/>
                </a:cubicBezTo>
                <a:cubicBezTo>
                  <a:pt x="1404" y="1056"/>
                  <a:pt x="1407" y="1052"/>
                  <a:pt x="1409" y="1045"/>
                </a:cubicBezTo>
                <a:cubicBezTo>
                  <a:pt x="1411" y="1041"/>
                  <a:pt x="1410" y="1039"/>
                  <a:pt x="1412" y="1035"/>
                </a:cubicBezTo>
                <a:cubicBezTo>
                  <a:pt x="1414" y="1027"/>
                  <a:pt x="1417" y="1018"/>
                  <a:pt x="1421" y="1010"/>
                </a:cubicBezTo>
                <a:cubicBezTo>
                  <a:pt x="1424" y="1002"/>
                  <a:pt x="1427" y="994"/>
                  <a:pt x="1429" y="987"/>
                </a:cubicBezTo>
                <a:cubicBezTo>
                  <a:pt x="1429" y="984"/>
                  <a:pt x="1429" y="981"/>
                  <a:pt x="1429" y="978"/>
                </a:cubicBezTo>
                <a:cubicBezTo>
                  <a:pt x="1430" y="975"/>
                  <a:pt x="1433" y="970"/>
                  <a:pt x="1434" y="967"/>
                </a:cubicBezTo>
                <a:cubicBezTo>
                  <a:pt x="1437" y="957"/>
                  <a:pt x="1437" y="946"/>
                  <a:pt x="1440" y="937"/>
                </a:cubicBezTo>
                <a:cubicBezTo>
                  <a:pt x="1440" y="933"/>
                  <a:pt x="1442" y="931"/>
                  <a:pt x="1443" y="927"/>
                </a:cubicBezTo>
                <a:cubicBezTo>
                  <a:pt x="1444" y="924"/>
                  <a:pt x="1444" y="921"/>
                  <a:pt x="1444" y="917"/>
                </a:cubicBezTo>
                <a:cubicBezTo>
                  <a:pt x="1445" y="911"/>
                  <a:pt x="1448" y="905"/>
                  <a:pt x="1449" y="899"/>
                </a:cubicBezTo>
                <a:cubicBezTo>
                  <a:pt x="1449" y="895"/>
                  <a:pt x="1450" y="890"/>
                  <a:pt x="1451" y="883"/>
                </a:cubicBezTo>
                <a:cubicBezTo>
                  <a:pt x="1451" y="877"/>
                  <a:pt x="1452" y="871"/>
                  <a:pt x="1453" y="865"/>
                </a:cubicBezTo>
                <a:cubicBezTo>
                  <a:pt x="1453" y="860"/>
                  <a:pt x="1455" y="855"/>
                  <a:pt x="1455" y="853"/>
                </a:cubicBezTo>
                <a:cubicBezTo>
                  <a:pt x="1455" y="848"/>
                  <a:pt x="1453" y="849"/>
                  <a:pt x="1453" y="844"/>
                </a:cubicBezTo>
                <a:cubicBezTo>
                  <a:pt x="1454" y="841"/>
                  <a:pt x="1455" y="838"/>
                  <a:pt x="1456" y="834"/>
                </a:cubicBezTo>
                <a:cubicBezTo>
                  <a:pt x="1458" y="825"/>
                  <a:pt x="1459" y="817"/>
                  <a:pt x="1459" y="809"/>
                </a:cubicBezTo>
                <a:cubicBezTo>
                  <a:pt x="1459" y="801"/>
                  <a:pt x="1458" y="792"/>
                  <a:pt x="1459" y="781"/>
                </a:cubicBezTo>
                <a:cubicBezTo>
                  <a:pt x="1459" y="779"/>
                  <a:pt x="1459" y="776"/>
                  <a:pt x="1459" y="774"/>
                </a:cubicBezTo>
                <a:cubicBezTo>
                  <a:pt x="1459" y="771"/>
                  <a:pt x="1459" y="769"/>
                  <a:pt x="1459" y="767"/>
                </a:cubicBezTo>
                <a:cubicBezTo>
                  <a:pt x="1460" y="762"/>
                  <a:pt x="1460" y="756"/>
                  <a:pt x="1460" y="751"/>
                </a:cubicBezTo>
                <a:cubicBezTo>
                  <a:pt x="1460" y="746"/>
                  <a:pt x="1460" y="741"/>
                  <a:pt x="1460" y="736"/>
                </a:cubicBezTo>
                <a:cubicBezTo>
                  <a:pt x="1459" y="731"/>
                  <a:pt x="1459" y="726"/>
                  <a:pt x="1459" y="721"/>
                </a:cubicBezTo>
                <a:cubicBezTo>
                  <a:pt x="1458" y="711"/>
                  <a:pt x="1457" y="702"/>
                  <a:pt x="1457" y="698"/>
                </a:cubicBezTo>
                <a:cubicBezTo>
                  <a:pt x="1456" y="695"/>
                  <a:pt x="1453" y="694"/>
                  <a:pt x="1453" y="690"/>
                </a:cubicBezTo>
                <a:cubicBezTo>
                  <a:pt x="1455" y="691"/>
                  <a:pt x="1455" y="688"/>
                  <a:pt x="1455" y="684"/>
                </a:cubicBezTo>
                <a:cubicBezTo>
                  <a:pt x="1455" y="685"/>
                  <a:pt x="1454" y="674"/>
                  <a:pt x="1454" y="676"/>
                </a:cubicBezTo>
                <a:cubicBezTo>
                  <a:pt x="1453" y="669"/>
                  <a:pt x="1451" y="668"/>
                  <a:pt x="1450" y="662"/>
                </a:cubicBezTo>
                <a:cubicBezTo>
                  <a:pt x="1450" y="658"/>
                  <a:pt x="1451" y="653"/>
                  <a:pt x="1451" y="648"/>
                </a:cubicBezTo>
                <a:cubicBezTo>
                  <a:pt x="1450" y="645"/>
                  <a:pt x="1448" y="638"/>
                  <a:pt x="1447" y="634"/>
                </a:cubicBezTo>
                <a:cubicBezTo>
                  <a:pt x="1447" y="631"/>
                  <a:pt x="1446" y="630"/>
                  <a:pt x="1445" y="626"/>
                </a:cubicBezTo>
                <a:cubicBezTo>
                  <a:pt x="1445" y="623"/>
                  <a:pt x="1446" y="622"/>
                  <a:pt x="1446" y="618"/>
                </a:cubicBezTo>
                <a:cubicBezTo>
                  <a:pt x="1445" y="614"/>
                  <a:pt x="1443" y="608"/>
                  <a:pt x="1441" y="602"/>
                </a:cubicBezTo>
                <a:cubicBezTo>
                  <a:pt x="1440" y="596"/>
                  <a:pt x="1439" y="590"/>
                  <a:pt x="1437" y="583"/>
                </a:cubicBezTo>
                <a:cubicBezTo>
                  <a:pt x="1435" y="577"/>
                  <a:pt x="1434" y="570"/>
                  <a:pt x="1432" y="563"/>
                </a:cubicBezTo>
                <a:cubicBezTo>
                  <a:pt x="1430" y="557"/>
                  <a:pt x="1429" y="550"/>
                  <a:pt x="1426" y="543"/>
                </a:cubicBezTo>
                <a:cubicBezTo>
                  <a:pt x="1424" y="537"/>
                  <a:pt x="1422" y="530"/>
                  <a:pt x="1419" y="524"/>
                </a:cubicBezTo>
                <a:cubicBezTo>
                  <a:pt x="1418" y="521"/>
                  <a:pt x="1415" y="517"/>
                  <a:pt x="1414" y="513"/>
                </a:cubicBezTo>
                <a:cubicBezTo>
                  <a:pt x="1413" y="511"/>
                  <a:pt x="1414" y="510"/>
                  <a:pt x="1413" y="507"/>
                </a:cubicBezTo>
                <a:cubicBezTo>
                  <a:pt x="1410" y="499"/>
                  <a:pt x="1408" y="493"/>
                  <a:pt x="1405" y="488"/>
                </a:cubicBezTo>
                <a:cubicBezTo>
                  <a:pt x="1402" y="482"/>
                  <a:pt x="1400" y="477"/>
                  <a:pt x="1398" y="472"/>
                </a:cubicBezTo>
                <a:cubicBezTo>
                  <a:pt x="1397" y="469"/>
                  <a:pt x="1398" y="466"/>
                  <a:pt x="1397" y="463"/>
                </a:cubicBezTo>
                <a:cubicBezTo>
                  <a:pt x="1394" y="457"/>
                  <a:pt x="1389" y="448"/>
                  <a:pt x="1389" y="447"/>
                </a:cubicBezTo>
                <a:cubicBezTo>
                  <a:pt x="1388" y="446"/>
                  <a:pt x="1388" y="444"/>
                  <a:pt x="1387" y="441"/>
                </a:cubicBezTo>
                <a:cubicBezTo>
                  <a:pt x="1385" y="437"/>
                  <a:pt x="1381" y="433"/>
                  <a:pt x="1379" y="429"/>
                </a:cubicBezTo>
                <a:cubicBezTo>
                  <a:pt x="1376" y="424"/>
                  <a:pt x="1374" y="417"/>
                  <a:pt x="1372" y="412"/>
                </a:cubicBezTo>
                <a:cubicBezTo>
                  <a:pt x="1367" y="405"/>
                  <a:pt x="1360" y="401"/>
                  <a:pt x="1358" y="392"/>
                </a:cubicBezTo>
                <a:cubicBezTo>
                  <a:pt x="1359" y="391"/>
                  <a:pt x="1361" y="397"/>
                  <a:pt x="1363" y="396"/>
                </a:cubicBezTo>
                <a:cubicBezTo>
                  <a:pt x="1357" y="388"/>
                  <a:pt x="1357" y="383"/>
                  <a:pt x="1352" y="375"/>
                </a:cubicBezTo>
                <a:cubicBezTo>
                  <a:pt x="1350" y="373"/>
                  <a:pt x="1349" y="376"/>
                  <a:pt x="1347" y="373"/>
                </a:cubicBezTo>
                <a:cubicBezTo>
                  <a:pt x="1340" y="364"/>
                  <a:pt x="1337" y="356"/>
                  <a:pt x="1331" y="347"/>
                </a:cubicBezTo>
                <a:cubicBezTo>
                  <a:pt x="1327" y="341"/>
                  <a:pt x="1318" y="332"/>
                  <a:pt x="1315" y="326"/>
                </a:cubicBezTo>
                <a:cubicBezTo>
                  <a:pt x="1313" y="323"/>
                  <a:pt x="1312" y="317"/>
                  <a:pt x="1309" y="313"/>
                </a:cubicBezTo>
                <a:cubicBezTo>
                  <a:pt x="1307" y="311"/>
                  <a:pt x="1304" y="309"/>
                  <a:pt x="1301" y="306"/>
                </a:cubicBezTo>
                <a:cubicBezTo>
                  <a:pt x="1299" y="304"/>
                  <a:pt x="1294" y="298"/>
                  <a:pt x="1290" y="292"/>
                </a:cubicBezTo>
                <a:cubicBezTo>
                  <a:pt x="1285" y="287"/>
                  <a:pt x="1281" y="282"/>
                  <a:pt x="1281" y="282"/>
                </a:cubicBezTo>
                <a:cubicBezTo>
                  <a:pt x="1279" y="279"/>
                  <a:pt x="1280" y="275"/>
                  <a:pt x="1277" y="272"/>
                </a:cubicBezTo>
                <a:cubicBezTo>
                  <a:pt x="1276" y="272"/>
                  <a:pt x="1275" y="273"/>
                  <a:pt x="1273" y="272"/>
                </a:cubicBezTo>
                <a:cubicBezTo>
                  <a:pt x="1268" y="260"/>
                  <a:pt x="1250" y="243"/>
                  <a:pt x="1239" y="229"/>
                </a:cubicBezTo>
                <a:cubicBezTo>
                  <a:pt x="1233" y="225"/>
                  <a:pt x="1238" y="234"/>
                  <a:pt x="1231" y="226"/>
                </a:cubicBezTo>
                <a:cubicBezTo>
                  <a:pt x="1228" y="223"/>
                  <a:pt x="1234" y="226"/>
                  <a:pt x="1232" y="222"/>
                </a:cubicBezTo>
                <a:cubicBezTo>
                  <a:pt x="1226" y="219"/>
                  <a:pt x="1224" y="213"/>
                  <a:pt x="1219" y="209"/>
                </a:cubicBezTo>
                <a:close/>
                <a:moveTo>
                  <a:pt x="1478" y="1000"/>
                </a:moveTo>
                <a:cubicBezTo>
                  <a:pt x="1480" y="1004"/>
                  <a:pt x="1477" y="1014"/>
                  <a:pt x="1474" y="1015"/>
                </a:cubicBezTo>
                <a:cubicBezTo>
                  <a:pt x="1473" y="1015"/>
                  <a:pt x="1473" y="1013"/>
                  <a:pt x="1473" y="1010"/>
                </a:cubicBezTo>
                <a:cubicBezTo>
                  <a:pt x="1474" y="1007"/>
                  <a:pt x="1475" y="1003"/>
                  <a:pt x="1478" y="1000"/>
                </a:cubicBezTo>
                <a:close/>
                <a:moveTo>
                  <a:pt x="1491" y="958"/>
                </a:moveTo>
                <a:cubicBezTo>
                  <a:pt x="1487" y="958"/>
                  <a:pt x="1490" y="943"/>
                  <a:pt x="1493" y="938"/>
                </a:cubicBezTo>
                <a:cubicBezTo>
                  <a:pt x="1496" y="942"/>
                  <a:pt x="1491" y="951"/>
                  <a:pt x="1491" y="958"/>
                </a:cubicBezTo>
                <a:close/>
                <a:moveTo>
                  <a:pt x="1508" y="770"/>
                </a:moveTo>
                <a:cubicBezTo>
                  <a:pt x="1509" y="777"/>
                  <a:pt x="1508" y="784"/>
                  <a:pt x="1508" y="792"/>
                </a:cubicBezTo>
                <a:cubicBezTo>
                  <a:pt x="1506" y="794"/>
                  <a:pt x="1506" y="778"/>
                  <a:pt x="1506" y="776"/>
                </a:cubicBezTo>
                <a:cubicBezTo>
                  <a:pt x="1506" y="772"/>
                  <a:pt x="1507" y="769"/>
                  <a:pt x="1508" y="770"/>
                </a:cubicBezTo>
                <a:close/>
                <a:moveTo>
                  <a:pt x="1371" y="341"/>
                </a:moveTo>
                <a:cubicBezTo>
                  <a:pt x="1374" y="346"/>
                  <a:pt x="1376" y="350"/>
                  <a:pt x="1377" y="353"/>
                </a:cubicBezTo>
                <a:cubicBezTo>
                  <a:pt x="1375" y="354"/>
                  <a:pt x="1365" y="340"/>
                  <a:pt x="1371" y="341"/>
                </a:cubicBezTo>
                <a:close/>
                <a:moveTo>
                  <a:pt x="1127" y="106"/>
                </a:moveTo>
                <a:cubicBezTo>
                  <a:pt x="1136" y="112"/>
                  <a:pt x="1136" y="112"/>
                  <a:pt x="1136" y="112"/>
                </a:cubicBezTo>
                <a:cubicBezTo>
                  <a:pt x="1137" y="116"/>
                  <a:pt x="1123" y="107"/>
                  <a:pt x="1127" y="106"/>
                </a:cubicBezTo>
                <a:close/>
                <a:moveTo>
                  <a:pt x="1178" y="149"/>
                </a:moveTo>
                <a:cubicBezTo>
                  <a:pt x="1177" y="148"/>
                  <a:pt x="1174" y="146"/>
                  <a:pt x="1172" y="144"/>
                </a:cubicBezTo>
                <a:cubicBezTo>
                  <a:pt x="1169" y="142"/>
                  <a:pt x="1168" y="141"/>
                  <a:pt x="1170" y="140"/>
                </a:cubicBezTo>
                <a:cubicBezTo>
                  <a:pt x="1174" y="142"/>
                  <a:pt x="1180" y="146"/>
                  <a:pt x="1178" y="149"/>
                </a:cubicBezTo>
                <a:close/>
                <a:moveTo>
                  <a:pt x="1284" y="249"/>
                </a:moveTo>
                <a:cubicBezTo>
                  <a:pt x="1283" y="249"/>
                  <a:pt x="1281" y="249"/>
                  <a:pt x="1278" y="247"/>
                </a:cubicBezTo>
                <a:cubicBezTo>
                  <a:pt x="1276" y="246"/>
                  <a:pt x="1274" y="243"/>
                  <a:pt x="1272" y="240"/>
                </a:cubicBezTo>
                <a:cubicBezTo>
                  <a:pt x="1275" y="240"/>
                  <a:pt x="1279" y="242"/>
                  <a:pt x="1284" y="249"/>
                </a:cubicBezTo>
                <a:close/>
                <a:moveTo>
                  <a:pt x="923" y="32"/>
                </a:moveTo>
                <a:cubicBezTo>
                  <a:pt x="936" y="37"/>
                  <a:pt x="936" y="37"/>
                  <a:pt x="936" y="37"/>
                </a:cubicBezTo>
                <a:cubicBezTo>
                  <a:pt x="936" y="38"/>
                  <a:pt x="936" y="38"/>
                  <a:pt x="936" y="38"/>
                </a:cubicBezTo>
                <a:cubicBezTo>
                  <a:pt x="922" y="34"/>
                  <a:pt x="922" y="34"/>
                  <a:pt x="922" y="34"/>
                </a:cubicBezTo>
                <a:lnTo>
                  <a:pt x="923" y="32"/>
                </a:lnTo>
                <a:close/>
                <a:moveTo>
                  <a:pt x="979" y="56"/>
                </a:moveTo>
                <a:cubicBezTo>
                  <a:pt x="978" y="58"/>
                  <a:pt x="978" y="58"/>
                  <a:pt x="978" y="58"/>
                </a:cubicBezTo>
                <a:cubicBezTo>
                  <a:pt x="974" y="57"/>
                  <a:pt x="971" y="55"/>
                  <a:pt x="969" y="54"/>
                </a:cubicBezTo>
                <a:cubicBezTo>
                  <a:pt x="971" y="53"/>
                  <a:pt x="975" y="54"/>
                  <a:pt x="979" y="56"/>
                </a:cubicBezTo>
                <a:close/>
                <a:moveTo>
                  <a:pt x="968" y="57"/>
                </a:moveTo>
                <a:cubicBezTo>
                  <a:pt x="963" y="60"/>
                  <a:pt x="944" y="52"/>
                  <a:pt x="934" y="50"/>
                </a:cubicBezTo>
                <a:cubicBezTo>
                  <a:pt x="934" y="49"/>
                  <a:pt x="937" y="49"/>
                  <a:pt x="937" y="48"/>
                </a:cubicBezTo>
                <a:cubicBezTo>
                  <a:pt x="938" y="46"/>
                  <a:pt x="928" y="45"/>
                  <a:pt x="932" y="43"/>
                </a:cubicBezTo>
                <a:cubicBezTo>
                  <a:pt x="944" y="47"/>
                  <a:pt x="956" y="50"/>
                  <a:pt x="968" y="57"/>
                </a:cubicBezTo>
                <a:close/>
                <a:moveTo>
                  <a:pt x="890" y="38"/>
                </a:moveTo>
                <a:cubicBezTo>
                  <a:pt x="888" y="39"/>
                  <a:pt x="884" y="36"/>
                  <a:pt x="880" y="35"/>
                </a:cubicBezTo>
                <a:cubicBezTo>
                  <a:pt x="876" y="34"/>
                  <a:pt x="868" y="33"/>
                  <a:pt x="870" y="31"/>
                </a:cubicBezTo>
                <a:cubicBezTo>
                  <a:pt x="875" y="32"/>
                  <a:pt x="892" y="34"/>
                  <a:pt x="890" y="38"/>
                </a:cubicBezTo>
                <a:close/>
                <a:moveTo>
                  <a:pt x="1077" y="117"/>
                </a:moveTo>
                <a:cubicBezTo>
                  <a:pt x="1077" y="121"/>
                  <a:pt x="1069" y="114"/>
                  <a:pt x="1068" y="113"/>
                </a:cubicBezTo>
                <a:cubicBezTo>
                  <a:pt x="1068" y="111"/>
                  <a:pt x="1077" y="115"/>
                  <a:pt x="1077" y="117"/>
                </a:cubicBezTo>
                <a:close/>
                <a:moveTo>
                  <a:pt x="1352" y="1116"/>
                </a:moveTo>
                <a:cubicBezTo>
                  <a:pt x="1349" y="1114"/>
                  <a:pt x="1354" y="1104"/>
                  <a:pt x="1357" y="1098"/>
                </a:cubicBezTo>
                <a:cubicBezTo>
                  <a:pt x="1358" y="1097"/>
                  <a:pt x="1359" y="1097"/>
                  <a:pt x="1360" y="1095"/>
                </a:cubicBezTo>
                <a:cubicBezTo>
                  <a:pt x="1361" y="1093"/>
                  <a:pt x="1361" y="1092"/>
                  <a:pt x="1362" y="1090"/>
                </a:cubicBezTo>
                <a:cubicBezTo>
                  <a:pt x="1364" y="1085"/>
                  <a:pt x="1368" y="1080"/>
                  <a:pt x="1370" y="1072"/>
                </a:cubicBezTo>
                <a:cubicBezTo>
                  <a:pt x="1374" y="1069"/>
                  <a:pt x="1369" y="1077"/>
                  <a:pt x="1368" y="1080"/>
                </a:cubicBezTo>
                <a:cubicBezTo>
                  <a:pt x="1368" y="1080"/>
                  <a:pt x="1370" y="1080"/>
                  <a:pt x="1370" y="1081"/>
                </a:cubicBezTo>
                <a:cubicBezTo>
                  <a:pt x="1369" y="1084"/>
                  <a:pt x="1366" y="1087"/>
                  <a:pt x="1364" y="1091"/>
                </a:cubicBezTo>
                <a:cubicBezTo>
                  <a:pt x="1360" y="1098"/>
                  <a:pt x="1357" y="1108"/>
                  <a:pt x="1352" y="1116"/>
                </a:cubicBezTo>
                <a:close/>
                <a:moveTo>
                  <a:pt x="1078" y="127"/>
                </a:moveTo>
                <a:cubicBezTo>
                  <a:pt x="1066" y="124"/>
                  <a:pt x="1072" y="115"/>
                  <a:pt x="1078" y="127"/>
                </a:cubicBezTo>
                <a:close/>
                <a:moveTo>
                  <a:pt x="1260" y="278"/>
                </a:moveTo>
                <a:cubicBezTo>
                  <a:pt x="1257" y="277"/>
                  <a:pt x="1252" y="273"/>
                  <a:pt x="1247" y="270"/>
                </a:cubicBezTo>
                <a:cubicBezTo>
                  <a:pt x="1243" y="266"/>
                  <a:pt x="1238" y="261"/>
                  <a:pt x="1234" y="256"/>
                </a:cubicBezTo>
                <a:cubicBezTo>
                  <a:pt x="1234" y="255"/>
                  <a:pt x="1237" y="254"/>
                  <a:pt x="1237" y="253"/>
                </a:cubicBezTo>
                <a:cubicBezTo>
                  <a:pt x="1237" y="252"/>
                  <a:pt x="1225" y="241"/>
                  <a:pt x="1231" y="245"/>
                </a:cubicBezTo>
                <a:cubicBezTo>
                  <a:pt x="1235" y="246"/>
                  <a:pt x="1235" y="249"/>
                  <a:pt x="1238" y="253"/>
                </a:cubicBezTo>
                <a:cubicBezTo>
                  <a:pt x="1244" y="261"/>
                  <a:pt x="1256" y="271"/>
                  <a:pt x="1260" y="278"/>
                </a:cubicBezTo>
                <a:close/>
                <a:moveTo>
                  <a:pt x="1212" y="228"/>
                </a:moveTo>
                <a:cubicBezTo>
                  <a:pt x="1212" y="230"/>
                  <a:pt x="1210" y="228"/>
                  <a:pt x="1209" y="229"/>
                </a:cubicBezTo>
                <a:cubicBezTo>
                  <a:pt x="1212" y="232"/>
                  <a:pt x="1213" y="230"/>
                  <a:pt x="1218" y="234"/>
                </a:cubicBezTo>
                <a:cubicBezTo>
                  <a:pt x="1220" y="236"/>
                  <a:pt x="1224" y="242"/>
                  <a:pt x="1226" y="245"/>
                </a:cubicBezTo>
                <a:cubicBezTo>
                  <a:pt x="1224" y="247"/>
                  <a:pt x="1217" y="239"/>
                  <a:pt x="1214" y="237"/>
                </a:cubicBezTo>
                <a:cubicBezTo>
                  <a:pt x="1212" y="235"/>
                  <a:pt x="1209" y="232"/>
                  <a:pt x="1205" y="228"/>
                </a:cubicBezTo>
                <a:cubicBezTo>
                  <a:pt x="1203" y="227"/>
                  <a:pt x="1201" y="225"/>
                  <a:pt x="1199" y="223"/>
                </a:cubicBezTo>
                <a:cubicBezTo>
                  <a:pt x="1198" y="221"/>
                  <a:pt x="1196" y="220"/>
                  <a:pt x="1194" y="219"/>
                </a:cubicBezTo>
                <a:cubicBezTo>
                  <a:pt x="1192" y="217"/>
                  <a:pt x="1187" y="213"/>
                  <a:pt x="1186" y="215"/>
                </a:cubicBezTo>
                <a:cubicBezTo>
                  <a:pt x="1181" y="212"/>
                  <a:pt x="1184" y="210"/>
                  <a:pt x="1181" y="207"/>
                </a:cubicBezTo>
                <a:cubicBezTo>
                  <a:pt x="1177" y="203"/>
                  <a:pt x="1175" y="204"/>
                  <a:pt x="1172" y="202"/>
                </a:cubicBezTo>
                <a:cubicBezTo>
                  <a:pt x="1167" y="198"/>
                  <a:pt x="1164" y="193"/>
                  <a:pt x="1159" y="189"/>
                </a:cubicBezTo>
                <a:cubicBezTo>
                  <a:pt x="1151" y="183"/>
                  <a:pt x="1143" y="181"/>
                  <a:pt x="1134" y="175"/>
                </a:cubicBezTo>
                <a:cubicBezTo>
                  <a:pt x="1125" y="170"/>
                  <a:pt x="1122" y="164"/>
                  <a:pt x="1114" y="159"/>
                </a:cubicBezTo>
                <a:cubicBezTo>
                  <a:pt x="1110" y="156"/>
                  <a:pt x="1107" y="156"/>
                  <a:pt x="1103" y="154"/>
                </a:cubicBezTo>
                <a:cubicBezTo>
                  <a:pt x="1099" y="152"/>
                  <a:pt x="1099" y="150"/>
                  <a:pt x="1097" y="149"/>
                </a:cubicBezTo>
                <a:cubicBezTo>
                  <a:pt x="1094" y="147"/>
                  <a:pt x="1094" y="148"/>
                  <a:pt x="1092" y="146"/>
                </a:cubicBezTo>
                <a:cubicBezTo>
                  <a:pt x="1088" y="144"/>
                  <a:pt x="1088" y="143"/>
                  <a:pt x="1086" y="141"/>
                </a:cubicBezTo>
                <a:cubicBezTo>
                  <a:pt x="1082" y="139"/>
                  <a:pt x="1078" y="139"/>
                  <a:pt x="1075" y="137"/>
                </a:cubicBezTo>
                <a:cubicBezTo>
                  <a:pt x="1070" y="135"/>
                  <a:pt x="1067" y="133"/>
                  <a:pt x="1062" y="131"/>
                </a:cubicBezTo>
                <a:cubicBezTo>
                  <a:pt x="1060" y="130"/>
                  <a:pt x="1057" y="129"/>
                  <a:pt x="1055" y="128"/>
                </a:cubicBezTo>
                <a:cubicBezTo>
                  <a:pt x="1052" y="127"/>
                  <a:pt x="1048" y="125"/>
                  <a:pt x="1044" y="123"/>
                </a:cubicBezTo>
                <a:cubicBezTo>
                  <a:pt x="1042" y="122"/>
                  <a:pt x="1040" y="122"/>
                  <a:pt x="1037" y="120"/>
                </a:cubicBezTo>
                <a:cubicBezTo>
                  <a:pt x="1033" y="118"/>
                  <a:pt x="1035" y="117"/>
                  <a:pt x="1031" y="114"/>
                </a:cubicBezTo>
                <a:cubicBezTo>
                  <a:pt x="1028" y="114"/>
                  <a:pt x="1025" y="113"/>
                  <a:pt x="1023" y="112"/>
                </a:cubicBezTo>
                <a:cubicBezTo>
                  <a:pt x="1020" y="111"/>
                  <a:pt x="1018" y="110"/>
                  <a:pt x="1016" y="110"/>
                </a:cubicBezTo>
                <a:cubicBezTo>
                  <a:pt x="1015" y="110"/>
                  <a:pt x="1010" y="108"/>
                  <a:pt x="1005" y="106"/>
                </a:cubicBezTo>
                <a:cubicBezTo>
                  <a:pt x="1010" y="103"/>
                  <a:pt x="1004" y="101"/>
                  <a:pt x="999" y="97"/>
                </a:cubicBezTo>
                <a:cubicBezTo>
                  <a:pt x="996" y="94"/>
                  <a:pt x="996" y="93"/>
                  <a:pt x="995" y="92"/>
                </a:cubicBezTo>
                <a:cubicBezTo>
                  <a:pt x="987" y="88"/>
                  <a:pt x="974" y="87"/>
                  <a:pt x="969" y="81"/>
                </a:cubicBezTo>
                <a:cubicBezTo>
                  <a:pt x="972" y="77"/>
                  <a:pt x="978" y="83"/>
                  <a:pt x="982" y="85"/>
                </a:cubicBezTo>
                <a:cubicBezTo>
                  <a:pt x="988" y="88"/>
                  <a:pt x="996" y="90"/>
                  <a:pt x="1002" y="94"/>
                </a:cubicBezTo>
                <a:cubicBezTo>
                  <a:pt x="1008" y="97"/>
                  <a:pt x="1008" y="98"/>
                  <a:pt x="1018" y="103"/>
                </a:cubicBezTo>
                <a:cubicBezTo>
                  <a:pt x="1020" y="104"/>
                  <a:pt x="1023" y="102"/>
                  <a:pt x="1026" y="104"/>
                </a:cubicBezTo>
                <a:cubicBezTo>
                  <a:pt x="1030" y="105"/>
                  <a:pt x="1035" y="108"/>
                  <a:pt x="1042" y="112"/>
                </a:cubicBezTo>
                <a:cubicBezTo>
                  <a:pt x="1047" y="114"/>
                  <a:pt x="1052" y="117"/>
                  <a:pt x="1058" y="119"/>
                </a:cubicBezTo>
                <a:cubicBezTo>
                  <a:pt x="1063" y="122"/>
                  <a:pt x="1068" y="125"/>
                  <a:pt x="1071" y="127"/>
                </a:cubicBezTo>
                <a:cubicBezTo>
                  <a:pt x="1074" y="129"/>
                  <a:pt x="1076" y="132"/>
                  <a:pt x="1079" y="134"/>
                </a:cubicBezTo>
                <a:cubicBezTo>
                  <a:pt x="1084" y="136"/>
                  <a:pt x="1089" y="136"/>
                  <a:pt x="1094" y="139"/>
                </a:cubicBezTo>
                <a:cubicBezTo>
                  <a:pt x="1093" y="138"/>
                  <a:pt x="1096" y="142"/>
                  <a:pt x="1100" y="145"/>
                </a:cubicBezTo>
                <a:cubicBezTo>
                  <a:pt x="1104" y="147"/>
                  <a:pt x="1107" y="149"/>
                  <a:pt x="1112" y="151"/>
                </a:cubicBezTo>
                <a:cubicBezTo>
                  <a:pt x="1115" y="154"/>
                  <a:pt x="1116" y="155"/>
                  <a:pt x="1118" y="156"/>
                </a:cubicBezTo>
                <a:cubicBezTo>
                  <a:pt x="1124" y="160"/>
                  <a:pt x="1131" y="166"/>
                  <a:pt x="1140" y="172"/>
                </a:cubicBezTo>
                <a:cubicBezTo>
                  <a:pt x="1142" y="174"/>
                  <a:pt x="1145" y="175"/>
                  <a:pt x="1147" y="177"/>
                </a:cubicBezTo>
                <a:cubicBezTo>
                  <a:pt x="1149" y="179"/>
                  <a:pt x="1151" y="180"/>
                  <a:pt x="1154" y="182"/>
                </a:cubicBezTo>
                <a:cubicBezTo>
                  <a:pt x="1158" y="186"/>
                  <a:pt x="1163" y="189"/>
                  <a:pt x="1167" y="192"/>
                </a:cubicBezTo>
                <a:cubicBezTo>
                  <a:pt x="1170" y="194"/>
                  <a:pt x="1173" y="195"/>
                  <a:pt x="1176" y="197"/>
                </a:cubicBezTo>
                <a:cubicBezTo>
                  <a:pt x="1183" y="202"/>
                  <a:pt x="1190" y="209"/>
                  <a:pt x="1197" y="215"/>
                </a:cubicBezTo>
                <a:cubicBezTo>
                  <a:pt x="1203" y="219"/>
                  <a:pt x="1208" y="222"/>
                  <a:pt x="1212" y="228"/>
                </a:cubicBezTo>
                <a:close/>
                <a:moveTo>
                  <a:pt x="1288" y="312"/>
                </a:moveTo>
                <a:cubicBezTo>
                  <a:pt x="1286" y="314"/>
                  <a:pt x="1278" y="305"/>
                  <a:pt x="1278" y="302"/>
                </a:cubicBezTo>
                <a:cubicBezTo>
                  <a:pt x="1280" y="298"/>
                  <a:pt x="1285" y="308"/>
                  <a:pt x="1288" y="312"/>
                </a:cubicBezTo>
                <a:close/>
                <a:moveTo>
                  <a:pt x="965" y="76"/>
                </a:moveTo>
                <a:cubicBezTo>
                  <a:pt x="965" y="79"/>
                  <a:pt x="962" y="77"/>
                  <a:pt x="957" y="75"/>
                </a:cubicBezTo>
                <a:cubicBezTo>
                  <a:pt x="954" y="74"/>
                  <a:pt x="943" y="71"/>
                  <a:pt x="946" y="69"/>
                </a:cubicBezTo>
                <a:cubicBezTo>
                  <a:pt x="952" y="70"/>
                  <a:pt x="956" y="73"/>
                  <a:pt x="965" y="76"/>
                </a:cubicBezTo>
                <a:close/>
                <a:moveTo>
                  <a:pt x="1432" y="785"/>
                </a:moveTo>
                <a:cubicBezTo>
                  <a:pt x="1430" y="791"/>
                  <a:pt x="1433" y="795"/>
                  <a:pt x="1433" y="800"/>
                </a:cubicBezTo>
                <a:cubicBezTo>
                  <a:pt x="1433" y="803"/>
                  <a:pt x="1431" y="806"/>
                  <a:pt x="1431" y="810"/>
                </a:cubicBezTo>
                <a:cubicBezTo>
                  <a:pt x="1430" y="814"/>
                  <a:pt x="1431" y="815"/>
                  <a:pt x="1431" y="818"/>
                </a:cubicBezTo>
                <a:cubicBezTo>
                  <a:pt x="1430" y="821"/>
                  <a:pt x="1428" y="824"/>
                  <a:pt x="1428" y="826"/>
                </a:cubicBezTo>
                <a:cubicBezTo>
                  <a:pt x="1428" y="829"/>
                  <a:pt x="1429" y="836"/>
                  <a:pt x="1429" y="842"/>
                </a:cubicBezTo>
                <a:cubicBezTo>
                  <a:pt x="1429" y="842"/>
                  <a:pt x="1429" y="844"/>
                  <a:pt x="1428" y="846"/>
                </a:cubicBezTo>
                <a:cubicBezTo>
                  <a:pt x="1428" y="847"/>
                  <a:pt x="1427" y="849"/>
                  <a:pt x="1427" y="851"/>
                </a:cubicBezTo>
                <a:cubicBezTo>
                  <a:pt x="1427" y="853"/>
                  <a:pt x="1429" y="853"/>
                  <a:pt x="1428" y="857"/>
                </a:cubicBezTo>
                <a:cubicBezTo>
                  <a:pt x="1428" y="860"/>
                  <a:pt x="1425" y="862"/>
                  <a:pt x="1425" y="865"/>
                </a:cubicBezTo>
                <a:cubicBezTo>
                  <a:pt x="1424" y="870"/>
                  <a:pt x="1425" y="877"/>
                  <a:pt x="1424" y="882"/>
                </a:cubicBezTo>
                <a:cubicBezTo>
                  <a:pt x="1423" y="886"/>
                  <a:pt x="1421" y="886"/>
                  <a:pt x="1420" y="890"/>
                </a:cubicBezTo>
                <a:cubicBezTo>
                  <a:pt x="1418" y="893"/>
                  <a:pt x="1420" y="895"/>
                  <a:pt x="1419" y="898"/>
                </a:cubicBezTo>
                <a:cubicBezTo>
                  <a:pt x="1418" y="899"/>
                  <a:pt x="1417" y="899"/>
                  <a:pt x="1416" y="903"/>
                </a:cubicBezTo>
                <a:cubicBezTo>
                  <a:pt x="1415" y="910"/>
                  <a:pt x="1416" y="912"/>
                  <a:pt x="1415" y="917"/>
                </a:cubicBezTo>
                <a:cubicBezTo>
                  <a:pt x="1414" y="920"/>
                  <a:pt x="1411" y="934"/>
                  <a:pt x="1408" y="941"/>
                </a:cubicBezTo>
                <a:cubicBezTo>
                  <a:pt x="1407" y="945"/>
                  <a:pt x="1406" y="945"/>
                  <a:pt x="1405" y="947"/>
                </a:cubicBezTo>
                <a:cubicBezTo>
                  <a:pt x="1404" y="951"/>
                  <a:pt x="1404" y="953"/>
                  <a:pt x="1401" y="960"/>
                </a:cubicBezTo>
                <a:cubicBezTo>
                  <a:pt x="1398" y="967"/>
                  <a:pt x="1394" y="975"/>
                  <a:pt x="1390" y="987"/>
                </a:cubicBezTo>
                <a:cubicBezTo>
                  <a:pt x="1390" y="988"/>
                  <a:pt x="1391" y="989"/>
                  <a:pt x="1390" y="991"/>
                </a:cubicBezTo>
                <a:cubicBezTo>
                  <a:pt x="1388" y="994"/>
                  <a:pt x="1388" y="993"/>
                  <a:pt x="1390" y="997"/>
                </a:cubicBezTo>
                <a:cubicBezTo>
                  <a:pt x="1389" y="1001"/>
                  <a:pt x="1386" y="1000"/>
                  <a:pt x="1384" y="1003"/>
                </a:cubicBezTo>
                <a:cubicBezTo>
                  <a:pt x="1383" y="1007"/>
                  <a:pt x="1383" y="1009"/>
                  <a:pt x="1382" y="1013"/>
                </a:cubicBezTo>
                <a:cubicBezTo>
                  <a:pt x="1381" y="1016"/>
                  <a:pt x="1379" y="1018"/>
                  <a:pt x="1377" y="1021"/>
                </a:cubicBezTo>
                <a:cubicBezTo>
                  <a:pt x="1374" y="1028"/>
                  <a:pt x="1371" y="1038"/>
                  <a:pt x="1368" y="1043"/>
                </a:cubicBezTo>
                <a:cubicBezTo>
                  <a:pt x="1366" y="1047"/>
                  <a:pt x="1362" y="1051"/>
                  <a:pt x="1360" y="1054"/>
                </a:cubicBezTo>
                <a:cubicBezTo>
                  <a:pt x="1358" y="1059"/>
                  <a:pt x="1357" y="1064"/>
                  <a:pt x="1354" y="1069"/>
                </a:cubicBezTo>
                <a:cubicBezTo>
                  <a:pt x="1353" y="1072"/>
                  <a:pt x="1351" y="1072"/>
                  <a:pt x="1350" y="1075"/>
                </a:cubicBezTo>
                <a:cubicBezTo>
                  <a:pt x="1348" y="1079"/>
                  <a:pt x="1348" y="1080"/>
                  <a:pt x="1347" y="1082"/>
                </a:cubicBezTo>
                <a:cubicBezTo>
                  <a:pt x="1346" y="1084"/>
                  <a:pt x="1344" y="1085"/>
                  <a:pt x="1343" y="1087"/>
                </a:cubicBezTo>
                <a:cubicBezTo>
                  <a:pt x="1337" y="1097"/>
                  <a:pt x="1332" y="1108"/>
                  <a:pt x="1325" y="1119"/>
                </a:cubicBezTo>
                <a:cubicBezTo>
                  <a:pt x="1322" y="1124"/>
                  <a:pt x="1317" y="1130"/>
                  <a:pt x="1314" y="1135"/>
                </a:cubicBezTo>
                <a:cubicBezTo>
                  <a:pt x="1311" y="1139"/>
                  <a:pt x="1309" y="1144"/>
                  <a:pt x="1303" y="1151"/>
                </a:cubicBezTo>
                <a:cubicBezTo>
                  <a:pt x="1302" y="1152"/>
                  <a:pt x="1299" y="1154"/>
                  <a:pt x="1298" y="1156"/>
                </a:cubicBezTo>
                <a:cubicBezTo>
                  <a:pt x="1295" y="1160"/>
                  <a:pt x="1296" y="1161"/>
                  <a:pt x="1294" y="1163"/>
                </a:cubicBezTo>
                <a:cubicBezTo>
                  <a:pt x="1292" y="1166"/>
                  <a:pt x="1283" y="1177"/>
                  <a:pt x="1278" y="1182"/>
                </a:cubicBezTo>
                <a:cubicBezTo>
                  <a:pt x="1277" y="1176"/>
                  <a:pt x="1281" y="1171"/>
                  <a:pt x="1287" y="1165"/>
                </a:cubicBezTo>
                <a:cubicBezTo>
                  <a:pt x="1289" y="1163"/>
                  <a:pt x="1291" y="1161"/>
                  <a:pt x="1292" y="1160"/>
                </a:cubicBezTo>
                <a:cubicBezTo>
                  <a:pt x="1296" y="1155"/>
                  <a:pt x="1299" y="1150"/>
                  <a:pt x="1302" y="1145"/>
                </a:cubicBezTo>
                <a:cubicBezTo>
                  <a:pt x="1304" y="1141"/>
                  <a:pt x="1305" y="1136"/>
                  <a:pt x="1308" y="1131"/>
                </a:cubicBezTo>
                <a:cubicBezTo>
                  <a:pt x="1309" y="1129"/>
                  <a:pt x="1313" y="1126"/>
                  <a:pt x="1313" y="1125"/>
                </a:cubicBezTo>
                <a:cubicBezTo>
                  <a:pt x="1324" y="1111"/>
                  <a:pt x="1337" y="1080"/>
                  <a:pt x="1346" y="1060"/>
                </a:cubicBezTo>
                <a:cubicBezTo>
                  <a:pt x="1349" y="1053"/>
                  <a:pt x="1352" y="1050"/>
                  <a:pt x="1354" y="1043"/>
                </a:cubicBezTo>
                <a:cubicBezTo>
                  <a:pt x="1355" y="1040"/>
                  <a:pt x="1354" y="1040"/>
                  <a:pt x="1355" y="1037"/>
                </a:cubicBezTo>
                <a:cubicBezTo>
                  <a:pt x="1355" y="1033"/>
                  <a:pt x="1357" y="1024"/>
                  <a:pt x="1362" y="1015"/>
                </a:cubicBezTo>
                <a:cubicBezTo>
                  <a:pt x="1363" y="1012"/>
                  <a:pt x="1366" y="1010"/>
                  <a:pt x="1368" y="1006"/>
                </a:cubicBezTo>
                <a:cubicBezTo>
                  <a:pt x="1370" y="1002"/>
                  <a:pt x="1369" y="998"/>
                  <a:pt x="1370" y="994"/>
                </a:cubicBezTo>
                <a:cubicBezTo>
                  <a:pt x="1372" y="989"/>
                  <a:pt x="1375" y="984"/>
                  <a:pt x="1377" y="978"/>
                </a:cubicBezTo>
                <a:cubicBezTo>
                  <a:pt x="1379" y="972"/>
                  <a:pt x="1381" y="963"/>
                  <a:pt x="1382" y="956"/>
                </a:cubicBezTo>
                <a:cubicBezTo>
                  <a:pt x="1383" y="952"/>
                  <a:pt x="1384" y="948"/>
                  <a:pt x="1385" y="945"/>
                </a:cubicBezTo>
                <a:cubicBezTo>
                  <a:pt x="1385" y="941"/>
                  <a:pt x="1386" y="937"/>
                  <a:pt x="1388" y="932"/>
                </a:cubicBezTo>
                <a:cubicBezTo>
                  <a:pt x="1389" y="928"/>
                  <a:pt x="1385" y="930"/>
                  <a:pt x="1386" y="926"/>
                </a:cubicBezTo>
                <a:cubicBezTo>
                  <a:pt x="1386" y="917"/>
                  <a:pt x="1390" y="917"/>
                  <a:pt x="1391" y="912"/>
                </a:cubicBezTo>
                <a:cubicBezTo>
                  <a:pt x="1393" y="908"/>
                  <a:pt x="1395" y="898"/>
                  <a:pt x="1396" y="891"/>
                </a:cubicBezTo>
                <a:cubicBezTo>
                  <a:pt x="1397" y="888"/>
                  <a:pt x="1397" y="885"/>
                  <a:pt x="1397" y="882"/>
                </a:cubicBezTo>
                <a:cubicBezTo>
                  <a:pt x="1398" y="878"/>
                  <a:pt x="1400" y="874"/>
                  <a:pt x="1401" y="871"/>
                </a:cubicBezTo>
                <a:cubicBezTo>
                  <a:pt x="1402" y="866"/>
                  <a:pt x="1401" y="860"/>
                  <a:pt x="1402" y="854"/>
                </a:cubicBezTo>
                <a:cubicBezTo>
                  <a:pt x="1402" y="849"/>
                  <a:pt x="1403" y="845"/>
                  <a:pt x="1403" y="841"/>
                </a:cubicBezTo>
                <a:cubicBezTo>
                  <a:pt x="1403" y="837"/>
                  <a:pt x="1404" y="833"/>
                  <a:pt x="1404" y="830"/>
                </a:cubicBezTo>
                <a:cubicBezTo>
                  <a:pt x="1405" y="823"/>
                  <a:pt x="1405" y="817"/>
                  <a:pt x="1405" y="814"/>
                </a:cubicBezTo>
                <a:cubicBezTo>
                  <a:pt x="1405" y="811"/>
                  <a:pt x="1402" y="810"/>
                  <a:pt x="1402" y="806"/>
                </a:cubicBezTo>
                <a:cubicBezTo>
                  <a:pt x="1404" y="797"/>
                  <a:pt x="1407" y="791"/>
                  <a:pt x="1406" y="778"/>
                </a:cubicBezTo>
                <a:cubicBezTo>
                  <a:pt x="1406" y="775"/>
                  <a:pt x="1405" y="773"/>
                  <a:pt x="1404" y="770"/>
                </a:cubicBezTo>
                <a:cubicBezTo>
                  <a:pt x="1404" y="767"/>
                  <a:pt x="1405" y="765"/>
                  <a:pt x="1405" y="761"/>
                </a:cubicBezTo>
                <a:cubicBezTo>
                  <a:pt x="1405" y="759"/>
                  <a:pt x="1405" y="754"/>
                  <a:pt x="1404" y="749"/>
                </a:cubicBezTo>
                <a:cubicBezTo>
                  <a:pt x="1404" y="743"/>
                  <a:pt x="1404" y="737"/>
                  <a:pt x="1404" y="731"/>
                </a:cubicBezTo>
                <a:cubicBezTo>
                  <a:pt x="1404" y="728"/>
                  <a:pt x="1405" y="724"/>
                  <a:pt x="1405" y="721"/>
                </a:cubicBezTo>
                <a:cubicBezTo>
                  <a:pt x="1405" y="718"/>
                  <a:pt x="1403" y="715"/>
                  <a:pt x="1403" y="712"/>
                </a:cubicBezTo>
                <a:cubicBezTo>
                  <a:pt x="1402" y="707"/>
                  <a:pt x="1402" y="701"/>
                  <a:pt x="1402" y="697"/>
                </a:cubicBezTo>
                <a:cubicBezTo>
                  <a:pt x="1403" y="693"/>
                  <a:pt x="1402" y="687"/>
                  <a:pt x="1401" y="680"/>
                </a:cubicBezTo>
                <a:cubicBezTo>
                  <a:pt x="1400" y="674"/>
                  <a:pt x="1399" y="666"/>
                  <a:pt x="1398" y="660"/>
                </a:cubicBezTo>
                <a:cubicBezTo>
                  <a:pt x="1397" y="650"/>
                  <a:pt x="1396" y="632"/>
                  <a:pt x="1391" y="617"/>
                </a:cubicBezTo>
                <a:cubicBezTo>
                  <a:pt x="1392" y="613"/>
                  <a:pt x="1392" y="617"/>
                  <a:pt x="1395" y="616"/>
                </a:cubicBezTo>
                <a:cubicBezTo>
                  <a:pt x="1394" y="610"/>
                  <a:pt x="1392" y="611"/>
                  <a:pt x="1393" y="607"/>
                </a:cubicBezTo>
                <a:cubicBezTo>
                  <a:pt x="1391" y="604"/>
                  <a:pt x="1388" y="605"/>
                  <a:pt x="1387" y="598"/>
                </a:cubicBezTo>
                <a:cubicBezTo>
                  <a:pt x="1389" y="597"/>
                  <a:pt x="1389" y="601"/>
                  <a:pt x="1391" y="601"/>
                </a:cubicBezTo>
                <a:cubicBezTo>
                  <a:pt x="1392" y="598"/>
                  <a:pt x="1388" y="587"/>
                  <a:pt x="1386" y="581"/>
                </a:cubicBezTo>
                <a:cubicBezTo>
                  <a:pt x="1385" y="576"/>
                  <a:pt x="1384" y="581"/>
                  <a:pt x="1384" y="583"/>
                </a:cubicBezTo>
                <a:cubicBezTo>
                  <a:pt x="1382" y="581"/>
                  <a:pt x="1381" y="571"/>
                  <a:pt x="1379" y="565"/>
                </a:cubicBezTo>
                <a:cubicBezTo>
                  <a:pt x="1379" y="563"/>
                  <a:pt x="1381" y="563"/>
                  <a:pt x="1382" y="560"/>
                </a:cubicBezTo>
                <a:cubicBezTo>
                  <a:pt x="1382" y="557"/>
                  <a:pt x="1379" y="558"/>
                  <a:pt x="1379" y="557"/>
                </a:cubicBezTo>
                <a:cubicBezTo>
                  <a:pt x="1378" y="555"/>
                  <a:pt x="1379" y="552"/>
                  <a:pt x="1378" y="550"/>
                </a:cubicBezTo>
                <a:cubicBezTo>
                  <a:pt x="1378" y="546"/>
                  <a:pt x="1376" y="542"/>
                  <a:pt x="1375" y="539"/>
                </a:cubicBezTo>
                <a:cubicBezTo>
                  <a:pt x="1374" y="535"/>
                  <a:pt x="1372" y="534"/>
                  <a:pt x="1370" y="530"/>
                </a:cubicBezTo>
                <a:cubicBezTo>
                  <a:pt x="1369" y="527"/>
                  <a:pt x="1364" y="515"/>
                  <a:pt x="1363" y="513"/>
                </a:cubicBezTo>
                <a:cubicBezTo>
                  <a:pt x="1363" y="511"/>
                  <a:pt x="1363" y="511"/>
                  <a:pt x="1363" y="509"/>
                </a:cubicBezTo>
                <a:cubicBezTo>
                  <a:pt x="1360" y="504"/>
                  <a:pt x="1358" y="501"/>
                  <a:pt x="1356" y="497"/>
                </a:cubicBezTo>
                <a:cubicBezTo>
                  <a:pt x="1353" y="489"/>
                  <a:pt x="1350" y="479"/>
                  <a:pt x="1347" y="470"/>
                </a:cubicBezTo>
                <a:cubicBezTo>
                  <a:pt x="1345" y="468"/>
                  <a:pt x="1344" y="464"/>
                  <a:pt x="1342" y="461"/>
                </a:cubicBezTo>
                <a:cubicBezTo>
                  <a:pt x="1341" y="458"/>
                  <a:pt x="1339" y="456"/>
                  <a:pt x="1339" y="453"/>
                </a:cubicBezTo>
                <a:cubicBezTo>
                  <a:pt x="1338" y="447"/>
                  <a:pt x="1336" y="448"/>
                  <a:pt x="1332" y="442"/>
                </a:cubicBezTo>
                <a:cubicBezTo>
                  <a:pt x="1331" y="440"/>
                  <a:pt x="1331" y="437"/>
                  <a:pt x="1329" y="434"/>
                </a:cubicBezTo>
                <a:cubicBezTo>
                  <a:pt x="1328" y="432"/>
                  <a:pt x="1327" y="432"/>
                  <a:pt x="1326" y="430"/>
                </a:cubicBezTo>
                <a:cubicBezTo>
                  <a:pt x="1321" y="421"/>
                  <a:pt x="1319" y="412"/>
                  <a:pt x="1314" y="404"/>
                </a:cubicBezTo>
                <a:cubicBezTo>
                  <a:pt x="1313" y="401"/>
                  <a:pt x="1310" y="398"/>
                  <a:pt x="1309" y="396"/>
                </a:cubicBezTo>
                <a:cubicBezTo>
                  <a:pt x="1304" y="388"/>
                  <a:pt x="1293" y="369"/>
                  <a:pt x="1287" y="360"/>
                </a:cubicBezTo>
                <a:cubicBezTo>
                  <a:pt x="1283" y="355"/>
                  <a:pt x="1279" y="350"/>
                  <a:pt x="1275" y="344"/>
                </a:cubicBezTo>
                <a:cubicBezTo>
                  <a:pt x="1271" y="339"/>
                  <a:pt x="1267" y="333"/>
                  <a:pt x="1264" y="330"/>
                </a:cubicBezTo>
                <a:cubicBezTo>
                  <a:pt x="1260" y="324"/>
                  <a:pt x="1264" y="326"/>
                  <a:pt x="1263" y="323"/>
                </a:cubicBezTo>
                <a:cubicBezTo>
                  <a:pt x="1260" y="318"/>
                  <a:pt x="1255" y="316"/>
                  <a:pt x="1251" y="311"/>
                </a:cubicBezTo>
                <a:cubicBezTo>
                  <a:pt x="1249" y="309"/>
                  <a:pt x="1248" y="305"/>
                  <a:pt x="1246" y="303"/>
                </a:cubicBezTo>
                <a:cubicBezTo>
                  <a:pt x="1243" y="299"/>
                  <a:pt x="1237" y="295"/>
                  <a:pt x="1234" y="291"/>
                </a:cubicBezTo>
                <a:cubicBezTo>
                  <a:pt x="1231" y="288"/>
                  <a:pt x="1233" y="288"/>
                  <a:pt x="1230" y="284"/>
                </a:cubicBezTo>
                <a:cubicBezTo>
                  <a:pt x="1230" y="285"/>
                  <a:pt x="1223" y="278"/>
                  <a:pt x="1221" y="276"/>
                </a:cubicBezTo>
                <a:cubicBezTo>
                  <a:pt x="1222" y="276"/>
                  <a:pt x="1215" y="267"/>
                  <a:pt x="1217" y="267"/>
                </a:cubicBezTo>
                <a:cubicBezTo>
                  <a:pt x="1221" y="270"/>
                  <a:pt x="1224" y="273"/>
                  <a:pt x="1229" y="277"/>
                </a:cubicBezTo>
                <a:cubicBezTo>
                  <a:pt x="1230" y="279"/>
                  <a:pt x="1233" y="283"/>
                  <a:pt x="1234" y="285"/>
                </a:cubicBezTo>
                <a:cubicBezTo>
                  <a:pt x="1238" y="288"/>
                  <a:pt x="1242" y="290"/>
                  <a:pt x="1245" y="293"/>
                </a:cubicBezTo>
                <a:cubicBezTo>
                  <a:pt x="1246" y="294"/>
                  <a:pt x="1246" y="297"/>
                  <a:pt x="1248" y="299"/>
                </a:cubicBezTo>
                <a:cubicBezTo>
                  <a:pt x="1250" y="302"/>
                  <a:pt x="1254" y="305"/>
                  <a:pt x="1258" y="308"/>
                </a:cubicBezTo>
                <a:cubicBezTo>
                  <a:pt x="1263" y="313"/>
                  <a:pt x="1266" y="320"/>
                  <a:pt x="1272" y="326"/>
                </a:cubicBezTo>
                <a:cubicBezTo>
                  <a:pt x="1276" y="331"/>
                  <a:pt x="1282" y="335"/>
                  <a:pt x="1285" y="340"/>
                </a:cubicBezTo>
                <a:cubicBezTo>
                  <a:pt x="1287" y="342"/>
                  <a:pt x="1289" y="347"/>
                  <a:pt x="1290" y="349"/>
                </a:cubicBezTo>
                <a:cubicBezTo>
                  <a:pt x="1293" y="352"/>
                  <a:pt x="1295" y="356"/>
                  <a:pt x="1298" y="360"/>
                </a:cubicBezTo>
                <a:cubicBezTo>
                  <a:pt x="1303" y="365"/>
                  <a:pt x="1303" y="365"/>
                  <a:pt x="1303" y="365"/>
                </a:cubicBezTo>
                <a:cubicBezTo>
                  <a:pt x="1304" y="367"/>
                  <a:pt x="1305" y="369"/>
                  <a:pt x="1307" y="371"/>
                </a:cubicBezTo>
                <a:cubicBezTo>
                  <a:pt x="1312" y="379"/>
                  <a:pt x="1318" y="386"/>
                  <a:pt x="1322" y="392"/>
                </a:cubicBezTo>
                <a:cubicBezTo>
                  <a:pt x="1324" y="395"/>
                  <a:pt x="1324" y="398"/>
                  <a:pt x="1326" y="401"/>
                </a:cubicBezTo>
                <a:cubicBezTo>
                  <a:pt x="1328" y="405"/>
                  <a:pt x="1331" y="407"/>
                  <a:pt x="1332" y="409"/>
                </a:cubicBezTo>
                <a:cubicBezTo>
                  <a:pt x="1334" y="412"/>
                  <a:pt x="1334" y="416"/>
                  <a:pt x="1335" y="418"/>
                </a:cubicBezTo>
                <a:cubicBezTo>
                  <a:pt x="1337" y="421"/>
                  <a:pt x="1340" y="425"/>
                  <a:pt x="1342" y="428"/>
                </a:cubicBezTo>
                <a:cubicBezTo>
                  <a:pt x="1343" y="433"/>
                  <a:pt x="1344" y="437"/>
                  <a:pt x="1345" y="441"/>
                </a:cubicBezTo>
                <a:cubicBezTo>
                  <a:pt x="1349" y="448"/>
                  <a:pt x="1347" y="439"/>
                  <a:pt x="1350" y="443"/>
                </a:cubicBezTo>
                <a:cubicBezTo>
                  <a:pt x="1352" y="449"/>
                  <a:pt x="1355" y="453"/>
                  <a:pt x="1358" y="458"/>
                </a:cubicBezTo>
                <a:cubicBezTo>
                  <a:pt x="1360" y="463"/>
                  <a:pt x="1363" y="468"/>
                  <a:pt x="1366" y="472"/>
                </a:cubicBezTo>
                <a:cubicBezTo>
                  <a:pt x="1367" y="475"/>
                  <a:pt x="1367" y="479"/>
                  <a:pt x="1368" y="482"/>
                </a:cubicBezTo>
                <a:cubicBezTo>
                  <a:pt x="1368" y="484"/>
                  <a:pt x="1370" y="486"/>
                  <a:pt x="1371" y="488"/>
                </a:cubicBezTo>
                <a:cubicBezTo>
                  <a:pt x="1372" y="490"/>
                  <a:pt x="1374" y="492"/>
                  <a:pt x="1375" y="494"/>
                </a:cubicBezTo>
                <a:cubicBezTo>
                  <a:pt x="1375" y="495"/>
                  <a:pt x="1375" y="501"/>
                  <a:pt x="1376" y="502"/>
                </a:cubicBezTo>
                <a:cubicBezTo>
                  <a:pt x="1377" y="505"/>
                  <a:pt x="1380" y="509"/>
                  <a:pt x="1381" y="512"/>
                </a:cubicBezTo>
                <a:cubicBezTo>
                  <a:pt x="1383" y="516"/>
                  <a:pt x="1384" y="519"/>
                  <a:pt x="1385" y="523"/>
                </a:cubicBezTo>
                <a:cubicBezTo>
                  <a:pt x="1387" y="527"/>
                  <a:pt x="1388" y="531"/>
                  <a:pt x="1389" y="534"/>
                </a:cubicBezTo>
                <a:cubicBezTo>
                  <a:pt x="1390" y="538"/>
                  <a:pt x="1393" y="542"/>
                  <a:pt x="1395" y="547"/>
                </a:cubicBezTo>
                <a:cubicBezTo>
                  <a:pt x="1397" y="552"/>
                  <a:pt x="1398" y="557"/>
                  <a:pt x="1399" y="561"/>
                </a:cubicBezTo>
                <a:cubicBezTo>
                  <a:pt x="1400" y="565"/>
                  <a:pt x="1403" y="566"/>
                  <a:pt x="1404" y="568"/>
                </a:cubicBezTo>
                <a:cubicBezTo>
                  <a:pt x="1406" y="573"/>
                  <a:pt x="1407" y="578"/>
                  <a:pt x="1408" y="584"/>
                </a:cubicBezTo>
                <a:cubicBezTo>
                  <a:pt x="1409" y="586"/>
                  <a:pt x="1409" y="589"/>
                  <a:pt x="1410" y="592"/>
                </a:cubicBezTo>
                <a:cubicBezTo>
                  <a:pt x="1410" y="595"/>
                  <a:pt x="1411" y="597"/>
                  <a:pt x="1412" y="600"/>
                </a:cubicBezTo>
                <a:cubicBezTo>
                  <a:pt x="1412" y="603"/>
                  <a:pt x="1415" y="606"/>
                  <a:pt x="1415" y="610"/>
                </a:cubicBezTo>
                <a:cubicBezTo>
                  <a:pt x="1416" y="613"/>
                  <a:pt x="1416" y="616"/>
                  <a:pt x="1417" y="619"/>
                </a:cubicBezTo>
                <a:cubicBezTo>
                  <a:pt x="1418" y="624"/>
                  <a:pt x="1420" y="626"/>
                  <a:pt x="1421" y="631"/>
                </a:cubicBezTo>
                <a:cubicBezTo>
                  <a:pt x="1422" y="636"/>
                  <a:pt x="1421" y="641"/>
                  <a:pt x="1422" y="646"/>
                </a:cubicBezTo>
                <a:cubicBezTo>
                  <a:pt x="1423" y="649"/>
                  <a:pt x="1424" y="653"/>
                  <a:pt x="1425" y="656"/>
                </a:cubicBezTo>
                <a:cubicBezTo>
                  <a:pt x="1425" y="660"/>
                  <a:pt x="1424" y="660"/>
                  <a:pt x="1424" y="662"/>
                </a:cubicBezTo>
                <a:cubicBezTo>
                  <a:pt x="1424" y="665"/>
                  <a:pt x="1426" y="667"/>
                  <a:pt x="1426" y="669"/>
                </a:cubicBezTo>
                <a:cubicBezTo>
                  <a:pt x="1427" y="671"/>
                  <a:pt x="1425" y="671"/>
                  <a:pt x="1425" y="675"/>
                </a:cubicBezTo>
                <a:cubicBezTo>
                  <a:pt x="1426" y="685"/>
                  <a:pt x="1428" y="696"/>
                  <a:pt x="1432" y="700"/>
                </a:cubicBezTo>
                <a:cubicBezTo>
                  <a:pt x="1431" y="707"/>
                  <a:pt x="1431" y="712"/>
                  <a:pt x="1433" y="724"/>
                </a:cubicBezTo>
                <a:cubicBezTo>
                  <a:pt x="1434" y="727"/>
                  <a:pt x="1435" y="731"/>
                  <a:pt x="1435" y="734"/>
                </a:cubicBezTo>
                <a:cubicBezTo>
                  <a:pt x="1436" y="737"/>
                  <a:pt x="1435" y="740"/>
                  <a:pt x="1435" y="745"/>
                </a:cubicBezTo>
                <a:cubicBezTo>
                  <a:pt x="1435" y="752"/>
                  <a:pt x="1435" y="756"/>
                  <a:pt x="1435" y="761"/>
                </a:cubicBezTo>
                <a:cubicBezTo>
                  <a:pt x="1434" y="768"/>
                  <a:pt x="1432" y="761"/>
                  <a:pt x="1434" y="767"/>
                </a:cubicBezTo>
                <a:cubicBezTo>
                  <a:pt x="1434" y="768"/>
                  <a:pt x="1434" y="770"/>
                  <a:pt x="1435" y="773"/>
                </a:cubicBezTo>
                <a:cubicBezTo>
                  <a:pt x="1435" y="777"/>
                  <a:pt x="1435" y="780"/>
                  <a:pt x="1434" y="783"/>
                </a:cubicBezTo>
                <a:cubicBezTo>
                  <a:pt x="1434" y="790"/>
                  <a:pt x="1434" y="783"/>
                  <a:pt x="1432" y="785"/>
                </a:cubicBezTo>
                <a:close/>
                <a:moveTo>
                  <a:pt x="389" y="109"/>
                </a:moveTo>
                <a:cubicBezTo>
                  <a:pt x="387" y="113"/>
                  <a:pt x="385" y="112"/>
                  <a:pt x="379" y="115"/>
                </a:cubicBezTo>
                <a:cubicBezTo>
                  <a:pt x="378" y="113"/>
                  <a:pt x="386" y="109"/>
                  <a:pt x="389" y="109"/>
                </a:cubicBezTo>
                <a:close/>
                <a:moveTo>
                  <a:pt x="997" y="105"/>
                </a:moveTo>
                <a:cubicBezTo>
                  <a:pt x="995" y="103"/>
                  <a:pt x="992" y="102"/>
                  <a:pt x="990" y="101"/>
                </a:cubicBezTo>
                <a:cubicBezTo>
                  <a:pt x="987" y="100"/>
                  <a:pt x="985" y="99"/>
                  <a:pt x="982" y="99"/>
                </a:cubicBezTo>
                <a:cubicBezTo>
                  <a:pt x="978" y="97"/>
                  <a:pt x="975" y="96"/>
                  <a:pt x="975" y="93"/>
                </a:cubicBezTo>
                <a:cubicBezTo>
                  <a:pt x="977" y="94"/>
                  <a:pt x="984" y="96"/>
                  <a:pt x="989" y="98"/>
                </a:cubicBezTo>
                <a:cubicBezTo>
                  <a:pt x="994" y="100"/>
                  <a:pt x="999" y="103"/>
                  <a:pt x="997" y="105"/>
                </a:cubicBezTo>
                <a:close/>
                <a:moveTo>
                  <a:pt x="335" y="144"/>
                </a:moveTo>
                <a:cubicBezTo>
                  <a:pt x="334" y="146"/>
                  <a:pt x="333" y="149"/>
                  <a:pt x="330" y="151"/>
                </a:cubicBezTo>
                <a:cubicBezTo>
                  <a:pt x="327" y="154"/>
                  <a:pt x="326" y="153"/>
                  <a:pt x="323" y="154"/>
                </a:cubicBezTo>
                <a:cubicBezTo>
                  <a:pt x="317" y="158"/>
                  <a:pt x="310" y="166"/>
                  <a:pt x="304" y="168"/>
                </a:cubicBezTo>
                <a:cubicBezTo>
                  <a:pt x="302" y="164"/>
                  <a:pt x="309" y="161"/>
                  <a:pt x="316" y="157"/>
                </a:cubicBezTo>
                <a:cubicBezTo>
                  <a:pt x="323" y="152"/>
                  <a:pt x="330" y="145"/>
                  <a:pt x="335" y="144"/>
                </a:cubicBezTo>
                <a:close/>
                <a:moveTo>
                  <a:pt x="914" y="75"/>
                </a:moveTo>
                <a:cubicBezTo>
                  <a:pt x="911" y="78"/>
                  <a:pt x="898" y="74"/>
                  <a:pt x="891" y="72"/>
                </a:cubicBezTo>
                <a:cubicBezTo>
                  <a:pt x="880" y="69"/>
                  <a:pt x="868" y="64"/>
                  <a:pt x="859" y="64"/>
                </a:cubicBezTo>
                <a:cubicBezTo>
                  <a:pt x="856" y="64"/>
                  <a:pt x="850" y="63"/>
                  <a:pt x="846" y="62"/>
                </a:cubicBezTo>
                <a:cubicBezTo>
                  <a:pt x="842" y="62"/>
                  <a:pt x="840" y="60"/>
                  <a:pt x="838" y="60"/>
                </a:cubicBezTo>
                <a:cubicBezTo>
                  <a:pt x="834" y="59"/>
                  <a:pt x="831" y="61"/>
                  <a:pt x="827" y="60"/>
                </a:cubicBezTo>
                <a:cubicBezTo>
                  <a:pt x="817" y="59"/>
                  <a:pt x="809" y="58"/>
                  <a:pt x="802" y="56"/>
                </a:cubicBezTo>
                <a:cubicBezTo>
                  <a:pt x="794" y="54"/>
                  <a:pt x="788" y="52"/>
                  <a:pt x="781" y="50"/>
                </a:cubicBezTo>
                <a:cubicBezTo>
                  <a:pt x="775" y="48"/>
                  <a:pt x="780" y="53"/>
                  <a:pt x="775" y="52"/>
                </a:cubicBezTo>
                <a:cubicBezTo>
                  <a:pt x="770" y="53"/>
                  <a:pt x="770" y="50"/>
                  <a:pt x="764" y="51"/>
                </a:cubicBezTo>
                <a:cubicBezTo>
                  <a:pt x="769" y="45"/>
                  <a:pt x="783" y="48"/>
                  <a:pt x="793" y="49"/>
                </a:cubicBezTo>
                <a:cubicBezTo>
                  <a:pt x="801" y="50"/>
                  <a:pt x="812" y="52"/>
                  <a:pt x="822" y="53"/>
                </a:cubicBezTo>
                <a:cubicBezTo>
                  <a:pt x="824" y="54"/>
                  <a:pt x="830" y="56"/>
                  <a:pt x="829" y="55"/>
                </a:cubicBezTo>
                <a:cubicBezTo>
                  <a:pt x="833" y="56"/>
                  <a:pt x="838" y="55"/>
                  <a:pt x="841" y="55"/>
                </a:cubicBezTo>
                <a:cubicBezTo>
                  <a:pt x="845" y="55"/>
                  <a:pt x="848" y="57"/>
                  <a:pt x="849" y="57"/>
                </a:cubicBezTo>
                <a:cubicBezTo>
                  <a:pt x="850" y="58"/>
                  <a:pt x="852" y="57"/>
                  <a:pt x="854" y="58"/>
                </a:cubicBezTo>
                <a:cubicBezTo>
                  <a:pt x="861" y="59"/>
                  <a:pt x="866" y="61"/>
                  <a:pt x="871" y="63"/>
                </a:cubicBezTo>
                <a:cubicBezTo>
                  <a:pt x="872" y="63"/>
                  <a:pt x="875" y="62"/>
                  <a:pt x="875" y="62"/>
                </a:cubicBezTo>
                <a:cubicBezTo>
                  <a:pt x="877" y="62"/>
                  <a:pt x="877" y="63"/>
                  <a:pt x="877" y="63"/>
                </a:cubicBezTo>
                <a:cubicBezTo>
                  <a:pt x="880" y="64"/>
                  <a:pt x="884" y="65"/>
                  <a:pt x="887" y="65"/>
                </a:cubicBezTo>
                <a:cubicBezTo>
                  <a:pt x="889" y="66"/>
                  <a:pt x="891" y="66"/>
                  <a:pt x="892" y="66"/>
                </a:cubicBezTo>
                <a:cubicBezTo>
                  <a:pt x="894" y="67"/>
                  <a:pt x="896" y="67"/>
                  <a:pt x="897" y="68"/>
                </a:cubicBezTo>
                <a:cubicBezTo>
                  <a:pt x="904" y="70"/>
                  <a:pt x="910" y="72"/>
                  <a:pt x="914" y="75"/>
                </a:cubicBezTo>
                <a:close/>
                <a:moveTo>
                  <a:pt x="294" y="177"/>
                </a:moveTo>
                <a:cubicBezTo>
                  <a:pt x="290" y="180"/>
                  <a:pt x="286" y="184"/>
                  <a:pt x="282" y="187"/>
                </a:cubicBezTo>
                <a:cubicBezTo>
                  <a:pt x="278" y="191"/>
                  <a:pt x="274" y="194"/>
                  <a:pt x="270" y="195"/>
                </a:cubicBezTo>
                <a:cubicBezTo>
                  <a:pt x="272" y="193"/>
                  <a:pt x="276" y="187"/>
                  <a:pt x="281" y="183"/>
                </a:cubicBezTo>
                <a:cubicBezTo>
                  <a:pt x="287" y="179"/>
                  <a:pt x="292" y="176"/>
                  <a:pt x="294" y="177"/>
                </a:cubicBezTo>
                <a:close/>
                <a:moveTo>
                  <a:pt x="703" y="45"/>
                </a:moveTo>
                <a:cubicBezTo>
                  <a:pt x="705" y="49"/>
                  <a:pt x="697" y="48"/>
                  <a:pt x="691" y="48"/>
                </a:cubicBezTo>
                <a:cubicBezTo>
                  <a:pt x="689" y="48"/>
                  <a:pt x="685" y="48"/>
                  <a:pt x="682" y="48"/>
                </a:cubicBezTo>
                <a:cubicBezTo>
                  <a:pt x="679" y="48"/>
                  <a:pt x="677" y="48"/>
                  <a:pt x="674" y="49"/>
                </a:cubicBezTo>
                <a:cubicBezTo>
                  <a:pt x="668" y="50"/>
                  <a:pt x="662" y="52"/>
                  <a:pt x="655" y="53"/>
                </a:cubicBezTo>
                <a:cubicBezTo>
                  <a:pt x="653" y="53"/>
                  <a:pt x="650" y="54"/>
                  <a:pt x="646" y="54"/>
                </a:cubicBezTo>
                <a:cubicBezTo>
                  <a:pt x="643" y="55"/>
                  <a:pt x="638" y="55"/>
                  <a:pt x="634" y="56"/>
                </a:cubicBezTo>
                <a:cubicBezTo>
                  <a:pt x="625" y="56"/>
                  <a:pt x="617" y="57"/>
                  <a:pt x="615" y="56"/>
                </a:cubicBezTo>
                <a:cubicBezTo>
                  <a:pt x="614" y="56"/>
                  <a:pt x="608" y="56"/>
                  <a:pt x="608" y="56"/>
                </a:cubicBezTo>
                <a:cubicBezTo>
                  <a:pt x="602" y="58"/>
                  <a:pt x="602" y="60"/>
                  <a:pt x="599" y="60"/>
                </a:cubicBezTo>
                <a:cubicBezTo>
                  <a:pt x="595" y="61"/>
                  <a:pt x="592" y="61"/>
                  <a:pt x="589" y="61"/>
                </a:cubicBezTo>
                <a:cubicBezTo>
                  <a:pt x="584" y="62"/>
                  <a:pt x="579" y="63"/>
                  <a:pt x="574" y="64"/>
                </a:cubicBezTo>
                <a:cubicBezTo>
                  <a:pt x="569" y="65"/>
                  <a:pt x="564" y="67"/>
                  <a:pt x="559" y="68"/>
                </a:cubicBezTo>
                <a:cubicBezTo>
                  <a:pt x="551" y="69"/>
                  <a:pt x="540" y="74"/>
                  <a:pt x="536" y="70"/>
                </a:cubicBezTo>
                <a:cubicBezTo>
                  <a:pt x="548" y="68"/>
                  <a:pt x="558" y="64"/>
                  <a:pt x="570" y="62"/>
                </a:cubicBezTo>
                <a:cubicBezTo>
                  <a:pt x="574" y="61"/>
                  <a:pt x="579" y="61"/>
                  <a:pt x="583" y="60"/>
                </a:cubicBezTo>
                <a:cubicBezTo>
                  <a:pt x="587" y="60"/>
                  <a:pt x="591" y="57"/>
                  <a:pt x="594" y="57"/>
                </a:cubicBezTo>
                <a:cubicBezTo>
                  <a:pt x="596" y="56"/>
                  <a:pt x="600" y="58"/>
                  <a:pt x="602" y="57"/>
                </a:cubicBezTo>
                <a:cubicBezTo>
                  <a:pt x="603" y="57"/>
                  <a:pt x="606" y="54"/>
                  <a:pt x="609" y="53"/>
                </a:cubicBezTo>
                <a:cubicBezTo>
                  <a:pt x="620" y="52"/>
                  <a:pt x="634" y="51"/>
                  <a:pt x="647" y="49"/>
                </a:cubicBezTo>
                <a:cubicBezTo>
                  <a:pt x="653" y="49"/>
                  <a:pt x="658" y="47"/>
                  <a:pt x="663" y="47"/>
                </a:cubicBezTo>
                <a:cubicBezTo>
                  <a:pt x="667" y="46"/>
                  <a:pt x="672" y="46"/>
                  <a:pt x="676" y="46"/>
                </a:cubicBezTo>
                <a:cubicBezTo>
                  <a:pt x="680" y="46"/>
                  <a:pt x="684" y="46"/>
                  <a:pt x="687" y="46"/>
                </a:cubicBezTo>
                <a:cubicBezTo>
                  <a:pt x="691" y="46"/>
                  <a:pt x="695" y="47"/>
                  <a:pt x="697" y="46"/>
                </a:cubicBezTo>
                <a:cubicBezTo>
                  <a:pt x="699" y="46"/>
                  <a:pt x="700" y="42"/>
                  <a:pt x="703" y="45"/>
                </a:cubicBezTo>
                <a:close/>
                <a:moveTo>
                  <a:pt x="267" y="198"/>
                </a:moveTo>
                <a:cubicBezTo>
                  <a:pt x="263" y="202"/>
                  <a:pt x="258" y="206"/>
                  <a:pt x="254" y="211"/>
                </a:cubicBezTo>
                <a:cubicBezTo>
                  <a:pt x="249" y="215"/>
                  <a:pt x="244" y="221"/>
                  <a:pt x="238" y="226"/>
                </a:cubicBezTo>
                <a:cubicBezTo>
                  <a:pt x="235" y="228"/>
                  <a:pt x="222" y="240"/>
                  <a:pt x="221" y="238"/>
                </a:cubicBezTo>
                <a:cubicBezTo>
                  <a:pt x="221" y="235"/>
                  <a:pt x="225" y="234"/>
                  <a:pt x="228" y="231"/>
                </a:cubicBezTo>
                <a:cubicBezTo>
                  <a:pt x="232" y="227"/>
                  <a:pt x="239" y="220"/>
                  <a:pt x="244" y="215"/>
                </a:cubicBezTo>
                <a:cubicBezTo>
                  <a:pt x="247" y="214"/>
                  <a:pt x="250" y="212"/>
                  <a:pt x="252" y="210"/>
                </a:cubicBezTo>
                <a:cubicBezTo>
                  <a:pt x="255" y="207"/>
                  <a:pt x="260" y="195"/>
                  <a:pt x="267" y="198"/>
                </a:cubicBezTo>
                <a:close/>
                <a:moveTo>
                  <a:pt x="219" y="242"/>
                </a:moveTo>
                <a:cubicBezTo>
                  <a:pt x="222" y="244"/>
                  <a:pt x="213" y="249"/>
                  <a:pt x="209" y="253"/>
                </a:cubicBezTo>
                <a:cubicBezTo>
                  <a:pt x="204" y="258"/>
                  <a:pt x="200" y="265"/>
                  <a:pt x="196" y="270"/>
                </a:cubicBezTo>
                <a:cubicBezTo>
                  <a:pt x="194" y="272"/>
                  <a:pt x="191" y="272"/>
                  <a:pt x="190" y="272"/>
                </a:cubicBezTo>
                <a:cubicBezTo>
                  <a:pt x="184" y="280"/>
                  <a:pt x="181" y="289"/>
                  <a:pt x="172" y="295"/>
                </a:cubicBezTo>
                <a:cubicBezTo>
                  <a:pt x="173" y="289"/>
                  <a:pt x="180" y="283"/>
                  <a:pt x="184" y="279"/>
                </a:cubicBezTo>
                <a:cubicBezTo>
                  <a:pt x="186" y="277"/>
                  <a:pt x="185" y="276"/>
                  <a:pt x="187" y="275"/>
                </a:cubicBezTo>
                <a:cubicBezTo>
                  <a:pt x="190" y="272"/>
                  <a:pt x="191" y="272"/>
                  <a:pt x="193" y="270"/>
                </a:cubicBezTo>
                <a:cubicBezTo>
                  <a:pt x="194" y="269"/>
                  <a:pt x="193" y="266"/>
                  <a:pt x="194" y="265"/>
                </a:cubicBezTo>
                <a:cubicBezTo>
                  <a:pt x="196" y="262"/>
                  <a:pt x="198" y="262"/>
                  <a:pt x="200" y="260"/>
                </a:cubicBezTo>
                <a:cubicBezTo>
                  <a:pt x="202" y="258"/>
                  <a:pt x="203" y="256"/>
                  <a:pt x="206" y="253"/>
                </a:cubicBezTo>
                <a:cubicBezTo>
                  <a:pt x="210" y="249"/>
                  <a:pt x="215" y="246"/>
                  <a:pt x="219" y="242"/>
                </a:cubicBezTo>
                <a:close/>
                <a:moveTo>
                  <a:pt x="1214" y="265"/>
                </a:moveTo>
                <a:cubicBezTo>
                  <a:pt x="1212" y="267"/>
                  <a:pt x="1199" y="257"/>
                  <a:pt x="1203" y="254"/>
                </a:cubicBezTo>
                <a:cubicBezTo>
                  <a:pt x="1206" y="257"/>
                  <a:pt x="1212" y="261"/>
                  <a:pt x="1214" y="265"/>
                </a:cubicBezTo>
                <a:close/>
                <a:moveTo>
                  <a:pt x="520" y="76"/>
                </a:moveTo>
                <a:cubicBezTo>
                  <a:pt x="518" y="79"/>
                  <a:pt x="508" y="81"/>
                  <a:pt x="501" y="83"/>
                </a:cubicBezTo>
                <a:cubicBezTo>
                  <a:pt x="500" y="79"/>
                  <a:pt x="518" y="74"/>
                  <a:pt x="520" y="76"/>
                </a:cubicBezTo>
                <a:close/>
                <a:moveTo>
                  <a:pt x="533" y="73"/>
                </a:moveTo>
                <a:cubicBezTo>
                  <a:pt x="529" y="75"/>
                  <a:pt x="526" y="77"/>
                  <a:pt x="522" y="76"/>
                </a:cubicBezTo>
                <a:cubicBezTo>
                  <a:pt x="521" y="74"/>
                  <a:pt x="534" y="69"/>
                  <a:pt x="533" y="73"/>
                </a:cubicBezTo>
                <a:close/>
                <a:moveTo>
                  <a:pt x="486" y="86"/>
                </a:moveTo>
                <a:cubicBezTo>
                  <a:pt x="485" y="91"/>
                  <a:pt x="478" y="91"/>
                  <a:pt x="472" y="92"/>
                </a:cubicBezTo>
                <a:cubicBezTo>
                  <a:pt x="471" y="90"/>
                  <a:pt x="480" y="88"/>
                  <a:pt x="486" y="86"/>
                </a:cubicBezTo>
                <a:close/>
                <a:moveTo>
                  <a:pt x="499" y="83"/>
                </a:moveTo>
                <a:cubicBezTo>
                  <a:pt x="497" y="85"/>
                  <a:pt x="493" y="87"/>
                  <a:pt x="490" y="87"/>
                </a:cubicBezTo>
                <a:cubicBezTo>
                  <a:pt x="489" y="85"/>
                  <a:pt x="496" y="83"/>
                  <a:pt x="499" y="83"/>
                </a:cubicBezTo>
                <a:close/>
                <a:moveTo>
                  <a:pt x="163" y="307"/>
                </a:moveTo>
                <a:cubicBezTo>
                  <a:pt x="161" y="313"/>
                  <a:pt x="152" y="323"/>
                  <a:pt x="146" y="332"/>
                </a:cubicBezTo>
                <a:cubicBezTo>
                  <a:pt x="142" y="337"/>
                  <a:pt x="141" y="343"/>
                  <a:pt x="136" y="346"/>
                </a:cubicBezTo>
                <a:cubicBezTo>
                  <a:pt x="135" y="345"/>
                  <a:pt x="136" y="343"/>
                  <a:pt x="135" y="343"/>
                </a:cubicBezTo>
                <a:cubicBezTo>
                  <a:pt x="137" y="339"/>
                  <a:pt x="139" y="336"/>
                  <a:pt x="141" y="333"/>
                </a:cubicBezTo>
                <a:cubicBezTo>
                  <a:pt x="144" y="329"/>
                  <a:pt x="146" y="326"/>
                  <a:pt x="149" y="323"/>
                </a:cubicBezTo>
                <a:cubicBezTo>
                  <a:pt x="154" y="317"/>
                  <a:pt x="160" y="311"/>
                  <a:pt x="163" y="307"/>
                </a:cubicBezTo>
                <a:close/>
                <a:moveTo>
                  <a:pt x="97" y="410"/>
                </a:moveTo>
                <a:cubicBezTo>
                  <a:pt x="101" y="412"/>
                  <a:pt x="96" y="418"/>
                  <a:pt x="93" y="421"/>
                </a:cubicBezTo>
                <a:cubicBezTo>
                  <a:pt x="91" y="420"/>
                  <a:pt x="95" y="415"/>
                  <a:pt x="97" y="410"/>
                </a:cubicBezTo>
                <a:close/>
                <a:moveTo>
                  <a:pt x="279" y="1306"/>
                </a:moveTo>
                <a:cubicBezTo>
                  <a:pt x="274" y="1302"/>
                  <a:pt x="266" y="1297"/>
                  <a:pt x="264" y="1293"/>
                </a:cubicBezTo>
                <a:cubicBezTo>
                  <a:pt x="266" y="1291"/>
                  <a:pt x="283" y="1304"/>
                  <a:pt x="279" y="1306"/>
                </a:cubicBezTo>
                <a:close/>
                <a:moveTo>
                  <a:pt x="1290" y="1120"/>
                </a:moveTo>
                <a:cubicBezTo>
                  <a:pt x="1288" y="1123"/>
                  <a:pt x="1284" y="1132"/>
                  <a:pt x="1283" y="1128"/>
                </a:cubicBezTo>
                <a:cubicBezTo>
                  <a:pt x="1285" y="1126"/>
                  <a:pt x="1289" y="1117"/>
                  <a:pt x="1290" y="1120"/>
                </a:cubicBezTo>
                <a:close/>
                <a:moveTo>
                  <a:pt x="410" y="1381"/>
                </a:moveTo>
                <a:cubicBezTo>
                  <a:pt x="412" y="1380"/>
                  <a:pt x="413" y="1378"/>
                  <a:pt x="416" y="1377"/>
                </a:cubicBezTo>
                <a:cubicBezTo>
                  <a:pt x="421" y="1380"/>
                  <a:pt x="417" y="1387"/>
                  <a:pt x="410" y="1381"/>
                </a:cubicBezTo>
                <a:close/>
                <a:moveTo>
                  <a:pt x="1257" y="1167"/>
                </a:moveTo>
                <a:cubicBezTo>
                  <a:pt x="1257" y="1170"/>
                  <a:pt x="1251" y="1173"/>
                  <a:pt x="1249" y="1175"/>
                </a:cubicBezTo>
                <a:cubicBezTo>
                  <a:pt x="1249" y="1171"/>
                  <a:pt x="1255" y="1168"/>
                  <a:pt x="1257" y="1167"/>
                </a:cubicBezTo>
                <a:close/>
                <a:moveTo>
                  <a:pt x="1229" y="1201"/>
                </a:moveTo>
                <a:cubicBezTo>
                  <a:pt x="1227" y="1200"/>
                  <a:pt x="1235" y="1193"/>
                  <a:pt x="1235" y="1190"/>
                </a:cubicBezTo>
                <a:cubicBezTo>
                  <a:pt x="1237" y="1189"/>
                  <a:pt x="1239" y="1187"/>
                  <a:pt x="1240" y="1188"/>
                </a:cubicBezTo>
                <a:cubicBezTo>
                  <a:pt x="1238" y="1193"/>
                  <a:pt x="1232" y="1195"/>
                  <a:pt x="1229" y="1201"/>
                </a:cubicBezTo>
                <a:close/>
                <a:moveTo>
                  <a:pt x="1205" y="1229"/>
                </a:moveTo>
                <a:cubicBezTo>
                  <a:pt x="1202" y="1227"/>
                  <a:pt x="1208" y="1223"/>
                  <a:pt x="1211" y="1220"/>
                </a:cubicBezTo>
                <a:cubicBezTo>
                  <a:pt x="1211" y="1222"/>
                  <a:pt x="1209" y="1225"/>
                  <a:pt x="1205" y="1229"/>
                </a:cubicBezTo>
                <a:close/>
                <a:moveTo>
                  <a:pt x="1195" y="1240"/>
                </a:moveTo>
                <a:cubicBezTo>
                  <a:pt x="1192" y="1237"/>
                  <a:pt x="1196" y="1235"/>
                  <a:pt x="1200" y="1232"/>
                </a:cubicBezTo>
                <a:cubicBezTo>
                  <a:pt x="1201" y="1233"/>
                  <a:pt x="1198" y="1236"/>
                  <a:pt x="1195" y="1240"/>
                </a:cubicBezTo>
                <a:close/>
                <a:moveTo>
                  <a:pt x="1150" y="1281"/>
                </a:moveTo>
                <a:cubicBezTo>
                  <a:pt x="1144" y="1286"/>
                  <a:pt x="1144" y="1286"/>
                  <a:pt x="1144" y="1286"/>
                </a:cubicBezTo>
                <a:cubicBezTo>
                  <a:pt x="1141" y="1284"/>
                  <a:pt x="1149" y="1278"/>
                  <a:pt x="1150" y="1281"/>
                </a:cubicBezTo>
                <a:close/>
                <a:moveTo>
                  <a:pt x="804" y="85"/>
                </a:moveTo>
                <a:cubicBezTo>
                  <a:pt x="799" y="84"/>
                  <a:pt x="795" y="84"/>
                  <a:pt x="793" y="82"/>
                </a:cubicBezTo>
                <a:cubicBezTo>
                  <a:pt x="795" y="80"/>
                  <a:pt x="807" y="80"/>
                  <a:pt x="804" y="85"/>
                </a:cubicBezTo>
                <a:close/>
                <a:moveTo>
                  <a:pt x="624" y="1441"/>
                </a:moveTo>
                <a:cubicBezTo>
                  <a:pt x="624" y="1438"/>
                  <a:pt x="630" y="1436"/>
                  <a:pt x="634" y="1439"/>
                </a:cubicBezTo>
                <a:cubicBezTo>
                  <a:pt x="632" y="1440"/>
                  <a:pt x="630" y="1442"/>
                  <a:pt x="624" y="1441"/>
                </a:cubicBezTo>
                <a:close/>
                <a:moveTo>
                  <a:pt x="836" y="90"/>
                </a:moveTo>
                <a:cubicBezTo>
                  <a:pt x="830" y="89"/>
                  <a:pt x="825" y="89"/>
                  <a:pt x="820" y="88"/>
                </a:cubicBezTo>
                <a:cubicBezTo>
                  <a:pt x="815" y="88"/>
                  <a:pt x="810" y="88"/>
                  <a:pt x="807" y="87"/>
                </a:cubicBezTo>
                <a:cubicBezTo>
                  <a:pt x="805" y="84"/>
                  <a:pt x="819" y="85"/>
                  <a:pt x="824" y="86"/>
                </a:cubicBezTo>
                <a:cubicBezTo>
                  <a:pt x="823" y="86"/>
                  <a:pt x="839" y="86"/>
                  <a:pt x="836" y="90"/>
                </a:cubicBezTo>
                <a:close/>
                <a:moveTo>
                  <a:pt x="867" y="96"/>
                </a:moveTo>
                <a:cubicBezTo>
                  <a:pt x="862" y="96"/>
                  <a:pt x="859" y="96"/>
                  <a:pt x="856" y="95"/>
                </a:cubicBezTo>
                <a:cubicBezTo>
                  <a:pt x="854" y="95"/>
                  <a:pt x="852" y="94"/>
                  <a:pt x="850" y="94"/>
                </a:cubicBezTo>
                <a:cubicBezTo>
                  <a:pt x="848" y="93"/>
                  <a:pt x="846" y="93"/>
                  <a:pt x="843" y="93"/>
                </a:cubicBezTo>
                <a:cubicBezTo>
                  <a:pt x="844" y="91"/>
                  <a:pt x="849" y="90"/>
                  <a:pt x="854" y="91"/>
                </a:cubicBezTo>
                <a:cubicBezTo>
                  <a:pt x="859" y="92"/>
                  <a:pt x="865" y="95"/>
                  <a:pt x="867" y="96"/>
                </a:cubicBezTo>
                <a:close/>
                <a:moveTo>
                  <a:pt x="1063" y="1343"/>
                </a:moveTo>
                <a:cubicBezTo>
                  <a:pt x="1055" y="1348"/>
                  <a:pt x="1055" y="1348"/>
                  <a:pt x="1055" y="1348"/>
                </a:cubicBezTo>
                <a:cubicBezTo>
                  <a:pt x="1051" y="1346"/>
                  <a:pt x="1062" y="1339"/>
                  <a:pt x="1063" y="1343"/>
                </a:cubicBezTo>
                <a:close/>
                <a:moveTo>
                  <a:pt x="903" y="1412"/>
                </a:moveTo>
                <a:cubicBezTo>
                  <a:pt x="908" y="1410"/>
                  <a:pt x="909" y="1411"/>
                  <a:pt x="913" y="1409"/>
                </a:cubicBezTo>
                <a:cubicBezTo>
                  <a:pt x="914" y="1412"/>
                  <a:pt x="902" y="1416"/>
                  <a:pt x="903" y="1412"/>
                </a:cubicBezTo>
                <a:close/>
                <a:moveTo>
                  <a:pt x="729" y="1443"/>
                </a:moveTo>
                <a:cubicBezTo>
                  <a:pt x="727" y="1440"/>
                  <a:pt x="737" y="1441"/>
                  <a:pt x="739" y="1441"/>
                </a:cubicBezTo>
                <a:cubicBezTo>
                  <a:pt x="739" y="1443"/>
                  <a:pt x="730" y="1445"/>
                  <a:pt x="729" y="1443"/>
                </a:cubicBezTo>
                <a:close/>
                <a:moveTo>
                  <a:pt x="709" y="1443"/>
                </a:moveTo>
                <a:cubicBezTo>
                  <a:pt x="709" y="1439"/>
                  <a:pt x="717" y="1443"/>
                  <a:pt x="722" y="1442"/>
                </a:cubicBezTo>
                <a:cubicBezTo>
                  <a:pt x="723" y="1444"/>
                  <a:pt x="711" y="1445"/>
                  <a:pt x="709" y="1443"/>
                </a:cubicBezTo>
                <a:close/>
                <a:moveTo>
                  <a:pt x="669" y="1442"/>
                </a:moveTo>
                <a:cubicBezTo>
                  <a:pt x="667" y="1439"/>
                  <a:pt x="677" y="1441"/>
                  <a:pt x="678" y="1442"/>
                </a:cubicBezTo>
                <a:cubicBezTo>
                  <a:pt x="679" y="1444"/>
                  <a:pt x="669" y="1444"/>
                  <a:pt x="669" y="1442"/>
                </a:cubicBezTo>
                <a:close/>
                <a:moveTo>
                  <a:pt x="612" y="1438"/>
                </a:moveTo>
                <a:cubicBezTo>
                  <a:pt x="609" y="1437"/>
                  <a:pt x="605" y="1437"/>
                  <a:pt x="605" y="1436"/>
                </a:cubicBezTo>
                <a:cubicBezTo>
                  <a:pt x="603" y="1433"/>
                  <a:pt x="616" y="1435"/>
                  <a:pt x="612" y="1438"/>
                </a:cubicBezTo>
                <a:close/>
                <a:moveTo>
                  <a:pt x="833" y="1431"/>
                </a:moveTo>
                <a:cubicBezTo>
                  <a:pt x="830" y="1432"/>
                  <a:pt x="827" y="1432"/>
                  <a:pt x="824" y="1433"/>
                </a:cubicBezTo>
                <a:cubicBezTo>
                  <a:pt x="825" y="1431"/>
                  <a:pt x="827" y="1430"/>
                  <a:pt x="829" y="1429"/>
                </a:cubicBezTo>
                <a:cubicBezTo>
                  <a:pt x="831" y="1429"/>
                  <a:pt x="833" y="1429"/>
                  <a:pt x="833" y="1431"/>
                </a:cubicBezTo>
                <a:close/>
                <a:moveTo>
                  <a:pt x="261" y="1279"/>
                </a:moveTo>
                <a:cubicBezTo>
                  <a:pt x="256" y="1275"/>
                  <a:pt x="253" y="1272"/>
                  <a:pt x="256" y="1270"/>
                </a:cubicBezTo>
                <a:cubicBezTo>
                  <a:pt x="259" y="1271"/>
                  <a:pt x="266" y="1278"/>
                  <a:pt x="261" y="1279"/>
                </a:cubicBezTo>
                <a:close/>
                <a:moveTo>
                  <a:pt x="246" y="1263"/>
                </a:moveTo>
                <a:cubicBezTo>
                  <a:pt x="250" y="1265"/>
                  <a:pt x="254" y="1267"/>
                  <a:pt x="252" y="1270"/>
                </a:cubicBezTo>
                <a:cubicBezTo>
                  <a:pt x="249" y="1269"/>
                  <a:pt x="243" y="1264"/>
                  <a:pt x="246" y="1263"/>
                </a:cubicBezTo>
                <a:close/>
                <a:moveTo>
                  <a:pt x="320" y="1323"/>
                </a:moveTo>
                <a:cubicBezTo>
                  <a:pt x="312" y="1314"/>
                  <a:pt x="299" y="1308"/>
                  <a:pt x="291" y="1300"/>
                </a:cubicBezTo>
                <a:cubicBezTo>
                  <a:pt x="294" y="1298"/>
                  <a:pt x="300" y="1302"/>
                  <a:pt x="304" y="1305"/>
                </a:cubicBezTo>
                <a:cubicBezTo>
                  <a:pt x="309" y="1309"/>
                  <a:pt x="311" y="1313"/>
                  <a:pt x="319" y="1317"/>
                </a:cubicBezTo>
                <a:cubicBezTo>
                  <a:pt x="319" y="1319"/>
                  <a:pt x="321" y="1321"/>
                  <a:pt x="320" y="1323"/>
                </a:cubicBezTo>
                <a:close/>
                <a:moveTo>
                  <a:pt x="282" y="1294"/>
                </a:moveTo>
                <a:cubicBezTo>
                  <a:pt x="278" y="1291"/>
                  <a:pt x="279" y="1290"/>
                  <a:pt x="275" y="1288"/>
                </a:cubicBezTo>
                <a:cubicBezTo>
                  <a:pt x="277" y="1286"/>
                  <a:pt x="281" y="1288"/>
                  <a:pt x="284" y="1291"/>
                </a:cubicBezTo>
                <a:cubicBezTo>
                  <a:pt x="281" y="1291"/>
                  <a:pt x="284" y="1292"/>
                  <a:pt x="282" y="1294"/>
                </a:cubicBezTo>
                <a:close/>
                <a:moveTo>
                  <a:pt x="221" y="1239"/>
                </a:moveTo>
                <a:cubicBezTo>
                  <a:pt x="222" y="1236"/>
                  <a:pt x="226" y="1241"/>
                  <a:pt x="229" y="1244"/>
                </a:cubicBezTo>
                <a:cubicBezTo>
                  <a:pt x="233" y="1247"/>
                  <a:pt x="241" y="1253"/>
                  <a:pt x="238" y="1255"/>
                </a:cubicBezTo>
                <a:cubicBezTo>
                  <a:pt x="232" y="1251"/>
                  <a:pt x="229" y="1245"/>
                  <a:pt x="221" y="1239"/>
                </a:cubicBezTo>
                <a:close/>
                <a:moveTo>
                  <a:pt x="262" y="242"/>
                </a:moveTo>
                <a:cubicBezTo>
                  <a:pt x="265" y="244"/>
                  <a:pt x="263" y="247"/>
                  <a:pt x="260" y="250"/>
                </a:cubicBezTo>
                <a:cubicBezTo>
                  <a:pt x="256" y="251"/>
                  <a:pt x="259" y="246"/>
                  <a:pt x="262" y="242"/>
                </a:cubicBezTo>
                <a:close/>
                <a:moveTo>
                  <a:pt x="403" y="1366"/>
                </a:moveTo>
                <a:cubicBezTo>
                  <a:pt x="412" y="1370"/>
                  <a:pt x="426" y="1371"/>
                  <a:pt x="437" y="1379"/>
                </a:cubicBezTo>
                <a:cubicBezTo>
                  <a:pt x="437" y="1382"/>
                  <a:pt x="431" y="1379"/>
                  <a:pt x="427" y="1378"/>
                </a:cubicBezTo>
                <a:cubicBezTo>
                  <a:pt x="420" y="1376"/>
                  <a:pt x="413" y="1373"/>
                  <a:pt x="403" y="1366"/>
                </a:cubicBezTo>
                <a:close/>
                <a:moveTo>
                  <a:pt x="455" y="128"/>
                </a:moveTo>
                <a:cubicBezTo>
                  <a:pt x="463" y="126"/>
                  <a:pt x="474" y="120"/>
                  <a:pt x="479" y="120"/>
                </a:cubicBezTo>
                <a:cubicBezTo>
                  <a:pt x="482" y="121"/>
                  <a:pt x="466" y="128"/>
                  <a:pt x="463" y="129"/>
                </a:cubicBezTo>
                <a:cubicBezTo>
                  <a:pt x="460" y="130"/>
                  <a:pt x="455" y="130"/>
                  <a:pt x="455" y="128"/>
                </a:cubicBezTo>
                <a:close/>
                <a:moveTo>
                  <a:pt x="539" y="1417"/>
                </a:moveTo>
                <a:cubicBezTo>
                  <a:pt x="540" y="1415"/>
                  <a:pt x="548" y="1417"/>
                  <a:pt x="550" y="1419"/>
                </a:cubicBezTo>
                <a:cubicBezTo>
                  <a:pt x="548" y="1420"/>
                  <a:pt x="542" y="1419"/>
                  <a:pt x="539" y="1417"/>
                </a:cubicBezTo>
                <a:close/>
                <a:moveTo>
                  <a:pt x="367" y="1348"/>
                </a:moveTo>
                <a:cubicBezTo>
                  <a:pt x="367" y="1344"/>
                  <a:pt x="377" y="1351"/>
                  <a:pt x="379" y="1353"/>
                </a:cubicBezTo>
                <a:cubicBezTo>
                  <a:pt x="377" y="1355"/>
                  <a:pt x="371" y="1351"/>
                  <a:pt x="367" y="1348"/>
                </a:cubicBezTo>
                <a:close/>
                <a:moveTo>
                  <a:pt x="631" y="1430"/>
                </a:moveTo>
                <a:cubicBezTo>
                  <a:pt x="650" y="1431"/>
                  <a:pt x="632" y="1437"/>
                  <a:pt x="631" y="1430"/>
                </a:cubicBezTo>
                <a:close/>
                <a:moveTo>
                  <a:pt x="453" y="1387"/>
                </a:moveTo>
                <a:cubicBezTo>
                  <a:pt x="455" y="1386"/>
                  <a:pt x="459" y="1387"/>
                  <a:pt x="464" y="1389"/>
                </a:cubicBezTo>
                <a:cubicBezTo>
                  <a:pt x="468" y="1391"/>
                  <a:pt x="472" y="1394"/>
                  <a:pt x="476" y="1395"/>
                </a:cubicBezTo>
                <a:cubicBezTo>
                  <a:pt x="479" y="1396"/>
                  <a:pt x="482" y="1394"/>
                  <a:pt x="485" y="1395"/>
                </a:cubicBezTo>
                <a:cubicBezTo>
                  <a:pt x="487" y="1396"/>
                  <a:pt x="489" y="1398"/>
                  <a:pt x="491" y="1399"/>
                </a:cubicBezTo>
                <a:cubicBezTo>
                  <a:pt x="495" y="1401"/>
                  <a:pt x="498" y="1401"/>
                  <a:pt x="500" y="1403"/>
                </a:cubicBezTo>
                <a:cubicBezTo>
                  <a:pt x="493" y="1405"/>
                  <a:pt x="484" y="1399"/>
                  <a:pt x="477" y="1396"/>
                </a:cubicBezTo>
                <a:cubicBezTo>
                  <a:pt x="475" y="1396"/>
                  <a:pt x="471" y="1396"/>
                  <a:pt x="470" y="1395"/>
                </a:cubicBezTo>
                <a:cubicBezTo>
                  <a:pt x="464" y="1394"/>
                  <a:pt x="458" y="1390"/>
                  <a:pt x="453" y="1387"/>
                </a:cubicBezTo>
                <a:close/>
                <a:moveTo>
                  <a:pt x="201" y="308"/>
                </a:moveTo>
                <a:cubicBezTo>
                  <a:pt x="203" y="309"/>
                  <a:pt x="198" y="314"/>
                  <a:pt x="196" y="315"/>
                </a:cubicBezTo>
                <a:cubicBezTo>
                  <a:pt x="196" y="313"/>
                  <a:pt x="199" y="309"/>
                  <a:pt x="201" y="308"/>
                </a:cubicBezTo>
                <a:close/>
                <a:moveTo>
                  <a:pt x="403" y="154"/>
                </a:moveTo>
                <a:cubicBezTo>
                  <a:pt x="405" y="156"/>
                  <a:pt x="392" y="164"/>
                  <a:pt x="391" y="160"/>
                </a:cubicBezTo>
                <a:cubicBezTo>
                  <a:pt x="393" y="158"/>
                  <a:pt x="400" y="154"/>
                  <a:pt x="403" y="154"/>
                </a:cubicBezTo>
                <a:close/>
                <a:moveTo>
                  <a:pt x="438" y="138"/>
                </a:moveTo>
                <a:cubicBezTo>
                  <a:pt x="438" y="141"/>
                  <a:pt x="430" y="143"/>
                  <a:pt x="425" y="146"/>
                </a:cubicBezTo>
                <a:cubicBezTo>
                  <a:pt x="417" y="150"/>
                  <a:pt x="418" y="151"/>
                  <a:pt x="410" y="153"/>
                </a:cubicBezTo>
                <a:cubicBezTo>
                  <a:pt x="408" y="153"/>
                  <a:pt x="406" y="155"/>
                  <a:pt x="406" y="153"/>
                </a:cubicBezTo>
                <a:cubicBezTo>
                  <a:pt x="411" y="150"/>
                  <a:pt x="416" y="147"/>
                  <a:pt x="422" y="144"/>
                </a:cubicBezTo>
                <a:cubicBezTo>
                  <a:pt x="427" y="142"/>
                  <a:pt x="433" y="140"/>
                  <a:pt x="438" y="138"/>
                </a:cubicBezTo>
                <a:close/>
                <a:moveTo>
                  <a:pt x="501" y="1404"/>
                </a:moveTo>
                <a:cubicBezTo>
                  <a:pt x="503" y="1403"/>
                  <a:pt x="506" y="1404"/>
                  <a:pt x="511" y="1404"/>
                </a:cubicBezTo>
                <a:cubicBezTo>
                  <a:pt x="509" y="1406"/>
                  <a:pt x="505" y="1408"/>
                  <a:pt x="501" y="1404"/>
                </a:cubicBezTo>
                <a:close/>
                <a:moveTo>
                  <a:pt x="696" y="1435"/>
                </a:moveTo>
                <a:cubicBezTo>
                  <a:pt x="694" y="1435"/>
                  <a:pt x="691" y="1436"/>
                  <a:pt x="689" y="1435"/>
                </a:cubicBezTo>
                <a:cubicBezTo>
                  <a:pt x="687" y="1431"/>
                  <a:pt x="699" y="1431"/>
                  <a:pt x="696" y="1435"/>
                </a:cubicBezTo>
                <a:close/>
                <a:moveTo>
                  <a:pt x="314" y="208"/>
                </a:moveTo>
                <a:cubicBezTo>
                  <a:pt x="318" y="209"/>
                  <a:pt x="316" y="216"/>
                  <a:pt x="317" y="219"/>
                </a:cubicBezTo>
                <a:cubicBezTo>
                  <a:pt x="312" y="221"/>
                  <a:pt x="309" y="227"/>
                  <a:pt x="304" y="231"/>
                </a:cubicBezTo>
                <a:cubicBezTo>
                  <a:pt x="301" y="233"/>
                  <a:pt x="298" y="233"/>
                  <a:pt x="295" y="236"/>
                </a:cubicBezTo>
                <a:cubicBezTo>
                  <a:pt x="292" y="238"/>
                  <a:pt x="290" y="241"/>
                  <a:pt x="287" y="243"/>
                </a:cubicBezTo>
                <a:cubicBezTo>
                  <a:pt x="284" y="246"/>
                  <a:pt x="280" y="248"/>
                  <a:pt x="278" y="250"/>
                </a:cubicBezTo>
                <a:cubicBezTo>
                  <a:pt x="275" y="252"/>
                  <a:pt x="275" y="254"/>
                  <a:pt x="272" y="257"/>
                </a:cubicBezTo>
                <a:cubicBezTo>
                  <a:pt x="269" y="260"/>
                  <a:pt x="262" y="265"/>
                  <a:pt x="257" y="270"/>
                </a:cubicBezTo>
                <a:cubicBezTo>
                  <a:pt x="255" y="272"/>
                  <a:pt x="252" y="276"/>
                  <a:pt x="250" y="278"/>
                </a:cubicBezTo>
                <a:cubicBezTo>
                  <a:pt x="247" y="281"/>
                  <a:pt x="241" y="282"/>
                  <a:pt x="238" y="286"/>
                </a:cubicBezTo>
                <a:cubicBezTo>
                  <a:pt x="235" y="289"/>
                  <a:pt x="235" y="292"/>
                  <a:pt x="231" y="296"/>
                </a:cubicBezTo>
                <a:cubicBezTo>
                  <a:pt x="231" y="297"/>
                  <a:pt x="227" y="298"/>
                  <a:pt x="226" y="299"/>
                </a:cubicBezTo>
                <a:cubicBezTo>
                  <a:pt x="225" y="301"/>
                  <a:pt x="222" y="305"/>
                  <a:pt x="219" y="307"/>
                </a:cubicBezTo>
                <a:cubicBezTo>
                  <a:pt x="217" y="310"/>
                  <a:pt x="214" y="313"/>
                  <a:pt x="212" y="315"/>
                </a:cubicBezTo>
                <a:cubicBezTo>
                  <a:pt x="205" y="324"/>
                  <a:pt x="203" y="331"/>
                  <a:pt x="193" y="334"/>
                </a:cubicBezTo>
                <a:cubicBezTo>
                  <a:pt x="189" y="343"/>
                  <a:pt x="183" y="350"/>
                  <a:pt x="177" y="357"/>
                </a:cubicBezTo>
                <a:cubicBezTo>
                  <a:pt x="170" y="365"/>
                  <a:pt x="164" y="371"/>
                  <a:pt x="158" y="377"/>
                </a:cubicBezTo>
                <a:cubicBezTo>
                  <a:pt x="160" y="374"/>
                  <a:pt x="159" y="369"/>
                  <a:pt x="161" y="366"/>
                </a:cubicBezTo>
                <a:cubicBezTo>
                  <a:pt x="163" y="363"/>
                  <a:pt x="168" y="359"/>
                  <a:pt x="170" y="357"/>
                </a:cubicBezTo>
                <a:cubicBezTo>
                  <a:pt x="174" y="352"/>
                  <a:pt x="176" y="346"/>
                  <a:pt x="181" y="340"/>
                </a:cubicBezTo>
                <a:cubicBezTo>
                  <a:pt x="183" y="337"/>
                  <a:pt x="187" y="335"/>
                  <a:pt x="189" y="331"/>
                </a:cubicBezTo>
                <a:cubicBezTo>
                  <a:pt x="198" y="320"/>
                  <a:pt x="213" y="303"/>
                  <a:pt x="225" y="290"/>
                </a:cubicBezTo>
                <a:cubicBezTo>
                  <a:pt x="228" y="287"/>
                  <a:pt x="232" y="282"/>
                  <a:pt x="236" y="277"/>
                </a:cubicBezTo>
                <a:cubicBezTo>
                  <a:pt x="241" y="272"/>
                  <a:pt x="246" y="266"/>
                  <a:pt x="250" y="262"/>
                </a:cubicBezTo>
                <a:cubicBezTo>
                  <a:pt x="252" y="260"/>
                  <a:pt x="254" y="259"/>
                  <a:pt x="256" y="257"/>
                </a:cubicBezTo>
                <a:cubicBezTo>
                  <a:pt x="258" y="256"/>
                  <a:pt x="260" y="255"/>
                  <a:pt x="262" y="253"/>
                </a:cubicBezTo>
                <a:cubicBezTo>
                  <a:pt x="266" y="249"/>
                  <a:pt x="269" y="244"/>
                  <a:pt x="274" y="239"/>
                </a:cubicBezTo>
                <a:cubicBezTo>
                  <a:pt x="277" y="237"/>
                  <a:pt x="280" y="235"/>
                  <a:pt x="283" y="233"/>
                </a:cubicBezTo>
                <a:cubicBezTo>
                  <a:pt x="288" y="229"/>
                  <a:pt x="294" y="224"/>
                  <a:pt x="299" y="220"/>
                </a:cubicBezTo>
                <a:cubicBezTo>
                  <a:pt x="301" y="218"/>
                  <a:pt x="304" y="216"/>
                  <a:pt x="306" y="214"/>
                </a:cubicBezTo>
                <a:cubicBezTo>
                  <a:pt x="309" y="212"/>
                  <a:pt x="312" y="210"/>
                  <a:pt x="314" y="208"/>
                </a:cubicBezTo>
                <a:close/>
                <a:moveTo>
                  <a:pt x="1323" y="497"/>
                </a:moveTo>
                <a:cubicBezTo>
                  <a:pt x="1320" y="492"/>
                  <a:pt x="1317" y="487"/>
                  <a:pt x="1316" y="480"/>
                </a:cubicBezTo>
                <a:cubicBezTo>
                  <a:pt x="1319" y="479"/>
                  <a:pt x="1328" y="496"/>
                  <a:pt x="1323" y="497"/>
                </a:cubicBezTo>
                <a:close/>
                <a:moveTo>
                  <a:pt x="1331" y="511"/>
                </a:moveTo>
                <a:cubicBezTo>
                  <a:pt x="1328" y="514"/>
                  <a:pt x="1325" y="504"/>
                  <a:pt x="1328" y="504"/>
                </a:cubicBezTo>
                <a:cubicBezTo>
                  <a:pt x="1331" y="507"/>
                  <a:pt x="1329" y="507"/>
                  <a:pt x="1331" y="511"/>
                </a:cubicBezTo>
                <a:close/>
                <a:moveTo>
                  <a:pt x="1369" y="656"/>
                </a:moveTo>
                <a:cubicBezTo>
                  <a:pt x="1367" y="653"/>
                  <a:pt x="1368" y="654"/>
                  <a:pt x="1367" y="649"/>
                </a:cubicBezTo>
                <a:cubicBezTo>
                  <a:pt x="1370" y="647"/>
                  <a:pt x="1372" y="657"/>
                  <a:pt x="1369" y="656"/>
                </a:cubicBezTo>
                <a:close/>
                <a:moveTo>
                  <a:pt x="978" y="1374"/>
                </a:moveTo>
                <a:cubicBezTo>
                  <a:pt x="987" y="1371"/>
                  <a:pt x="987" y="1368"/>
                  <a:pt x="994" y="1365"/>
                </a:cubicBezTo>
                <a:cubicBezTo>
                  <a:pt x="993" y="1366"/>
                  <a:pt x="990" y="1370"/>
                  <a:pt x="987" y="1372"/>
                </a:cubicBezTo>
                <a:cubicBezTo>
                  <a:pt x="983" y="1375"/>
                  <a:pt x="980" y="1376"/>
                  <a:pt x="978" y="1374"/>
                </a:cubicBezTo>
                <a:close/>
                <a:moveTo>
                  <a:pt x="597" y="1425"/>
                </a:moveTo>
                <a:cubicBezTo>
                  <a:pt x="595" y="1428"/>
                  <a:pt x="591" y="1424"/>
                  <a:pt x="588" y="1424"/>
                </a:cubicBezTo>
                <a:cubicBezTo>
                  <a:pt x="589" y="1423"/>
                  <a:pt x="591" y="1423"/>
                  <a:pt x="593" y="1423"/>
                </a:cubicBezTo>
                <a:cubicBezTo>
                  <a:pt x="595" y="1423"/>
                  <a:pt x="596" y="1424"/>
                  <a:pt x="597" y="1425"/>
                </a:cubicBezTo>
                <a:close/>
                <a:moveTo>
                  <a:pt x="542" y="1414"/>
                </a:moveTo>
                <a:cubicBezTo>
                  <a:pt x="541" y="1412"/>
                  <a:pt x="555" y="1414"/>
                  <a:pt x="552" y="1417"/>
                </a:cubicBezTo>
                <a:cubicBezTo>
                  <a:pt x="550" y="1417"/>
                  <a:pt x="544" y="1416"/>
                  <a:pt x="542" y="1414"/>
                </a:cubicBezTo>
                <a:close/>
                <a:moveTo>
                  <a:pt x="790" y="91"/>
                </a:moveTo>
                <a:cubicBezTo>
                  <a:pt x="794" y="92"/>
                  <a:pt x="803" y="91"/>
                  <a:pt x="800" y="94"/>
                </a:cubicBezTo>
                <a:cubicBezTo>
                  <a:pt x="797" y="93"/>
                  <a:pt x="788" y="94"/>
                  <a:pt x="790" y="91"/>
                </a:cubicBezTo>
                <a:close/>
                <a:moveTo>
                  <a:pt x="320" y="1310"/>
                </a:moveTo>
                <a:cubicBezTo>
                  <a:pt x="322" y="1307"/>
                  <a:pt x="322" y="1307"/>
                  <a:pt x="322" y="1307"/>
                </a:cubicBezTo>
                <a:cubicBezTo>
                  <a:pt x="325" y="1309"/>
                  <a:pt x="325" y="1311"/>
                  <a:pt x="327" y="1312"/>
                </a:cubicBezTo>
                <a:cubicBezTo>
                  <a:pt x="326" y="1313"/>
                  <a:pt x="324" y="1312"/>
                  <a:pt x="320" y="1310"/>
                </a:cubicBezTo>
                <a:close/>
                <a:moveTo>
                  <a:pt x="869" y="1405"/>
                </a:moveTo>
                <a:cubicBezTo>
                  <a:pt x="869" y="1402"/>
                  <a:pt x="873" y="1400"/>
                  <a:pt x="879" y="1399"/>
                </a:cubicBezTo>
                <a:cubicBezTo>
                  <a:pt x="885" y="1398"/>
                  <a:pt x="893" y="1397"/>
                  <a:pt x="899" y="1395"/>
                </a:cubicBezTo>
                <a:cubicBezTo>
                  <a:pt x="902" y="1394"/>
                  <a:pt x="902" y="1393"/>
                  <a:pt x="904" y="1392"/>
                </a:cubicBezTo>
                <a:cubicBezTo>
                  <a:pt x="904" y="1392"/>
                  <a:pt x="907" y="1392"/>
                  <a:pt x="909" y="1392"/>
                </a:cubicBezTo>
                <a:cubicBezTo>
                  <a:pt x="916" y="1389"/>
                  <a:pt x="923" y="1387"/>
                  <a:pt x="928" y="1385"/>
                </a:cubicBezTo>
                <a:cubicBezTo>
                  <a:pt x="929" y="1385"/>
                  <a:pt x="931" y="1387"/>
                  <a:pt x="934" y="1385"/>
                </a:cubicBezTo>
                <a:cubicBezTo>
                  <a:pt x="935" y="1388"/>
                  <a:pt x="935" y="1388"/>
                  <a:pt x="935" y="1388"/>
                </a:cubicBezTo>
                <a:cubicBezTo>
                  <a:pt x="932" y="1390"/>
                  <a:pt x="930" y="1390"/>
                  <a:pt x="926" y="1391"/>
                </a:cubicBezTo>
                <a:cubicBezTo>
                  <a:pt x="922" y="1392"/>
                  <a:pt x="919" y="1391"/>
                  <a:pt x="915" y="1392"/>
                </a:cubicBezTo>
                <a:cubicBezTo>
                  <a:pt x="911" y="1393"/>
                  <a:pt x="902" y="1397"/>
                  <a:pt x="893" y="1400"/>
                </a:cubicBezTo>
                <a:cubicBezTo>
                  <a:pt x="886" y="1401"/>
                  <a:pt x="877" y="1403"/>
                  <a:pt x="869" y="1405"/>
                </a:cubicBezTo>
                <a:close/>
                <a:moveTo>
                  <a:pt x="851" y="1408"/>
                </a:moveTo>
                <a:cubicBezTo>
                  <a:pt x="852" y="1407"/>
                  <a:pt x="855" y="1406"/>
                  <a:pt x="858" y="1406"/>
                </a:cubicBezTo>
                <a:cubicBezTo>
                  <a:pt x="861" y="1405"/>
                  <a:pt x="863" y="1405"/>
                  <a:pt x="863" y="1407"/>
                </a:cubicBezTo>
                <a:cubicBezTo>
                  <a:pt x="860" y="1408"/>
                  <a:pt x="851" y="1412"/>
                  <a:pt x="851" y="1408"/>
                </a:cubicBezTo>
                <a:close/>
                <a:moveTo>
                  <a:pt x="356" y="1327"/>
                </a:moveTo>
                <a:cubicBezTo>
                  <a:pt x="361" y="1328"/>
                  <a:pt x="365" y="1328"/>
                  <a:pt x="372" y="1333"/>
                </a:cubicBezTo>
                <a:cubicBezTo>
                  <a:pt x="369" y="1336"/>
                  <a:pt x="360" y="1332"/>
                  <a:pt x="356" y="1327"/>
                </a:cubicBezTo>
                <a:close/>
                <a:moveTo>
                  <a:pt x="828" y="1414"/>
                </a:moveTo>
                <a:cubicBezTo>
                  <a:pt x="826" y="1415"/>
                  <a:pt x="823" y="1415"/>
                  <a:pt x="820" y="1416"/>
                </a:cubicBezTo>
                <a:cubicBezTo>
                  <a:pt x="818" y="1414"/>
                  <a:pt x="821" y="1413"/>
                  <a:pt x="824" y="1413"/>
                </a:cubicBezTo>
                <a:cubicBezTo>
                  <a:pt x="826" y="1412"/>
                  <a:pt x="829" y="1412"/>
                  <a:pt x="828" y="1414"/>
                </a:cubicBezTo>
                <a:close/>
                <a:moveTo>
                  <a:pt x="460" y="1380"/>
                </a:moveTo>
                <a:cubicBezTo>
                  <a:pt x="454" y="1378"/>
                  <a:pt x="455" y="1376"/>
                  <a:pt x="453" y="1374"/>
                </a:cubicBezTo>
                <a:cubicBezTo>
                  <a:pt x="455" y="1373"/>
                  <a:pt x="463" y="1378"/>
                  <a:pt x="460" y="1380"/>
                </a:cubicBezTo>
                <a:close/>
                <a:moveTo>
                  <a:pt x="1174" y="288"/>
                </a:moveTo>
                <a:cubicBezTo>
                  <a:pt x="1173" y="290"/>
                  <a:pt x="1170" y="289"/>
                  <a:pt x="1167" y="285"/>
                </a:cubicBezTo>
                <a:cubicBezTo>
                  <a:pt x="1168" y="283"/>
                  <a:pt x="1171" y="285"/>
                  <a:pt x="1174" y="288"/>
                </a:cubicBezTo>
                <a:close/>
                <a:moveTo>
                  <a:pt x="645" y="1422"/>
                </a:moveTo>
                <a:cubicBezTo>
                  <a:pt x="636" y="1421"/>
                  <a:pt x="635" y="1417"/>
                  <a:pt x="625" y="1416"/>
                </a:cubicBezTo>
                <a:cubicBezTo>
                  <a:pt x="625" y="1412"/>
                  <a:pt x="634" y="1415"/>
                  <a:pt x="638" y="1416"/>
                </a:cubicBezTo>
                <a:cubicBezTo>
                  <a:pt x="644" y="1416"/>
                  <a:pt x="650" y="1415"/>
                  <a:pt x="654" y="1417"/>
                </a:cubicBezTo>
                <a:cubicBezTo>
                  <a:pt x="651" y="1418"/>
                  <a:pt x="647" y="1418"/>
                  <a:pt x="641" y="1418"/>
                </a:cubicBezTo>
                <a:cubicBezTo>
                  <a:pt x="639" y="1420"/>
                  <a:pt x="647" y="1419"/>
                  <a:pt x="645" y="1422"/>
                </a:cubicBezTo>
                <a:close/>
                <a:moveTo>
                  <a:pt x="661" y="1420"/>
                </a:moveTo>
                <a:cubicBezTo>
                  <a:pt x="656" y="1420"/>
                  <a:pt x="657" y="1418"/>
                  <a:pt x="659" y="1418"/>
                </a:cubicBezTo>
                <a:cubicBezTo>
                  <a:pt x="661" y="1417"/>
                  <a:pt x="665" y="1416"/>
                  <a:pt x="666" y="1418"/>
                </a:cubicBezTo>
                <a:cubicBezTo>
                  <a:pt x="667" y="1420"/>
                  <a:pt x="658" y="1417"/>
                  <a:pt x="661" y="1420"/>
                </a:cubicBezTo>
                <a:close/>
                <a:moveTo>
                  <a:pt x="1312" y="507"/>
                </a:moveTo>
                <a:cubicBezTo>
                  <a:pt x="1312" y="504"/>
                  <a:pt x="1307" y="498"/>
                  <a:pt x="1311" y="498"/>
                </a:cubicBezTo>
                <a:cubicBezTo>
                  <a:pt x="1313" y="502"/>
                  <a:pt x="1316" y="506"/>
                  <a:pt x="1312" y="507"/>
                </a:cubicBezTo>
                <a:close/>
                <a:moveTo>
                  <a:pt x="709" y="1418"/>
                </a:moveTo>
                <a:cubicBezTo>
                  <a:pt x="708" y="1415"/>
                  <a:pt x="722" y="1416"/>
                  <a:pt x="720" y="1419"/>
                </a:cubicBezTo>
                <a:cubicBezTo>
                  <a:pt x="715" y="1420"/>
                  <a:pt x="712" y="1420"/>
                  <a:pt x="709" y="1418"/>
                </a:cubicBezTo>
                <a:close/>
                <a:moveTo>
                  <a:pt x="1207" y="340"/>
                </a:moveTo>
                <a:cubicBezTo>
                  <a:pt x="1206" y="338"/>
                  <a:pt x="1205" y="336"/>
                  <a:pt x="1204" y="334"/>
                </a:cubicBezTo>
                <a:cubicBezTo>
                  <a:pt x="1209" y="333"/>
                  <a:pt x="1214" y="342"/>
                  <a:pt x="1207" y="340"/>
                </a:cubicBezTo>
                <a:close/>
                <a:moveTo>
                  <a:pt x="730" y="1416"/>
                </a:moveTo>
                <a:cubicBezTo>
                  <a:pt x="735" y="1416"/>
                  <a:pt x="741" y="1415"/>
                  <a:pt x="746" y="1415"/>
                </a:cubicBezTo>
                <a:cubicBezTo>
                  <a:pt x="748" y="1418"/>
                  <a:pt x="729" y="1419"/>
                  <a:pt x="730" y="1416"/>
                </a:cubicBezTo>
                <a:close/>
                <a:moveTo>
                  <a:pt x="1008" y="176"/>
                </a:moveTo>
                <a:cubicBezTo>
                  <a:pt x="1012" y="178"/>
                  <a:pt x="1017" y="181"/>
                  <a:pt x="1015" y="183"/>
                </a:cubicBezTo>
                <a:cubicBezTo>
                  <a:pt x="1011" y="183"/>
                  <a:pt x="1005" y="178"/>
                  <a:pt x="1008" y="176"/>
                </a:cubicBezTo>
                <a:close/>
                <a:moveTo>
                  <a:pt x="1117" y="251"/>
                </a:moveTo>
                <a:cubicBezTo>
                  <a:pt x="1114" y="249"/>
                  <a:pt x="1106" y="245"/>
                  <a:pt x="1107" y="241"/>
                </a:cubicBezTo>
                <a:cubicBezTo>
                  <a:pt x="1112" y="245"/>
                  <a:pt x="1120" y="247"/>
                  <a:pt x="1117" y="251"/>
                </a:cubicBezTo>
                <a:close/>
                <a:moveTo>
                  <a:pt x="1018" y="183"/>
                </a:moveTo>
                <a:cubicBezTo>
                  <a:pt x="1021" y="184"/>
                  <a:pt x="1024" y="186"/>
                  <a:pt x="1026" y="187"/>
                </a:cubicBezTo>
                <a:cubicBezTo>
                  <a:pt x="1027" y="189"/>
                  <a:pt x="1024" y="188"/>
                  <a:pt x="1021" y="187"/>
                </a:cubicBezTo>
                <a:cubicBezTo>
                  <a:pt x="1019" y="185"/>
                  <a:pt x="1017" y="183"/>
                  <a:pt x="1018" y="183"/>
                </a:cubicBezTo>
                <a:close/>
                <a:moveTo>
                  <a:pt x="827" y="1405"/>
                </a:moveTo>
                <a:cubicBezTo>
                  <a:pt x="823" y="1406"/>
                  <a:pt x="822" y="1405"/>
                  <a:pt x="820" y="1405"/>
                </a:cubicBezTo>
                <a:cubicBezTo>
                  <a:pt x="820" y="1404"/>
                  <a:pt x="822" y="1403"/>
                  <a:pt x="826" y="1402"/>
                </a:cubicBezTo>
                <a:lnTo>
                  <a:pt x="827" y="1405"/>
                </a:lnTo>
                <a:close/>
                <a:moveTo>
                  <a:pt x="799" y="1409"/>
                </a:moveTo>
                <a:cubicBezTo>
                  <a:pt x="792" y="1411"/>
                  <a:pt x="792" y="1411"/>
                  <a:pt x="792" y="1411"/>
                </a:cubicBezTo>
                <a:cubicBezTo>
                  <a:pt x="790" y="1407"/>
                  <a:pt x="800" y="1406"/>
                  <a:pt x="799" y="1409"/>
                </a:cubicBezTo>
                <a:close/>
                <a:moveTo>
                  <a:pt x="859" y="1397"/>
                </a:moveTo>
                <a:cubicBezTo>
                  <a:pt x="857" y="1397"/>
                  <a:pt x="858" y="1396"/>
                  <a:pt x="859" y="1395"/>
                </a:cubicBezTo>
                <a:cubicBezTo>
                  <a:pt x="860" y="1394"/>
                  <a:pt x="861" y="1393"/>
                  <a:pt x="867" y="1391"/>
                </a:cubicBezTo>
                <a:cubicBezTo>
                  <a:pt x="867" y="1391"/>
                  <a:pt x="868" y="1392"/>
                  <a:pt x="869" y="1392"/>
                </a:cubicBezTo>
                <a:cubicBezTo>
                  <a:pt x="869" y="1391"/>
                  <a:pt x="877" y="1387"/>
                  <a:pt x="879" y="1389"/>
                </a:cubicBezTo>
                <a:cubicBezTo>
                  <a:pt x="880" y="1393"/>
                  <a:pt x="861" y="1393"/>
                  <a:pt x="859" y="1397"/>
                </a:cubicBezTo>
                <a:close/>
                <a:moveTo>
                  <a:pt x="1190" y="1171"/>
                </a:moveTo>
                <a:cubicBezTo>
                  <a:pt x="1188" y="1174"/>
                  <a:pt x="1185" y="1177"/>
                  <a:pt x="1183" y="1178"/>
                </a:cubicBezTo>
                <a:cubicBezTo>
                  <a:pt x="1181" y="1176"/>
                  <a:pt x="1189" y="1168"/>
                  <a:pt x="1190" y="1171"/>
                </a:cubicBezTo>
                <a:close/>
                <a:moveTo>
                  <a:pt x="1133" y="1227"/>
                </a:moveTo>
                <a:cubicBezTo>
                  <a:pt x="1133" y="1224"/>
                  <a:pt x="1141" y="1219"/>
                  <a:pt x="1145" y="1215"/>
                </a:cubicBezTo>
                <a:cubicBezTo>
                  <a:pt x="1144" y="1218"/>
                  <a:pt x="1137" y="1224"/>
                  <a:pt x="1133" y="1227"/>
                </a:cubicBezTo>
                <a:close/>
                <a:moveTo>
                  <a:pt x="1114" y="1245"/>
                </a:moveTo>
                <a:cubicBezTo>
                  <a:pt x="1113" y="1240"/>
                  <a:pt x="1120" y="1236"/>
                  <a:pt x="1125" y="1233"/>
                </a:cubicBezTo>
                <a:cubicBezTo>
                  <a:pt x="1126" y="1236"/>
                  <a:pt x="1118" y="1241"/>
                  <a:pt x="1114" y="1245"/>
                </a:cubicBezTo>
                <a:close/>
                <a:moveTo>
                  <a:pt x="1071" y="1273"/>
                </a:moveTo>
                <a:cubicBezTo>
                  <a:pt x="1087" y="1263"/>
                  <a:pt x="1071" y="1284"/>
                  <a:pt x="1071" y="1273"/>
                </a:cubicBezTo>
                <a:close/>
                <a:moveTo>
                  <a:pt x="1047" y="1292"/>
                </a:moveTo>
                <a:cubicBezTo>
                  <a:pt x="1046" y="1290"/>
                  <a:pt x="1046" y="1290"/>
                  <a:pt x="1046" y="1290"/>
                </a:cubicBezTo>
                <a:cubicBezTo>
                  <a:pt x="1049" y="1288"/>
                  <a:pt x="1052" y="1287"/>
                  <a:pt x="1054" y="1286"/>
                </a:cubicBezTo>
                <a:cubicBezTo>
                  <a:pt x="1053" y="1288"/>
                  <a:pt x="1050" y="1290"/>
                  <a:pt x="1047" y="1292"/>
                </a:cubicBezTo>
                <a:close/>
                <a:moveTo>
                  <a:pt x="992" y="1323"/>
                </a:moveTo>
                <a:cubicBezTo>
                  <a:pt x="992" y="1321"/>
                  <a:pt x="994" y="1319"/>
                  <a:pt x="997" y="1317"/>
                </a:cubicBezTo>
                <a:cubicBezTo>
                  <a:pt x="999" y="1315"/>
                  <a:pt x="1003" y="1314"/>
                  <a:pt x="1006" y="1312"/>
                </a:cubicBezTo>
                <a:cubicBezTo>
                  <a:pt x="1005" y="1318"/>
                  <a:pt x="998" y="1319"/>
                  <a:pt x="992" y="1323"/>
                </a:cubicBezTo>
                <a:close/>
                <a:moveTo>
                  <a:pt x="1168" y="1185"/>
                </a:moveTo>
                <a:cubicBezTo>
                  <a:pt x="1170" y="1183"/>
                  <a:pt x="1174" y="1177"/>
                  <a:pt x="1175" y="1180"/>
                </a:cubicBezTo>
                <a:cubicBezTo>
                  <a:pt x="1174" y="1182"/>
                  <a:pt x="1169" y="1187"/>
                  <a:pt x="1168" y="1185"/>
                </a:cubicBezTo>
                <a:close/>
                <a:moveTo>
                  <a:pt x="966" y="1334"/>
                </a:moveTo>
                <a:cubicBezTo>
                  <a:pt x="965" y="1332"/>
                  <a:pt x="968" y="1331"/>
                  <a:pt x="971" y="1329"/>
                </a:cubicBezTo>
                <a:cubicBezTo>
                  <a:pt x="974" y="1328"/>
                  <a:pt x="978" y="1326"/>
                  <a:pt x="980" y="1325"/>
                </a:cubicBezTo>
                <a:cubicBezTo>
                  <a:pt x="980" y="1328"/>
                  <a:pt x="970" y="1334"/>
                  <a:pt x="966" y="1334"/>
                </a:cubicBezTo>
                <a:close/>
                <a:moveTo>
                  <a:pt x="955" y="1339"/>
                </a:moveTo>
                <a:cubicBezTo>
                  <a:pt x="954" y="1336"/>
                  <a:pt x="961" y="1333"/>
                  <a:pt x="964" y="1334"/>
                </a:cubicBezTo>
                <a:cubicBezTo>
                  <a:pt x="962" y="1336"/>
                  <a:pt x="958" y="1339"/>
                  <a:pt x="955" y="1339"/>
                </a:cubicBezTo>
                <a:close/>
                <a:moveTo>
                  <a:pt x="907" y="1357"/>
                </a:moveTo>
                <a:cubicBezTo>
                  <a:pt x="904" y="1359"/>
                  <a:pt x="902" y="1357"/>
                  <a:pt x="902" y="1357"/>
                </a:cubicBezTo>
                <a:cubicBezTo>
                  <a:pt x="899" y="1357"/>
                  <a:pt x="894" y="1362"/>
                  <a:pt x="893" y="1358"/>
                </a:cubicBezTo>
                <a:cubicBezTo>
                  <a:pt x="896" y="1357"/>
                  <a:pt x="899" y="1355"/>
                  <a:pt x="901" y="1355"/>
                </a:cubicBezTo>
                <a:cubicBezTo>
                  <a:pt x="902" y="1355"/>
                  <a:pt x="901" y="1357"/>
                  <a:pt x="902" y="1357"/>
                </a:cubicBezTo>
                <a:cubicBezTo>
                  <a:pt x="904" y="1357"/>
                  <a:pt x="908" y="1354"/>
                  <a:pt x="907" y="1357"/>
                </a:cubicBezTo>
                <a:close/>
                <a:moveTo>
                  <a:pt x="1148" y="1201"/>
                </a:moveTo>
                <a:cubicBezTo>
                  <a:pt x="1152" y="1196"/>
                  <a:pt x="1155" y="1194"/>
                  <a:pt x="1157" y="1196"/>
                </a:cubicBezTo>
                <a:cubicBezTo>
                  <a:pt x="1155" y="1201"/>
                  <a:pt x="1150" y="1203"/>
                  <a:pt x="1148" y="1201"/>
                </a:cubicBezTo>
                <a:close/>
                <a:moveTo>
                  <a:pt x="793" y="1381"/>
                </a:moveTo>
                <a:cubicBezTo>
                  <a:pt x="789" y="1382"/>
                  <a:pt x="784" y="1383"/>
                  <a:pt x="784" y="1380"/>
                </a:cubicBezTo>
                <a:cubicBezTo>
                  <a:pt x="789" y="1379"/>
                  <a:pt x="793" y="1379"/>
                  <a:pt x="793" y="1381"/>
                </a:cubicBezTo>
                <a:close/>
                <a:moveTo>
                  <a:pt x="954" y="186"/>
                </a:moveTo>
                <a:cubicBezTo>
                  <a:pt x="953" y="190"/>
                  <a:pt x="946" y="184"/>
                  <a:pt x="942" y="183"/>
                </a:cubicBezTo>
                <a:cubicBezTo>
                  <a:pt x="936" y="181"/>
                  <a:pt x="929" y="179"/>
                  <a:pt x="929" y="175"/>
                </a:cubicBezTo>
                <a:cubicBezTo>
                  <a:pt x="939" y="177"/>
                  <a:pt x="944" y="181"/>
                  <a:pt x="954" y="186"/>
                </a:cubicBezTo>
                <a:close/>
                <a:moveTo>
                  <a:pt x="705" y="1386"/>
                </a:moveTo>
                <a:cubicBezTo>
                  <a:pt x="705" y="1384"/>
                  <a:pt x="712" y="1384"/>
                  <a:pt x="714" y="1385"/>
                </a:cubicBezTo>
                <a:cubicBezTo>
                  <a:pt x="714" y="1387"/>
                  <a:pt x="707" y="1387"/>
                  <a:pt x="705" y="1386"/>
                </a:cubicBezTo>
                <a:close/>
                <a:moveTo>
                  <a:pt x="627" y="1378"/>
                </a:moveTo>
                <a:cubicBezTo>
                  <a:pt x="631" y="1386"/>
                  <a:pt x="606" y="1377"/>
                  <a:pt x="627" y="1378"/>
                </a:cubicBezTo>
                <a:close/>
                <a:moveTo>
                  <a:pt x="982" y="200"/>
                </a:moveTo>
                <a:cubicBezTo>
                  <a:pt x="980" y="203"/>
                  <a:pt x="976" y="198"/>
                  <a:pt x="973" y="196"/>
                </a:cubicBezTo>
                <a:cubicBezTo>
                  <a:pt x="969" y="195"/>
                  <a:pt x="962" y="194"/>
                  <a:pt x="960" y="192"/>
                </a:cubicBezTo>
                <a:cubicBezTo>
                  <a:pt x="965" y="189"/>
                  <a:pt x="976" y="195"/>
                  <a:pt x="982" y="200"/>
                </a:cubicBezTo>
                <a:close/>
                <a:moveTo>
                  <a:pt x="1116" y="298"/>
                </a:moveTo>
                <a:cubicBezTo>
                  <a:pt x="1112" y="295"/>
                  <a:pt x="1116" y="300"/>
                  <a:pt x="1113" y="300"/>
                </a:cubicBezTo>
                <a:cubicBezTo>
                  <a:pt x="1112" y="296"/>
                  <a:pt x="1108" y="291"/>
                  <a:pt x="1103" y="286"/>
                </a:cubicBezTo>
                <a:cubicBezTo>
                  <a:pt x="1097" y="280"/>
                  <a:pt x="1089" y="275"/>
                  <a:pt x="1082" y="268"/>
                </a:cubicBezTo>
                <a:cubicBezTo>
                  <a:pt x="1075" y="263"/>
                  <a:pt x="1069" y="258"/>
                  <a:pt x="1065" y="255"/>
                </a:cubicBezTo>
                <a:cubicBezTo>
                  <a:pt x="1063" y="254"/>
                  <a:pt x="1059" y="253"/>
                  <a:pt x="1058" y="252"/>
                </a:cubicBezTo>
                <a:cubicBezTo>
                  <a:pt x="1055" y="250"/>
                  <a:pt x="1055" y="247"/>
                  <a:pt x="1053" y="245"/>
                </a:cubicBezTo>
                <a:cubicBezTo>
                  <a:pt x="1053" y="245"/>
                  <a:pt x="1048" y="242"/>
                  <a:pt x="1046" y="241"/>
                </a:cubicBezTo>
                <a:cubicBezTo>
                  <a:pt x="1043" y="239"/>
                  <a:pt x="1039" y="236"/>
                  <a:pt x="1035" y="233"/>
                </a:cubicBezTo>
                <a:cubicBezTo>
                  <a:pt x="1030" y="230"/>
                  <a:pt x="1025" y="227"/>
                  <a:pt x="1022" y="226"/>
                </a:cubicBezTo>
                <a:cubicBezTo>
                  <a:pt x="1018" y="224"/>
                  <a:pt x="1013" y="224"/>
                  <a:pt x="1008" y="220"/>
                </a:cubicBezTo>
                <a:cubicBezTo>
                  <a:pt x="1007" y="219"/>
                  <a:pt x="1008" y="218"/>
                  <a:pt x="1006" y="216"/>
                </a:cubicBezTo>
                <a:cubicBezTo>
                  <a:pt x="1002" y="214"/>
                  <a:pt x="999" y="214"/>
                  <a:pt x="997" y="212"/>
                </a:cubicBezTo>
                <a:cubicBezTo>
                  <a:pt x="994" y="211"/>
                  <a:pt x="993" y="209"/>
                  <a:pt x="990" y="207"/>
                </a:cubicBezTo>
                <a:cubicBezTo>
                  <a:pt x="989" y="206"/>
                  <a:pt x="983" y="203"/>
                  <a:pt x="985" y="202"/>
                </a:cubicBezTo>
                <a:cubicBezTo>
                  <a:pt x="990" y="202"/>
                  <a:pt x="993" y="205"/>
                  <a:pt x="997" y="208"/>
                </a:cubicBezTo>
                <a:cubicBezTo>
                  <a:pt x="999" y="209"/>
                  <a:pt x="1004" y="210"/>
                  <a:pt x="1004" y="210"/>
                </a:cubicBezTo>
                <a:cubicBezTo>
                  <a:pt x="1005" y="211"/>
                  <a:pt x="1005" y="213"/>
                  <a:pt x="1006" y="213"/>
                </a:cubicBezTo>
                <a:cubicBezTo>
                  <a:pt x="1009" y="215"/>
                  <a:pt x="1009" y="214"/>
                  <a:pt x="1011" y="214"/>
                </a:cubicBezTo>
                <a:cubicBezTo>
                  <a:pt x="1013" y="215"/>
                  <a:pt x="1022" y="223"/>
                  <a:pt x="1025" y="224"/>
                </a:cubicBezTo>
                <a:cubicBezTo>
                  <a:pt x="1027" y="226"/>
                  <a:pt x="1031" y="226"/>
                  <a:pt x="1034" y="228"/>
                </a:cubicBezTo>
                <a:cubicBezTo>
                  <a:pt x="1033" y="227"/>
                  <a:pt x="1041" y="232"/>
                  <a:pt x="1040" y="232"/>
                </a:cubicBezTo>
                <a:cubicBezTo>
                  <a:pt x="1041" y="233"/>
                  <a:pt x="1040" y="234"/>
                  <a:pt x="1042" y="235"/>
                </a:cubicBezTo>
                <a:cubicBezTo>
                  <a:pt x="1046" y="238"/>
                  <a:pt x="1051" y="239"/>
                  <a:pt x="1055" y="242"/>
                </a:cubicBezTo>
                <a:cubicBezTo>
                  <a:pt x="1058" y="244"/>
                  <a:pt x="1058" y="246"/>
                  <a:pt x="1061" y="249"/>
                </a:cubicBezTo>
                <a:cubicBezTo>
                  <a:pt x="1061" y="249"/>
                  <a:pt x="1065" y="251"/>
                  <a:pt x="1067" y="252"/>
                </a:cubicBezTo>
                <a:cubicBezTo>
                  <a:pt x="1069" y="253"/>
                  <a:pt x="1068" y="254"/>
                  <a:pt x="1070" y="256"/>
                </a:cubicBezTo>
                <a:cubicBezTo>
                  <a:pt x="1071" y="256"/>
                  <a:pt x="1072" y="256"/>
                  <a:pt x="1073" y="257"/>
                </a:cubicBezTo>
                <a:cubicBezTo>
                  <a:pt x="1076" y="259"/>
                  <a:pt x="1081" y="262"/>
                  <a:pt x="1086" y="266"/>
                </a:cubicBezTo>
                <a:cubicBezTo>
                  <a:pt x="1091" y="270"/>
                  <a:pt x="1096" y="275"/>
                  <a:pt x="1100" y="277"/>
                </a:cubicBezTo>
                <a:cubicBezTo>
                  <a:pt x="1103" y="279"/>
                  <a:pt x="1104" y="278"/>
                  <a:pt x="1105" y="279"/>
                </a:cubicBezTo>
                <a:cubicBezTo>
                  <a:pt x="1108" y="281"/>
                  <a:pt x="1107" y="282"/>
                  <a:pt x="1110" y="284"/>
                </a:cubicBezTo>
                <a:cubicBezTo>
                  <a:pt x="1111" y="285"/>
                  <a:pt x="1112" y="284"/>
                  <a:pt x="1115" y="286"/>
                </a:cubicBezTo>
                <a:cubicBezTo>
                  <a:pt x="1114" y="286"/>
                  <a:pt x="1113" y="288"/>
                  <a:pt x="1115" y="289"/>
                </a:cubicBezTo>
                <a:cubicBezTo>
                  <a:pt x="1117" y="291"/>
                  <a:pt x="1117" y="291"/>
                  <a:pt x="1119" y="291"/>
                </a:cubicBezTo>
                <a:cubicBezTo>
                  <a:pt x="1123" y="294"/>
                  <a:pt x="1123" y="296"/>
                  <a:pt x="1127" y="300"/>
                </a:cubicBezTo>
                <a:cubicBezTo>
                  <a:pt x="1131" y="303"/>
                  <a:pt x="1134" y="305"/>
                  <a:pt x="1138" y="308"/>
                </a:cubicBezTo>
                <a:cubicBezTo>
                  <a:pt x="1140" y="311"/>
                  <a:pt x="1143" y="314"/>
                  <a:pt x="1146" y="318"/>
                </a:cubicBezTo>
                <a:cubicBezTo>
                  <a:pt x="1147" y="319"/>
                  <a:pt x="1149" y="321"/>
                  <a:pt x="1150" y="323"/>
                </a:cubicBezTo>
                <a:cubicBezTo>
                  <a:pt x="1151" y="324"/>
                  <a:pt x="1153" y="326"/>
                  <a:pt x="1154" y="328"/>
                </a:cubicBezTo>
                <a:cubicBezTo>
                  <a:pt x="1157" y="330"/>
                  <a:pt x="1160" y="332"/>
                  <a:pt x="1162" y="334"/>
                </a:cubicBezTo>
                <a:cubicBezTo>
                  <a:pt x="1164" y="337"/>
                  <a:pt x="1165" y="340"/>
                  <a:pt x="1167" y="343"/>
                </a:cubicBezTo>
                <a:cubicBezTo>
                  <a:pt x="1173" y="349"/>
                  <a:pt x="1179" y="354"/>
                  <a:pt x="1184" y="362"/>
                </a:cubicBezTo>
                <a:cubicBezTo>
                  <a:pt x="1185" y="364"/>
                  <a:pt x="1185" y="366"/>
                  <a:pt x="1186" y="367"/>
                </a:cubicBezTo>
                <a:cubicBezTo>
                  <a:pt x="1186" y="367"/>
                  <a:pt x="1188" y="369"/>
                  <a:pt x="1190" y="370"/>
                </a:cubicBezTo>
                <a:cubicBezTo>
                  <a:pt x="1193" y="374"/>
                  <a:pt x="1194" y="378"/>
                  <a:pt x="1196" y="380"/>
                </a:cubicBezTo>
                <a:cubicBezTo>
                  <a:pt x="1199" y="383"/>
                  <a:pt x="1201" y="383"/>
                  <a:pt x="1203" y="385"/>
                </a:cubicBezTo>
                <a:cubicBezTo>
                  <a:pt x="1205" y="387"/>
                  <a:pt x="1207" y="390"/>
                  <a:pt x="1208" y="392"/>
                </a:cubicBezTo>
                <a:cubicBezTo>
                  <a:pt x="1211" y="395"/>
                  <a:pt x="1213" y="396"/>
                  <a:pt x="1215" y="398"/>
                </a:cubicBezTo>
                <a:cubicBezTo>
                  <a:pt x="1217" y="401"/>
                  <a:pt x="1219" y="405"/>
                  <a:pt x="1221" y="409"/>
                </a:cubicBezTo>
                <a:cubicBezTo>
                  <a:pt x="1224" y="413"/>
                  <a:pt x="1226" y="417"/>
                  <a:pt x="1228" y="421"/>
                </a:cubicBezTo>
                <a:cubicBezTo>
                  <a:pt x="1231" y="425"/>
                  <a:pt x="1236" y="429"/>
                  <a:pt x="1238" y="435"/>
                </a:cubicBezTo>
                <a:cubicBezTo>
                  <a:pt x="1238" y="435"/>
                  <a:pt x="1237" y="437"/>
                  <a:pt x="1237" y="437"/>
                </a:cubicBezTo>
                <a:cubicBezTo>
                  <a:pt x="1239" y="440"/>
                  <a:pt x="1241" y="441"/>
                  <a:pt x="1242" y="444"/>
                </a:cubicBezTo>
                <a:cubicBezTo>
                  <a:pt x="1243" y="446"/>
                  <a:pt x="1243" y="449"/>
                  <a:pt x="1243" y="451"/>
                </a:cubicBezTo>
                <a:cubicBezTo>
                  <a:pt x="1245" y="456"/>
                  <a:pt x="1248" y="461"/>
                  <a:pt x="1251" y="466"/>
                </a:cubicBezTo>
                <a:cubicBezTo>
                  <a:pt x="1252" y="467"/>
                  <a:pt x="1253" y="469"/>
                  <a:pt x="1254" y="470"/>
                </a:cubicBezTo>
                <a:cubicBezTo>
                  <a:pt x="1254" y="471"/>
                  <a:pt x="1255" y="473"/>
                  <a:pt x="1256" y="474"/>
                </a:cubicBezTo>
                <a:cubicBezTo>
                  <a:pt x="1258" y="477"/>
                  <a:pt x="1259" y="480"/>
                  <a:pt x="1261" y="483"/>
                </a:cubicBezTo>
                <a:cubicBezTo>
                  <a:pt x="1262" y="485"/>
                  <a:pt x="1262" y="488"/>
                  <a:pt x="1262" y="488"/>
                </a:cubicBezTo>
                <a:cubicBezTo>
                  <a:pt x="1263" y="489"/>
                  <a:pt x="1264" y="490"/>
                  <a:pt x="1265" y="492"/>
                </a:cubicBezTo>
                <a:cubicBezTo>
                  <a:pt x="1266" y="495"/>
                  <a:pt x="1266" y="498"/>
                  <a:pt x="1267" y="501"/>
                </a:cubicBezTo>
                <a:cubicBezTo>
                  <a:pt x="1268" y="503"/>
                  <a:pt x="1269" y="503"/>
                  <a:pt x="1270" y="505"/>
                </a:cubicBezTo>
                <a:cubicBezTo>
                  <a:pt x="1271" y="507"/>
                  <a:pt x="1271" y="508"/>
                  <a:pt x="1272" y="511"/>
                </a:cubicBezTo>
                <a:cubicBezTo>
                  <a:pt x="1273" y="515"/>
                  <a:pt x="1276" y="518"/>
                  <a:pt x="1277" y="522"/>
                </a:cubicBezTo>
                <a:cubicBezTo>
                  <a:pt x="1278" y="524"/>
                  <a:pt x="1278" y="525"/>
                  <a:pt x="1279" y="528"/>
                </a:cubicBezTo>
                <a:cubicBezTo>
                  <a:pt x="1280" y="531"/>
                  <a:pt x="1282" y="530"/>
                  <a:pt x="1283" y="534"/>
                </a:cubicBezTo>
                <a:cubicBezTo>
                  <a:pt x="1284" y="535"/>
                  <a:pt x="1283" y="538"/>
                  <a:pt x="1285" y="540"/>
                </a:cubicBezTo>
                <a:cubicBezTo>
                  <a:pt x="1281" y="542"/>
                  <a:pt x="1282" y="536"/>
                  <a:pt x="1280" y="533"/>
                </a:cubicBezTo>
                <a:cubicBezTo>
                  <a:pt x="1279" y="531"/>
                  <a:pt x="1277" y="528"/>
                  <a:pt x="1275" y="526"/>
                </a:cubicBezTo>
                <a:cubicBezTo>
                  <a:pt x="1272" y="519"/>
                  <a:pt x="1270" y="511"/>
                  <a:pt x="1266" y="503"/>
                </a:cubicBezTo>
                <a:cubicBezTo>
                  <a:pt x="1265" y="499"/>
                  <a:pt x="1258" y="488"/>
                  <a:pt x="1257" y="487"/>
                </a:cubicBezTo>
                <a:cubicBezTo>
                  <a:pt x="1253" y="485"/>
                  <a:pt x="1255" y="486"/>
                  <a:pt x="1252" y="479"/>
                </a:cubicBezTo>
                <a:cubicBezTo>
                  <a:pt x="1249" y="473"/>
                  <a:pt x="1245" y="468"/>
                  <a:pt x="1243" y="464"/>
                </a:cubicBezTo>
                <a:cubicBezTo>
                  <a:pt x="1241" y="460"/>
                  <a:pt x="1237" y="453"/>
                  <a:pt x="1233" y="445"/>
                </a:cubicBezTo>
                <a:cubicBezTo>
                  <a:pt x="1228" y="438"/>
                  <a:pt x="1224" y="431"/>
                  <a:pt x="1220" y="426"/>
                </a:cubicBezTo>
                <a:cubicBezTo>
                  <a:pt x="1218" y="423"/>
                  <a:pt x="1219" y="421"/>
                  <a:pt x="1217" y="420"/>
                </a:cubicBezTo>
                <a:cubicBezTo>
                  <a:pt x="1215" y="417"/>
                  <a:pt x="1211" y="416"/>
                  <a:pt x="1209" y="414"/>
                </a:cubicBezTo>
                <a:cubicBezTo>
                  <a:pt x="1205" y="410"/>
                  <a:pt x="1204" y="403"/>
                  <a:pt x="1199" y="400"/>
                </a:cubicBezTo>
                <a:cubicBezTo>
                  <a:pt x="1201" y="399"/>
                  <a:pt x="1203" y="403"/>
                  <a:pt x="1204" y="401"/>
                </a:cubicBezTo>
                <a:cubicBezTo>
                  <a:pt x="1202" y="399"/>
                  <a:pt x="1200" y="395"/>
                  <a:pt x="1198" y="397"/>
                </a:cubicBezTo>
                <a:cubicBezTo>
                  <a:pt x="1198" y="393"/>
                  <a:pt x="1194" y="389"/>
                  <a:pt x="1189" y="383"/>
                </a:cubicBezTo>
                <a:cubicBezTo>
                  <a:pt x="1187" y="381"/>
                  <a:pt x="1185" y="378"/>
                  <a:pt x="1182" y="375"/>
                </a:cubicBezTo>
                <a:cubicBezTo>
                  <a:pt x="1180" y="372"/>
                  <a:pt x="1177" y="370"/>
                  <a:pt x="1175" y="367"/>
                </a:cubicBezTo>
                <a:cubicBezTo>
                  <a:pt x="1175" y="366"/>
                  <a:pt x="1173" y="364"/>
                  <a:pt x="1172" y="363"/>
                </a:cubicBezTo>
                <a:cubicBezTo>
                  <a:pt x="1172" y="363"/>
                  <a:pt x="1172" y="360"/>
                  <a:pt x="1172" y="361"/>
                </a:cubicBezTo>
                <a:cubicBezTo>
                  <a:pt x="1172" y="359"/>
                  <a:pt x="1166" y="358"/>
                  <a:pt x="1163" y="352"/>
                </a:cubicBezTo>
                <a:cubicBezTo>
                  <a:pt x="1163" y="348"/>
                  <a:pt x="1165" y="352"/>
                  <a:pt x="1160" y="347"/>
                </a:cubicBezTo>
                <a:cubicBezTo>
                  <a:pt x="1159" y="345"/>
                  <a:pt x="1158" y="342"/>
                  <a:pt x="1157" y="341"/>
                </a:cubicBezTo>
                <a:cubicBezTo>
                  <a:pt x="1155" y="339"/>
                  <a:pt x="1154" y="339"/>
                  <a:pt x="1152" y="337"/>
                </a:cubicBezTo>
                <a:cubicBezTo>
                  <a:pt x="1149" y="334"/>
                  <a:pt x="1147" y="330"/>
                  <a:pt x="1144" y="327"/>
                </a:cubicBezTo>
                <a:cubicBezTo>
                  <a:pt x="1142" y="324"/>
                  <a:pt x="1139" y="321"/>
                  <a:pt x="1137" y="319"/>
                </a:cubicBezTo>
                <a:cubicBezTo>
                  <a:pt x="1133" y="315"/>
                  <a:pt x="1128" y="312"/>
                  <a:pt x="1124" y="308"/>
                </a:cubicBezTo>
                <a:cubicBezTo>
                  <a:pt x="1120" y="305"/>
                  <a:pt x="1117" y="301"/>
                  <a:pt x="1116" y="298"/>
                </a:cubicBezTo>
                <a:close/>
                <a:moveTo>
                  <a:pt x="800" y="142"/>
                </a:moveTo>
                <a:cubicBezTo>
                  <a:pt x="797" y="145"/>
                  <a:pt x="781" y="144"/>
                  <a:pt x="777" y="141"/>
                </a:cubicBezTo>
                <a:cubicBezTo>
                  <a:pt x="778" y="138"/>
                  <a:pt x="787" y="142"/>
                  <a:pt x="792" y="142"/>
                </a:cubicBezTo>
                <a:cubicBezTo>
                  <a:pt x="796" y="142"/>
                  <a:pt x="799" y="140"/>
                  <a:pt x="800" y="142"/>
                </a:cubicBezTo>
                <a:close/>
                <a:moveTo>
                  <a:pt x="847" y="150"/>
                </a:moveTo>
                <a:cubicBezTo>
                  <a:pt x="845" y="157"/>
                  <a:pt x="837" y="151"/>
                  <a:pt x="829" y="151"/>
                </a:cubicBezTo>
                <a:cubicBezTo>
                  <a:pt x="828" y="145"/>
                  <a:pt x="839" y="148"/>
                  <a:pt x="847" y="150"/>
                </a:cubicBezTo>
                <a:close/>
                <a:moveTo>
                  <a:pt x="926" y="174"/>
                </a:moveTo>
                <a:cubicBezTo>
                  <a:pt x="925" y="179"/>
                  <a:pt x="916" y="173"/>
                  <a:pt x="910" y="172"/>
                </a:cubicBezTo>
                <a:cubicBezTo>
                  <a:pt x="908" y="171"/>
                  <a:pt x="905" y="172"/>
                  <a:pt x="904" y="171"/>
                </a:cubicBezTo>
                <a:cubicBezTo>
                  <a:pt x="900" y="170"/>
                  <a:pt x="898" y="168"/>
                  <a:pt x="895" y="166"/>
                </a:cubicBezTo>
                <a:cubicBezTo>
                  <a:pt x="888" y="164"/>
                  <a:pt x="880" y="162"/>
                  <a:pt x="874" y="160"/>
                </a:cubicBezTo>
                <a:cubicBezTo>
                  <a:pt x="871" y="159"/>
                  <a:pt x="871" y="159"/>
                  <a:pt x="871" y="157"/>
                </a:cubicBezTo>
                <a:cubicBezTo>
                  <a:pt x="872" y="158"/>
                  <a:pt x="873" y="157"/>
                  <a:pt x="874" y="157"/>
                </a:cubicBezTo>
                <a:cubicBezTo>
                  <a:pt x="876" y="158"/>
                  <a:pt x="877" y="160"/>
                  <a:pt x="877" y="160"/>
                </a:cubicBezTo>
                <a:cubicBezTo>
                  <a:pt x="879" y="161"/>
                  <a:pt x="883" y="160"/>
                  <a:pt x="886" y="161"/>
                </a:cubicBezTo>
                <a:cubicBezTo>
                  <a:pt x="889" y="161"/>
                  <a:pt x="892" y="162"/>
                  <a:pt x="895" y="163"/>
                </a:cubicBezTo>
                <a:cubicBezTo>
                  <a:pt x="899" y="164"/>
                  <a:pt x="902" y="166"/>
                  <a:pt x="906" y="167"/>
                </a:cubicBezTo>
                <a:cubicBezTo>
                  <a:pt x="913" y="170"/>
                  <a:pt x="920" y="173"/>
                  <a:pt x="926" y="174"/>
                </a:cubicBezTo>
                <a:close/>
                <a:moveTo>
                  <a:pt x="1246" y="1071"/>
                </a:moveTo>
                <a:cubicBezTo>
                  <a:pt x="1246" y="1068"/>
                  <a:pt x="1248" y="1062"/>
                  <a:pt x="1251" y="1060"/>
                </a:cubicBezTo>
                <a:cubicBezTo>
                  <a:pt x="1252" y="1062"/>
                  <a:pt x="1248" y="1069"/>
                  <a:pt x="1246" y="1071"/>
                </a:cubicBezTo>
                <a:close/>
                <a:moveTo>
                  <a:pt x="1235" y="1088"/>
                </a:moveTo>
                <a:cubicBezTo>
                  <a:pt x="1232" y="1089"/>
                  <a:pt x="1239" y="1078"/>
                  <a:pt x="1240" y="1079"/>
                </a:cubicBezTo>
                <a:cubicBezTo>
                  <a:pt x="1243" y="1079"/>
                  <a:pt x="1237" y="1089"/>
                  <a:pt x="1235" y="1088"/>
                </a:cubicBezTo>
                <a:close/>
                <a:moveTo>
                  <a:pt x="1184" y="1155"/>
                </a:moveTo>
                <a:cubicBezTo>
                  <a:pt x="1187" y="1152"/>
                  <a:pt x="1188" y="1153"/>
                  <a:pt x="1190" y="1149"/>
                </a:cubicBezTo>
                <a:cubicBezTo>
                  <a:pt x="1186" y="1147"/>
                  <a:pt x="1182" y="1159"/>
                  <a:pt x="1177" y="1156"/>
                </a:cubicBezTo>
                <a:cubicBezTo>
                  <a:pt x="1179" y="1150"/>
                  <a:pt x="1183" y="1153"/>
                  <a:pt x="1183" y="1152"/>
                </a:cubicBezTo>
                <a:cubicBezTo>
                  <a:pt x="1186" y="1150"/>
                  <a:pt x="1186" y="1146"/>
                  <a:pt x="1188" y="1145"/>
                </a:cubicBezTo>
                <a:cubicBezTo>
                  <a:pt x="1190" y="1144"/>
                  <a:pt x="1193" y="1143"/>
                  <a:pt x="1195" y="1144"/>
                </a:cubicBezTo>
                <a:cubicBezTo>
                  <a:pt x="1198" y="1140"/>
                  <a:pt x="1201" y="1135"/>
                  <a:pt x="1203" y="1134"/>
                </a:cubicBezTo>
                <a:cubicBezTo>
                  <a:pt x="1204" y="1137"/>
                  <a:pt x="1199" y="1141"/>
                  <a:pt x="1196" y="1145"/>
                </a:cubicBezTo>
                <a:cubicBezTo>
                  <a:pt x="1192" y="1149"/>
                  <a:pt x="1188" y="1160"/>
                  <a:pt x="1184" y="1155"/>
                </a:cubicBezTo>
                <a:close/>
                <a:moveTo>
                  <a:pt x="592" y="1374"/>
                </a:moveTo>
                <a:cubicBezTo>
                  <a:pt x="592" y="1372"/>
                  <a:pt x="598" y="1373"/>
                  <a:pt x="600" y="1375"/>
                </a:cubicBezTo>
                <a:cubicBezTo>
                  <a:pt x="599" y="1377"/>
                  <a:pt x="593" y="1376"/>
                  <a:pt x="592" y="1374"/>
                </a:cubicBezTo>
                <a:close/>
                <a:moveTo>
                  <a:pt x="577" y="1372"/>
                </a:moveTo>
                <a:cubicBezTo>
                  <a:pt x="574" y="1371"/>
                  <a:pt x="568" y="1371"/>
                  <a:pt x="568" y="1370"/>
                </a:cubicBezTo>
                <a:cubicBezTo>
                  <a:pt x="569" y="1367"/>
                  <a:pt x="577" y="1370"/>
                  <a:pt x="581" y="1369"/>
                </a:cubicBezTo>
                <a:cubicBezTo>
                  <a:pt x="580" y="1371"/>
                  <a:pt x="575" y="1369"/>
                  <a:pt x="577" y="1372"/>
                </a:cubicBezTo>
                <a:close/>
                <a:moveTo>
                  <a:pt x="558" y="1368"/>
                </a:moveTo>
                <a:cubicBezTo>
                  <a:pt x="559" y="1365"/>
                  <a:pt x="559" y="1365"/>
                  <a:pt x="559" y="1365"/>
                </a:cubicBezTo>
                <a:cubicBezTo>
                  <a:pt x="566" y="1367"/>
                  <a:pt x="566" y="1367"/>
                  <a:pt x="566" y="1367"/>
                </a:cubicBezTo>
                <a:cubicBezTo>
                  <a:pt x="564" y="1368"/>
                  <a:pt x="564" y="1370"/>
                  <a:pt x="558" y="1368"/>
                </a:cubicBezTo>
                <a:close/>
                <a:moveTo>
                  <a:pt x="515" y="1356"/>
                </a:moveTo>
                <a:cubicBezTo>
                  <a:pt x="511" y="1355"/>
                  <a:pt x="507" y="1353"/>
                  <a:pt x="503" y="1352"/>
                </a:cubicBezTo>
                <a:cubicBezTo>
                  <a:pt x="504" y="1350"/>
                  <a:pt x="507" y="1350"/>
                  <a:pt x="510" y="1351"/>
                </a:cubicBezTo>
                <a:cubicBezTo>
                  <a:pt x="514" y="1352"/>
                  <a:pt x="516" y="1353"/>
                  <a:pt x="515" y="1356"/>
                </a:cubicBezTo>
                <a:close/>
                <a:moveTo>
                  <a:pt x="813" y="145"/>
                </a:moveTo>
                <a:cubicBezTo>
                  <a:pt x="815" y="144"/>
                  <a:pt x="830" y="146"/>
                  <a:pt x="828" y="149"/>
                </a:cubicBezTo>
                <a:cubicBezTo>
                  <a:pt x="821" y="148"/>
                  <a:pt x="820" y="146"/>
                  <a:pt x="813" y="145"/>
                </a:cubicBezTo>
                <a:close/>
                <a:moveTo>
                  <a:pt x="432" y="1322"/>
                </a:moveTo>
                <a:cubicBezTo>
                  <a:pt x="428" y="1319"/>
                  <a:pt x="425" y="1317"/>
                  <a:pt x="421" y="1315"/>
                </a:cubicBezTo>
                <a:cubicBezTo>
                  <a:pt x="417" y="1313"/>
                  <a:pt x="413" y="1311"/>
                  <a:pt x="409" y="1308"/>
                </a:cubicBezTo>
                <a:cubicBezTo>
                  <a:pt x="410" y="1306"/>
                  <a:pt x="416" y="1310"/>
                  <a:pt x="420" y="1312"/>
                </a:cubicBezTo>
                <a:cubicBezTo>
                  <a:pt x="423" y="1313"/>
                  <a:pt x="427" y="1315"/>
                  <a:pt x="429" y="1316"/>
                </a:cubicBezTo>
                <a:cubicBezTo>
                  <a:pt x="431" y="1318"/>
                  <a:pt x="433" y="1320"/>
                  <a:pt x="432" y="1322"/>
                </a:cubicBezTo>
                <a:close/>
                <a:moveTo>
                  <a:pt x="302" y="1236"/>
                </a:moveTo>
                <a:cubicBezTo>
                  <a:pt x="306" y="1236"/>
                  <a:pt x="319" y="1247"/>
                  <a:pt x="322" y="1249"/>
                </a:cubicBezTo>
                <a:cubicBezTo>
                  <a:pt x="320" y="1251"/>
                  <a:pt x="320" y="1251"/>
                  <a:pt x="320" y="1251"/>
                </a:cubicBezTo>
                <a:cubicBezTo>
                  <a:pt x="316" y="1249"/>
                  <a:pt x="307" y="1241"/>
                  <a:pt x="302" y="1236"/>
                </a:cubicBezTo>
                <a:close/>
                <a:moveTo>
                  <a:pt x="484" y="1342"/>
                </a:moveTo>
                <a:cubicBezTo>
                  <a:pt x="486" y="1340"/>
                  <a:pt x="500" y="1346"/>
                  <a:pt x="503" y="1348"/>
                </a:cubicBezTo>
                <a:cubicBezTo>
                  <a:pt x="502" y="1351"/>
                  <a:pt x="497" y="1347"/>
                  <a:pt x="495" y="1346"/>
                </a:cubicBezTo>
                <a:cubicBezTo>
                  <a:pt x="491" y="1345"/>
                  <a:pt x="486" y="1346"/>
                  <a:pt x="484" y="1342"/>
                </a:cubicBezTo>
                <a:close/>
                <a:moveTo>
                  <a:pt x="442" y="1325"/>
                </a:moveTo>
                <a:cubicBezTo>
                  <a:pt x="443" y="1323"/>
                  <a:pt x="447" y="1325"/>
                  <a:pt x="451" y="1326"/>
                </a:cubicBezTo>
                <a:cubicBezTo>
                  <a:pt x="452" y="1327"/>
                  <a:pt x="455" y="1328"/>
                  <a:pt x="456" y="1329"/>
                </a:cubicBezTo>
                <a:cubicBezTo>
                  <a:pt x="458" y="1330"/>
                  <a:pt x="460" y="1331"/>
                  <a:pt x="461" y="1331"/>
                </a:cubicBezTo>
                <a:cubicBezTo>
                  <a:pt x="460" y="1333"/>
                  <a:pt x="460" y="1333"/>
                  <a:pt x="460" y="1333"/>
                </a:cubicBezTo>
                <a:cubicBezTo>
                  <a:pt x="457" y="1332"/>
                  <a:pt x="446" y="1329"/>
                  <a:pt x="442" y="1325"/>
                </a:cubicBezTo>
                <a:close/>
                <a:moveTo>
                  <a:pt x="394" y="1300"/>
                </a:moveTo>
                <a:cubicBezTo>
                  <a:pt x="392" y="1301"/>
                  <a:pt x="383" y="1294"/>
                  <a:pt x="385" y="1293"/>
                </a:cubicBezTo>
                <a:cubicBezTo>
                  <a:pt x="389" y="1293"/>
                  <a:pt x="393" y="1298"/>
                  <a:pt x="394" y="1300"/>
                </a:cubicBezTo>
                <a:close/>
                <a:moveTo>
                  <a:pt x="344" y="1268"/>
                </a:moveTo>
                <a:cubicBezTo>
                  <a:pt x="347" y="1264"/>
                  <a:pt x="352" y="1272"/>
                  <a:pt x="357" y="1275"/>
                </a:cubicBezTo>
                <a:cubicBezTo>
                  <a:pt x="362" y="1278"/>
                  <a:pt x="369" y="1280"/>
                  <a:pt x="371" y="1284"/>
                </a:cubicBezTo>
                <a:cubicBezTo>
                  <a:pt x="373" y="1285"/>
                  <a:pt x="373" y="1286"/>
                  <a:pt x="373" y="1287"/>
                </a:cubicBezTo>
                <a:cubicBezTo>
                  <a:pt x="365" y="1284"/>
                  <a:pt x="349" y="1274"/>
                  <a:pt x="344" y="1268"/>
                </a:cubicBezTo>
                <a:close/>
                <a:moveTo>
                  <a:pt x="328" y="1255"/>
                </a:moveTo>
                <a:cubicBezTo>
                  <a:pt x="332" y="1256"/>
                  <a:pt x="334" y="1259"/>
                  <a:pt x="341" y="1262"/>
                </a:cubicBezTo>
                <a:cubicBezTo>
                  <a:pt x="341" y="1264"/>
                  <a:pt x="341" y="1265"/>
                  <a:pt x="343" y="1266"/>
                </a:cubicBezTo>
                <a:cubicBezTo>
                  <a:pt x="340" y="1267"/>
                  <a:pt x="328" y="1258"/>
                  <a:pt x="328" y="1255"/>
                </a:cubicBezTo>
                <a:close/>
                <a:moveTo>
                  <a:pt x="1213" y="1118"/>
                </a:moveTo>
                <a:cubicBezTo>
                  <a:pt x="1214" y="1119"/>
                  <a:pt x="1209" y="1124"/>
                  <a:pt x="1208" y="1126"/>
                </a:cubicBezTo>
                <a:cubicBezTo>
                  <a:pt x="1206" y="1125"/>
                  <a:pt x="1211" y="1119"/>
                  <a:pt x="1213" y="1118"/>
                </a:cubicBezTo>
                <a:close/>
                <a:moveTo>
                  <a:pt x="1274" y="996"/>
                </a:moveTo>
                <a:cubicBezTo>
                  <a:pt x="1277" y="989"/>
                  <a:pt x="1279" y="984"/>
                  <a:pt x="1281" y="979"/>
                </a:cubicBezTo>
                <a:cubicBezTo>
                  <a:pt x="1283" y="974"/>
                  <a:pt x="1285" y="970"/>
                  <a:pt x="1286" y="966"/>
                </a:cubicBezTo>
                <a:cubicBezTo>
                  <a:pt x="1289" y="967"/>
                  <a:pt x="1285" y="971"/>
                  <a:pt x="1284" y="975"/>
                </a:cubicBezTo>
                <a:cubicBezTo>
                  <a:pt x="1282" y="982"/>
                  <a:pt x="1279" y="996"/>
                  <a:pt x="1274" y="996"/>
                </a:cubicBezTo>
                <a:close/>
                <a:moveTo>
                  <a:pt x="1253" y="1037"/>
                </a:moveTo>
                <a:cubicBezTo>
                  <a:pt x="1254" y="1036"/>
                  <a:pt x="1255" y="1033"/>
                  <a:pt x="1256" y="1031"/>
                </a:cubicBezTo>
                <a:cubicBezTo>
                  <a:pt x="1257" y="1029"/>
                  <a:pt x="1258" y="1027"/>
                  <a:pt x="1259" y="1029"/>
                </a:cubicBezTo>
                <a:cubicBezTo>
                  <a:pt x="1259" y="1032"/>
                  <a:pt x="1255" y="1039"/>
                  <a:pt x="1253" y="1037"/>
                </a:cubicBezTo>
                <a:close/>
                <a:moveTo>
                  <a:pt x="1304" y="620"/>
                </a:moveTo>
                <a:cubicBezTo>
                  <a:pt x="1306" y="625"/>
                  <a:pt x="1305" y="627"/>
                  <a:pt x="1304" y="630"/>
                </a:cubicBezTo>
                <a:cubicBezTo>
                  <a:pt x="1301" y="629"/>
                  <a:pt x="1301" y="619"/>
                  <a:pt x="1304" y="620"/>
                </a:cubicBezTo>
                <a:close/>
                <a:moveTo>
                  <a:pt x="1309" y="656"/>
                </a:moveTo>
                <a:cubicBezTo>
                  <a:pt x="1307" y="646"/>
                  <a:pt x="1305" y="641"/>
                  <a:pt x="1305" y="635"/>
                </a:cubicBezTo>
                <a:cubicBezTo>
                  <a:pt x="1306" y="635"/>
                  <a:pt x="1308" y="640"/>
                  <a:pt x="1310" y="645"/>
                </a:cubicBezTo>
                <a:cubicBezTo>
                  <a:pt x="1311" y="650"/>
                  <a:pt x="1311" y="655"/>
                  <a:pt x="1309" y="656"/>
                </a:cubicBezTo>
                <a:close/>
                <a:moveTo>
                  <a:pt x="1242" y="1061"/>
                </a:moveTo>
                <a:cubicBezTo>
                  <a:pt x="1239" y="1060"/>
                  <a:pt x="1237" y="1059"/>
                  <a:pt x="1240" y="1054"/>
                </a:cubicBezTo>
                <a:cubicBezTo>
                  <a:pt x="1243" y="1052"/>
                  <a:pt x="1244" y="1057"/>
                  <a:pt x="1242" y="1061"/>
                </a:cubicBezTo>
                <a:close/>
                <a:moveTo>
                  <a:pt x="1235" y="1072"/>
                </a:moveTo>
                <a:cubicBezTo>
                  <a:pt x="1231" y="1071"/>
                  <a:pt x="1235" y="1066"/>
                  <a:pt x="1238" y="1064"/>
                </a:cubicBezTo>
                <a:cubicBezTo>
                  <a:pt x="1239" y="1065"/>
                  <a:pt x="1237" y="1069"/>
                  <a:pt x="1235" y="1072"/>
                </a:cubicBezTo>
                <a:close/>
                <a:moveTo>
                  <a:pt x="1300" y="610"/>
                </a:moveTo>
                <a:cubicBezTo>
                  <a:pt x="1296" y="612"/>
                  <a:pt x="1293" y="599"/>
                  <a:pt x="1293" y="593"/>
                </a:cubicBezTo>
                <a:cubicBezTo>
                  <a:pt x="1298" y="593"/>
                  <a:pt x="1297" y="602"/>
                  <a:pt x="1300" y="610"/>
                </a:cubicBezTo>
                <a:close/>
                <a:moveTo>
                  <a:pt x="1311" y="794"/>
                </a:moveTo>
                <a:cubicBezTo>
                  <a:pt x="1311" y="789"/>
                  <a:pt x="1311" y="784"/>
                  <a:pt x="1311" y="780"/>
                </a:cubicBezTo>
                <a:cubicBezTo>
                  <a:pt x="1311" y="776"/>
                  <a:pt x="1311" y="771"/>
                  <a:pt x="1312" y="766"/>
                </a:cubicBezTo>
                <a:cubicBezTo>
                  <a:pt x="1312" y="758"/>
                  <a:pt x="1314" y="749"/>
                  <a:pt x="1311" y="740"/>
                </a:cubicBezTo>
                <a:cubicBezTo>
                  <a:pt x="1311" y="737"/>
                  <a:pt x="1311" y="738"/>
                  <a:pt x="1310" y="736"/>
                </a:cubicBezTo>
                <a:cubicBezTo>
                  <a:pt x="1309" y="735"/>
                  <a:pt x="1308" y="728"/>
                  <a:pt x="1308" y="721"/>
                </a:cubicBezTo>
                <a:cubicBezTo>
                  <a:pt x="1308" y="718"/>
                  <a:pt x="1309" y="714"/>
                  <a:pt x="1309" y="711"/>
                </a:cubicBezTo>
                <a:cubicBezTo>
                  <a:pt x="1309" y="708"/>
                  <a:pt x="1310" y="705"/>
                  <a:pt x="1311" y="704"/>
                </a:cubicBezTo>
                <a:cubicBezTo>
                  <a:pt x="1309" y="699"/>
                  <a:pt x="1308" y="694"/>
                  <a:pt x="1308" y="688"/>
                </a:cubicBezTo>
                <a:cubicBezTo>
                  <a:pt x="1308" y="685"/>
                  <a:pt x="1308" y="683"/>
                  <a:pt x="1308" y="680"/>
                </a:cubicBezTo>
                <a:cubicBezTo>
                  <a:pt x="1308" y="677"/>
                  <a:pt x="1308" y="674"/>
                  <a:pt x="1308" y="671"/>
                </a:cubicBezTo>
                <a:cubicBezTo>
                  <a:pt x="1310" y="673"/>
                  <a:pt x="1311" y="677"/>
                  <a:pt x="1311" y="680"/>
                </a:cubicBezTo>
                <a:cubicBezTo>
                  <a:pt x="1311" y="684"/>
                  <a:pt x="1311" y="688"/>
                  <a:pt x="1312" y="692"/>
                </a:cubicBezTo>
                <a:cubicBezTo>
                  <a:pt x="1313" y="698"/>
                  <a:pt x="1315" y="705"/>
                  <a:pt x="1316" y="713"/>
                </a:cubicBezTo>
                <a:cubicBezTo>
                  <a:pt x="1316" y="717"/>
                  <a:pt x="1315" y="718"/>
                  <a:pt x="1315" y="720"/>
                </a:cubicBezTo>
                <a:cubicBezTo>
                  <a:pt x="1316" y="725"/>
                  <a:pt x="1316" y="733"/>
                  <a:pt x="1317" y="740"/>
                </a:cubicBezTo>
                <a:cubicBezTo>
                  <a:pt x="1317" y="748"/>
                  <a:pt x="1317" y="756"/>
                  <a:pt x="1316" y="763"/>
                </a:cubicBezTo>
                <a:cubicBezTo>
                  <a:pt x="1315" y="768"/>
                  <a:pt x="1314" y="772"/>
                  <a:pt x="1314" y="777"/>
                </a:cubicBezTo>
                <a:cubicBezTo>
                  <a:pt x="1314" y="780"/>
                  <a:pt x="1315" y="780"/>
                  <a:pt x="1315" y="781"/>
                </a:cubicBezTo>
                <a:cubicBezTo>
                  <a:pt x="1315" y="781"/>
                  <a:pt x="1315" y="782"/>
                  <a:pt x="1315" y="783"/>
                </a:cubicBezTo>
                <a:cubicBezTo>
                  <a:pt x="1314" y="784"/>
                  <a:pt x="1314" y="786"/>
                  <a:pt x="1314" y="788"/>
                </a:cubicBezTo>
                <a:cubicBezTo>
                  <a:pt x="1313" y="791"/>
                  <a:pt x="1312" y="794"/>
                  <a:pt x="1311" y="794"/>
                </a:cubicBezTo>
                <a:close/>
                <a:moveTo>
                  <a:pt x="1212" y="1103"/>
                </a:moveTo>
                <a:cubicBezTo>
                  <a:pt x="1210" y="1107"/>
                  <a:pt x="1206" y="1113"/>
                  <a:pt x="1203" y="1115"/>
                </a:cubicBezTo>
                <a:cubicBezTo>
                  <a:pt x="1202" y="1114"/>
                  <a:pt x="1204" y="1111"/>
                  <a:pt x="1206" y="1108"/>
                </a:cubicBezTo>
                <a:cubicBezTo>
                  <a:pt x="1208" y="1105"/>
                  <a:pt x="1211" y="1102"/>
                  <a:pt x="1212" y="1103"/>
                </a:cubicBezTo>
                <a:close/>
                <a:moveTo>
                  <a:pt x="1285" y="565"/>
                </a:moveTo>
                <a:cubicBezTo>
                  <a:pt x="1282" y="569"/>
                  <a:pt x="1277" y="556"/>
                  <a:pt x="1281" y="556"/>
                </a:cubicBezTo>
                <a:cubicBezTo>
                  <a:pt x="1282" y="559"/>
                  <a:pt x="1284" y="560"/>
                  <a:pt x="1285" y="565"/>
                </a:cubicBezTo>
                <a:close/>
                <a:moveTo>
                  <a:pt x="1315" y="805"/>
                </a:moveTo>
                <a:cubicBezTo>
                  <a:pt x="1315" y="809"/>
                  <a:pt x="1313" y="809"/>
                  <a:pt x="1312" y="813"/>
                </a:cubicBezTo>
                <a:cubicBezTo>
                  <a:pt x="1311" y="818"/>
                  <a:pt x="1311" y="824"/>
                  <a:pt x="1310" y="829"/>
                </a:cubicBezTo>
                <a:cubicBezTo>
                  <a:pt x="1310" y="833"/>
                  <a:pt x="1308" y="835"/>
                  <a:pt x="1305" y="831"/>
                </a:cubicBezTo>
                <a:cubicBezTo>
                  <a:pt x="1307" y="831"/>
                  <a:pt x="1306" y="825"/>
                  <a:pt x="1306" y="824"/>
                </a:cubicBezTo>
                <a:cubicBezTo>
                  <a:pt x="1307" y="821"/>
                  <a:pt x="1308" y="821"/>
                  <a:pt x="1309" y="818"/>
                </a:cubicBezTo>
                <a:cubicBezTo>
                  <a:pt x="1310" y="813"/>
                  <a:pt x="1309" y="807"/>
                  <a:pt x="1311" y="802"/>
                </a:cubicBezTo>
                <a:cubicBezTo>
                  <a:pt x="1314" y="801"/>
                  <a:pt x="1314" y="805"/>
                  <a:pt x="1315" y="805"/>
                </a:cubicBezTo>
                <a:close/>
                <a:moveTo>
                  <a:pt x="1190" y="1127"/>
                </a:moveTo>
                <a:cubicBezTo>
                  <a:pt x="1193" y="1123"/>
                  <a:pt x="1198" y="1114"/>
                  <a:pt x="1200" y="1117"/>
                </a:cubicBezTo>
                <a:cubicBezTo>
                  <a:pt x="1199" y="1121"/>
                  <a:pt x="1193" y="1132"/>
                  <a:pt x="1190" y="1127"/>
                </a:cubicBezTo>
                <a:close/>
                <a:moveTo>
                  <a:pt x="1286" y="950"/>
                </a:moveTo>
                <a:cubicBezTo>
                  <a:pt x="1284" y="955"/>
                  <a:pt x="1282" y="961"/>
                  <a:pt x="1279" y="960"/>
                </a:cubicBezTo>
                <a:cubicBezTo>
                  <a:pt x="1280" y="956"/>
                  <a:pt x="1282" y="948"/>
                  <a:pt x="1286" y="950"/>
                </a:cubicBezTo>
                <a:close/>
                <a:moveTo>
                  <a:pt x="1256" y="1009"/>
                </a:moveTo>
                <a:cubicBezTo>
                  <a:pt x="1260" y="1002"/>
                  <a:pt x="1265" y="995"/>
                  <a:pt x="1268" y="988"/>
                </a:cubicBezTo>
                <a:cubicBezTo>
                  <a:pt x="1270" y="981"/>
                  <a:pt x="1270" y="977"/>
                  <a:pt x="1272" y="972"/>
                </a:cubicBezTo>
                <a:cubicBezTo>
                  <a:pt x="1274" y="971"/>
                  <a:pt x="1275" y="973"/>
                  <a:pt x="1274" y="976"/>
                </a:cubicBezTo>
                <a:cubicBezTo>
                  <a:pt x="1274" y="979"/>
                  <a:pt x="1272" y="984"/>
                  <a:pt x="1271" y="987"/>
                </a:cubicBezTo>
                <a:cubicBezTo>
                  <a:pt x="1269" y="992"/>
                  <a:pt x="1265" y="1000"/>
                  <a:pt x="1264" y="1002"/>
                </a:cubicBezTo>
                <a:cubicBezTo>
                  <a:pt x="1262" y="1005"/>
                  <a:pt x="1262" y="1004"/>
                  <a:pt x="1259" y="1007"/>
                </a:cubicBezTo>
                <a:cubicBezTo>
                  <a:pt x="1260" y="1005"/>
                  <a:pt x="1258" y="1012"/>
                  <a:pt x="1256" y="1009"/>
                </a:cubicBezTo>
                <a:close/>
                <a:moveTo>
                  <a:pt x="1260" y="1013"/>
                </a:moveTo>
                <a:cubicBezTo>
                  <a:pt x="1256" y="1019"/>
                  <a:pt x="1256" y="1018"/>
                  <a:pt x="1254" y="1025"/>
                </a:cubicBezTo>
                <a:cubicBezTo>
                  <a:pt x="1252" y="1025"/>
                  <a:pt x="1250" y="1030"/>
                  <a:pt x="1248" y="1027"/>
                </a:cubicBezTo>
                <a:cubicBezTo>
                  <a:pt x="1247" y="1023"/>
                  <a:pt x="1251" y="1024"/>
                  <a:pt x="1253" y="1020"/>
                </a:cubicBezTo>
                <a:cubicBezTo>
                  <a:pt x="1254" y="1017"/>
                  <a:pt x="1252" y="1017"/>
                  <a:pt x="1255" y="1012"/>
                </a:cubicBezTo>
                <a:cubicBezTo>
                  <a:pt x="1257" y="1014"/>
                  <a:pt x="1258" y="1012"/>
                  <a:pt x="1260" y="1013"/>
                </a:cubicBezTo>
                <a:close/>
                <a:moveTo>
                  <a:pt x="1169" y="1155"/>
                </a:moveTo>
                <a:cubicBezTo>
                  <a:pt x="1165" y="1160"/>
                  <a:pt x="1160" y="1159"/>
                  <a:pt x="1167" y="1153"/>
                </a:cubicBezTo>
                <a:lnTo>
                  <a:pt x="1169" y="1155"/>
                </a:lnTo>
                <a:close/>
                <a:moveTo>
                  <a:pt x="1239" y="1046"/>
                </a:moveTo>
                <a:cubicBezTo>
                  <a:pt x="1240" y="1045"/>
                  <a:pt x="1242" y="1041"/>
                  <a:pt x="1244" y="1040"/>
                </a:cubicBezTo>
                <a:cubicBezTo>
                  <a:pt x="1246" y="1042"/>
                  <a:pt x="1241" y="1048"/>
                  <a:pt x="1239" y="1046"/>
                </a:cubicBezTo>
                <a:close/>
                <a:moveTo>
                  <a:pt x="1161" y="1159"/>
                </a:moveTo>
                <a:cubicBezTo>
                  <a:pt x="1165" y="1162"/>
                  <a:pt x="1155" y="1170"/>
                  <a:pt x="1153" y="1169"/>
                </a:cubicBezTo>
                <a:cubicBezTo>
                  <a:pt x="1152" y="1168"/>
                  <a:pt x="1159" y="1164"/>
                  <a:pt x="1161" y="1159"/>
                </a:cubicBezTo>
                <a:close/>
                <a:moveTo>
                  <a:pt x="1301" y="865"/>
                </a:moveTo>
                <a:cubicBezTo>
                  <a:pt x="1302" y="862"/>
                  <a:pt x="1301" y="853"/>
                  <a:pt x="1304" y="855"/>
                </a:cubicBezTo>
                <a:cubicBezTo>
                  <a:pt x="1305" y="857"/>
                  <a:pt x="1305" y="859"/>
                  <a:pt x="1304" y="861"/>
                </a:cubicBezTo>
                <a:cubicBezTo>
                  <a:pt x="1303" y="864"/>
                  <a:pt x="1302" y="865"/>
                  <a:pt x="1301" y="865"/>
                </a:cubicBezTo>
                <a:close/>
                <a:moveTo>
                  <a:pt x="1291" y="918"/>
                </a:moveTo>
                <a:cubicBezTo>
                  <a:pt x="1288" y="918"/>
                  <a:pt x="1289" y="911"/>
                  <a:pt x="1291" y="909"/>
                </a:cubicBezTo>
                <a:cubicBezTo>
                  <a:pt x="1293" y="911"/>
                  <a:pt x="1293" y="915"/>
                  <a:pt x="1291" y="918"/>
                </a:cubicBezTo>
                <a:close/>
                <a:moveTo>
                  <a:pt x="548" y="174"/>
                </a:moveTo>
                <a:cubicBezTo>
                  <a:pt x="548" y="176"/>
                  <a:pt x="542" y="177"/>
                  <a:pt x="540" y="176"/>
                </a:cubicBezTo>
                <a:cubicBezTo>
                  <a:pt x="540" y="174"/>
                  <a:pt x="547" y="173"/>
                  <a:pt x="548" y="174"/>
                </a:cubicBezTo>
                <a:close/>
                <a:moveTo>
                  <a:pt x="1300" y="878"/>
                </a:moveTo>
                <a:cubicBezTo>
                  <a:pt x="1299" y="881"/>
                  <a:pt x="1298" y="886"/>
                  <a:pt x="1297" y="890"/>
                </a:cubicBezTo>
                <a:cubicBezTo>
                  <a:pt x="1296" y="894"/>
                  <a:pt x="1295" y="898"/>
                  <a:pt x="1293" y="901"/>
                </a:cubicBezTo>
                <a:cubicBezTo>
                  <a:pt x="1291" y="900"/>
                  <a:pt x="1292" y="894"/>
                  <a:pt x="1294" y="888"/>
                </a:cubicBezTo>
                <a:cubicBezTo>
                  <a:pt x="1295" y="883"/>
                  <a:pt x="1298" y="878"/>
                  <a:pt x="1300" y="878"/>
                </a:cubicBezTo>
                <a:close/>
                <a:moveTo>
                  <a:pt x="1216" y="1086"/>
                </a:moveTo>
                <a:cubicBezTo>
                  <a:pt x="1214" y="1090"/>
                  <a:pt x="1209" y="1093"/>
                  <a:pt x="1209" y="1089"/>
                </a:cubicBezTo>
                <a:cubicBezTo>
                  <a:pt x="1212" y="1084"/>
                  <a:pt x="1217" y="1082"/>
                  <a:pt x="1216" y="1086"/>
                </a:cubicBezTo>
                <a:close/>
                <a:moveTo>
                  <a:pt x="1095" y="1221"/>
                </a:moveTo>
                <a:cubicBezTo>
                  <a:pt x="1095" y="1219"/>
                  <a:pt x="1099" y="1215"/>
                  <a:pt x="1102" y="1212"/>
                </a:cubicBezTo>
                <a:cubicBezTo>
                  <a:pt x="1106" y="1209"/>
                  <a:pt x="1110" y="1207"/>
                  <a:pt x="1112" y="1209"/>
                </a:cubicBezTo>
                <a:cubicBezTo>
                  <a:pt x="1110" y="1215"/>
                  <a:pt x="1104" y="1214"/>
                  <a:pt x="1101" y="1216"/>
                </a:cubicBezTo>
                <a:cubicBezTo>
                  <a:pt x="1098" y="1218"/>
                  <a:pt x="1098" y="1221"/>
                  <a:pt x="1095" y="1221"/>
                </a:cubicBezTo>
                <a:close/>
                <a:moveTo>
                  <a:pt x="604" y="161"/>
                </a:moveTo>
                <a:cubicBezTo>
                  <a:pt x="606" y="161"/>
                  <a:pt x="605" y="162"/>
                  <a:pt x="604" y="162"/>
                </a:cubicBezTo>
                <a:cubicBezTo>
                  <a:pt x="603" y="165"/>
                  <a:pt x="609" y="162"/>
                  <a:pt x="608" y="165"/>
                </a:cubicBezTo>
                <a:cubicBezTo>
                  <a:pt x="603" y="166"/>
                  <a:pt x="599" y="165"/>
                  <a:pt x="598" y="163"/>
                </a:cubicBezTo>
                <a:cubicBezTo>
                  <a:pt x="600" y="163"/>
                  <a:pt x="604" y="163"/>
                  <a:pt x="604" y="161"/>
                </a:cubicBezTo>
                <a:close/>
                <a:moveTo>
                  <a:pt x="1195" y="1113"/>
                </a:moveTo>
                <a:cubicBezTo>
                  <a:pt x="1194" y="1111"/>
                  <a:pt x="1199" y="1107"/>
                  <a:pt x="1195" y="1107"/>
                </a:cubicBezTo>
                <a:cubicBezTo>
                  <a:pt x="1197" y="1103"/>
                  <a:pt x="1199" y="1101"/>
                  <a:pt x="1201" y="1103"/>
                </a:cubicBezTo>
                <a:cubicBezTo>
                  <a:pt x="1196" y="1108"/>
                  <a:pt x="1199" y="1111"/>
                  <a:pt x="1195" y="1113"/>
                </a:cubicBezTo>
                <a:close/>
                <a:moveTo>
                  <a:pt x="383" y="249"/>
                </a:moveTo>
                <a:cubicBezTo>
                  <a:pt x="383" y="258"/>
                  <a:pt x="369" y="254"/>
                  <a:pt x="383" y="249"/>
                </a:cubicBezTo>
                <a:close/>
                <a:moveTo>
                  <a:pt x="1061" y="1247"/>
                </a:moveTo>
                <a:cubicBezTo>
                  <a:pt x="1059" y="1244"/>
                  <a:pt x="1059" y="1244"/>
                  <a:pt x="1059" y="1244"/>
                </a:cubicBezTo>
                <a:cubicBezTo>
                  <a:pt x="1062" y="1242"/>
                  <a:pt x="1064" y="1242"/>
                  <a:pt x="1066" y="1241"/>
                </a:cubicBezTo>
                <a:cubicBezTo>
                  <a:pt x="1067" y="1242"/>
                  <a:pt x="1064" y="1245"/>
                  <a:pt x="1061" y="1247"/>
                </a:cubicBezTo>
                <a:close/>
                <a:moveTo>
                  <a:pt x="1030" y="1263"/>
                </a:moveTo>
                <a:cubicBezTo>
                  <a:pt x="1033" y="1262"/>
                  <a:pt x="1038" y="1256"/>
                  <a:pt x="1038" y="1260"/>
                </a:cubicBezTo>
                <a:cubicBezTo>
                  <a:pt x="1035" y="1263"/>
                  <a:pt x="1032" y="1266"/>
                  <a:pt x="1030" y="1263"/>
                </a:cubicBezTo>
                <a:close/>
                <a:moveTo>
                  <a:pt x="1015" y="1275"/>
                </a:moveTo>
                <a:cubicBezTo>
                  <a:pt x="1014" y="1271"/>
                  <a:pt x="1023" y="1266"/>
                  <a:pt x="1026" y="1268"/>
                </a:cubicBezTo>
                <a:cubicBezTo>
                  <a:pt x="1023" y="1271"/>
                  <a:pt x="1019" y="1273"/>
                  <a:pt x="1015" y="1275"/>
                </a:cubicBezTo>
                <a:close/>
                <a:moveTo>
                  <a:pt x="944" y="213"/>
                </a:moveTo>
                <a:cubicBezTo>
                  <a:pt x="942" y="216"/>
                  <a:pt x="938" y="211"/>
                  <a:pt x="936" y="210"/>
                </a:cubicBezTo>
                <a:cubicBezTo>
                  <a:pt x="934" y="209"/>
                  <a:pt x="931" y="209"/>
                  <a:pt x="930" y="208"/>
                </a:cubicBezTo>
                <a:cubicBezTo>
                  <a:pt x="930" y="208"/>
                  <a:pt x="929" y="206"/>
                  <a:pt x="929" y="206"/>
                </a:cubicBezTo>
                <a:cubicBezTo>
                  <a:pt x="927" y="205"/>
                  <a:pt x="923" y="204"/>
                  <a:pt x="920" y="203"/>
                </a:cubicBezTo>
                <a:cubicBezTo>
                  <a:pt x="916" y="201"/>
                  <a:pt x="913" y="200"/>
                  <a:pt x="909" y="199"/>
                </a:cubicBezTo>
                <a:cubicBezTo>
                  <a:pt x="906" y="197"/>
                  <a:pt x="903" y="196"/>
                  <a:pt x="899" y="194"/>
                </a:cubicBezTo>
                <a:cubicBezTo>
                  <a:pt x="900" y="193"/>
                  <a:pt x="906" y="193"/>
                  <a:pt x="908" y="194"/>
                </a:cubicBezTo>
                <a:cubicBezTo>
                  <a:pt x="910" y="194"/>
                  <a:pt x="913" y="195"/>
                  <a:pt x="915" y="197"/>
                </a:cubicBezTo>
                <a:cubicBezTo>
                  <a:pt x="918" y="198"/>
                  <a:pt x="921" y="200"/>
                  <a:pt x="924" y="202"/>
                </a:cubicBezTo>
                <a:cubicBezTo>
                  <a:pt x="925" y="202"/>
                  <a:pt x="926" y="201"/>
                  <a:pt x="927" y="202"/>
                </a:cubicBezTo>
                <a:cubicBezTo>
                  <a:pt x="927" y="202"/>
                  <a:pt x="928" y="204"/>
                  <a:pt x="928" y="204"/>
                </a:cubicBezTo>
                <a:cubicBezTo>
                  <a:pt x="931" y="205"/>
                  <a:pt x="932" y="204"/>
                  <a:pt x="934" y="206"/>
                </a:cubicBezTo>
                <a:cubicBezTo>
                  <a:pt x="938" y="208"/>
                  <a:pt x="941" y="211"/>
                  <a:pt x="944" y="213"/>
                </a:cubicBezTo>
                <a:close/>
                <a:moveTo>
                  <a:pt x="1166" y="1144"/>
                </a:moveTo>
                <a:cubicBezTo>
                  <a:pt x="1161" y="1148"/>
                  <a:pt x="1151" y="1161"/>
                  <a:pt x="1149" y="1163"/>
                </a:cubicBezTo>
                <a:cubicBezTo>
                  <a:pt x="1146" y="1159"/>
                  <a:pt x="1160" y="1148"/>
                  <a:pt x="1163" y="1141"/>
                </a:cubicBezTo>
                <a:lnTo>
                  <a:pt x="1166" y="1144"/>
                </a:lnTo>
                <a:close/>
                <a:moveTo>
                  <a:pt x="1102" y="1210"/>
                </a:moveTo>
                <a:cubicBezTo>
                  <a:pt x="1099" y="1209"/>
                  <a:pt x="1100" y="1207"/>
                  <a:pt x="1102" y="1205"/>
                </a:cubicBezTo>
                <a:cubicBezTo>
                  <a:pt x="1104" y="1203"/>
                  <a:pt x="1106" y="1201"/>
                  <a:pt x="1108" y="1200"/>
                </a:cubicBezTo>
                <a:cubicBezTo>
                  <a:pt x="1109" y="1203"/>
                  <a:pt x="1104" y="1207"/>
                  <a:pt x="1102" y="1210"/>
                </a:cubicBezTo>
                <a:close/>
                <a:moveTo>
                  <a:pt x="1204" y="1090"/>
                </a:moveTo>
                <a:cubicBezTo>
                  <a:pt x="1200" y="1089"/>
                  <a:pt x="1205" y="1079"/>
                  <a:pt x="1209" y="1076"/>
                </a:cubicBezTo>
                <a:cubicBezTo>
                  <a:pt x="1213" y="1078"/>
                  <a:pt x="1206" y="1085"/>
                  <a:pt x="1204" y="1090"/>
                </a:cubicBezTo>
                <a:close/>
                <a:moveTo>
                  <a:pt x="1173" y="1133"/>
                </a:moveTo>
                <a:cubicBezTo>
                  <a:pt x="1168" y="1139"/>
                  <a:pt x="1168" y="1139"/>
                  <a:pt x="1168" y="1139"/>
                </a:cubicBezTo>
                <a:cubicBezTo>
                  <a:pt x="1164" y="1138"/>
                  <a:pt x="1171" y="1130"/>
                  <a:pt x="1173" y="1133"/>
                </a:cubicBezTo>
                <a:close/>
                <a:moveTo>
                  <a:pt x="1080" y="1227"/>
                </a:moveTo>
                <a:cubicBezTo>
                  <a:pt x="1079" y="1226"/>
                  <a:pt x="1080" y="1224"/>
                  <a:pt x="1081" y="1223"/>
                </a:cubicBezTo>
                <a:cubicBezTo>
                  <a:pt x="1082" y="1219"/>
                  <a:pt x="1082" y="1219"/>
                  <a:pt x="1088" y="1214"/>
                </a:cubicBezTo>
                <a:cubicBezTo>
                  <a:pt x="1088" y="1218"/>
                  <a:pt x="1087" y="1222"/>
                  <a:pt x="1080" y="1227"/>
                </a:cubicBezTo>
                <a:close/>
                <a:moveTo>
                  <a:pt x="1002" y="242"/>
                </a:moveTo>
                <a:cubicBezTo>
                  <a:pt x="1001" y="243"/>
                  <a:pt x="997" y="242"/>
                  <a:pt x="993" y="239"/>
                </a:cubicBezTo>
                <a:cubicBezTo>
                  <a:pt x="990" y="237"/>
                  <a:pt x="986" y="234"/>
                  <a:pt x="984" y="233"/>
                </a:cubicBezTo>
                <a:cubicBezTo>
                  <a:pt x="986" y="232"/>
                  <a:pt x="989" y="233"/>
                  <a:pt x="993" y="235"/>
                </a:cubicBezTo>
                <a:cubicBezTo>
                  <a:pt x="996" y="237"/>
                  <a:pt x="1000" y="241"/>
                  <a:pt x="1002" y="242"/>
                </a:cubicBezTo>
                <a:close/>
                <a:moveTo>
                  <a:pt x="1108" y="1198"/>
                </a:moveTo>
                <a:cubicBezTo>
                  <a:pt x="1113" y="1193"/>
                  <a:pt x="1113" y="1193"/>
                  <a:pt x="1113" y="1193"/>
                </a:cubicBezTo>
                <a:cubicBezTo>
                  <a:pt x="1116" y="1195"/>
                  <a:pt x="1110" y="1201"/>
                  <a:pt x="1108" y="1198"/>
                </a:cubicBezTo>
                <a:close/>
                <a:moveTo>
                  <a:pt x="1072" y="1232"/>
                </a:moveTo>
                <a:cubicBezTo>
                  <a:pt x="1067" y="1235"/>
                  <a:pt x="1059" y="1239"/>
                  <a:pt x="1060" y="1235"/>
                </a:cubicBezTo>
                <a:cubicBezTo>
                  <a:pt x="1064" y="1232"/>
                  <a:pt x="1067" y="1230"/>
                  <a:pt x="1071" y="1228"/>
                </a:cubicBezTo>
                <a:cubicBezTo>
                  <a:pt x="1073" y="1229"/>
                  <a:pt x="1072" y="1231"/>
                  <a:pt x="1072" y="1232"/>
                </a:cubicBezTo>
                <a:close/>
                <a:moveTo>
                  <a:pt x="576" y="178"/>
                </a:moveTo>
                <a:cubicBezTo>
                  <a:pt x="571" y="180"/>
                  <a:pt x="571" y="178"/>
                  <a:pt x="566" y="179"/>
                </a:cubicBezTo>
                <a:cubicBezTo>
                  <a:pt x="565" y="177"/>
                  <a:pt x="575" y="176"/>
                  <a:pt x="576" y="178"/>
                </a:cubicBezTo>
                <a:close/>
                <a:moveTo>
                  <a:pt x="645" y="165"/>
                </a:moveTo>
                <a:cubicBezTo>
                  <a:pt x="653" y="165"/>
                  <a:pt x="645" y="171"/>
                  <a:pt x="641" y="169"/>
                </a:cubicBezTo>
                <a:cubicBezTo>
                  <a:pt x="640" y="166"/>
                  <a:pt x="647" y="167"/>
                  <a:pt x="645" y="165"/>
                </a:cubicBezTo>
                <a:close/>
                <a:moveTo>
                  <a:pt x="983" y="232"/>
                </a:moveTo>
                <a:cubicBezTo>
                  <a:pt x="981" y="233"/>
                  <a:pt x="976" y="231"/>
                  <a:pt x="975" y="229"/>
                </a:cubicBezTo>
                <a:cubicBezTo>
                  <a:pt x="976" y="227"/>
                  <a:pt x="981" y="230"/>
                  <a:pt x="983" y="232"/>
                </a:cubicBezTo>
                <a:close/>
                <a:moveTo>
                  <a:pt x="1195" y="1101"/>
                </a:moveTo>
                <a:cubicBezTo>
                  <a:pt x="1191" y="1107"/>
                  <a:pt x="1188" y="1110"/>
                  <a:pt x="1185" y="1109"/>
                </a:cubicBezTo>
                <a:cubicBezTo>
                  <a:pt x="1184" y="1106"/>
                  <a:pt x="1187" y="1106"/>
                  <a:pt x="1189" y="1105"/>
                </a:cubicBezTo>
                <a:cubicBezTo>
                  <a:pt x="1191" y="1103"/>
                  <a:pt x="1194" y="1097"/>
                  <a:pt x="1195" y="1101"/>
                </a:cubicBezTo>
                <a:close/>
                <a:moveTo>
                  <a:pt x="916" y="1318"/>
                </a:moveTo>
                <a:cubicBezTo>
                  <a:pt x="914" y="1314"/>
                  <a:pt x="922" y="1314"/>
                  <a:pt x="926" y="1313"/>
                </a:cubicBezTo>
                <a:cubicBezTo>
                  <a:pt x="926" y="1316"/>
                  <a:pt x="919" y="1317"/>
                  <a:pt x="916" y="1318"/>
                </a:cubicBezTo>
                <a:close/>
                <a:moveTo>
                  <a:pt x="1052" y="1245"/>
                </a:moveTo>
                <a:cubicBezTo>
                  <a:pt x="1054" y="1235"/>
                  <a:pt x="1043" y="1253"/>
                  <a:pt x="1036" y="1254"/>
                </a:cubicBezTo>
                <a:cubicBezTo>
                  <a:pt x="1036" y="1253"/>
                  <a:pt x="1037" y="1251"/>
                  <a:pt x="1039" y="1250"/>
                </a:cubicBezTo>
                <a:cubicBezTo>
                  <a:pt x="1037" y="1248"/>
                  <a:pt x="1032" y="1252"/>
                  <a:pt x="1034" y="1248"/>
                </a:cubicBezTo>
                <a:cubicBezTo>
                  <a:pt x="1040" y="1243"/>
                  <a:pt x="1045" y="1244"/>
                  <a:pt x="1049" y="1242"/>
                </a:cubicBezTo>
                <a:cubicBezTo>
                  <a:pt x="1052" y="1240"/>
                  <a:pt x="1054" y="1235"/>
                  <a:pt x="1058" y="1235"/>
                </a:cubicBezTo>
                <a:cubicBezTo>
                  <a:pt x="1057" y="1237"/>
                  <a:pt x="1057" y="1238"/>
                  <a:pt x="1056" y="1240"/>
                </a:cubicBezTo>
                <a:cubicBezTo>
                  <a:pt x="1055" y="1242"/>
                  <a:pt x="1053" y="1243"/>
                  <a:pt x="1052" y="1245"/>
                </a:cubicBezTo>
                <a:close/>
                <a:moveTo>
                  <a:pt x="1133" y="1173"/>
                </a:moveTo>
                <a:cubicBezTo>
                  <a:pt x="1131" y="1172"/>
                  <a:pt x="1132" y="1171"/>
                  <a:pt x="1135" y="1168"/>
                </a:cubicBezTo>
                <a:cubicBezTo>
                  <a:pt x="1131" y="1169"/>
                  <a:pt x="1126" y="1174"/>
                  <a:pt x="1122" y="1179"/>
                </a:cubicBezTo>
                <a:cubicBezTo>
                  <a:pt x="1121" y="1180"/>
                  <a:pt x="1120" y="1181"/>
                  <a:pt x="1119" y="1182"/>
                </a:cubicBezTo>
                <a:cubicBezTo>
                  <a:pt x="1118" y="1183"/>
                  <a:pt x="1117" y="1184"/>
                  <a:pt x="1116" y="1184"/>
                </a:cubicBezTo>
                <a:cubicBezTo>
                  <a:pt x="1114" y="1186"/>
                  <a:pt x="1112" y="1186"/>
                  <a:pt x="1110" y="1186"/>
                </a:cubicBezTo>
                <a:cubicBezTo>
                  <a:pt x="1111" y="1183"/>
                  <a:pt x="1114" y="1181"/>
                  <a:pt x="1116" y="1179"/>
                </a:cubicBezTo>
                <a:cubicBezTo>
                  <a:pt x="1119" y="1178"/>
                  <a:pt x="1121" y="1177"/>
                  <a:pt x="1123" y="1175"/>
                </a:cubicBezTo>
                <a:cubicBezTo>
                  <a:pt x="1126" y="1172"/>
                  <a:pt x="1127" y="1169"/>
                  <a:pt x="1132" y="1165"/>
                </a:cubicBezTo>
                <a:cubicBezTo>
                  <a:pt x="1131" y="1165"/>
                  <a:pt x="1133" y="1165"/>
                  <a:pt x="1133" y="1164"/>
                </a:cubicBezTo>
                <a:cubicBezTo>
                  <a:pt x="1134" y="1163"/>
                  <a:pt x="1136" y="1162"/>
                  <a:pt x="1139" y="1159"/>
                </a:cubicBezTo>
                <a:cubicBezTo>
                  <a:pt x="1141" y="1157"/>
                  <a:pt x="1144" y="1154"/>
                  <a:pt x="1146" y="1150"/>
                </a:cubicBezTo>
                <a:cubicBezTo>
                  <a:pt x="1150" y="1150"/>
                  <a:pt x="1143" y="1155"/>
                  <a:pt x="1145" y="1156"/>
                </a:cubicBezTo>
                <a:cubicBezTo>
                  <a:pt x="1146" y="1157"/>
                  <a:pt x="1150" y="1148"/>
                  <a:pt x="1151" y="1152"/>
                </a:cubicBezTo>
                <a:cubicBezTo>
                  <a:pt x="1146" y="1159"/>
                  <a:pt x="1141" y="1165"/>
                  <a:pt x="1136" y="1165"/>
                </a:cubicBezTo>
                <a:cubicBezTo>
                  <a:pt x="1136" y="1168"/>
                  <a:pt x="1138" y="1169"/>
                  <a:pt x="1133" y="1173"/>
                </a:cubicBezTo>
                <a:close/>
                <a:moveTo>
                  <a:pt x="864" y="1333"/>
                </a:moveTo>
                <a:cubicBezTo>
                  <a:pt x="861" y="1334"/>
                  <a:pt x="860" y="1332"/>
                  <a:pt x="858" y="1333"/>
                </a:cubicBezTo>
                <a:cubicBezTo>
                  <a:pt x="856" y="1333"/>
                  <a:pt x="852" y="1336"/>
                  <a:pt x="852" y="1333"/>
                </a:cubicBezTo>
                <a:cubicBezTo>
                  <a:pt x="858" y="1331"/>
                  <a:pt x="862" y="1331"/>
                  <a:pt x="864" y="1333"/>
                </a:cubicBezTo>
                <a:close/>
                <a:moveTo>
                  <a:pt x="775" y="172"/>
                </a:moveTo>
                <a:cubicBezTo>
                  <a:pt x="772" y="171"/>
                  <a:pt x="772" y="172"/>
                  <a:pt x="770" y="172"/>
                </a:cubicBezTo>
                <a:cubicBezTo>
                  <a:pt x="768" y="172"/>
                  <a:pt x="767" y="170"/>
                  <a:pt x="767" y="170"/>
                </a:cubicBezTo>
                <a:cubicBezTo>
                  <a:pt x="765" y="170"/>
                  <a:pt x="757" y="172"/>
                  <a:pt x="757" y="168"/>
                </a:cubicBezTo>
                <a:cubicBezTo>
                  <a:pt x="761" y="168"/>
                  <a:pt x="776" y="168"/>
                  <a:pt x="775" y="172"/>
                </a:cubicBezTo>
                <a:close/>
                <a:moveTo>
                  <a:pt x="814" y="178"/>
                </a:moveTo>
                <a:cubicBezTo>
                  <a:pt x="805" y="176"/>
                  <a:pt x="805" y="176"/>
                  <a:pt x="805" y="176"/>
                </a:cubicBezTo>
                <a:cubicBezTo>
                  <a:pt x="805" y="173"/>
                  <a:pt x="816" y="174"/>
                  <a:pt x="814" y="178"/>
                </a:cubicBezTo>
                <a:close/>
                <a:moveTo>
                  <a:pt x="511" y="202"/>
                </a:moveTo>
                <a:cubicBezTo>
                  <a:pt x="510" y="203"/>
                  <a:pt x="505" y="205"/>
                  <a:pt x="501" y="206"/>
                </a:cubicBezTo>
                <a:cubicBezTo>
                  <a:pt x="496" y="202"/>
                  <a:pt x="511" y="197"/>
                  <a:pt x="511" y="202"/>
                </a:cubicBezTo>
                <a:close/>
                <a:moveTo>
                  <a:pt x="828" y="179"/>
                </a:moveTo>
                <a:cubicBezTo>
                  <a:pt x="833" y="180"/>
                  <a:pt x="837" y="181"/>
                  <a:pt x="836" y="183"/>
                </a:cubicBezTo>
                <a:cubicBezTo>
                  <a:pt x="832" y="184"/>
                  <a:pt x="828" y="181"/>
                  <a:pt x="828" y="179"/>
                </a:cubicBezTo>
                <a:close/>
                <a:moveTo>
                  <a:pt x="861" y="187"/>
                </a:moveTo>
                <a:cubicBezTo>
                  <a:pt x="864" y="190"/>
                  <a:pt x="868" y="189"/>
                  <a:pt x="871" y="192"/>
                </a:cubicBezTo>
                <a:cubicBezTo>
                  <a:pt x="870" y="192"/>
                  <a:pt x="869" y="193"/>
                  <a:pt x="869" y="194"/>
                </a:cubicBezTo>
                <a:cubicBezTo>
                  <a:pt x="865" y="192"/>
                  <a:pt x="861" y="190"/>
                  <a:pt x="861" y="187"/>
                </a:cubicBezTo>
                <a:close/>
                <a:moveTo>
                  <a:pt x="536" y="195"/>
                </a:moveTo>
                <a:cubicBezTo>
                  <a:pt x="532" y="196"/>
                  <a:pt x="528" y="197"/>
                  <a:pt x="527" y="195"/>
                </a:cubicBezTo>
                <a:cubicBezTo>
                  <a:pt x="530" y="193"/>
                  <a:pt x="536" y="191"/>
                  <a:pt x="536" y="195"/>
                </a:cubicBezTo>
                <a:close/>
                <a:moveTo>
                  <a:pt x="874" y="193"/>
                </a:moveTo>
                <a:cubicBezTo>
                  <a:pt x="882" y="195"/>
                  <a:pt x="882" y="195"/>
                  <a:pt x="882" y="195"/>
                </a:cubicBezTo>
                <a:cubicBezTo>
                  <a:pt x="883" y="198"/>
                  <a:pt x="871" y="195"/>
                  <a:pt x="874" y="193"/>
                </a:cubicBezTo>
                <a:close/>
                <a:moveTo>
                  <a:pt x="1017" y="1262"/>
                </a:moveTo>
                <a:cubicBezTo>
                  <a:pt x="1020" y="1258"/>
                  <a:pt x="1023" y="1255"/>
                  <a:pt x="1029" y="1252"/>
                </a:cubicBezTo>
                <a:cubicBezTo>
                  <a:pt x="1030" y="1255"/>
                  <a:pt x="1021" y="1259"/>
                  <a:pt x="1017" y="1262"/>
                </a:cubicBezTo>
                <a:close/>
                <a:moveTo>
                  <a:pt x="1109" y="1189"/>
                </a:moveTo>
                <a:cubicBezTo>
                  <a:pt x="1103" y="1200"/>
                  <a:pt x="1099" y="1188"/>
                  <a:pt x="1109" y="1189"/>
                </a:cubicBezTo>
                <a:close/>
                <a:moveTo>
                  <a:pt x="966" y="1288"/>
                </a:moveTo>
                <a:cubicBezTo>
                  <a:pt x="964" y="1286"/>
                  <a:pt x="969" y="1283"/>
                  <a:pt x="972" y="1283"/>
                </a:cubicBezTo>
                <a:cubicBezTo>
                  <a:pt x="973" y="1285"/>
                  <a:pt x="969" y="1287"/>
                  <a:pt x="966" y="1288"/>
                </a:cubicBezTo>
                <a:close/>
                <a:moveTo>
                  <a:pt x="934" y="1303"/>
                </a:moveTo>
                <a:cubicBezTo>
                  <a:pt x="932" y="1303"/>
                  <a:pt x="931" y="1301"/>
                  <a:pt x="928" y="1301"/>
                </a:cubicBezTo>
                <a:cubicBezTo>
                  <a:pt x="931" y="1300"/>
                  <a:pt x="945" y="1293"/>
                  <a:pt x="950" y="1292"/>
                </a:cubicBezTo>
                <a:cubicBezTo>
                  <a:pt x="952" y="1295"/>
                  <a:pt x="944" y="1296"/>
                  <a:pt x="941" y="1298"/>
                </a:cubicBezTo>
                <a:cubicBezTo>
                  <a:pt x="937" y="1300"/>
                  <a:pt x="937" y="1302"/>
                  <a:pt x="934" y="1303"/>
                </a:cubicBezTo>
                <a:close/>
                <a:moveTo>
                  <a:pt x="743" y="1348"/>
                </a:moveTo>
                <a:cubicBezTo>
                  <a:pt x="741" y="1345"/>
                  <a:pt x="754" y="1344"/>
                  <a:pt x="753" y="1347"/>
                </a:cubicBezTo>
                <a:cubicBezTo>
                  <a:pt x="751" y="1348"/>
                  <a:pt x="747" y="1348"/>
                  <a:pt x="743" y="1348"/>
                </a:cubicBezTo>
                <a:close/>
                <a:moveTo>
                  <a:pt x="1099" y="1197"/>
                </a:moveTo>
                <a:cubicBezTo>
                  <a:pt x="1095" y="1201"/>
                  <a:pt x="1092" y="1201"/>
                  <a:pt x="1091" y="1200"/>
                </a:cubicBezTo>
                <a:cubicBezTo>
                  <a:pt x="1095" y="1196"/>
                  <a:pt x="1097" y="1195"/>
                  <a:pt x="1099" y="1197"/>
                </a:cubicBezTo>
                <a:close/>
                <a:moveTo>
                  <a:pt x="1127" y="354"/>
                </a:moveTo>
                <a:cubicBezTo>
                  <a:pt x="1122" y="355"/>
                  <a:pt x="1121" y="348"/>
                  <a:pt x="1120" y="345"/>
                </a:cubicBezTo>
                <a:cubicBezTo>
                  <a:pt x="1124" y="345"/>
                  <a:pt x="1126" y="351"/>
                  <a:pt x="1127" y="354"/>
                </a:cubicBezTo>
                <a:close/>
                <a:moveTo>
                  <a:pt x="1138" y="363"/>
                </a:moveTo>
                <a:cubicBezTo>
                  <a:pt x="1135" y="366"/>
                  <a:pt x="1127" y="356"/>
                  <a:pt x="1127" y="353"/>
                </a:cubicBezTo>
                <a:cubicBezTo>
                  <a:pt x="1131" y="353"/>
                  <a:pt x="1134" y="359"/>
                  <a:pt x="1138" y="363"/>
                </a:cubicBezTo>
                <a:close/>
                <a:moveTo>
                  <a:pt x="907" y="1307"/>
                </a:moveTo>
                <a:cubicBezTo>
                  <a:pt x="913" y="1305"/>
                  <a:pt x="922" y="1301"/>
                  <a:pt x="926" y="1301"/>
                </a:cubicBezTo>
                <a:cubicBezTo>
                  <a:pt x="928" y="1303"/>
                  <a:pt x="919" y="1307"/>
                  <a:pt x="917" y="1307"/>
                </a:cubicBezTo>
                <a:cubicBezTo>
                  <a:pt x="914" y="1308"/>
                  <a:pt x="906" y="1310"/>
                  <a:pt x="907" y="1307"/>
                </a:cubicBezTo>
                <a:close/>
                <a:moveTo>
                  <a:pt x="855" y="1326"/>
                </a:moveTo>
                <a:cubicBezTo>
                  <a:pt x="852" y="1331"/>
                  <a:pt x="846" y="1328"/>
                  <a:pt x="841" y="1329"/>
                </a:cubicBezTo>
                <a:cubicBezTo>
                  <a:pt x="842" y="1327"/>
                  <a:pt x="845" y="1326"/>
                  <a:pt x="847" y="1326"/>
                </a:cubicBezTo>
                <a:cubicBezTo>
                  <a:pt x="847" y="1326"/>
                  <a:pt x="847" y="1328"/>
                  <a:pt x="848" y="1328"/>
                </a:cubicBezTo>
                <a:cubicBezTo>
                  <a:pt x="851" y="1329"/>
                  <a:pt x="854" y="1323"/>
                  <a:pt x="855" y="1326"/>
                </a:cubicBezTo>
                <a:close/>
                <a:moveTo>
                  <a:pt x="809" y="1336"/>
                </a:moveTo>
                <a:cubicBezTo>
                  <a:pt x="812" y="1336"/>
                  <a:pt x="820" y="1332"/>
                  <a:pt x="820" y="1335"/>
                </a:cubicBezTo>
                <a:cubicBezTo>
                  <a:pt x="818" y="1337"/>
                  <a:pt x="808" y="1340"/>
                  <a:pt x="809" y="1336"/>
                </a:cubicBezTo>
                <a:close/>
                <a:moveTo>
                  <a:pt x="590" y="183"/>
                </a:moveTo>
                <a:cubicBezTo>
                  <a:pt x="594" y="183"/>
                  <a:pt x="597" y="182"/>
                  <a:pt x="601" y="181"/>
                </a:cubicBezTo>
                <a:cubicBezTo>
                  <a:pt x="601" y="183"/>
                  <a:pt x="601" y="183"/>
                  <a:pt x="601" y="183"/>
                </a:cubicBezTo>
                <a:cubicBezTo>
                  <a:pt x="598" y="183"/>
                  <a:pt x="594" y="184"/>
                  <a:pt x="590" y="185"/>
                </a:cubicBezTo>
                <a:lnTo>
                  <a:pt x="590" y="183"/>
                </a:lnTo>
                <a:close/>
                <a:moveTo>
                  <a:pt x="1096" y="322"/>
                </a:moveTo>
                <a:cubicBezTo>
                  <a:pt x="1099" y="324"/>
                  <a:pt x="1101" y="326"/>
                  <a:pt x="1101" y="328"/>
                </a:cubicBezTo>
                <a:cubicBezTo>
                  <a:pt x="1100" y="330"/>
                  <a:pt x="1098" y="331"/>
                  <a:pt x="1094" y="327"/>
                </a:cubicBezTo>
                <a:cubicBezTo>
                  <a:pt x="1095" y="326"/>
                  <a:pt x="1097" y="328"/>
                  <a:pt x="1098" y="327"/>
                </a:cubicBezTo>
                <a:cubicBezTo>
                  <a:pt x="1100" y="326"/>
                  <a:pt x="1092" y="323"/>
                  <a:pt x="1096" y="322"/>
                </a:cubicBezTo>
                <a:close/>
                <a:moveTo>
                  <a:pt x="1181" y="425"/>
                </a:moveTo>
                <a:cubicBezTo>
                  <a:pt x="1179" y="421"/>
                  <a:pt x="1177" y="416"/>
                  <a:pt x="1175" y="412"/>
                </a:cubicBezTo>
                <a:cubicBezTo>
                  <a:pt x="1180" y="415"/>
                  <a:pt x="1184" y="422"/>
                  <a:pt x="1181" y="425"/>
                </a:cubicBezTo>
                <a:close/>
                <a:moveTo>
                  <a:pt x="905" y="1311"/>
                </a:moveTo>
                <a:cubicBezTo>
                  <a:pt x="901" y="1313"/>
                  <a:pt x="899" y="1312"/>
                  <a:pt x="896" y="1313"/>
                </a:cubicBezTo>
                <a:cubicBezTo>
                  <a:pt x="897" y="1311"/>
                  <a:pt x="901" y="1309"/>
                  <a:pt x="905" y="1308"/>
                </a:cubicBezTo>
                <a:cubicBezTo>
                  <a:pt x="905" y="1309"/>
                  <a:pt x="904" y="1310"/>
                  <a:pt x="905" y="1311"/>
                </a:cubicBezTo>
                <a:close/>
                <a:moveTo>
                  <a:pt x="672" y="1343"/>
                </a:moveTo>
                <a:cubicBezTo>
                  <a:pt x="675" y="1343"/>
                  <a:pt x="682" y="1342"/>
                  <a:pt x="680" y="1345"/>
                </a:cubicBezTo>
                <a:cubicBezTo>
                  <a:pt x="676" y="1345"/>
                  <a:pt x="672" y="1346"/>
                  <a:pt x="672" y="1343"/>
                </a:cubicBezTo>
                <a:close/>
                <a:moveTo>
                  <a:pt x="658" y="1342"/>
                </a:moveTo>
                <a:cubicBezTo>
                  <a:pt x="663" y="1343"/>
                  <a:pt x="666" y="1340"/>
                  <a:pt x="666" y="1344"/>
                </a:cubicBezTo>
                <a:cubicBezTo>
                  <a:pt x="664" y="1345"/>
                  <a:pt x="658" y="1344"/>
                  <a:pt x="658" y="1342"/>
                </a:cubicBezTo>
                <a:close/>
                <a:moveTo>
                  <a:pt x="1148" y="377"/>
                </a:moveTo>
                <a:cubicBezTo>
                  <a:pt x="1152" y="382"/>
                  <a:pt x="1152" y="382"/>
                  <a:pt x="1152" y="382"/>
                </a:cubicBezTo>
                <a:cubicBezTo>
                  <a:pt x="1150" y="385"/>
                  <a:pt x="1145" y="379"/>
                  <a:pt x="1148" y="377"/>
                </a:cubicBezTo>
                <a:close/>
                <a:moveTo>
                  <a:pt x="1157" y="388"/>
                </a:moveTo>
                <a:cubicBezTo>
                  <a:pt x="1161" y="393"/>
                  <a:pt x="1163" y="396"/>
                  <a:pt x="1161" y="399"/>
                </a:cubicBezTo>
                <a:cubicBezTo>
                  <a:pt x="1159" y="398"/>
                  <a:pt x="1158" y="396"/>
                  <a:pt x="1157" y="393"/>
                </a:cubicBezTo>
                <a:cubicBezTo>
                  <a:pt x="1156" y="391"/>
                  <a:pt x="1156" y="389"/>
                  <a:pt x="1157" y="388"/>
                </a:cubicBezTo>
                <a:close/>
                <a:moveTo>
                  <a:pt x="631" y="1341"/>
                </a:moveTo>
                <a:cubicBezTo>
                  <a:pt x="623" y="1340"/>
                  <a:pt x="623" y="1340"/>
                  <a:pt x="623" y="1340"/>
                </a:cubicBezTo>
                <a:cubicBezTo>
                  <a:pt x="622" y="1336"/>
                  <a:pt x="633" y="1338"/>
                  <a:pt x="631" y="1341"/>
                </a:cubicBezTo>
                <a:close/>
                <a:moveTo>
                  <a:pt x="1192" y="437"/>
                </a:moveTo>
                <a:cubicBezTo>
                  <a:pt x="1189" y="439"/>
                  <a:pt x="1189" y="439"/>
                  <a:pt x="1189" y="439"/>
                </a:cubicBezTo>
                <a:cubicBezTo>
                  <a:pt x="1188" y="436"/>
                  <a:pt x="1182" y="431"/>
                  <a:pt x="1184" y="429"/>
                </a:cubicBezTo>
                <a:cubicBezTo>
                  <a:pt x="1186" y="428"/>
                  <a:pt x="1189" y="433"/>
                  <a:pt x="1192" y="437"/>
                </a:cubicBezTo>
                <a:close/>
                <a:moveTo>
                  <a:pt x="1199" y="458"/>
                </a:moveTo>
                <a:cubicBezTo>
                  <a:pt x="1195" y="454"/>
                  <a:pt x="1199" y="453"/>
                  <a:pt x="1197" y="450"/>
                </a:cubicBezTo>
                <a:cubicBezTo>
                  <a:pt x="1196" y="447"/>
                  <a:pt x="1192" y="446"/>
                  <a:pt x="1192" y="442"/>
                </a:cubicBezTo>
                <a:cubicBezTo>
                  <a:pt x="1195" y="439"/>
                  <a:pt x="1196" y="447"/>
                  <a:pt x="1198" y="450"/>
                </a:cubicBezTo>
                <a:cubicBezTo>
                  <a:pt x="1200" y="453"/>
                  <a:pt x="1208" y="462"/>
                  <a:pt x="1206" y="467"/>
                </a:cubicBezTo>
                <a:cubicBezTo>
                  <a:pt x="1207" y="469"/>
                  <a:pt x="1206" y="466"/>
                  <a:pt x="1205" y="463"/>
                </a:cubicBezTo>
                <a:cubicBezTo>
                  <a:pt x="1204" y="460"/>
                  <a:pt x="1201" y="457"/>
                  <a:pt x="1199" y="458"/>
                </a:cubicBezTo>
                <a:close/>
                <a:moveTo>
                  <a:pt x="1251" y="962"/>
                </a:moveTo>
                <a:cubicBezTo>
                  <a:pt x="1249" y="960"/>
                  <a:pt x="1254" y="947"/>
                  <a:pt x="1256" y="944"/>
                </a:cubicBezTo>
                <a:cubicBezTo>
                  <a:pt x="1259" y="946"/>
                  <a:pt x="1253" y="959"/>
                  <a:pt x="1251" y="962"/>
                </a:cubicBezTo>
                <a:close/>
                <a:moveTo>
                  <a:pt x="1137" y="1145"/>
                </a:moveTo>
                <a:cubicBezTo>
                  <a:pt x="1134" y="1140"/>
                  <a:pt x="1144" y="1134"/>
                  <a:pt x="1147" y="1131"/>
                </a:cubicBezTo>
                <a:cubicBezTo>
                  <a:pt x="1150" y="1127"/>
                  <a:pt x="1154" y="1122"/>
                  <a:pt x="1158" y="1116"/>
                </a:cubicBezTo>
                <a:cubicBezTo>
                  <a:pt x="1160" y="1113"/>
                  <a:pt x="1163" y="1111"/>
                  <a:pt x="1165" y="1108"/>
                </a:cubicBezTo>
                <a:cubicBezTo>
                  <a:pt x="1167" y="1105"/>
                  <a:pt x="1169" y="1102"/>
                  <a:pt x="1171" y="1099"/>
                </a:cubicBezTo>
                <a:cubicBezTo>
                  <a:pt x="1172" y="1097"/>
                  <a:pt x="1176" y="1094"/>
                  <a:pt x="1178" y="1091"/>
                </a:cubicBezTo>
                <a:cubicBezTo>
                  <a:pt x="1179" y="1089"/>
                  <a:pt x="1179" y="1088"/>
                  <a:pt x="1180" y="1086"/>
                </a:cubicBezTo>
                <a:cubicBezTo>
                  <a:pt x="1180" y="1085"/>
                  <a:pt x="1181" y="1083"/>
                  <a:pt x="1181" y="1082"/>
                </a:cubicBezTo>
                <a:cubicBezTo>
                  <a:pt x="1183" y="1080"/>
                  <a:pt x="1186" y="1078"/>
                  <a:pt x="1188" y="1075"/>
                </a:cubicBezTo>
                <a:cubicBezTo>
                  <a:pt x="1192" y="1070"/>
                  <a:pt x="1197" y="1064"/>
                  <a:pt x="1200" y="1057"/>
                </a:cubicBezTo>
                <a:cubicBezTo>
                  <a:pt x="1204" y="1050"/>
                  <a:pt x="1208" y="1043"/>
                  <a:pt x="1211" y="1037"/>
                </a:cubicBezTo>
                <a:cubicBezTo>
                  <a:pt x="1214" y="1031"/>
                  <a:pt x="1218" y="1026"/>
                  <a:pt x="1221" y="1021"/>
                </a:cubicBezTo>
                <a:cubicBezTo>
                  <a:pt x="1224" y="1016"/>
                  <a:pt x="1225" y="1009"/>
                  <a:pt x="1227" y="1005"/>
                </a:cubicBezTo>
                <a:cubicBezTo>
                  <a:pt x="1229" y="1001"/>
                  <a:pt x="1232" y="999"/>
                  <a:pt x="1234" y="996"/>
                </a:cubicBezTo>
                <a:cubicBezTo>
                  <a:pt x="1236" y="992"/>
                  <a:pt x="1238" y="987"/>
                  <a:pt x="1239" y="983"/>
                </a:cubicBezTo>
                <a:cubicBezTo>
                  <a:pt x="1241" y="978"/>
                  <a:pt x="1243" y="974"/>
                  <a:pt x="1245" y="970"/>
                </a:cubicBezTo>
                <a:cubicBezTo>
                  <a:pt x="1248" y="971"/>
                  <a:pt x="1248" y="971"/>
                  <a:pt x="1248" y="971"/>
                </a:cubicBezTo>
                <a:cubicBezTo>
                  <a:pt x="1248" y="977"/>
                  <a:pt x="1245" y="977"/>
                  <a:pt x="1243" y="981"/>
                </a:cubicBezTo>
                <a:cubicBezTo>
                  <a:pt x="1238" y="991"/>
                  <a:pt x="1235" y="1000"/>
                  <a:pt x="1230" y="1009"/>
                </a:cubicBezTo>
                <a:cubicBezTo>
                  <a:pt x="1227" y="1017"/>
                  <a:pt x="1223" y="1024"/>
                  <a:pt x="1219" y="1032"/>
                </a:cubicBezTo>
                <a:cubicBezTo>
                  <a:pt x="1217" y="1035"/>
                  <a:pt x="1215" y="1038"/>
                  <a:pt x="1213" y="1042"/>
                </a:cubicBezTo>
                <a:cubicBezTo>
                  <a:pt x="1211" y="1045"/>
                  <a:pt x="1209" y="1048"/>
                  <a:pt x="1207" y="1051"/>
                </a:cubicBezTo>
                <a:cubicBezTo>
                  <a:pt x="1205" y="1054"/>
                  <a:pt x="1205" y="1056"/>
                  <a:pt x="1203" y="1059"/>
                </a:cubicBezTo>
                <a:cubicBezTo>
                  <a:pt x="1202" y="1061"/>
                  <a:pt x="1201" y="1063"/>
                  <a:pt x="1199" y="1065"/>
                </a:cubicBezTo>
                <a:cubicBezTo>
                  <a:pt x="1197" y="1067"/>
                  <a:pt x="1196" y="1068"/>
                  <a:pt x="1194" y="1070"/>
                </a:cubicBezTo>
                <a:cubicBezTo>
                  <a:pt x="1193" y="1073"/>
                  <a:pt x="1192" y="1076"/>
                  <a:pt x="1190" y="1079"/>
                </a:cubicBezTo>
                <a:cubicBezTo>
                  <a:pt x="1189" y="1081"/>
                  <a:pt x="1186" y="1083"/>
                  <a:pt x="1185" y="1085"/>
                </a:cubicBezTo>
                <a:cubicBezTo>
                  <a:pt x="1183" y="1088"/>
                  <a:pt x="1182" y="1092"/>
                  <a:pt x="1180" y="1095"/>
                </a:cubicBezTo>
                <a:cubicBezTo>
                  <a:pt x="1179" y="1097"/>
                  <a:pt x="1178" y="1097"/>
                  <a:pt x="1176" y="1099"/>
                </a:cubicBezTo>
                <a:cubicBezTo>
                  <a:pt x="1174" y="1101"/>
                  <a:pt x="1175" y="1102"/>
                  <a:pt x="1174" y="1104"/>
                </a:cubicBezTo>
                <a:cubicBezTo>
                  <a:pt x="1171" y="1107"/>
                  <a:pt x="1167" y="1110"/>
                  <a:pt x="1164" y="1114"/>
                </a:cubicBezTo>
                <a:cubicBezTo>
                  <a:pt x="1160" y="1118"/>
                  <a:pt x="1156" y="1124"/>
                  <a:pt x="1152" y="1129"/>
                </a:cubicBezTo>
                <a:cubicBezTo>
                  <a:pt x="1150" y="1132"/>
                  <a:pt x="1148" y="1135"/>
                  <a:pt x="1145" y="1137"/>
                </a:cubicBezTo>
                <a:cubicBezTo>
                  <a:pt x="1143" y="1140"/>
                  <a:pt x="1140" y="1142"/>
                  <a:pt x="1137" y="1145"/>
                </a:cubicBezTo>
                <a:close/>
                <a:moveTo>
                  <a:pt x="841" y="1327"/>
                </a:moveTo>
                <a:cubicBezTo>
                  <a:pt x="840" y="1329"/>
                  <a:pt x="830" y="1330"/>
                  <a:pt x="831" y="1327"/>
                </a:cubicBezTo>
                <a:cubicBezTo>
                  <a:pt x="836" y="1325"/>
                  <a:pt x="838" y="1326"/>
                  <a:pt x="841" y="1327"/>
                </a:cubicBezTo>
                <a:close/>
                <a:moveTo>
                  <a:pt x="797" y="1335"/>
                </a:moveTo>
                <a:cubicBezTo>
                  <a:pt x="797" y="1332"/>
                  <a:pt x="797" y="1332"/>
                  <a:pt x="797" y="1332"/>
                </a:cubicBezTo>
                <a:cubicBezTo>
                  <a:pt x="804" y="1332"/>
                  <a:pt x="811" y="1328"/>
                  <a:pt x="813" y="1332"/>
                </a:cubicBezTo>
                <a:cubicBezTo>
                  <a:pt x="807" y="1333"/>
                  <a:pt x="801" y="1333"/>
                  <a:pt x="797" y="1335"/>
                </a:cubicBezTo>
                <a:close/>
                <a:moveTo>
                  <a:pt x="1232" y="520"/>
                </a:moveTo>
                <a:cubicBezTo>
                  <a:pt x="1230" y="516"/>
                  <a:pt x="1232" y="516"/>
                  <a:pt x="1230" y="513"/>
                </a:cubicBezTo>
                <a:cubicBezTo>
                  <a:pt x="1232" y="512"/>
                  <a:pt x="1236" y="520"/>
                  <a:pt x="1232" y="520"/>
                </a:cubicBezTo>
                <a:close/>
                <a:moveTo>
                  <a:pt x="699" y="1337"/>
                </a:moveTo>
                <a:cubicBezTo>
                  <a:pt x="704" y="1337"/>
                  <a:pt x="706" y="1335"/>
                  <a:pt x="710" y="1337"/>
                </a:cubicBezTo>
                <a:cubicBezTo>
                  <a:pt x="702" y="1340"/>
                  <a:pt x="713" y="1336"/>
                  <a:pt x="713" y="1341"/>
                </a:cubicBezTo>
                <a:cubicBezTo>
                  <a:pt x="708" y="1343"/>
                  <a:pt x="699" y="1340"/>
                  <a:pt x="699" y="1337"/>
                </a:cubicBezTo>
                <a:close/>
                <a:moveTo>
                  <a:pt x="524" y="1312"/>
                </a:moveTo>
                <a:cubicBezTo>
                  <a:pt x="529" y="1309"/>
                  <a:pt x="539" y="1318"/>
                  <a:pt x="545" y="1317"/>
                </a:cubicBezTo>
                <a:cubicBezTo>
                  <a:pt x="545" y="1318"/>
                  <a:pt x="547" y="1318"/>
                  <a:pt x="548" y="1319"/>
                </a:cubicBezTo>
                <a:cubicBezTo>
                  <a:pt x="544" y="1321"/>
                  <a:pt x="528" y="1315"/>
                  <a:pt x="524" y="1312"/>
                </a:cubicBezTo>
                <a:close/>
                <a:moveTo>
                  <a:pt x="457" y="1282"/>
                </a:moveTo>
                <a:cubicBezTo>
                  <a:pt x="460" y="1281"/>
                  <a:pt x="465" y="1286"/>
                  <a:pt x="466" y="1287"/>
                </a:cubicBezTo>
                <a:cubicBezTo>
                  <a:pt x="463" y="1290"/>
                  <a:pt x="457" y="1284"/>
                  <a:pt x="457" y="1282"/>
                </a:cubicBezTo>
                <a:close/>
                <a:moveTo>
                  <a:pt x="478" y="1292"/>
                </a:moveTo>
                <a:cubicBezTo>
                  <a:pt x="477" y="1294"/>
                  <a:pt x="471" y="1290"/>
                  <a:pt x="469" y="1289"/>
                </a:cubicBezTo>
                <a:cubicBezTo>
                  <a:pt x="469" y="1288"/>
                  <a:pt x="471" y="1289"/>
                  <a:pt x="473" y="1289"/>
                </a:cubicBezTo>
                <a:cubicBezTo>
                  <a:pt x="475" y="1290"/>
                  <a:pt x="477" y="1291"/>
                  <a:pt x="478" y="1292"/>
                </a:cubicBezTo>
                <a:close/>
                <a:moveTo>
                  <a:pt x="431" y="1270"/>
                </a:moveTo>
                <a:cubicBezTo>
                  <a:pt x="432" y="1273"/>
                  <a:pt x="427" y="1267"/>
                  <a:pt x="424" y="1265"/>
                </a:cubicBezTo>
                <a:cubicBezTo>
                  <a:pt x="420" y="1262"/>
                  <a:pt x="416" y="1261"/>
                  <a:pt x="413" y="1259"/>
                </a:cubicBezTo>
                <a:cubicBezTo>
                  <a:pt x="416" y="1258"/>
                  <a:pt x="419" y="1259"/>
                  <a:pt x="423" y="1262"/>
                </a:cubicBezTo>
                <a:cubicBezTo>
                  <a:pt x="426" y="1265"/>
                  <a:pt x="429" y="1268"/>
                  <a:pt x="431" y="1270"/>
                </a:cubicBezTo>
                <a:close/>
                <a:moveTo>
                  <a:pt x="400" y="1249"/>
                </a:moveTo>
                <a:cubicBezTo>
                  <a:pt x="405" y="1252"/>
                  <a:pt x="412" y="1253"/>
                  <a:pt x="410" y="1257"/>
                </a:cubicBezTo>
                <a:cubicBezTo>
                  <a:pt x="406" y="1255"/>
                  <a:pt x="399" y="1253"/>
                  <a:pt x="400" y="1249"/>
                </a:cubicBezTo>
                <a:close/>
                <a:moveTo>
                  <a:pt x="312" y="1185"/>
                </a:moveTo>
                <a:cubicBezTo>
                  <a:pt x="311" y="1182"/>
                  <a:pt x="309" y="1177"/>
                  <a:pt x="303" y="1175"/>
                </a:cubicBezTo>
                <a:cubicBezTo>
                  <a:pt x="305" y="1171"/>
                  <a:pt x="309" y="1175"/>
                  <a:pt x="312" y="1179"/>
                </a:cubicBezTo>
                <a:cubicBezTo>
                  <a:pt x="315" y="1183"/>
                  <a:pt x="317" y="1187"/>
                  <a:pt x="312" y="1185"/>
                </a:cubicBezTo>
                <a:close/>
                <a:moveTo>
                  <a:pt x="1176" y="427"/>
                </a:moveTo>
                <a:cubicBezTo>
                  <a:pt x="1175" y="428"/>
                  <a:pt x="1167" y="422"/>
                  <a:pt x="1170" y="420"/>
                </a:cubicBezTo>
                <a:cubicBezTo>
                  <a:pt x="1172" y="421"/>
                  <a:pt x="1174" y="424"/>
                  <a:pt x="1176" y="427"/>
                </a:cubicBezTo>
                <a:close/>
                <a:moveTo>
                  <a:pt x="1178" y="431"/>
                </a:moveTo>
                <a:cubicBezTo>
                  <a:pt x="1180" y="431"/>
                  <a:pt x="1185" y="440"/>
                  <a:pt x="1183" y="441"/>
                </a:cubicBezTo>
                <a:cubicBezTo>
                  <a:pt x="1178" y="436"/>
                  <a:pt x="1181" y="435"/>
                  <a:pt x="1178" y="431"/>
                </a:cubicBezTo>
                <a:close/>
                <a:moveTo>
                  <a:pt x="330" y="1193"/>
                </a:moveTo>
                <a:cubicBezTo>
                  <a:pt x="331" y="1195"/>
                  <a:pt x="334" y="1197"/>
                  <a:pt x="336" y="1199"/>
                </a:cubicBezTo>
                <a:cubicBezTo>
                  <a:pt x="338" y="1201"/>
                  <a:pt x="339" y="1203"/>
                  <a:pt x="337" y="1204"/>
                </a:cubicBezTo>
                <a:cubicBezTo>
                  <a:pt x="333" y="1200"/>
                  <a:pt x="330" y="1201"/>
                  <a:pt x="331" y="1197"/>
                </a:cubicBezTo>
                <a:cubicBezTo>
                  <a:pt x="331" y="1196"/>
                  <a:pt x="328" y="1194"/>
                  <a:pt x="330" y="1193"/>
                </a:cubicBezTo>
                <a:close/>
                <a:moveTo>
                  <a:pt x="260" y="1126"/>
                </a:moveTo>
                <a:cubicBezTo>
                  <a:pt x="262" y="1124"/>
                  <a:pt x="269" y="1132"/>
                  <a:pt x="266" y="1133"/>
                </a:cubicBezTo>
                <a:cubicBezTo>
                  <a:pt x="262" y="1130"/>
                  <a:pt x="261" y="1129"/>
                  <a:pt x="260" y="1126"/>
                </a:cubicBezTo>
                <a:close/>
                <a:moveTo>
                  <a:pt x="1206" y="476"/>
                </a:moveTo>
                <a:cubicBezTo>
                  <a:pt x="1209" y="480"/>
                  <a:pt x="1210" y="484"/>
                  <a:pt x="1211" y="487"/>
                </a:cubicBezTo>
                <a:cubicBezTo>
                  <a:pt x="1209" y="486"/>
                  <a:pt x="1202" y="477"/>
                  <a:pt x="1206" y="476"/>
                </a:cubicBezTo>
                <a:close/>
                <a:moveTo>
                  <a:pt x="656" y="1334"/>
                </a:moveTo>
                <a:cubicBezTo>
                  <a:pt x="652" y="1333"/>
                  <a:pt x="645" y="1334"/>
                  <a:pt x="647" y="1331"/>
                </a:cubicBezTo>
                <a:cubicBezTo>
                  <a:pt x="650" y="1332"/>
                  <a:pt x="657" y="1331"/>
                  <a:pt x="656" y="1334"/>
                </a:cubicBezTo>
                <a:close/>
                <a:moveTo>
                  <a:pt x="536" y="1311"/>
                </a:moveTo>
                <a:cubicBezTo>
                  <a:pt x="524" y="1306"/>
                  <a:pt x="519" y="1304"/>
                  <a:pt x="509" y="1299"/>
                </a:cubicBezTo>
                <a:cubicBezTo>
                  <a:pt x="512" y="1296"/>
                  <a:pt x="516" y="1301"/>
                  <a:pt x="519" y="1302"/>
                </a:cubicBezTo>
                <a:cubicBezTo>
                  <a:pt x="524" y="1303"/>
                  <a:pt x="529" y="1301"/>
                  <a:pt x="536" y="1304"/>
                </a:cubicBezTo>
                <a:cubicBezTo>
                  <a:pt x="537" y="1307"/>
                  <a:pt x="535" y="1307"/>
                  <a:pt x="536" y="1311"/>
                </a:cubicBezTo>
                <a:close/>
                <a:moveTo>
                  <a:pt x="344" y="1208"/>
                </a:moveTo>
                <a:cubicBezTo>
                  <a:pt x="345" y="1204"/>
                  <a:pt x="349" y="1211"/>
                  <a:pt x="352" y="1213"/>
                </a:cubicBezTo>
                <a:cubicBezTo>
                  <a:pt x="354" y="1215"/>
                  <a:pt x="355" y="1215"/>
                  <a:pt x="357" y="1217"/>
                </a:cubicBezTo>
                <a:cubicBezTo>
                  <a:pt x="359" y="1218"/>
                  <a:pt x="361" y="1219"/>
                  <a:pt x="362" y="1221"/>
                </a:cubicBezTo>
                <a:cubicBezTo>
                  <a:pt x="356" y="1221"/>
                  <a:pt x="347" y="1210"/>
                  <a:pt x="344" y="1208"/>
                </a:cubicBezTo>
                <a:close/>
                <a:moveTo>
                  <a:pt x="244" y="1105"/>
                </a:moveTo>
                <a:cubicBezTo>
                  <a:pt x="246" y="1103"/>
                  <a:pt x="253" y="1112"/>
                  <a:pt x="252" y="1114"/>
                </a:cubicBezTo>
                <a:cubicBezTo>
                  <a:pt x="250" y="1117"/>
                  <a:pt x="244" y="1107"/>
                  <a:pt x="244" y="1105"/>
                </a:cubicBezTo>
                <a:close/>
                <a:moveTo>
                  <a:pt x="231" y="1084"/>
                </a:moveTo>
                <a:cubicBezTo>
                  <a:pt x="234" y="1088"/>
                  <a:pt x="238" y="1093"/>
                  <a:pt x="238" y="1096"/>
                </a:cubicBezTo>
                <a:cubicBezTo>
                  <a:pt x="236" y="1097"/>
                  <a:pt x="227" y="1085"/>
                  <a:pt x="231" y="1084"/>
                </a:cubicBezTo>
                <a:close/>
                <a:moveTo>
                  <a:pt x="1267" y="689"/>
                </a:moveTo>
                <a:cubicBezTo>
                  <a:pt x="1266" y="688"/>
                  <a:pt x="1265" y="688"/>
                  <a:pt x="1264" y="690"/>
                </a:cubicBezTo>
                <a:cubicBezTo>
                  <a:pt x="1264" y="696"/>
                  <a:pt x="1265" y="698"/>
                  <a:pt x="1265" y="703"/>
                </a:cubicBezTo>
                <a:cubicBezTo>
                  <a:pt x="1265" y="706"/>
                  <a:pt x="1264" y="707"/>
                  <a:pt x="1264" y="710"/>
                </a:cubicBezTo>
                <a:cubicBezTo>
                  <a:pt x="1264" y="711"/>
                  <a:pt x="1265" y="713"/>
                  <a:pt x="1265" y="715"/>
                </a:cubicBezTo>
                <a:cubicBezTo>
                  <a:pt x="1265" y="716"/>
                  <a:pt x="1265" y="718"/>
                  <a:pt x="1265" y="720"/>
                </a:cubicBezTo>
                <a:cubicBezTo>
                  <a:pt x="1266" y="724"/>
                  <a:pt x="1266" y="728"/>
                  <a:pt x="1266" y="732"/>
                </a:cubicBezTo>
                <a:cubicBezTo>
                  <a:pt x="1266" y="738"/>
                  <a:pt x="1269" y="732"/>
                  <a:pt x="1269" y="735"/>
                </a:cubicBezTo>
                <a:cubicBezTo>
                  <a:pt x="1270" y="738"/>
                  <a:pt x="1268" y="738"/>
                  <a:pt x="1267" y="738"/>
                </a:cubicBezTo>
                <a:cubicBezTo>
                  <a:pt x="1267" y="741"/>
                  <a:pt x="1269" y="740"/>
                  <a:pt x="1269" y="743"/>
                </a:cubicBezTo>
                <a:cubicBezTo>
                  <a:pt x="1269" y="745"/>
                  <a:pt x="1268" y="745"/>
                  <a:pt x="1268" y="747"/>
                </a:cubicBezTo>
                <a:cubicBezTo>
                  <a:pt x="1268" y="752"/>
                  <a:pt x="1269" y="753"/>
                  <a:pt x="1268" y="758"/>
                </a:cubicBezTo>
                <a:cubicBezTo>
                  <a:pt x="1268" y="760"/>
                  <a:pt x="1267" y="761"/>
                  <a:pt x="1266" y="762"/>
                </a:cubicBezTo>
                <a:cubicBezTo>
                  <a:pt x="1266" y="763"/>
                  <a:pt x="1265" y="768"/>
                  <a:pt x="1265" y="772"/>
                </a:cubicBezTo>
                <a:cubicBezTo>
                  <a:pt x="1264" y="777"/>
                  <a:pt x="1263" y="782"/>
                  <a:pt x="1263" y="785"/>
                </a:cubicBezTo>
                <a:cubicBezTo>
                  <a:pt x="1264" y="791"/>
                  <a:pt x="1265" y="791"/>
                  <a:pt x="1266" y="797"/>
                </a:cubicBezTo>
                <a:cubicBezTo>
                  <a:pt x="1264" y="798"/>
                  <a:pt x="1265" y="802"/>
                  <a:pt x="1264" y="805"/>
                </a:cubicBezTo>
                <a:cubicBezTo>
                  <a:pt x="1264" y="805"/>
                  <a:pt x="1262" y="804"/>
                  <a:pt x="1262" y="805"/>
                </a:cubicBezTo>
                <a:cubicBezTo>
                  <a:pt x="1261" y="807"/>
                  <a:pt x="1262" y="811"/>
                  <a:pt x="1260" y="813"/>
                </a:cubicBezTo>
                <a:cubicBezTo>
                  <a:pt x="1260" y="814"/>
                  <a:pt x="1259" y="814"/>
                  <a:pt x="1259" y="815"/>
                </a:cubicBezTo>
                <a:cubicBezTo>
                  <a:pt x="1257" y="819"/>
                  <a:pt x="1256" y="824"/>
                  <a:pt x="1256" y="831"/>
                </a:cubicBezTo>
                <a:cubicBezTo>
                  <a:pt x="1256" y="834"/>
                  <a:pt x="1257" y="835"/>
                  <a:pt x="1257" y="839"/>
                </a:cubicBezTo>
                <a:cubicBezTo>
                  <a:pt x="1255" y="838"/>
                  <a:pt x="1254" y="840"/>
                  <a:pt x="1252" y="843"/>
                </a:cubicBezTo>
                <a:cubicBezTo>
                  <a:pt x="1251" y="846"/>
                  <a:pt x="1253" y="849"/>
                  <a:pt x="1252" y="853"/>
                </a:cubicBezTo>
                <a:cubicBezTo>
                  <a:pt x="1251" y="857"/>
                  <a:pt x="1248" y="859"/>
                  <a:pt x="1246" y="863"/>
                </a:cubicBezTo>
                <a:cubicBezTo>
                  <a:pt x="1245" y="866"/>
                  <a:pt x="1245" y="871"/>
                  <a:pt x="1244" y="876"/>
                </a:cubicBezTo>
                <a:cubicBezTo>
                  <a:pt x="1243" y="879"/>
                  <a:pt x="1241" y="881"/>
                  <a:pt x="1240" y="884"/>
                </a:cubicBezTo>
                <a:cubicBezTo>
                  <a:pt x="1239" y="888"/>
                  <a:pt x="1238" y="893"/>
                  <a:pt x="1237" y="896"/>
                </a:cubicBezTo>
                <a:cubicBezTo>
                  <a:pt x="1237" y="897"/>
                  <a:pt x="1234" y="900"/>
                  <a:pt x="1234" y="901"/>
                </a:cubicBezTo>
                <a:cubicBezTo>
                  <a:pt x="1234" y="901"/>
                  <a:pt x="1235" y="913"/>
                  <a:pt x="1231" y="914"/>
                </a:cubicBezTo>
                <a:cubicBezTo>
                  <a:pt x="1228" y="914"/>
                  <a:pt x="1230" y="915"/>
                  <a:pt x="1229" y="919"/>
                </a:cubicBezTo>
                <a:cubicBezTo>
                  <a:pt x="1228" y="921"/>
                  <a:pt x="1224" y="925"/>
                  <a:pt x="1228" y="927"/>
                </a:cubicBezTo>
                <a:cubicBezTo>
                  <a:pt x="1226" y="931"/>
                  <a:pt x="1224" y="928"/>
                  <a:pt x="1222" y="931"/>
                </a:cubicBezTo>
                <a:cubicBezTo>
                  <a:pt x="1221" y="933"/>
                  <a:pt x="1222" y="935"/>
                  <a:pt x="1221" y="938"/>
                </a:cubicBezTo>
                <a:cubicBezTo>
                  <a:pt x="1220" y="939"/>
                  <a:pt x="1218" y="939"/>
                  <a:pt x="1218" y="942"/>
                </a:cubicBezTo>
                <a:cubicBezTo>
                  <a:pt x="1217" y="947"/>
                  <a:pt x="1219" y="943"/>
                  <a:pt x="1220" y="946"/>
                </a:cubicBezTo>
                <a:cubicBezTo>
                  <a:pt x="1218" y="949"/>
                  <a:pt x="1217" y="949"/>
                  <a:pt x="1216" y="952"/>
                </a:cubicBezTo>
                <a:cubicBezTo>
                  <a:pt x="1215" y="955"/>
                  <a:pt x="1216" y="962"/>
                  <a:pt x="1213" y="962"/>
                </a:cubicBezTo>
                <a:cubicBezTo>
                  <a:pt x="1208" y="962"/>
                  <a:pt x="1213" y="963"/>
                  <a:pt x="1210" y="967"/>
                </a:cubicBezTo>
                <a:cubicBezTo>
                  <a:pt x="1209" y="969"/>
                  <a:pt x="1205" y="970"/>
                  <a:pt x="1203" y="972"/>
                </a:cubicBezTo>
                <a:cubicBezTo>
                  <a:pt x="1203" y="975"/>
                  <a:pt x="1202" y="979"/>
                  <a:pt x="1199" y="984"/>
                </a:cubicBezTo>
                <a:cubicBezTo>
                  <a:pt x="1197" y="988"/>
                  <a:pt x="1194" y="992"/>
                  <a:pt x="1192" y="993"/>
                </a:cubicBezTo>
                <a:cubicBezTo>
                  <a:pt x="1191" y="995"/>
                  <a:pt x="1190" y="997"/>
                  <a:pt x="1189" y="999"/>
                </a:cubicBezTo>
                <a:cubicBezTo>
                  <a:pt x="1188" y="1001"/>
                  <a:pt x="1188" y="1002"/>
                  <a:pt x="1189" y="1003"/>
                </a:cubicBezTo>
                <a:cubicBezTo>
                  <a:pt x="1186" y="1006"/>
                  <a:pt x="1188" y="1000"/>
                  <a:pt x="1185" y="1003"/>
                </a:cubicBezTo>
                <a:cubicBezTo>
                  <a:pt x="1182" y="1009"/>
                  <a:pt x="1182" y="1013"/>
                  <a:pt x="1176" y="1021"/>
                </a:cubicBezTo>
                <a:cubicBezTo>
                  <a:pt x="1172" y="1026"/>
                  <a:pt x="1164" y="1029"/>
                  <a:pt x="1167" y="1036"/>
                </a:cubicBezTo>
                <a:cubicBezTo>
                  <a:pt x="1163" y="1036"/>
                  <a:pt x="1163" y="1042"/>
                  <a:pt x="1159" y="1045"/>
                </a:cubicBezTo>
                <a:cubicBezTo>
                  <a:pt x="1159" y="1045"/>
                  <a:pt x="1155" y="1047"/>
                  <a:pt x="1154" y="1048"/>
                </a:cubicBezTo>
                <a:cubicBezTo>
                  <a:pt x="1153" y="1049"/>
                  <a:pt x="1152" y="1052"/>
                  <a:pt x="1151" y="1053"/>
                </a:cubicBezTo>
                <a:cubicBezTo>
                  <a:pt x="1150" y="1054"/>
                  <a:pt x="1148" y="1056"/>
                  <a:pt x="1146" y="1058"/>
                </a:cubicBezTo>
                <a:cubicBezTo>
                  <a:pt x="1145" y="1059"/>
                  <a:pt x="1144" y="1060"/>
                  <a:pt x="1143" y="1061"/>
                </a:cubicBezTo>
                <a:cubicBezTo>
                  <a:pt x="1142" y="1062"/>
                  <a:pt x="1141" y="1063"/>
                  <a:pt x="1140" y="1065"/>
                </a:cubicBezTo>
                <a:cubicBezTo>
                  <a:pt x="1138" y="1067"/>
                  <a:pt x="1138" y="1070"/>
                  <a:pt x="1136" y="1073"/>
                </a:cubicBezTo>
                <a:cubicBezTo>
                  <a:pt x="1134" y="1075"/>
                  <a:pt x="1133" y="1074"/>
                  <a:pt x="1132" y="1076"/>
                </a:cubicBezTo>
                <a:cubicBezTo>
                  <a:pt x="1131" y="1077"/>
                  <a:pt x="1130" y="1081"/>
                  <a:pt x="1128" y="1079"/>
                </a:cubicBezTo>
                <a:cubicBezTo>
                  <a:pt x="1125" y="1081"/>
                  <a:pt x="1126" y="1083"/>
                  <a:pt x="1124" y="1085"/>
                </a:cubicBezTo>
                <a:cubicBezTo>
                  <a:pt x="1122" y="1087"/>
                  <a:pt x="1121" y="1086"/>
                  <a:pt x="1119" y="1088"/>
                </a:cubicBezTo>
                <a:cubicBezTo>
                  <a:pt x="1116" y="1092"/>
                  <a:pt x="1115" y="1094"/>
                  <a:pt x="1112" y="1097"/>
                </a:cubicBezTo>
                <a:cubicBezTo>
                  <a:pt x="1111" y="1097"/>
                  <a:pt x="1111" y="1099"/>
                  <a:pt x="1110" y="1099"/>
                </a:cubicBezTo>
                <a:cubicBezTo>
                  <a:pt x="1110" y="1099"/>
                  <a:pt x="1109" y="1098"/>
                  <a:pt x="1109" y="1098"/>
                </a:cubicBezTo>
                <a:cubicBezTo>
                  <a:pt x="1106" y="1100"/>
                  <a:pt x="1102" y="1105"/>
                  <a:pt x="1101" y="1106"/>
                </a:cubicBezTo>
                <a:cubicBezTo>
                  <a:pt x="1099" y="1108"/>
                  <a:pt x="1098" y="1112"/>
                  <a:pt x="1096" y="1114"/>
                </a:cubicBezTo>
                <a:cubicBezTo>
                  <a:pt x="1094" y="1116"/>
                  <a:pt x="1092" y="1115"/>
                  <a:pt x="1090" y="1117"/>
                </a:cubicBezTo>
                <a:cubicBezTo>
                  <a:pt x="1087" y="1119"/>
                  <a:pt x="1088" y="1121"/>
                  <a:pt x="1086" y="1122"/>
                </a:cubicBezTo>
                <a:cubicBezTo>
                  <a:pt x="1084" y="1124"/>
                  <a:pt x="1082" y="1125"/>
                  <a:pt x="1080" y="1126"/>
                </a:cubicBezTo>
                <a:cubicBezTo>
                  <a:pt x="1079" y="1127"/>
                  <a:pt x="1077" y="1129"/>
                  <a:pt x="1076" y="1131"/>
                </a:cubicBezTo>
                <a:cubicBezTo>
                  <a:pt x="1074" y="1133"/>
                  <a:pt x="1072" y="1135"/>
                  <a:pt x="1069" y="1137"/>
                </a:cubicBezTo>
                <a:cubicBezTo>
                  <a:pt x="1067" y="1138"/>
                  <a:pt x="1066" y="1138"/>
                  <a:pt x="1064" y="1140"/>
                </a:cubicBezTo>
                <a:cubicBezTo>
                  <a:pt x="1062" y="1141"/>
                  <a:pt x="1060" y="1144"/>
                  <a:pt x="1058" y="1145"/>
                </a:cubicBezTo>
                <a:cubicBezTo>
                  <a:pt x="1057" y="1146"/>
                  <a:pt x="1055" y="1146"/>
                  <a:pt x="1054" y="1147"/>
                </a:cubicBezTo>
                <a:cubicBezTo>
                  <a:pt x="1051" y="1149"/>
                  <a:pt x="1047" y="1152"/>
                  <a:pt x="1044" y="1154"/>
                </a:cubicBezTo>
                <a:cubicBezTo>
                  <a:pt x="1043" y="1155"/>
                  <a:pt x="1043" y="1156"/>
                  <a:pt x="1042" y="1157"/>
                </a:cubicBezTo>
                <a:cubicBezTo>
                  <a:pt x="1040" y="1158"/>
                  <a:pt x="1038" y="1158"/>
                  <a:pt x="1036" y="1159"/>
                </a:cubicBezTo>
                <a:cubicBezTo>
                  <a:pt x="1034" y="1161"/>
                  <a:pt x="1032" y="1163"/>
                  <a:pt x="1029" y="1165"/>
                </a:cubicBezTo>
                <a:cubicBezTo>
                  <a:pt x="1027" y="1166"/>
                  <a:pt x="1024" y="1168"/>
                  <a:pt x="1022" y="1170"/>
                </a:cubicBezTo>
                <a:cubicBezTo>
                  <a:pt x="1019" y="1172"/>
                  <a:pt x="1015" y="1173"/>
                  <a:pt x="1013" y="1175"/>
                </a:cubicBezTo>
                <a:cubicBezTo>
                  <a:pt x="1010" y="1177"/>
                  <a:pt x="1007" y="1179"/>
                  <a:pt x="1004" y="1181"/>
                </a:cubicBezTo>
                <a:cubicBezTo>
                  <a:pt x="1002" y="1182"/>
                  <a:pt x="999" y="1182"/>
                  <a:pt x="997" y="1184"/>
                </a:cubicBezTo>
                <a:cubicBezTo>
                  <a:pt x="995" y="1185"/>
                  <a:pt x="991" y="1189"/>
                  <a:pt x="987" y="1191"/>
                </a:cubicBezTo>
                <a:cubicBezTo>
                  <a:pt x="986" y="1191"/>
                  <a:pt x="983" y="1192"/>
                  <a:pt x="981" y="1192"/>
                </a:cubicBezTo>
                <a:cubicBezTo>
                  <a:pt x="973" y="1197"/>
                  <a:pt x="965" y="1204"/>
                  <a:pt x="956" y="1203"/>
                </a:cubicBezTo>
                <a:cubicBezTo>
                  <a:pt x="958" y="1201"/>
                  <a:pt x="960" y="1200"/>
                  <a:pt x="964" y="1198"/>
                </a:cubicBezTo>
                <a:cubicBezTo>
                  <a:pt x="967" y="1197"/>
                  <a:pt x="970" y="1196"/>
                  <a:pt x="973" y="1194"/>
                </a:cubicBezTo>
                <a:cubicBezTo>
                  <a:pt x="975" y="1193"/>
                  <a:pt x="978" y="1191"/>
                  <a:pt x="980" y="1190"/>
                </a:cubicBezTo>
                <a:cubicBezTo>
                  <a:pt x="982" y="1189"/>
                  <a:pt x="983" y="1190"/>
                  <a:pt x="984" y="1189"/>
                </a:cubicBezTo>
                <a:cubicBezTo>
                  <a:pt x="986" y="1189"/>
                  <a:pt x="986" y="1188"/>
                  <a:pt x="986" y="1187"/>
                </a:cubicBezTo>
                <a:cubicBezTo>
                  <a:pt x="986" y="1187"/>
                  <a:pt x="988" y="1187"/>
                  <a:pt x="989" y="1186"/>
                </a:cubicBezTo>
                <a:cubicBezTo>
                  <a:pt x="991" y="1186"/>
                  <a:pt x="992" y="1185"/>
                  <a:pt x="993" y="1185"/>
                </a:cubicBezTo>
                <a:cubicBezTo>
                  <a:pt x="994" y="1184"/>
                  <a:pt x="995" y="1182"/>
                  <a:pt x="997" y="1181"/>
                </a:cubicBezTo>
                <a:cubicBezTo>
                  <a:pt x="999" y="1179"/>
                  <a:pt x="1003" y="1179"/>
                  <a:pt x="1006" y="1177"/>
                </a:cubicBezTo>
                <a:cubicBezTo>
                  <a:pt x="1010" y="1175"/>
                  <a:pt x="1014" y="1171"/>
                  <a:pt x="1018" y="1167"/>
                </a:cubicBezTo>
                <a:cubicBezTo>
                  <a:pt x="1022" y="1164"/>
                  <a:pt x="1027" y="1161"/>
                  <a:pt x="1030" y="1160"/>
                </a:cubicBezTo>
                <a:cubicBezTo>
                  <a:pt x="1031" y="1160"/>
                  <a:pt x="1029" y="1163"/>
                  <a:pt x="1028" y="1163"/>
                </a:cubicBezTo>
                <a:cubicBezTo>
                  <a:pt x="1033" y="1160"/>
                  <a:pt x="1035" y="1155"/>
                  <a:pt x="1040" y="1152"/>
                </a:cubicBezTo>
                <a:cubicBezTo>
                  <a:pt x="1041" y="1151"/>
                  <a:pt x="1044" y="1152"/>
                  <a:pt x="1045" y="1151"/>
                </a:cubicBezTo>
                <a:cubicBezTo>
                  <a:pt x="1047" y="1149"/>
                  <a:pt x="1047" y="1148"/>
                  <a:pt x="1048" y="1147"/>
                </a:cubicBezTo>
                <a:cubicBezTo>
                  <a:pt x="1051" y="1145"/>
                  <a:pt x="1061" y="1137"/>
                  <a:pt x="1066" y="1133"/>
                </a:cubicBezTo>
                <a:cubicBezTo>
                  <a:pt x="1066" y="1132"/>
                  <a:pt x="1066" y="1131"/>
                  <a:pt x="1068" y="1130"/>
                </a:cubicBezTo>
                <a:cubicBezTo>
                  <a:pt x="1069" y="1129"/>
                  <a:pt x="1071" y="1129"/>
                  <a:pt x="1071" y="1129"/>
                </a:cubicBezTo>
                <a:cubicBezTo>
                  <a:pt x="1072" y="1128"/>
                  <a:pt x="1073" y="1127"/>
                  <a:pt x="1074" y="1126"/>
                </a:cubicBezTo>
                <a:cubicBezTo>
                  <a:pt x="1076" y="1125"/>
                  <a:pt x="1078" y="1124"/>
                  <a:pt x="1079" y="1123"/>
                </a:cubicBezTo>
                <a:cubicBezTo>
                  <a:pt x="1080" y="1123"/>
                  <a:pt x="1081" y="1120"/>
                  <a:pt x="1083" y="1118"/>
                </a:cubicBezTo>
                <a:cubicBezTo>
                  <a:pt x="1087" y="1115"/>
                  <a:pt x="1092" y="1110"/>
                  <a:pt x="1096" y="1106"/>
                </a:cubicBezTo>
                <a:cubicBezTo>
                  <a:pt x="1099" y="1103"/>
                  <a:pt x="1101" y="1100"/>
                  <a:pt x="1104" y="1098"/>
                </a:cubicBezTo>
                <a:cubicBezTo>
                  <a:pt x="1105" y="1096"/>
                  <a:pt x="1108" y="1095"/>
                  <a:pt x="1109" y="1093"/>
                </a:cubicBezTo>
                <a:cubicBezTo>
                  <a:pt x="1112" y="1090"/>
                  <a:pt x="1114" y="1087"/>
                  <a:pt x="1116" y="1084"/>
                </a:cubicBezTo>
                <a:cubicBezTo>
                  <a:pt x="1117" y="1082"/>
                  <a:pt x="1120" y="1079"/>
                  <a:pt x="1123" y="1076"/>
                </a:cubicBezTo>
                <a:cubicBezTo>
                  <a:pt x="1125" y="1072"/>
                  <a:pt x="1128" y="1069"/>
                  <a:pt x="1129" y="1069"/>
                </a:cubicBezTo>
                <a:cubicBezTo>
                  <a:pt x="1133" y="1068"/>
                  <a:pt x="1130" y="1069"/>
                  <a:pt x="1134" y="1064"/>
                </a:cubicBezTo>
                <a:cubicBezTo>
                  <a:pt x="1136" y="1062"/>
                  <a:pt x="1138" y="1061"/>
                  <a:pt x="1139" y="1060"/>
                </a:cubicBezTo>
                <a:cubicBezTo>
                  <a:pt x="1140" y="1058"/>
                  <a:pt x="1139" y="1058"/>
                  <a:pt x="1141" y="1055"/>
                </a:cubicBezTo>
                <a:cubicBezTo>
                  <a:pt x="1140" y="1055"/>
                  <a:pt x="1142" y="1055"/>
                  <a:pt x="1142" y="1054"/>
                </a:cubicBezTo>
                <a:cubicBezTo>
                  <a:pt x="1142" y="1054"/>
                  <a:pt x="1141" y="1053"/>
                  <a:pt x="1142" y="1052"/>
                </a:cubicBezTo>
                <a:cubicBezTo>
                  <a:pt x="1143" y="1050"/>
                  <a:pt x="1146" y="1049"/>
                  <a:pt x="1147" y="1047"/>
                </a:cubicBezTo>
                <a:cubicBezTo>
                  <a:pt x="1150" y="1044"/>
                  <a:pt x="1152" y="1041"/>
                  <a:pt x="1154" y="1038"/>
                </a:cubicBezTo>
                <a:cubicBezTo>
                  <a:pt x="1155" y="1035"/>
                  <a:pt x="1157" y="1032"/>
                  <a:pt x="1158" y="1030"/>
                </a:cubicBezTo>
                <a:cubicBezTo>
                  <a:pt x="1161" y="1027"/>
                  <a:pt x="1165" y="1025"/>
                  <a:pt x="1168" y="1021"/>
                </a:cubicBezTo>
                <a:cubicBezTo>
                  <a:pt x="1170" y="1019"/>
                  <a:pt x="1171" y="1015"/>
                  <a:pt x="1172" y="1012"/>
                </a:cubicBezTo>
                <a:cubicBezTo>
                  <a:pt x="1176" y="1004"/>
                  <a:pt x="1184" y="995"/>
                  <a:pt x="1188" y="986"/>
                </a:cubicBezTo>
                <a:cubicBezTo>
                  <a:pt x="1189" y="984"/>
                  <a:pt x="1190" y="981"/>
                  <a:pt x="1190" y="979"/>
                </a:cubicBezTo>
                <a:cubicBezTo>
                  <a:pt x="1192" y="978"/>
                  <a:pt x="1194" y="975"/>
                  <a:pt x="1196" y="972"/>
                </a:cubicBezTo>
                <a:cubicBezTo>
                  <a:pt x="1198" y="969"/>
                  <a:pt x="1200" y="965"/>
                  <a:pt x="1202" y="961"/>
                </a:cubicBezTo>
                <a:cubicBezTo>
                  <a:pt x="1204" y="957"/>
                  <a:pt x="1206" y="952"/>
                  <a:pt x="1207" y="948"/>
                </a:cubicBezTo>
                <a:cubicBezTo>
                  <a:pt x="1209" y="944"/>
                  <a:pt x="1211" y="940"/>
                  <a:pt x="1213" y="936"/>
                </a:cubicBezTo>
                <a:cubicBezTo>
                  <a:pt x="1217" y="935"/>
                  <a:pt x="1212" y="941"/>
                  <a:pt x="1214" y="941"/>
                </a:cubicBezTo>
                <a:cubicBezTo>
                  <a:pt x="1217" y="940"/>
                  <a:pt x="1218" y="932"/>
                  <a:pt x="1220" y="929"/>
                </a:cubicBezTo>
                <a:cubicBezTo>
                  <a:pt x="1217" y="925"/>
                  <a:pt x="1217" y="938"/>
                  <a:pt x="1214" y="934"/>
                </a:cubicBezTo>
                <a:cubicBezTo>
                  <a:pt x="1216" y="931"/>
                  <a:pt x="1213" y="931"/>
                  <a:pt x="1216" y="927"/>
                </a:cubicBezTo>
                <a:cubicBezTo>
                  <a:pt x="1216" y="926"/>
                  <a:pt x="1218" y="927"/>
                  <a:pt x="1219" y="925"/>
                </a:cubicBezTo>
                <a:cubicBezTo>
                  <a:pt x="1222" y="919"/>
                  <a:pt x="1223" y="909"/>
                  <a:pt x="1226" y="902"/>
                </a:cubicBezTo>
                <a:cubicBezTo>
                  <a:pt x="1227" y="899"/>
                  <a:pt x="1228" y="898"/>
                  <a:pt x="1229" y="895"/>
                </a:cubicBezTo>
                <a:cubicBezTo>
                  <a:pt x="1230" y="893"/>
                  <a:pt x="1231" y="890"/>
                  <a:pt x="1232" y="887"/>
                </a:cubicBezTo>
                <a:cubicBezTo>
                  <a:pt x="1233" y="883"/>
                  <a:pt x="1235" y="880"/>
                  <a:pt x="1236" y="877"/>
                </a:cubicBezTo>
                <a:cubicBezTo>
                  <a:pt x="1237" y="871"/>
                  <a:pt x="1238" y="864"/>
                  <a:pt x="1240" y="857"/>
                </a:cubicBezTo>
                <a:cubicBezTo>
                  <a:pt x="1241" y="851"/>
                  <a:pt x="1244" y="846"/>
                  <a:pt x="1245" y="840"/>
                </a:cubicBezTo>
                <a:cubicBezTo>
                  <a:pt x="1246" y="837"/>
                  <a:pt x="1246" y="829"/>
                  <a:pt x="1247" y="824"/>
                </a:cubicBezTo>
                <a:cubicBezTo>
                  <a:pt x="1248" y="822"/>
                  <a:pt x="1249" y="820"/>
                  <a:pt x="1250" y="818"/>
                </a:cubicBezTo>
                <a:cubicBezTo>
                  <a:pt x="1251" y="812"/>
                  <a:pt x="1251" y="805"/>
                  <a:pt x="1251" y="799"/>
                </a:cubicBezTo>
                <a:cubicBezTo>
                  <a:pt x="1251" y="792"/>
                  <a:pt x="1251" y="786"/>
                  <a:pt x="1252" y="780"/>
                </a:cubicBezTo>
                <a:cubicBezTo>
                  <a:pt x="1253" y="778"/>
                  <a:pt x="1255" y="777"/>
                  <a:pt x="1255" y="776"/>
                </a:cubicBezTo>
                <a:cubicBezTo>
                  <a:pt x="1257" y="770"/>
                  <a:pt x="1255" y="762"/>
                  <a:pt x="1255" y="755"/>
                </a:cubicBezTo>
                <a:cubicBezTo>
                  <a:pt x="1255" y="750"/>
                  <a:pt x="1257" y="748"/>
                  <a:pt x="1257" y="740"/>
                </a:cubicBezTo>
                <a:cubicBezTo>
                  <a:pt x="1257" y="738"/>
                  <a:pt x="1255" y="734"/>
                  <a:pt x="1255" y="734"/>
                </a:cubicBezTo>
                <a:cubicBezTo>
                  <a:pt x="1255" y="731"/>
                  <a:pt x="1257" y="729"/>
                  <a:pt x="1257" y="727"/>
                </a:cubicBezTo>
                <a:cubicBezTo>
                  <a:pt x="1257" y="724"/>
                  <a:pt x="1256" y="722"/>
                  <a:pt x="1255" y="719"/>
                </a:cubicBezTo>
                <a:cubicBezTo>
                  <a:pt x="1255" y="715"/>
                  <a:pt x="1256" y="711"/>
                  <a:pt x="1256" y="706"/>
                </a:cubicBezTo>
                <a:cubicBezTo>
                  <a:pt x="1256" y="704"/>
                  <a:pt x="1255" y="702"/>
                  <a:pt x="1255" y="700"/>
                </a:cubicBezTo>
                <a:cubicBezTo>
                  <a:pt x="1255" y="694"/>
                  <a:pt x="1257" y="687"/>
                  <a:pt x="1255" y="677"/>
                </a:cubicBezTo>
                <a:cubicBezTo>
                  <a:pt x="1255" y="675"/>
                  <a:pt x="1254" y="674"/>
                  <a:pt x="1253" y="671"/>
                </a:cubicBezTo>
                <a:cubicBezTo>
                  <a:pt x="1253" y="669"/>
                  <a:pt x="1253" y="667"/>
                  <a:pt x="1253" y="665"/>
                </a:cubicBezTo>
                <a:cubicBezTo>
                  <a:pt x="1252" y="662"/>
                  <a:pt x="1252" y="660"/>
                  <a:pt x="1251" y="658"/>
                </a:cubicBezTo>
                <a:cubicBezTo>
                  <a:pt x="1250" y="656"/>
                  <a:pt x="1250" y="654"/>
                  <a:pt x="1251" y="652"/>
                </a:cubicBezTo>
                <a:cubicBezTo>
                  <a:pt x="1251" y="650"/>
                  <a:pt x="1250" y="646"/>
                  <a:pt x="1249" y="640"/>
                </a:cubicBezTo>
                <a:cubicBezTo>
                  <a:pt x="1248" y="634"/>
                  <a:pt x="1249" y="629"/>
                  <a:pt x="1247" y="622"/>
                </a:cubicBezTo>
                <a:cubicBezTo>
                  <a:pt x="1247" y="618"/>
                  <a:pt x="1245" y="615"/>
                  <a:pt x="1244" y="612"/>
                </a:cubicBezTo>
                <a:cubicBezTo>
                  <a:pt x="1243" y="606"/>
                  <a:pt x="1243" y="601"/>
                  <a:pt x="1241" y="595"/>
                </a:cubicBezTo>
                <a:cubicBezTo>
                  <a:pt x="1240" y="591"/>
                  <a:pt x="1237" y="585"/>
                  <a:pt x="1236" y="581"/>
                </a:cubicBezTo>
                <a:cubicBezTo>
                  <a:pt x="1236" y="577"/>
                  <a:pt x="1236" y="573"/>
                  <a:pt x="1235" y="569"/>
                </a:cubicBezTo>
                <a:cubicBezTo>
                  <a:pt x="1233" y="563"/>
                  <a:pt x="1230" y="552"/>
                  <a:pt x="1228" y="548"/>
                </a:cubicBezTo>
                <a:cubicBezTo>
                  <a:pt x="1228" y="547"/>
                  <a:pt x="1227" y="547"/>
                  <a:pt x="1226" y="545"/>
                </a:cubicBezTo>
                <a:cubicBezTo>
                  <a:pt x="1225" y="542"/>
                  <a:pt x="1226" y="541"/>
                  <a:pt x="1225" y="538"/>
                </a:cubicBezTo>
                <a:cubicBezTo>
                  <a:pt x="1224" y="536"/>
                  <a:pt x="1220" y="529"/>
                  <a:pt x="1220" y="527"/>
                </a:cubicBezTo>
                <a:cubicBezTo>
                  <a:pt x="1220" y="526"/>
                  <a:pt x="1222" y="525"/>
                  <a:pt x="1221" y="523"/>
                </a:cubicBezTo>
                <a:cubicBezTo>
                  <a:pt x="1220" y="520"/>
                  <a:pt x="1218" y="518"/>
                  <a:pt x="1217" y="515"/>
                </a:cubicBezTo>
                <a:cubicBezTo>
                  <a:pt x="1215" y="512"/>
                  <a:pt x="1217" y="507"/>
                  <a:pt x="1212" y="500"/>
                </a:cubicBezTo>
                <a:cubicBezTo>
                  <a:pt x="1218" y="499"/>
                  <a:pt x="1218" y="514"/>
                  <a:pt x="1223" y="512"/>
                </a:cubicBezTo>
                <a:cubicBezTo>
                  <a:pt x="1226" y="516"/>
                  <a:pt x="1226" y="522"/>
                  <a:pt x="1228" y="525"/>
                </a:cubicBezTo>
                <a:cubicBezTo>
                  <a:pt x="1229" y="528"/>
                  <a:pt x="1230" y="527"/>
                  <a:pt x="1232" y="530"/>
                </a:cubicBezTo>
                <a:cubicBezTo>
                  <a:pt x="1235" y="535"/>
                  <a:pt x="1230" y="533"/>
                  <a:pt x="1231" y="536"/>
                </a:cubicBezTo>
                <a:cubicBezTo>
                  <a:pt x="1231" y="538"/>
                  <a:pt x="1233" y="541"/>
                  <a:pt x="1234" y="543"/>
                </a:cubicBezTo>
                <a:cubicBezTo>
                  <a:pt x="1234" y="544"/>
                  <a:pt x="1233" y="548"/>
                  <a:pt x="1234" y="551"/>
                </a:cubicBezTo>
                <a:cubicBezTo>
                  <a:pt x="1235" y="555"/>
                  <a:pt x="1237" y="549"/>
                  <a:pt x="1238" y="554"/>
                </a:cubicBezTo>
                <a:cubicBezTo>
                  <a:pt x="1240" y="560"/>
                  <a:pt x="1237" y="556"/>
                  <a:pt x="1235" y="557"/>
                </a:cubicBezTo>
                <a:cubicBezTo>
                  <a:pt x="1239" y="566"/>
                  <a:pt x="1239" y="566"/>
                  <a:pt x="1239" y="566"/>
                </a:cubicBezTo>
                <a:cubicBezTo>
                  <a:pt x="1242" y="570"/>
                  <a:pt x="1237" y="557"/>
                  <a:pt x="1242" y="561"/>
                </a:cubicBezTo>
                <a:cubicBezTo>
                  <a:pt x="1243" y="566"/>
                  <a:pt x="1246" y="570"/>
                  <a:pt x="1246" y="574"/>
                </a:cubicBezTo>
                <a:cubicBezTo>
                  <a:pt x="1246" y="577"/>
                  <a:pt x="1245" y="577"/>
                  <a:pt x="1245" y="578"/>
                </a:cubicBezTo>
                <a:cubicBezTo>
                  <a:pt x="1245" y="580"/>
                  <a:pt x="1245" y="582"/>
                  <a:pt x="1245" y="583"/>
                </a:cubicBezTo>
                <a:cubicBezTo>
                  <a:pt x="1245" y="585"/>
                  <a:pt x="1245" y="590"/>
                  <a:pt x="1246" y="596"/>
                </a:cubicBezTo>
                <a:cubicBezTo>
                  <a:pt x="1247" y="601"/>
                  <a:pt x="1249" y="607"/>
                  <a:pt x="1251" y="610"/>
                </a:cubicBezTo>
                <a:cubicBezTo>
                  <a:pt x="1251" y="610"/>
                  <a:pt x="1252" y="604"/>
                  <a:pt x="1253" y="608"/>
                </a:cubicBezTo>
                <a:cubicBezTo>
                  <a:pt x="1253" y="609"/>
                  <a:pt x="1252" y="612"/>
                  <a:pt x="1253" y="614"/>
                </a:cubicBezTo>
                <a:cubicBezTo>
                  <a:pt x="1254" y="615"/>
                  <a:pt x="1255" y="613"/>
                  <a:pt x="1256" y="615"/>
                </a:cubicBezTo>
                <a:cubicBezTo>
                  <a:pt x="1256" y="616"/>
                  <a:pt x="1257" y="619"/>
                  <a:pt x="1258" y="619"/>
                </a:cubicBezTo>
                <a:cubicBezTo>
                  <a:pt x="1259" y="622"/>
                  <a:pt x="1257" y="623"/>
                  <a:pt x="1257" y="624"/>
                </a:cubicBezTo>
                <a:cubicBezTo>
                  <a:pt x="1258" y="627"/>
                  <a:pt x="1260" y="628"/>
                  <a:pt x="1260" y="630"/>
                </a:cubicBezTo>
                <a:cubicBezTo>
                  <a:pt x="1261" y="633"/>
                  <a:pt x="1259" y="634"/>
                  <a:pt x="1260" y="636"/>
                </a:cubicBezTo>
                <a:cubicBezTo>
                  <a:pt x="1260" y="639"/>
                  <a:pt x="1262" y="639"/>
                  <a:pt x="1263" y="642"/>
                </a:cubicBezTo>
                <a:cubicBezTo>
                  <a:pt x="1263" y="645"/>
                  <a:pt x="1262" y="644"/>
                  <a:pt x="1263" y="650"/>
                </a:cubicBezTo>
                <a:cubicBezTo>
                  <a:pt x="1263" y="652"/>
                  <a:pt x="1264" y="654"/>
                  <a:pt x="1264" y="657"/>
                </a:cubicBezTo>
                <a:cubicBezTo>
                  <a:pt x="1265" y="659"/>
                  <a:pt x="1265" y="662"/>
                  <a:pt x="1266" y="664"/>
                </a:cubicBezTo>
                <a:cubicBezTo>
                  <a:pt x="1266" y="669"/>
                  <a:pt x="1266" y="674"/>
                  <a:pt x="1264" y="677"/>
                </a:cubicBezTo>
                <a:cubicBezTo>
                  <a:pt x="1265" y="682"/>
                  <a:pt x="1266" y="685"/>
                  <a:pt x="1267" y="689"/>
                </a:cubicBezTo>
                <a:close/>
                <a:moveTo>
                  <a:pt x="1235" y="978"/>
                </a:moveTo>
                <a:cubicBezTo>
                  <a:pt x="1233" y="981"/>
                  <a:pt x="1231" y="989"/>
                  <a:pt x="1228" y="990"/>
                </a:cubicBezTo>
                <a:cubicBezTo>
                  <a:pt x="1228" y="989"/>
                  <a:pt x="1232" y="974"/>
                  <a:pt x="1235" y="978"/>
                </a:cubicBezTo>
                <a:close/>
                <a:moveTo>
                  <a:pt x="453" y="1276"/>
                </a:moveTo>
                <a:cubicBezTo>
                  <a:pt x="449" y="1274"/>
                  <a:pt x="445" y="1272"/>
                  <a:pt x="443" y="1270"/>
                </a:cubicBezTo>
                <a:cubicBezTo>
                  <a:pt x="444" y="1270"/>
                  <a:pt x="447" y="1271"/>
                  <a:pt x="450" y="1272"/>
                </a:cubicBezTo>
                <a:cubicBezTo>
                  <a:pt x="452" y="1273"/>
                  <a:pt x="454" y="1275"/>
                  <a:pt x="453" y="1276"/>
                </a:cubicBezTo>
                <a:close/>
                <a:moveTo>
                  <a:pt x="1182" y="1070"/>
                </a:moveTo>
                <a:cubicBezTo>
                  <a:pt x="1185" y="1067"/>
                  <a:pt x="1188" y="1059"/>
                  <a:pt x="1190" y="1062"/>
                </a:cubicBezTo>
                <a:cubicBezTo>
                  <a:pt x="1189" y="1064"/>
                  <a:pt x="1184" y="1073"/>
                  <a:pt x="1182" y="1070"/>
                </a:cubicBezTo>
                <a:close/>
                <a:moveTo>
                  <a:pt x="1251" y="605"/>
                </a:moveTo>
                <a:cubicBezTo>
                  <a:pt x="1250" y="600"/>
                  <a:pt x="1248" y="594"/>
                  <a:pt x="1246" y="589"/>
                </a:cubicBezTo>
                <a:cubicBezTo>
                  <a:pt x="1248" y="587"/>
                  <a:pt x="1249" y="591"/>
                  <a:pt x="1249" y="593"/>
                </a:cubicBezTo>
                <a:cubicBezTo>
                  <a:pt x="1250" y="594"/>
                  <a:pt x="1251" y="597"/>
                  <a:pt x="1252" y="600"/>
                </a:cubicBezTo>
                <a:cubicBezTo>
                  <a:pt x="1252" y="603"/>
                  <a:pt x="1253" y="605"/>
                  <a:pt x="1251" y="605"/>
                </a:cubicBezTo>
                <a:close/>
                <a:moveTo>
                  <a:pt x="1259" y="896"/>
                </a:moveTo>
                <a:cubicBezTo>
                  <a:pt x="1258" y="899"/>
                  <a:pt x="1258" y="899"/>
                  <a:pt x="1258" y="899"/>
                </a:cubicBezTo>
                <a:cubicBezTo>
                  <a:pt x="1257" y="899"/>
                  <a:pt x="1257" y="900"/>
                  <a:pt x="1257" y="901"/>
                </a:cubicBezTo>
                <a:cubicBezTo>
                  <a:pt x="1255" y="900"/>
                  <a:pt x="1255" y="900"/>
                  <a:pt x="1255" y="900"/>
                </a:cubicBezTo>
                <a:cubicBezTo>
                  <a:pt x="1255" y="899"/>
                  <a:pt x="1255" y="899"/>
                  <a:pt x="1254" y="898"/>
                </a:cubicBezTo>
                <a:cubicBezTo>
                  <a:pt x="1255" y="895"/>
                  <a:pt x="1255" y="895"/>
                  <a:pt x="1255" y="895"/>
                </a:cubicBezTo>
                <a:cubicBezTo>
                  <a:pt x="1256" y="896"/>
                  <a:pt x="1256" y="895"/>
                  <a:pt x="1256" y="894"/>
                </a:cubicBezTo>
                <a:cubicBezTo>
                  <a:pt x="1258" y="895"/>
                  <a:pt x="1258" y="895"/>
                  <a:pt x="1258" y="895"/>
                </a:cubicBezTo>
                <a:cubicBezTo>
                  <a:pt x="1258" y="896"/>
                  <a:pt x="1258" y="896"/>
                  <a:pt x="1259" y="896"/>
                </a:cubicBezTo>
                <a:close/>
                <a:moveTo>
                  <a:pt x="1173" y="1080"/>
                </a:moveTo>
                <a:cubicBezTo>
                  <a:pt x="1175" y="1077"/>
                  <a:pt x="1176" y="1077"/>
                  <a:pt x="1178" y="1074"/>
                </a:cubicBezTo>
                <a:cubicBezTo>
                  <a:pt x="1179" y="1077"/>
                  <a:pt x="1175" y="1084"/>
                  <a:pt x="1173" y="1080"/>
                </a:cubicBezTo>
                <a:close/>
                <a:moveTo>
                  <a:pt x="1253" y="914"/>
                </a:moveTo>
                <a:cubicBezTo>
                  <a:pt x="1251" y="914"/>
                  <a:pt x="1251" y="912"/>
                  <a:pt x="1251" y="909"/>
                </a:cubicBezTo>
                <a:cubicBezTo>
                  <a:pt x="1252" y="906"/>
                  <a:pt x="1252" y="903"/>
                  <a:pt x="1253" y="903"/>
                </a:cubicBezTo>
                <a:cubicBezTo>
                  <a:pt x="1255" y="905"/>
                  <a:pt x="1254" y="909"/>
                  <a:pt x="1253" y="914"/>
                </a:cubicBezTo>
                <a:close/>
                <a:moveTo>
                  <a:pt x="1153" y="1107"/>
                </a:moveTo>
                <a:cubicBezTo>
                  <a:pt x="1153" y="1106"/>
                  <a:pt x="1154" y="1104"/>
                  <a:pt x="1156" y="1102"/>
                </a:cubicBezTo>
                <a:cubicBezTo>
                  <a:pt x="1157" y="1100"/>
                  <a:pt x="1159" y="1099"/>
                  <a:pt x="1160" y="1097"/>
                </a:cubicBezTo>
                <a:cubicBezTo>
                  <a:pt x="1163" y="1094"/>
                  <a:pt x="1168" y="1085"/>
                  <a:pt x="1171" y="1086"/>
                </a:cubicBezTo>
                <a:cubicBezTo>
                  <a:pt x="1169" y="1090"/>
                  <a:pt x="1167" y="1093"/>
                  <a:pt x="1164" y="1096"/>
                </a:cubicBezTo>
                <a:cubicBezTo>
                  <a:pt x="1163" y="1098"/>
                  <a:pt x="1160" y="1099"/>
                  <a:pt x="1160" y="1099"/>
                </a:cubicBezTo>
                <a:cubicBezTo>
                  <a:pt x="1160" y="1099"/>
                  <a:pt x="1159" y="1102"/>
                  <a:pt x="1158" y="1105"/>
                </a:cubicBezTo>
                <a:cubicBezTo>
                  <a:pt x="1157" y="1107"/>
                  <a:pt x="1155" y="1109"/>
                  <a:pt x="1153" y="1107"/>
                </a:cubicBezTo>
                <a:close/>
                <a:moveTo>
                  <a:pt x="1243" y="943"/>
                </a:moveTo>
                <a:cubicBezTo>
                  <a:pt x="1242" y="945"/>
                  <a:pt x="1241" y="943"/>
                  <a:pt x="1240" y="943"/>
                </a:cubicBezTo>
                <a:cubicBezTo>
                  <a:pt x="1240" y="943"/>
                  <a:pt x="1238" y="946"/>
                  <a:pt x="1238" y="946"/>
                </a:cubicBezTo>
                <a:cubicBezTo>
                  <a:pt x="1237" y="945"/>
                  <a:pt x="1240" y="939"/>
                  <a:pt x="1238" y="936"/>
                </a:cubicBezTo>
                <a:cubicBezTo>
                  <a:pt x="1240" y="932"/>
                  <a:pt x="1240" y="935"/>
                  <a:pt x="1242" y="936"/>
                </a:cubicBezTo>
                <a:cubicBezTo>
                  <a:pt x="1244" y="933"/>
                  <a:pt x="1241" y="932"/>
                  <a:pt x="1242" y="930"/>
                </a:cubicBezTo>
                <a:cubicBezTo>
                  <a:pt x="1243" y="925"/>
                  <a:pt x="1247" y="924"/>
                  <a:pt x="1247" y="915"/>
                </a:cubicBezTo>
                <a:cubicBezTo>
                  <a:pt x="1248" y="917"/>
                  <a:pt x="1249" y="920"/>
                  <a:pt x="1249" y="922"/>
                </a:cubicBezTo>
                <a:cubicBezTo>
                  <a:pt x="1248" y="925"/>
                  <a:pt x="1246" y="924"/>
                  <a:pt x="1245" y="928"/>
                </a:cubicBezTo>
                <a:cubicBezTo>
                  <a:pt x="1245" y="929"/>
                  <a:pt x="1245" y="931"/>
                  <a:pt x="1245" y="934"/>
                </a:cubicBezTo>
                <a:cubicBezTo>
                  <a:pt x="1244" y="937"/>
                  <a:pt x="1244" y="941"/>
                  <a:pt x="1243" y="943"/>
                </a:cubicBezTo>
                <a:close/>
                <a:moveTo>
                  <a:pt x="1268" y="706"/>
                </a:moveTo>
                <a:cubicBezTo>
                  <a:pt x="1268" y="703"/>
                  <a:pt x="1268" y="700"/>
                  <a:pt x="1267" y="697"/>
                </a:cubicBezTo>
                <a:cubicBezTo>
                  <a:pt x="1269" y="697"/>
                  <a:pt x="1272" y="707"/>
                  <a:pt x="1268" y="706"/>
                </a:cubicBezTo>
                <a:close/>
                <a:moveTo>
                  <a:pt x="1237" y="954"/>
                </a:moveTo>
                <a:cubicBezTo>
                  <a:pt x="1236" y="958"/>
                  <a:pt x="1235" y="960"/>
                  <a:pt x="1233" y="959"/>
                </a:cubicBezTo>
                <a:cubicBezTo>
                  <a:pt x="1234" y="955"/>
                  <a:pt x="1235" y="951"/>
                  <a:pt x="1237" y="954"/>
                </a:cubicBezTo>
                <a:close/>
                <a:moveTo>
                  <a:pt x="1229" y="972"/>
                </a:moveTo>
                <a:cubicBezTo>
                  <a:pt x="1226" y="972"/>
                  <a:pt x="1229" y="967"/>
                  <a:pt x="1230" y="963"/>
                </a:cubicBezTo>
                <a:cubicBezTo>
                  <a:pt x="1233" y="963"/>
                  <a:pt x="1230" y="968"/>
                  <a:pt x="1229" y="972"/>
                </a:cubicBezTo>
                <a:close/>
                <a:moveTo>
                  <a:pt x="1222" y="984"/>
                </a:moveTo>
                <a:cubicBezTo>
                  <a:pt x="1221" y="981"/>
                  <a:pt x="1224" y="976"/>
                  <a:pt x="1226" y="977"/>
                </a:cubicBezTo>
                <a:cubicBezTo>
                  <a:pt x="1227" y="980"/>
                  <a:pt x="1224" y="986"/>
                  <a:pt x="1222" y="984"/>
                </a:cubicBezTo>
                <a:close/>
                <a:moveTo>
                  <a:pt x="1216" y="1000"/>
                </a:moveTo>
                <a:cubicBezTo>
                  <a:pt x="1215" y="1002"/>
                  <a:pt x="1214" y="1002"/>
                  <a:pt x="1213" y="1005"/>
                </a:cubicBezTo>
                <a:cubicBezTo>
                  <a:pt x="1210" y="1004"/>
                  <a:pt x="1212" y="1001"/>
                  <a:pt x="1214" y="997"/>
                </a:cubicBezTo>
                <a:cubicBezTo>
                  <a:pt x="1216" y="997"/>
                  <a:pt x="1216" y="999"/>
                  <a:pt x="1216" y="1000"/>
                </a:cubicBezTo>
                <a:close/>
                <a:moveTo>
                  <a:pt x="1210" y="1012"/>
                </a:moveTo>
                <a:cubicBezTo>
                  <a:pt x="1211" y="1014"/>
                  <a:pt x="1206" y="1016"/>
                  <a:pt x="1205" y="1021"/>
                </a:cubicBezTo>
                <a:cubicBezTo>
                  <a:pt x="1199" y="1018"/>
                  <a:pt x="1207" y="1013"/>
                  <a:pt x="1210" y="1012"/>
                </a:cubicBezTo>
                <a:close/>
                <a:moveTo>
                  <a:pt x="1185" y="1057"/>
                </a:moveTo>
                <a:cubicBezTo>
                  <a:pt x="1184" y="1061"/>
                  <a:pt x="1181" y="1059"/>
                  <a:pt x="1179" y="1061"/>
                </a:cubicBezTo>
                <a:cubicBezTo>
                  <a:pt x="1178" y="1062"/>
                  <a:pt x="1176" y="1066"/>
                  <a:pt x="1175" y="1063"/>
                </a:cubicBezTo>
                <a:cubicBezTo>
                  <a:pt x="1180" y="1058"/>
                  <a:pt x="1179" y="1054"/>
                  <a:pt x="1183" y="1051"/>
                </a:cubicBezTo>
                <a:cubicBezTo>
                  <a:pt x="1185" y="1052"/>
                  <a:pt x="1182" y="1057"/>
                  <a:pt x="1185" y="1057"/>
                </a:cubicBezTo>
                <a:close/>
                <a:moveTo>
                  <a:pt x="1266" y="779"/>
                </a:moveTo>
                <a:cubicBezTo>
                  <a:pt x="1264" y="765"/>
                  <a:pt x="1272" y="775"/>
                  <a:pt x="1266" y="779"/>
                </a:cubicBezTo>
                <a:close/>
                <a:moveTo>
                  <a:pt x="1203" y="1023"/>
                </a:moveTo>
                <a:cubicBezTo>
                  <a:pt x="1201" y="1027"/>
                  <a:pt x="1199" y="1031"/>
                  <a:pt x="1197" y="1034"/>
                </a:cubicBezTo>
                <a:cubicBezTo>
                  <a:pt x="1194" y="1032"/>
                  <a:pt x="1199" y="1021"/>
                  <a:pt x="1203" y="1023"/>
                </a:cubicBezTo>
                <a:close/>
                <a:moveTo>
                  <a:pt x="1192" y="1043"/>
                </a:moveTo>
                <a:cubicBezTo>
                  <a:pt x="1188" y="1048"/>
                  <a:pt x="1188" y="1048"/>
                  <a:pt x="1188" y="1048"/>
                </a:cubicBezTo>
                <a:cubicBezTo>
                  <a:pt x="1185" y="1048"/>
                  <a:pt x="1189" y="1039"/>
                  <a:pt x="1192" y="1043"/>
                </a:cubicBezTo>
                <a:close/>
                <a:moveTo>
                  <a:pt x="1133" y="1123"/>
                </a:moveTo>
                <a:cubicBezTo>
                  <a:pt x="1130" y="1125"/>
                  <a:pt x="1129" y="1123"/>
                  <a:pt x="1131" y="1120"/>
                </a:cubicBezTo>
                <a:cubicBezTo>
                  <a:pt x="1132" y="1117"/>
                  <a:pt x="1135" y="1113"/>
                  <a:pt x="1137" y="1112"/>
                </a:cubicBezTo>
                <a:cubicBezTo>
                  <a:pt x="1137" y="1116"/>
                  <a:pt x="1133" y="1120"/>
                  <a:pt x="1133" y="1123"/>
                </a:cubicBezTo>
                <a:close/>
                <a:moveTo>
                  <a:pt x="1126" y="1128"/>
                </a:moveTo>
                <a:cubicBezTo>
                  <a:pt x="1124" y="1131"/>
                  <a:pt x="1122" y="1133"/>
                  <a:pt x="1120" y="1134"/>
                </a:cubicBezTo>
                <a:cubicBezTo>
                  <a:pt x="1119" y="1132"/>
                  <a:pt x="1125" y="1124"/>
                  <a:pt x="1126" y="1128"/>
                </a:cubicBezTo>
                <a:close/>
                <a:moveTo>
                  <a:pt x="1198" y="1019"/>
                </a:moveTo>
                <a:cubicBezTo>
                  <a:pt x="1198" y="1017"/>
                  <a:pt x="1197" y="1012"/>
                  <a:pt x="1200" y="1010"/>
                </a:cubicBezTo>
                <a:cubicBezTo>
                  <a:pt x="1203" y="1011"/>
                  <a:pt x="1201" y="1017"/>
                  <a:pt x="1198" y="1019"/>
                </a:cubicBezTo>
                <a:close/>
                <a:moveTo>
                  <a:pt x="1193" y="1028"/>
                </a:moveTo>
                <a:cubicBezTo>
                  <a:pt x="1189" y="1028"/>
                  <a:pt x="1193" y="1018"/>
                  <a:pt x="1197" y="1022"/>
                </a:cubicBezTo>
                <a:cubicBezTo>
                  <a:pt x="1197" y="1024"/>
                  <a:pt x="1195" y="1027"/>
                  <a:pt x="1193" y="1028"/>
                </a:cubicBezTo>
                <a:close/>
                <a:moveTo>
                  <a:pt x="1189" y="1033"/>
                </a:moveTo>
                <a:cubicBezTo>
                  <a:pt x="1189" y="1032"/>
                  <a:pt x="1191" y="1032"/>
                  <a:pt x="1191" y="1032"/>
                </a:cubicBezTo>
                <a:cubicBezTo>
                  <a:pt x="1191" y="1033"/>
                  <a:pt x="1188" y="1034"/>
                  <a:pt x="1188" y="1034"/>
                </a:cubicBezTo>
                <a:cubicBezTo>
                  <a:pt x="1186" y="1037"/>
                  <a:pt x="1184" y="1045"/>
                  <a:pt x="1180" y="1047"/>
                </a:cubicBezTo>
                <a:cubicBezTo>
                  <a:pt x="1176" y="1045"/>
                  <a:pt x="1182" y="1037"/>
                  <a:pt x="1186" y="1031"/>
                </a:cubicBezTo>
                <a:cubicBezTo>
                  <a:pt x="1188" y="1030"/>
                  <a:pt x="1186" y="1036"/>
                  <a:pt x="1189" y="1033"/>
                </a:cubicBezTo>
                <a:close/>
                <a:moveTo>
                  <a:pt x="1246" y="884"/>
                </a:moveTo>
                <a:cubicBezTo>
                  <a:pt x="1243" y="880"/>
                  <a:pt x="1249" y="873"/>
                  <a:pt x="1249" y="865"/>
                </a:cubicBezTo>
                <a:cubicBezTo>
                  <a:pt x="1251" y="866"/>
                  <a:pt x="1250" y="870"/>
                  <a:pt x="1249" y="873"/>
                </a:cubicBezTo>
                <a:cubicBezTo>
                  <a:pt x="1249" y="875"/>
                  <a:pt x="1248" y="877"/>
                  <a:pt x="1248" y="879"/>
                </a:cubicBezTo>
                <a:cubicBezTo>
                  <a:pt x="1247" y="881"/>
                  <a:pt x="1246" y="882"/>
                  <a:pt x="1246" y="884"/>
                </a:cubicBezTo>
                <a:close/>
                <a:moveTo>
                  <a:pt x="1068" y="1181"/>
                </a:moveTo>
                <a:cubicBezTo>
                  <a:pt x="1066" y="1184"/>
                  <a:pt x="1065" y="1183"/>
                  <a:pt x="1063" y="1184"/>
                </a:cubicBezTo>
                <a:cubicBezTo>
                  <a:pt x="1062" y="1183"/>
                  <a:pt x="1064" y="1181"/>
                  <a:pt x="1067" y="1179"/>
                </a:cubicBezTo>
                <a:lnTo>
                  <a:pt x="1068" y="1181"/>
                </a:lnTo>
                <a:close/>
                <a:moveTo>
                  <a:pt x="1041" y="1200"/>
                </a:moveTo>
                <a:cubicBezTo>
                  <a:pt x="1042" y="1198"/>
                  <a:pt x="1048" y="1194"/>
                  <a:pt x="1049" y="1196"/>
                </a:cubicBezTo>
                <a:cubicBezTo>
                  <a:pt x="1048" y="1198"/>
                  <a:pt x="1042" y="1202"/>
                  <a:pt x="1041" y="1200"/>
                </a:cubicBezTo>
                <a:close/>
                <a:moveTo>
                  <a:pt x="1014" y="1223"/>
                </a:moveTo>
                <a:cubicBezTo>
                  <a:pt x="1009" y="1226"/>
                  <a:pt x="1005" y="1226"/>
                  <a:pt x="1000" y="1227"/>
                </a:cubicBezTo>
                <a:cubicBezTo>
                  <a:pt x="1001" y="1225"/>
                  <a:pt x="1004" y="1223"/>
                  <a:pt x="1007" y="1222"/>
                </a:cubicBezTo>
                <a:cubicBezTo>
                  <a:pt x="1010" y="1221"/>
                  <a:pt x="1013" y="1221"/>
                  <a:pt x="1014" y="1223"/>
                </a:cubicBezTo>
                <a:close/>
                <a:moveTo>
                  <a:pt x="974" y="1244"/>
                </a:moveTo>
                <a:cubicBezTo>
                  <a:pt x="971" y="1244"/>
                  <a:pt x="968" y="1245"/>
                  <a:pt x="964" y="1248"/>
                </a:cubicBezTo>
                <a:cubicBezTo>
                  <a:pt x="962" y="1243"/>
                  <a:pt x="972" y="1242"/>
                  <a:pt x="977" y="1238"/>
                </a:cubicBezTo>
                <a:cubicBezTo>
                  <a:pt x="976" y="1240"/>
                  <a:pt x="973" y="1242"/>
                  <a:pt x="974" y="1244"/>
                </a:cubicBezTo>
                <a:close/>
                <a:moveTo>
                  <a:pt x="1207" y="989"/>
                </a:moveTo>
                <a:cubicBezTo>
                  <a:pt x="1206" y="992"/>
                  <a:pt x="1204" y="994"/>
                  <a:pt x="1202" y="993"/>
                </a:cubicBezTo>
                <a:cubicBezTo>
                  <a:pt x="1204" y="989"/>
                  <a:pt x="1205" y="986"/>
                  <a:pt x="1207" y="989"/>
                </a:cubicBezTo>
                <a:close/>
                <a:moveTo>
                  <a:pt x="925" y="1263"/>
                </a:moveTo>
                <a:cubicBezTo>
                  <a:pt x="927" y="1261"/>
                  <a:pt x="929" y="1260"/>
                  <a:pt x="933" y="1258"/>
                </a:cubicBezTo>
                <a:cubicBezTo>
                  <a:pt x="934" y="1259"/>
                  <a:pt x="935" y="1259"/>
                  <a:pt x="935" y="1260"/>
                </a:cubicBezTo>
                <a:cubicBezTo>
                  <a:pt x="933" y="1263"/>
                  <a:pt x="928" y="1263"/>
                  <a:pt x="925" y="1263"/>
                </a:cubicBezTo>
                <a:close/>
                <a:moveTo>
                  <a:pt x="923" y="1266"/>
                </a:moveTo>
                <a:cubicBezTo>
                  <a:pt x="919" y="1268"/>
                  <a:pt x="918" y="1267"/>
                  <a:pt x="915" y="1268"/>
                </a:cubicBezTo>
                <a:cubicBezTo>
                  <a:pt x="915" y="1266"/>
                  <a:pt x="924" y="1263"/>
                  <a:pt x="923" y="1266"/>
                </a:cubicBezTo>
                <a:close/>
                <a:moveTo>
                  <a:pt x="882" y="1281"/>
                </a:moveTo>
                <a:cubicBezTo>
                  <a:pt x="877" y="1283"/>
                  <a:pt x="872" y="1285"/>
                  <a:pt x="872" y="1282"/>
                </a:cubicBezTo>
                <a:cubicBezTo>
                  <a:pt x="876" y="1279"/>
                  <a:pt x="881" y="1277"/>
                  <a:pt x="882" y="1281"/>
                </a:cubicBezTo>
                <a:close/>
                <a:moveTo>
                  <a:pt x="773" y="1302"/>
                </a:moveTo>
                <a:cubicBezTo>
                  <a:pt x="765" y="1309"/>
                  <a:pt x="760" y="1298"/>
                  <a:pt x="773" y="1302"/>
                </a:cubicBezTo>
                <a:close/>
                <a:moveTo>
                  <a:pt x="752" y="1306"/>
                </a:moveTo>
                <a:cubicBezTo>
                  <a:pt x="749" y="1307"/>
                  <a:pt x="747" y="1306"/>
                  <a:pt x="746" y="1305"/>
                </a:cubicBezTo>
                <a:cubicBezTo>
                  <a:pt x="744" y="1304"/>
                  <a:pt x="744" y="1303"/>
                  <a:pt x="743" y="1301"/>
                </a:cubicBezTo>
                <a:cubicBezTo>
                  <a:pt x="751" y="1300"/>
                  <a:pt x="752" y="1302"/>
                  <a:pt x="752" y="1306"/>
                </a:cubicBezTo>
                <a:close/>
                <a:moveTo>
                  <a:pt x="811" y="1297"/>
                </a:moveTo>
                <a:cubicBezTo>
                  <a:pt x="809" y="1294"/>
                  <a:pt x="812" y="1292"/>
                  <a:pt x="817" y="1292"/>
                </a:cubicBezTo>
                <a:cubicBezTo>
                  <a:pt x="819" y="1295"/>
                  <a:pt x="815" y="1296"/>
                  <a:pt x="811" y="1297"/>
                </a:cubicBezTo>
                <a:close/>
                <a:moveTo>
                  <a:pt x="718" y="1306"/>
                </a:moveTo>
                <a:cubicBezTo>
                  <a:pt x="715" y="1306"/>
                  <a:pt x="711" y="1306"/>
                  <a:pt x="709" y="1305"/>
                </a:cubicBezTo>
                <a:cubicBezTo>
                  <a:pt x="709" y="1303"/>
                  <a:pt x="721" y="1302"/>
                  <a:pt x="718" y="1306"/>
                </a:cubicBezTo>
                <a:close/>
                <a:moveTo>
                  <a:pt x="650" y="1301"/>
                </a:moveTo>
                <a:cubicBezTo>
                  <a:pt x="648" y="1302"/>
                  <a:pt x="636" y="1301"/>
                  <a:pt x="638" y="1298"/>
                </a:cubicBezTo>
                <a:cubicBezTo>
                  <a:pt x="644" y="1298"/>
                  <a:pt x="647" y="1299"/>
                  <a:pt x="650" y="1301"/>
                </a:cubicBezTo>
                <a:close/>
                <a:moveTo>
                  <a:pt x="626" y="1299"/>
                </a:moveTo>
                <a:cubicBezTo>
                  <a:pt x="622" y="1298"/>
                  <a:pt x="619" y="1298"/>
                  <a:pt x="619" y="1295"/>
                </a:cubicBezTo>
                <a:cubicBezTo>
                  <a:pt x="622" y="1296"/>
                  <a:pt x="623" y="1295"/>
                  <a:pt x="625" y="1295"/>
                </a:cubicBezTo>
                <a:cubicBezTo>
                  <a:pt x="626" y="1296"/>
                  <a:pt x="627" y="1297"/>
                  <a:pt x="626" y="1299"/>
                </a:cubicBezTo>
                <a:close/>
                <a:moveTo>
                  <a:pt x="605" y="1292"/>
                </a:moveTo>
                <a:cubicBezTo>
                  <a:pt x="610" y="1292"/>
                  <a:pt x="611" y="1294"/>
                  <a:pt x="613" y="1295"/>
                </a:cubicBezTo>
                <a:cubicBezTo>
                  <a:pt x="611" y="1297"/>
                  <a:pt x="602" y="1296"/>
                  <a:pt x="605" y="1292"/>
                </a:cubicBezTo>
                <a:close/>
                <a:moveTo>
                  <a:pt x="504" y="1262"/>
                </a:moveTo>
                <a:cubicBezTo>
                  <a:pt x="504" y="1261"/>
                  <a:pt x="505" y="1261"/>
                  <a:pt x="506" y="1260"/>
                </a:cubicBezTo>
                <a:cubicBezTo>
                  <a:pt x="515" y="1265"/>
                  <a:pt x="524" y="1265"/>
                  <a:pt x="525" y="1271"/>
                </a:cubicBezTo>
                <a:cubicBezTo>
                  <a:pt x="522" y="1273"/>
                  <a:pt x="523" y="1270"/>
                  <a:pt x="521" y="1269"/>
                </a:cubicBezTo>
                <a:cubicBezTo>
                  <a:pt x="518" y="1268"/>
                  <a:pt x="515" y="1267"/>
                  <a:pt x="512" y="1266"/>
                </a:cubicBezTo>
                <a:cubicBezTo>
                  <a:pt x="509" y="1265"/>
                  <a:pt x="506" y="1263"/>
                  <a:pt x="504" y="1262"/>
                </a:cubicBezTo>
                <a:close/>
                <a:moveTo>
                  <a:pt x="372" y="1187"/>
                </a:moveTo>
                <a:cubicBezTo>
                  <a:pt x="368" y="1183"/>
                  <a:pt x="373" y="1184"/>
                  <a:pt x="375" y="1184"/>
                </a:cubicBezTo>
                <a:cubicBezTo>
                  <a:pt x="377" y="1187"/>
                  <a:pt x="383" y="1191"/>
                  <a:pt x="382" y="1194"/>
                </a:cubicBezTo>
                <a:cubicBezTo>
                  <a:pt x="376" y="1191"/>
                  <a:pt x="375" y="1185"/>
                  <a:pt x="372" y="1187"/>
                </a:cubicBezTo>
                <a:close/>
                <a:moveTo>
                  <a:pt x="354" y="1172"/>
                </a:moveTo>
                <a:cubicBezTo>
                  <a:pt x="356" y="1169"/>
                  <a:pt x="369" y="1179"/>
                  <a:pt x="367" y="1182"/>
                </a:cubicBezTo>
                <a:cubicBezTo>
                  <a:pt x="361" y="1178"/>
                  <a:pt x="360" y="1177"/>
                  <a:pt x="354" y="1172"/>
                </a:cubicBezTo>
                <a:close/>
                <a:moveTo>
                  <a:pt x="1152" y="1057"/>
                </a:moveTo>
                <a:cubicBezTo>
                  <a:pt x="1152" y="1054"/>
                  <a:pt x="1154" y="1052"/>
                  <a:pt x="1156" y="1049"/>
                </a:cubicBezTo>
                <a:cubicBezTo>
                  <a:pt x="1158" y="1051"/>
                  <a:pt x="1154" y="1056"/>
                  <a:pt x="1152" y="1057"/>
                </a:cubicBezTo>
                <a:close/>
                <a:moveTo>
                  <a:pt x="944" y="1208"/>
                </a:moveTo>
                <a:cubicBezTo>
                  <a:pt x="944" y="1210"/>
                  <a:pt x="938" y="1212"/>
                  <a:pt x="935" y="1214"/>
                </a:cubicBezTo>
                <a:cubicBezTo>
                  <a:pt x="933" y="1212"/>
                  <a:pt x="936" y="1212"/>
                  <a:pt x="936" y="1212"/>
                </a:cubicBezTo>
                <a:cubicBezTo>
                  <a:pt x="937" y="1211"/>
                  <a:pt x="940" y="1207"/>
                  <a:pt x="944" y="1208"/>
                </a:cubicBezTo>
                <a:close/>
              </a:path>
            </a:pathLst>
          </a:custGeom>
          <a:solidFill>
            <a:srgbClr val="161616"/>
          </a:solidFill>
          <a:ln>
            <a:noFill/>
          </a:ln>
        </p:spPr>
        <p:txBody>
          <a:bodyPr vert="horz" wrap="square" lIns="121904" tIns="60952" rIns="121904" bIns="60952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 dirty="0"/>
          </a:p>
        </p:txBody>
      </p:sp>
      <p:sp>
        <p:nvSpPr>
          <p:cNvPr id="58" name="文本框 5">
            <a:extLst>
              <a:ext uri="{FF2B5EF4-FFF2-40B4-BE49-F238E27FC236}">
                <a16:creationId xmlns:a16="http://schemas.microsoft.com/office/drawing/2014/main" id="{2FA77EB1-C400-4A21-8647-5D3BE8E8C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8963" y="3061294"/>
            <a:ext cx="2654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 dirty="0">
                <a:latin typeface="楷体" panose="02010609060101010101" charset="-122"/>
                <a:ea typeface="楷体" panose="02010609060101010101" charset="-122"/>
              </a:rPr>
              <a:t>二</a:t>
            </a:r>
          </a:p>
        </p:txBody>
      </p:sp>
      <p:sp>
        <p:nvSpPr>
          <p:cNvPr id="62" name="文本框 5">
            <a:extLst>
              <a:ext uri="{FF2B5EF4-FFF2-40B4-BE49-F238E27FC236}">
                <a16:creationId xmlns:a16="http://schemas.microsoft.com/office/drawing/2014/main" id="{B447DF61-29D3-4426-B3EA-5AFD1FAB3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8963" y="4177597"/>
            <a:ext cx="2654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 dirty="0">
                <a:latin typeface="楷体" panose="02010609060101010101" charset="-122"/>
                <a:ea typeface="楷体" panose="02010609060101010101" charset="-122"/>
              </a:rPr>
              <a:t>三</a:t>
            </a:r>
          </a:p>
        </p:txBody>
      </p:sp>
      <p:sp>
        <p:nvSpPr>
          <p:cNvPr id="29" name="文本框 5">
            <a:extLst>
              <a:ext uri="{FF2B5EF4-FFF2-40B4-BE49-F238E27FC236}">
                <a16:creationId xmlns:a16="http://schemas.microsoft.com/office/drawing/2014/main" id="{405A6F81-1336-46CC-8936-52C24EF50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2704" y="1956203"/>
            <a:ext cx="2654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 dirty="0">
                <a:latin typeface="楷体" panose="02010609060101010101" charset="-122"/>
                <a:ea typeface="楷体" panose="02010609060101010101" charset="-122"/>
              </a:rPr>
              <a:t>一</a:t>
            </a:r>
          </a:p>
        </p:txBody>
      </p:sp>
      <p:pic>
        <p:nvPicPr>
          <p:cNvPr id="32" name="图片 28" descr="C_108.jpg">
            <a:extLst>
              <a:ext uri="{FF2B5EF4-FFF2-40B4-BE49-F238E27FC236}">
                <a16:creationId xmlns:a16="http://schemas.microsoft.com/office/drawing/2014/main" id="{3859CF48-C5C4-476B-BA1E-7058FE9220C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5204" y="3411286"/>
            <a:ext cx="4946998" cy="151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图片 28" descr="C_108.jpg">
            <a:extLst>
              <a:ext uri="{FF2B5EF4-FFF2-40B4-BE49-F238E27FC236}">
                <a16:creationId xmlns:a16="http://schemas.microsoft.com/office/drawing/2014/main" id="{296ABF08-9589-4A1C-8410-2DE2C15AB35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9353" y="2255018"/>
            <a:ext cx="4946998" cy="151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818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CAC5F305-A64A-4827-AD89-BF234E75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0954">
            <a:off x="4960189" y="998246"/>
            <a:ext cx="2107851" cy="2256391"/>
          </a:xfrm>
          <a:prstGeom prst="rect">
            <a:avLst/>
          </a:prstGeom>
        </p:spPr>
      </p:pic>
      <p:pic>
        <p:nvPicPr>
          <p:cNvPr id="40" name="图片 28" descr="C_108.jpg">
            <a:extLst>
              <a:ext uri="{FF2B5EF4-FFF2-40B4-BE49-F238E27FC236}">
                <a16:creationId xmlns:a16="http://schemas.microsoft.com/office/drawing/2014/main" id="{419EEDA6-11C8-4545-952B-6F6D287562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8437" y="4740672"/>
            <a:ext cx="10740363" cy="17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图片 5">
            <a:extLst>
              <a:ext uri="{FF2B5EF4-FFF2-40B4-BE49-F238E27FC236}">
                <a16:creationId xmlns:a16="http://schemas.microsoft.com/office/drawing/2014/main" id="{6E41001B-744E-4004-ABBC-09D7A03F0854}"/>
              </a:ext>
            </a:extLst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894" y="205480"/>
            <a:ext cx="1383656" cy="103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图片 28" descr="C_108.jpg">
            <a:extLst>
              <a:ext uri="{FF2B5EF4-FFF2-40B4-BE49-F238E27FC236}">
                <a16:creationId xmlns:a16="http://schemas.microsoft.com/office/drawing/2014/main" id="{9D2F4138-8192-41EE-B89B-B247E08DB5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567495" y="4758711"/>
            <a:ext cx="9608503" cy="17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E551EE-FA37-4FF4-9C10-C35BFC92CB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081" y="5289397"/>
            <a:ext cx="2105734" cy="107077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D4BA262-7E83-4554-94ED-E50874B662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460" y="5631955"/>
            <a:ext cx="1238791" cy="629929"/>
          </a:xfrm>
          <a:prstGeom prst="rect">
            <a:avLst/>
          </a:prstGeom>
        </p:spPr>
      </p:pic>
      <p:sp>
        <p:nvSpPr>
          <p:cNvPr id="47" name="文本框 5">
            <a:extLst>
              <a:ext uri="{FF2B5EF4-FFF2-40B4-BE49-F238E27FC236}">
                <a16:creationId xmlns:a16="http://schemas.microsoft.com/office/drawing/2014/main" id="{2616489D-4E90-4AD7-84E7-9965A44F3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7686" y="1818988"/>
            <a:ext cx="10675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6000" b="1" dirty="0">
                <a:latin typeface="楷体" panose="02010609060101010101" charset="-122"/>
                <a:ea typeface="楷体" panose="02010609060101010101" charset="-122"/>
              </a:rPr>
              <a:t>一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5C2CCC31-DE5A-4997-B100-5A39570B1890}"/>
              </a:ext>
            </a:extLst>
          </p:cNvPr>
          <p:cNvSpPr/>
          <p:nvPr/>
        </p:nvSpPr>
        <p:spPr bwMode="auto">
          <a:xfrm>
            <a:off x="1764216" y="3842234"/>
            <a:ext cx="8970678" cy="98420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The Difference between Passive and Active Voice</a:t>
            </a:r>
            <a:endParaRPr lang="zh-CN" altLang="en-US" sz="32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7585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637FC0F-ABEA-4609-B1C4-24C9D6FC6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8462"/>
            <a:ext cx="12183289" cy="1260347"/>
          </a:xfrm>
          <a:prstGeom prst="rect">
            <a:avLst/>
          </a:prstGeom>
        </p:spPr>
      </p:pic>
      <p:sp>
        <p:nvSpPr>
          <p:cNvPr id="5" name="文本框 5">
            <a:extLst>
              <a:ext uri="{FF2B5EF4-FFF2-40B4-BE49-F238E27FC236}">
                <a16:creationId xmlns:a16="http://schemas.microsoft.com/office/drawing/2014/main" id="{F8A0D107-9071-42E7-A17D-98C6E889D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20" y="95553"/>
            <a:ext cx="13770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DOI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7ADA9AFE-0CBE-41E6-8270-14731CA8A5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801" y="5838037"/>
            <a:ext cx="2105734" cy="107077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D3C4F4D-805D-4B8D-8C4C-09E0271033CA}"/>
              </a:ext>
            </a:extLst>
          </p:cNvPr>
          <p:cNvSpPr txBox="1"/>
          <p:nvPr/>
        </p:nvSpPr>
        <p:spPr>
          <a:xfrm>
            <a:off x="1776586" y="1321210"/>
            <a:ext cx="8018577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zh-CN" sz="1800" kern="100" dirty="0">
                <a:solidFill>
                  <a:srgbClr val="7A7A7A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voice shows the relationship between subject and predicate. It can be divided into active voice and passive voice{syntactic pa</a:t>
            </a:r>
            <a:r>
              <a:rPr lang="en-US" altLang="zh-CN" kern="100" dirty="0">
                <a:solidFill>
                  <a:srgbClr val="7A7A7A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ssive BE+V(past participle)</a:t>
            </a:r>
            <a:r>
              <a:rPr lang="en-US" altLang="zh-CN" sz="1800" kern="100" dirty="0">
                <a:solidFill>
                  <a:srgbClr val="7A7A7A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}</a:t>
            </a:r>
            <a:r>
              <a:rPr lang="en-US" altLang="zh-CN" kern="100" dirty="0">
                <a:solidFill>
                  <a:srgbClr val="7A7A7A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1800" kern="100" dirty="0">
              <a:solidFill>
                <a:srgbClr val="7A7A7A"/>
              </a:solidFill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24D2E2B-9170-4EA4-80E6-C95279D38C7F}"/>
              </a:ext>
            </a:extLst>
          </p:cNvPr>
          <p:cNvSpPr txBox="1"/>
          <p:nvPr/>
        </p:nvSpPr>
        <p:spPr>
          <a:xfrm>
            <a:off x="1776587" y="4207800"/>
            <a:ext cx="7826050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zh-CN" sz="1800" kern="100" dirty="0">
                <a:solidFill>
                  <a:srgbClr val="7A7A7A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 the active voice, the subject is the agent </a:t>
            </a:r>
            <a:r>
              <a:rPr lang="en-US" altLang="zh-CN" sz="1400" kern="100" dirty="0">
                <a:solidFill>
                  <a:srgbClr val="7A7A7A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1400" kern="100" dirty="0">
                <a:solidFill>
                  <a:srgbClr val="7A7A7A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施事</a:t>
            </a:r>
            <a:r>
              <a:rPr lang="en-US" altLang="zh-CN" sz="1400" kern="100" dirty="0">
                <a:solidFill>
                  <a:srgbClr val="7A7A7A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en-US" altLang="zh-CN" sz="1800" kern="100" dirty="0">
                <a:solidFill>
                  <a:srgbClr val="7A7A7A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of an action. The action itself is accentuated in the whole sentence. </a:t>
            </a:r>
            <a:endParaRPr lang="zh-CN" altLang="zh-CN" sz="1800" kern="100" dirty="0">
              <a:solidFill>
                <a:srgbClr val="7A7A7A"/>
              </a:solidFill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1A4883F-AD26-47F1-952E-515DE538941B}"/>
              </a:ext>
            </a:extLst>
          </p:cNvPr>
          <p:cNvSpPr txBox="1"/>
          <p:nvPr/>
        </p:nvSpPr>
        <p:spPr>
          <a:xfrm>
            <a:off x="1776587" y="2531324"/>
            <a:ext cx="7826050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zh-CN" sz="1800" kern="100" dirty="0">
                <a:solidFill>
                  <a:srgbClr val="7A7A7A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 the passive voice, the subject is the patient</a:t>
            </a:r>
            <a:r>
              <a:rPr lang="en-US" altLang="zh-CN" sz="1400" kern="100" dirty="0">
                <a:solidFill>
                  <a:srgbClr val="7A7A7A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1400" kern="100" dirty="0">
                <a:solidFill>
                  <a:srgbClr val="7A7A7A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受事</a:t>
            </a:r>
            <a:r>
              <a:rPr lang="en-US" altLang="zh-CN" sz="1400" kern="100" dirty="0">
                <a:solidFill>
                  <a:srgbClr val="7A7A7A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en-US" altLang="zh-CN" sz="1800" kern="100" dirty="0">
                <a:solidFill>
                  <a:srgbClr val="7A7A7A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of an action. The sentence places its emphasis on the state after an action is completed. The passive voice is </a:t>
            </a:r>
            <a:r>
              <a:rPr lang="en-US" altLang="zh-CN" kern="100" dirty="0">
                <a:solidFill>
                  <a:srgbClr val="7A7A7A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commonly used </a:t>
            </a:r>
            <a:r>
              <a:rPr lang="en-US" altLang="zh-CN" sz="1800" kern="100" dirty="0">
                <a:solidFill>
                  <a:srgbClr val="7A7A7A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 English.</a:t>
            </a:r>
          </a:p>
        </p:txBody>
      </p:sp>
    </p:spTree>
    <p:extLst>
      <p:ext uri="{BB962C8B-B14F-4D97-AF65-F5344CB8AC3E}">
        <p14:creationId xmlns:p14="http://schemas.microsoft.com/office/powerpoint/2010/main" val="109212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CAC5F305-A64A-4827-AD89-BF234E75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0954">
            <a:off x="4960189" y="998246"/>
            <a:ext cx="2107851" cy="2256391"/>
          </a:xfrm>
          <a:prstGeom prst="rect">
            <a:avLst/>
          </a:prstGeom>
        </p:spPr>
      </p:pic>
      <p:pic>
        <p:nvPicPr>
          <p:cNvPr id="40" name="图片 28" descr="C_108.jpg">
            <a:extLst>
              <a:ext uri="{FF2B5EF4-FFF2-40B4-BE49-F238E27FC236}">
                <a16:creationId xmlns:a16="http://schemas.microsoft.com/office/drawing/2014/main" id="{419EEDA6-11C8-4545-952B-6F6D287562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8437" y="4740672"/>
            <a:ext cx="10740363" cy="17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图片 5">
            <a:extLst>
              <a:ext uri="{FF2B5EF4-FFF2-40B4-BE49-F238E27FC236}">
                <a16:creationId xmlns:a16="http://schemas.microsoft.com/office/drawing/2014/main" id="{6E41001B-744E-4004-ABBC-09D7A03F0854}"/>
              </a:ext>
            </a:extLst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894" y="205480"/>
            <a:ext cx="1383656" cy="103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图片 28" descr="C_108.jpg">
            <a:extLst>
              <a:ext uri="{FF2B5EF4-FFF2-40B4-BE49-F238E27FC236}">
                <a16:creationId xmlns:a16="http://schemas.microsoft.com/office/drawing/2014/main" id="{9D2F4138-8192-41EE-B89B-B247E08DB5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567495" y="4758711"/>
            <a:ext cx="9608503" cy="17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E551EE-FA37-4FF4-9C10-C35BFC92CB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081" y="5289397"/>
            <a:ext cx="2105734" cy="107077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D4BA262-7E83-4554-94ED-E50874B662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460" y="5631955"/>
            <a:ext cx="1238791" cy="629929"/>
          </a:xfrm>
          <a:prstGeom prst="rect">
            <a:avLst/>
          </a:prstGeom>
        </p:spPr>
      </p:pic>
      <p:sp>
        <p:nvSpPr>
          <p:cNvPr id="47" name="文本框 5">
            <a:extLst>
              <a:ext uri="{FF2B5EF4-FFF2-40B4-BE49-F238E27FC236}">
                <a16:creationId xmlns:a16="http://schemas.microsoft.com/office/drawing/2014/main" id="{2616489D-4E90-4AD7-84E7-9965A44F3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7686" y="1818988"/>
            <a:ext cx="10675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6000" b="1" dirty="0">
                <a:latin typeface="楷体" panose="02010609060101010101" charset="-122"/>
                <a:ea typeface="楷体" panose="02010609060101010101" charset="-122"/>
              </a:rPr>
              <a:t>二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5C2CCC31-DE5A-4997-B100-5A39570B1890}"/>
              </a:ext>
            </a:extLst>
          </p:cNvPr>
          <p:cNvSpPr/>
          <p:nvPr/>
        </p:nvSpPr>
        <p:spPr bwMode="auto">
          <a:xfrm>
            <a:off x="2337979" y="3860273"/>
            <a:ext cx="7867797" cy="98420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Contrastive Analysis of Passive Voice(C-E)</a:t>
            </a:r>
            <a:endParaRPr lang="zh-CN" altLang="en-US" sz="32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8526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9773E50-A2B9-4182-ACA1-7CE662262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8462"/>
            <a:ext cx="12183289" cy="126034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C165A51-6D99-4334-B108-D9F87D71BEED}"/>
              </a:ext>
            </a:extLst>
          </p:cNvPr>
          <p:cNvSpPr txBox="1"/>
          <p:nvPr/>
        </p:nvSpPr>
        <p:spPr>
          <a:xfrm>
            <a:off x="952249" y="1202606"/>
            <a:ext cx="9042402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There is no need to identify the agent or the agent can’t be identified.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7A7A7A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205890C-8D2C-48EA-B478-49B49BE7EC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801" y="5838037"/>
            <a:ext cx="2105734" cy="10707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DCA81D9-743B-4E91-A55E-6570612F95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9" y="184044"/>
            <a:ext cx="621567" cy="585359"/>
          </a:xfrm>
          <a:prstGeom prst="rect">
            <a:avLst/>
          </a:prstGeom>
        </p:spPr>
      </p:pic>
      <p:sp>
        <p:nvSpPr>
          <p:cNvPr id="12" name="减号 11">
            <a:extLst>
              <a:ext uri="{FF2B5EF4-FFF2-40B4-BE49-F238E27FC236}">
                <a16:creationId xmlns:a16="http://schemas.microsoft.com/office/drawing/2014/main" id="{22E62A4B-6B01-4309-AC91-0383D5741567}"/>
              </a:ext>
            </a:extLst>
          </p:cNvPr>
          <p:cNvSpPr/>
          <p:nvPr/>
        </p:nvSpPr>
        <p:spPr>
          <a:xfrm>
            <a:off x="817798" y="-588862"/>
            <a:ext cx="45719" cy="2208112"/>
          </a:xfrm>
          <a:prstGeom prst="mathMinus">
            <a:avLst/>
          </a:pr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FBE353F-79BA-4E5E-92E3-C344520D2F25}"/>
              </a:ext>
            </a:extLst>
          </p:cNvPr>
          <p:cNvSpPr txBox="1"/>
          <p:nvPr/>
        </p:nvSpPr>
        <p:spPr>
          <a:xfrm>
            <a:off x="342083" y="245890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2CE3689-7320-4901-9954-D4DE9DDB1FDB}"/>
              </a:ext>
            </a:extLst>
          </p:cNvPr>
          <p:cNvSpPr txBox="1"/>
          <p:nvPr/>
        </p:nvSpPr>
        <p:spPr>
          <a:xfrm>
            <a:off x="863517" y="307738"/>
            <a:ext cx="7168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Causes for </a:t>
            </a:r>
            <a:r>
              <a:rPr kumimoji="0" lang="en-US" altLang="zh-CN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</a:t>
            </a:r>
            <a:r>
              <a:rPr lang="en-US" altLang="zh-CN" sz="2400" kern="100" dirty="0">
                <a:solidFill>
                  <a:srgbClr val="7A7A7A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 prevalence of syntactic passive in English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7A7A7A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C090CDC-0446-45AC-AFD7-52C3AC5E4FDF}"/>
              </a:ext>
            </a:extLst>
          </p:cNvPr>
          <p:cNvSpPr txBox="1"/>
          <p:nvPr/>
        </p:nvSpPr>
        <p:spPr>
          <a:xfrm>
            <a:off x="1575235" y="1814723"/>
            <a:ext cx="9042402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At the party, </a:t>
            </a:r>
            <a:r>
              <a:rPr kumimoji="0" lang="en-US" altLang="zh-CN" sz="1800" b="1" i="0" u="sng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they </a:t>
            </a:r>
            <a:r>
              <a:rPr kumimoji="0" lang="en-US" altLang="zh-CN" sz="1800" b="0" i="0" u="sng" strike="noStrike" kern="1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only serve Sexy Tea.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At the party, </a:t>
            </a:r>
            <a:r>
              <a:rPr kumimoji="0" lang="en-US" altLang="zh-CN" sz="1800" b="0" i="0" u="sng" strike="noStrike" kern="1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only Sexy Tea were served.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B76AD41-AEC5-4FE8-86F6-DF65C8909186}"/>
              </a:ext>
            </a:extLst>
          </p:cNvPr>
          <p:cNvSpPr txBox="1"/>
          <p:nvPr/>
        </p:nvSpPr>
        <p:spPr>
          <a:xfrm>
            <a:off x="2316892" y="2841205"/>
            <a:ext cx="9042402" cy="455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②    The murderer was caught yesterday.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6FB66EC-713A-4171-BAEC-E95A2FFF5965}"/>
              </a:ext>
            </a:extLst>
          </p:cNvPr>
          <p:cNvSpPr txBox="1"/>
          <p:nvPr/>
        </p:nvSpPr>
        <p:spPr>
          <a:xfrm>
            <a:off x="1041708" y="3502780"/>
            <a:ext cx="9042402" cy="455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Syntactic requirements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DB45CC8-F11D-4ACB-84CB-A25EC56B25E8}"/>
              </a:ext>
            </a:extLst>
          </p:cNvPr>
          <p:cNvSpPr txBox="1"/>
          <p:nvPr/>
        </p:nvSpPr>
        <p:spPr>
          <a:xfrm>
            <a:off x="2214255" y="4023649"/>
            <a:ext cx="9042402" cy="455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①     I was astounded that he should fall in love with her.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F03528A-DB8B-4791-9FB7-963A3EDB98F4}"/>
              </a:ext>
            </a:extLst>
          </p:cNvPr>
          <p:cNvSpPr txBox="1"/>
          <p:nvPr/>
        </p:nvSpPr>
        <p:spPr>
          <a:xfrm>
            <a:off x="1572776" y="1873888"/>
            <a:ext cx="744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e.g. 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C76AB2A-DB54-4D4C-B383-74E4911B5DEC}"/>
              </a:ext>
            </a:extLst>
          </p:cNvPr>
          <p:cNvSpPr txBox="1"/>
          <p:nvPr/>
        </p:nvSpPr>
        <p:spPr>
          <a:xfrm>
            <a:off x="1572776" y="4109570"/>
            <a:ext cx="744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e.g. </a:t>
            </a:r>
            <a:endParaRPr lang="zh-CN" altLang="en-US" dirty="0"/>
          </a:p>
        </p:txBody>
      </p:sp>
      <p:sp>
        <p:nvSpPr>
          <p:cNvPr id="4" name="左大括号 3">
            <a:extLst>
              <a:ext uri="{FF2B5EF4-FFF2-40B4-BE49-F238E27FC236}">
                <a16:creationId xmlns:a16="http://schemas.microsoft.com/office/drawing/2014/main" id="{072E6FC0-EE09-4194-B657-A715B95E965F}"/>
              </a:ext>
            </a:extLst>
          </p:cNvPr>
          <p:cNvSpPr/>
          <p:nvPr/>
        </p:nvSpPr>
        <p:spPr>
          <a:xfrm>
            <a:off x="2724539" y="2064779"/>
            <a:ext cx="45719" cy="476428"/>
          </a:xfrm>
          <a:prstGeom prst="leftBrace">
            <a:avLst/>
          </a:prstGeom>
          <a:ln>
            <a:solidFill>
              <a:srgbClr val="7A7A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F7ADDD1-8E09-401F-BF41-C3535F49A732}"/>
              </a:ext>
            </a:extLst>
          </p:cNvPr>
          <p:cNvSpPr txBox="1"/>
          <p:nvPr/>
        </p:nvSpPr>
        <p:spPr>
          <a:xfrm>
            <a:off x="2316892" y="2117077"/>
            <a:ext cx="4076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817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  <p:bldP spid="18" grpId="0"/>
      <p:bldP spid="20" grpId="0"/>
      <p:bldP spid="21" grpId="0"/>
      <p:bldP spid="4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9773E50-A2B9-4182-ACA1-7CE662262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3249"/>
            <a:ext cx="12183289" cy="126034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C165A51-6D99-4334-B108-D9F87D71BEED}"/>
              </a:ext>
            </a:extLst>
          </p:cNvPr>
          <p:cNvSpPr txBox="1"/>
          <p:nvPr/>
        </p:nvSpPr>
        <p:spPr>
          <a:xfrm>
            <a:off x="952249" y="1202606"/>
            <a:ext cx="9042402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b="1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Rhetorical considerations</a:t>
            </a:r>
            <a:endParaRPr lang="zh-CN" altLang="en-US" b="1" dirty="0">
              <a:solidFill>
                <a:srgbClr val="7A7A7A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205890C-8D2C-48EA-B478-49B49BE7EC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801" y="5838037"/>
            <a:ext cx="2105734" cy="10707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DCA81D9-743B-4E91-A55E-6570612F95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9" y="184044"/>
            <a:ext cx="621567" cy="585359"/>
          </a:xfrm>
          <a:prstGeom prst="rect">
            <a:avLst/>
          </a:prstGeom>
        </p:spPr>
      </p:pic>
      <p:sp>
        <p:nvSpPr>
          <p:cNvPr id="12" name="减号 11">
            <a:extLst>
              <a:ext uri="{FF2B5EF4-FFF2-40B4-BE49-F238E27FC236}">
                <a16:creationId xmlns:a16="http://schemas.microsoft.com/office/drawing/2014/main" id="{22E62A4B-6B01-4309-AC91-0383D5741567}"/>
              </a:ext>
            </a:extLst>
          </p:cNvPr>
          <p:cNvSpPr/>
          <p:nvPr/>
        </p:nvSpPr>
        <p:spPr>
          <a:xfrm>
            <a:off x="817798" y="-588862"/>
            <a:ext cx="45719" cy="2208112"/>
          </a:xfrm>
          <a:prstGeom prst="mathMinus">
            <a:avLst/>
          </a:pr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FBE353F-79BA-4E5E-92E3-C344520D2F25}"/>
              </a:ext>
            </a:extLst>
          </p:cNvPr>
          <p:cNvSpPr txBox="1"/>
          <p:nvPr/>
        </p:nvSpPr>
        <p:spPr>
          <a:xfrm>
            <a:off x="342083" y="245890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2CE3689-7320-4901-9954-D4DE9DDB1FDB}"/>
              </a:ext>
            </a:extLst>
          </p:cNvPr>
          <p:cNvSpPr txBox="1"/>
          <p:nvPr/>
        </p:nvSpPr>
        <p:spPr>
          <a:xfrm>
            <a:off x="863517" y="307738"/>
            <a:ext cx="7168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Causes for </a:t>
            </a:r>
            <a:r>
              <a:rPr kumimoji="0" lang="en-US" altLang="zh-CN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</a:t>
            </a:r>
            <a:r>
              <a:rPr lang="en-US" altLang="zh-CN" sz="2400" kern="100" dirty="0">
                <a:solidFill>
                  <a:srgbClr val="7A7A7A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 prevalence </a:t>
            </a:r>
            <a:r>
              <a:rPr lang="en-US" altLang="zh-CN" sz="2400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syntactic passive in English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7A7A7A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C090CDC-0446-45AC-AFD7-52C3AC5E4FDF}"/>
              </a:ext>
            </a:extLst>
          </p:cNvPr>
          <p:cNvSpPr txBox="1"/>
          <p:nvPr/>
        </p:nvSpPr>
        <p:spPr>
          <a:xfrm>
            <a:off x="1575235" y="1730748"/>
            <a:ext cx="9042402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kumimoji="0" lang="en-US" altLang="zh-CN" sz="1800" b="0" i="0" u="none" strike="noStrike" kern="100" cap="none" spc="0" normalizeH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</a:t>
            </a:r>
            <a:r>
              <a:rPr lang="en-US" altLang="zh-CN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many ways to vary the basic English sentence pattern.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zh-CN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The basic English sentence pattern can be varied in many ways.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srgbClr val="7A7A7A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F03528A-DB8B-4791-9FB7-963A3EDB98F4}"/>
              </a:ext>
            </a:extLst>
          </p:cNvPr>
          <p:cNvSpPr txBox="1"/>
          <p:nvPr/>
        </p:nvSpPr>
        <p:spPr>
          <a:xfrm>
            <a:off x="1572776" y="1789913"/>
            <a:ext cx="744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e.g. </a:t>
            </a:r>
            <a:endParaRPr lang="zh-CN" altLang="en-US" dirty="0"/>
          </a:p>
        </p:txBody>
      </p:sp>
      <p:sp>
        <p:nvSpPr>
          <p:cNvPr id="4" name="左大括号 3">
            <a:extLst>
              <a:ext uri="{FF2B5EF4-FFF2-40B4-BE49-F238E27FC236}">
                <a16:creationId xmlns:a16="http://schemas.microsoft.com/office/drawing/2014/main" id="{072E6FC0-EE09-4194-B657-A715B95E965F}"/>
              </a:ext>
            </a:extLst>
          </p:cNvPr>
          <p:cNvSpPr/>
          <p:nvPr/>
        </p:nvSpPr>
        <p:spPr>
          <a:xfrm>
            <a:off x="2724539" y="1980804"/>
            <a:ext cx="45719" cy="476428"/>
          </a:xfrm>
          <a:prstGeom prst="leftBrace">
            <a:avLst/>
          </a:prstGeom>
          <a:ln>
            <a:solidFill>
              <a:srgbClr val="7A7A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F7ADDD1-8E09-401F-BF41-C3535F49A732}"/>
              </a:ext>
            </a:extLst>
          </p:cNvPr>
          <p:cNvSpPr txBox="1"/>
          <p:nvPr/>
        </p:nvSpPr>
        <p:spPr>
          <a:xfrm>
            <a:off x="2316892" y="2033102"/>
            <a:ext cx="4076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6958007-7B4A-476C-961C-32F03B1943F1}"/>
              </a:ext>
            </a:extLst>
          </p:cNvPr>
          <p:cNvSpPr txBox="1"/>
          <p:nvPr/>
        </p:nvSpPr>
        <p:spPr>
          <a:xfrm>
            <a:off x="952249" y="3245982"/>
            <a:ext cx="9042402" cy="455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 Stylistic needs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944AB0D-04F7-4B6A-A91B-6829BC207057}"/>
              </a:ext>
            </a:extLst>
          </p:cNvPr>
          <p:cNvSpPr txBox="1"/>
          <p:nvPr/>
        </p:nvSpPr>
        <p:spPr>
          <a:xfrm>
            <a:off x="1781933" y="3910936"/>
            <a:ext cx="8728275" cy="1289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kern="100" dirty="0">
                <a:solidFill>
                  <a:srgbClr val="7A7A7A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passive is generally more commonly used in informative than in imaginative writing, notably in the objective, non-personal style of scientific articles and news items.”                                                                                     </a:t>
            </a:r>
          </a:p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100" dirty="0">
                <a:solidFill>
                  <a:srgbClr val="7A7A7A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                                                                                        ——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R. Quirk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3ED7FA7-D797-4B00-BD7A-C4496CB48C80}"/>
              </a:ext>
            </a:extLst>
          </p:cNvPr>
          <p:cNvSpPr/>
          <p:nvPr/>
        </p:nvSpPr>
        <p:spPr>
          <a:xfrm>
            <a:off x="716631" y="1006930"/>
            <a:ext cx="10858878" cy="2187847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D518AF1-B25F-40C5-B347-913CD6F4E70E}"/>
              </a:ext>
            </a:extLst>
          </p:cNvPr>
          <p:cNvSpPr txBox="1"/>
          <p:nvPr/>
        </p:nvSpPr>
        <p:spPr>
          <a:xfrm>
            <a:off x="1572776" y="1350462"/>
            <a:ext cx="9157428" cy="1289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457200">
              <a:lnSpc>
                <a:spcPct val="150000"/>
              </a:lnSpc>
              <a:defRPr/>
            </a:pPr>
            <a:r>
              <a:rPr lang="en-GB" altLang="zh-CN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Though the passive meaning in English can be expressed by notional passive(</a:t>
            </a:r>
            <a:r>
              <a:rPr lang="zh-CN" altLang="en-US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意义被动式</a:t>
            </a:r>
            <a:r>
              <a:rPr lang="en-US" altLang="zh-CN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GB" altLang="zh-CN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the word “examinee” expresses the meaning “the person examined” </a:t>
            </a:r>
            <a:r>
              <a:rPr lang="zh-CN" altLang="en-US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GB" altLang="zh-CN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syntactic passive</a:t>
            </a:r>
            <a:r>
              <a:rPr lang="zh-CN" altLang="en-GB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CN" altLang="en-US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结构被动） </a:t>
            </a:r>
            <a:r>
              <a:rPr lang="en-GB" altLang="zh-CN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more commonly used in English .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srgbClr val="7A7A7A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09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20" grpId="0"/>
      <p:bldP spid="4" grpId="0" animBg="1"/>
      <p:bldP spid="22" grpId="0"/>
      <p:bldP spid="19" grpId="0"/>
      <p:bldP spid="23" grpId="0"/>
      <p:bldP spid="2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9773E50-A2B9-4182-ACA1-7CE662262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8462"/>
            <a:ext cx="12183289" cy="126034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C165A51-6D99-4334-B108-D9F87D71BEED}"/>
              </a:ext>
            </a:extLst>
          </p:cNvPr>
          <p:cNvSpPr txBox="1"/>
          <p:nvPr/>
        </p:nvSpPr>
        <p:spPr>
          <a:xfrm>
            <a:off x="952249" y="1202606"/>
            <a:ext cx="9042402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b="1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Limitation on the use of syntactic passive</a:t>
            </a:r>
            <a:endParaRPr lang="zh-CN" altLang="en-US" b="1" dirty="0">
              <a:solidFill>
                <a:srgbClr val="7A7A7A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205890C-8D2C-48EA-B478-49B49BE7EC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801" y="5838037"/>
            <a:ext cx="2105734" cy="10707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DCA81D9-743B-4E91-A55E-6570612F95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9" y="184044"/>
            <a:ext cx="621567" cy="585359"/>
          </a:xfrm>
          <a:prstGeom prst="rect">
            <a:avLst/>
          </a:prstGeom>
        </p:spPr>
      </p:pic>
      <p:sp>
        <p:nvSpPr>
          <p:cNvPr id="12" name="减号 11">
            <a:extLst>
              <a:ext uri="{FF2B5EF4-FFF2-40B4-BE49-F238E27FC236}">
                <a16:creationId xmlns:a16="http://schemas.microsoft.com/office/drawing/2014/main" id="{22E62A4B-6B01-4309-AC91-0383D5741567}"/>
              </a:ext>
            </a:extLst>
          </p:cNvPr>
          <p:cNvSpPr/>
          <p:nvPr/>
        </p:nvSpPr>
        <p:spPr>
          <a:xfrm>
            <a:off x="817798" y="-588862"/>
            <a:ext cx="45719" cy="2208112"/>
          </a:xfrm>
          <a:prstGeom prst="mathMinus">
            <a:avLst/>
          </a:pr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FBE353F-79BA-4E5E-92E3-C344520D2F25}"/>
              </a:ext>
            </a:extLst>
          </p:cNvPr>
          <p:cNvSpPr txBox="1"/>
          <p:nvPr/>
        </p:nvSpPr>
        <p:spPr>
          <a:xfrm>
            <a:off x="342083" y="245890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2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2CE3689-7320-4901-9954-D4DE9DDB1FDB}"/>
              </a:ext>
            </a:extLst>
          </p:cNvPr>
          <p:cNvSpPr txBox="1"/>
          <p:nvPr/>
        </p:nvSpPr>
        <p:spPr>
          <a:xfrm>
            <a:off x="863517" y="307738"/>
            <a:ext cx="7152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Causes for </a:t>
            </a:r>
            <a:r>
              <a:rPr kumimoji="0" lang="en-US" altLang="zh-CN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</a:t>
            </a:r>
            <a:r>
              <a:rPr lang="en-US" altLang="zh-CN" sz="2400" kern="100" dirty="0">
                <a:solidFill>
                  <a:srgbClr val="7A7A7A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 dominance </a:t>
            </a:r>
            <a:r>
              <a:rPr lang="en-US" altLang="zh-CN" sz="2400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notional passive in Chinese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7A7A7A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C090CDC-0446-45AC-AFD7-52C3AC5E4FDF}"/>
              </a:ext>
            </a:extLst>
          </p:cNvPr>
          <p:cNvSpPr txBox="1"/>
          <p:nvPr/>
        </p:nvSpPr>
        <p:spPr>
          <a:xfrm>
            <a:off x="1467806" y="1619250"/>
            <a:ext cx="9042402" cy="2117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457200">
              <a:lnSpc>
                <a:spcPct val="150000"/>
              </a:lnSpc>
              <a:defRPr/>
            </a:pPr>
            <a:r>
              <a:rPr lang="zh-CN" altLang="en-US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①   </a:t>
            </a:r>
            <a:r>
              <a:rPr lang="en-US" altLang="zh-CN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ancient China, Chinese constructions like “</a:t>
            </a:r>
            <a:r>
              <a:rPr lang="zh-CN" altLang="en-US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为”</a:t>
            </a:r>
            <a:r>
              <a:rPr lang="en-US" altLang="zh-CN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zh-CN" altLang="en-US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zh-CN" altLang="en-US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所” </a:t>
            </a:r>
            <a:r>
              <a:rPr lang="en-US" altLang="zh-CN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used to express the passive meaning, say, “</a:t>
            </a:r>
            <a:r>
              <a:rPr lang="zh-CN" altLang="en-US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你为爱情所迷惑”</a:t>
            </a:r>
            <a:r>
              <a:rPr lang="en-US" altLang="zh-CN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It is not until modern China, “</a:t>
            </a:r>
            <a:r>
              <a:rPr lang="zh-CN" altLang="en-US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被字式”</a:t>
            </a:r>
            <a:r>
              <a:rPr lang="en-US" altLang="zh-CN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(Bei-construction) came into being. On the other hand, “Bei-construction was once called inflictive voice(</a:t>
            </a:r>
            <a:r>
              <a:rPr lang="zh-CN" altLang="en-US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不幸语态</a:t>
            </a:r>
            <a:r>
              <a:rPr lang="en-US" altLang="zh-CN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because it is mainly used to express unpleasant or undesirable matter. For example: “</a:t>
            </a:r>
            <a:r>
              <a:rPr lang="zh-CN" altLang="en-US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被捕”“被压迫”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srgbClr val="7A7A7A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5F12D37-AB5C-45C4-A429-D4DCD38F14F7}"/>
              </a:ext>
            </a:extLst>
          </p:cNvPr>
          <p:cNvSpPr txBox="1"/>
          <p:nvPr/>
        </p:nvSpPr>
        <p:spPr>
          <a:xfrm>
            <a:off x="1467806" y="4083521"/>
            <a:ext cx="9042402" cy="455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457200">
              <a:lnSpc>
                <a:spcPct val="150000"/>
              </a:lnSpc>
              <a:defRPr/>
            </a:pPr>
            <a:r>
              <a:rPr lang="zh-CN" altLang="en-US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②   </a:t>
            </a:r>
            <a:r>
              <a:rPr lang="en-US" altLang="zh-CN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Chinese used to employ active voice to express passive meaning in English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AD45816-294F-42D8-908C-C9201B4090EC}"/>
              </a:ext>
            </a:extLst>
          </p:cNvPr>
          <p:cNvSpPr txBox="1"/>
          <p:nvPr/>
        </p:nvSpPr>
        <p:spPr>
          <a:xfrm>
            <a:off x="2823078" y="4604817"/>
            <a:ext cx="744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e.g. 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C83BF59-B17A-4BC3-841E-43689020B288}"/>
              </a:ext>
            </a:extLst>
          </p:cNvPr>
          <p:cNvSpPr txBox="1"/>
          <p:nvPr/>
        </p:nvSpPr>
        <p:spPr>
          <a:xfrm>
            <a:off x="2914050" y="4538774"/>
            <a:ext cx="9042402" cy="870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457200">
              <a:lnSpc>
                <a:spcPct val="150000"/>
              </a:lnSpc>
              <a:defRPr/>
            </a:pPr>
            <a:r>
              <a:rPr lang="en-GB" altLang="zh-CN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is shaped by, and shapes, human thought</a:t>
            </a:r>
          </a:p>
          <a:p>
            <a:pPr lvl="0" indent="457200">
              <a:lnSpc>
                <a:spcPct val="150000"/>
              </a:lnSpc>
              <a:defRPr/>
            </a:pPr>
            <a:r>
              <a:rPr lang="zh-CN" altLang="en-US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人的思想形成语言，而语言又影响人的思想。</a:t>
            </a:r>
          </a:p>
        </p:txBody>
      </p:sp>
    </p:spTree>
    <p:extLst>
      <p:ext uri="{BB962C8B-B14F-4D97-AF65-F5344CB8AC3E}">
        <p14:creationId xmlns:p14="http://schemas.microsoft.com/office/powerpoint/2010/main" val="283091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9773E50-A2B9-4182-ACA1-7CE662262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8462"/>
            <a:ext cx="12183289" cy="126034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C165A51-6D99-4334-B108-D9F87D71BEED}"/>
              </a:ext>
            </a:extLst>
          </p:cNvPr>
          <p:cNvSpPr txBox="1"/>
          <p:nvPr/>
        </p:nvSpPr>
        <p:spPr>
          <a:xfrm>
            <a:off x="952249" y="1202606"/>
            <a:ext cx="9042402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b="1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 use of receptor subject(</a:t>
            </a:r>
            <a:r>
              <a:rPr lang="zh-CN" altLang="en-US" b="1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受事主语</a:t>
            </a:r>
            <a:r>
              <a:rPr lang="en-US" altLang="zh-CN" b="1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in Chinese.</a:t>
            </a:r>
            <a:endParaRPr lang="zh-CN" altLang="en-US" b="1" dirty="0">
              <a:solidFill>
                <a:srgbClr val="7A7A7A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205890C-8D2C-48EA-B478-49B49BE7EC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801" y="5838037"/>
            <a:ext cx="2105734" cy="10707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DCA81D9-743B-4E91-A55E-6570612F95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9" y="184044"/>
            <a:ext cx="621567" cy="585359"/>
          </a:xfrm>
          <a:prstGeom prst="rect">
            <a:avLst/>
          </a:prstGeom>
        </p:spPr>
      </p:pic>
      <p:sp>
        <p:nvSpPr>
          <p:cNvPr id="12" name="减号 11">
            <a:extLst>
              <a:ext uri="{FF2B5EF4-FFF2-40B4-BE49-F238E27FC236}">
                <a16:creationId xmlns:a16="http://schemas.microsoft.com/office/drawing/2014/main" id="{22E62A4B-6B01-4309-AC91-0383D5741567}"/>
              </a:ext>
            </a:extLst>
          </p:cNvPr>
          <p:cNvSpPr/>
          <p:nvPr/>
        </p:nvSpPr>
        <p:spPr>
          <a:xfrm>
            <a:off x="817798" y="-588862"/>
            <a:ext cx="45719" cy="2208112"/>
          </a:xfrm>
          <a:prstGeom prst="mathMinus">
            <a:avLst/>
          </a:pr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FBE353F-79BA-4E5E-92E3-C344520D2F25}"/>
              </a:ext>
            </a:extLst>
          </p:cNvPr>
          <p:cNvSpPr txBox="1"/>
          <p:nvPr/>
        </p:nvSpPr>
        <p:spPr>
          <a:xfrm>
            <a:off x="342083" y="245890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2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2CE3689-7320-4901-9954-D4DE9DDB1FDB}"/>
              </a:ext>
            </a:extLst>
          </p:cNvPr>
          <p:cNvSpPr txBox="1"/>
          <p:nvPr/>
        </p:nvSpPr>
        <p:spPr>
          <a:xfrm>
            <a:off x="863517" y="307738"/>
            <a:ext cx="7152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Causes for </a:t>
            </a:r>
            <a:r>
              <a:rPr kumimoji="0" lang="en-US" altLang="zh-CN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</a:t>
            </a:r>
            <a:r>
              <a:rPr lang="en-US" altLang="zh-CN" sz="2400" kern="100" dirty="0">
                <a:solidFill>
                  <a:srgbClr val="7A7A7A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 dominance </a:t>
            </a:r>
            <a:r>
              <a:rPr lang="en-US" altLang="zh-CN" sz="2400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notional passive in Chinese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7A7A7A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C090CDC-0446-45AC-AFD7-52C3AC5E4FDF}"/>
              </a:ext>
            </a:extLst>
          </p:cNvPr>
          <p:cNvSpPr txBox="1"/>
          <p:nvPr/>
        </p:nvSpPr>
        <p:spPr>
          <a:xfrm>
            <a:off x="2102288" y="1742836"/>
            <a:ext cx="9042402" cy="1113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457200">
              <a:lnSpc>
                <a:spcPct val="200000"/>
              </a:lnSpc>
              <a:defRPr/>
            </a:pPr>
            <a:r>
              <a:rPr lang="zh-CN" altLang="en-US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昨晚我盖了两条被子       √                         一匹马骑两个人 √      </a:t>
            </a:r>
            <a:endParaRPr lang="en-US" altLang="zh-CN" kern="100" dirty="0">
              <a:solidFill>
                <a:srgbClr val="7A7A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200000"/>
              </a:lnSpc>
              <a:defRPr/>
            </a:pPr>
            <a:r>
              <a:rPr lang="zh-CN" altLang="en-US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昨晚我被盖了两条被子   </a:t>
            </a:r>
            <a:r>
              <a:rPr lang="en-US" altLang="zh-CN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                      </a:t>
            </a:r>
            <a:r>
              <a:rPr lang="zh-CN" altLang="en-US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一匹马被两个人骑 </a:t>
            </a:r>
            <a:r>
              <a:rPr lang="en-US" altLang="zh-CN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5F12D37-AB5C-45C4-A429-D4DCD38F14F7}"/>
              </a:ext>
            </a:extLst>
          </p:cNvPr>
          <p:cNvSpPr txBox="1"/>
          <p:nvPr/>
        </p:nvSpPr>
        <p:spPr>
          <a:xfrm>
            <a:off x="2102288" y="3807927"/>
            <a:ext cx="8606763" cy="1113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  <a:defRPr/>
            </a:pPr>
            <a:r>
              <a:rPr lang="zh-CN" altLang="en-US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①要搞活气氛，就得让姚诚先跳个钢管舞。</a:t>
            </a:r>
            <a:endParaRPr lang="en-US" altLang="zh-CN" kern="100" dirty="0">
              <a:solidFill>
                <a:srgbClr val="7A7A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200000"/>
              </a:lnSpc>
              <a:defRPr/>
            </a:pPr>
            <a:r>
              <a:rPr lang="zh-CN" altLang="en-US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②那都是鲁迅说的，为什么要抓我周树人？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AC0ED28-1468-4BFD-B077-75BEE1ED26AA}"/>
              </a:ext>
            </a:extLst>
          </p:cNvPr>
          <p:cNvSpPr txBox="1"/>
          <p:nvPr/>
        </p:nvSpPr>
        <p:spPr>
          <a:xfrm>
            <a:off x="1983323" y="1808879"/>
            <a:ext cx="5639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e.g. 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EA78ED4-124F-499C-94FA-36224BB665C5}"/>
              </a:ext>
            </a:extLst>
          </p:cNvPr>
          <p:cNvSpPr txBox="1"/>
          <p:nvPr/>
        </p:nvSpPr>
        <p:spPr>
          <a:xfrm>
            <a:off x="952249" y="3295719"/>
            <a:ext cx="9042402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b="1" kern="100" dirty="0">
                <a:solidFill>
                  <a:srgbClr val="7A7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The use of non-subject and subject-omitted sentence in Chinese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F4EE6F0-C5D3-41B5-BF06-DCAF67A7322B}"/>
              </a:ext>
            </a:extLst>
          </p:cNvPr>
          <p:cNvSpPr txBox="1"/>
          <p:nvPr/>
        </p:nvSpPr>
        <p:spPr>
          <a:xfrm>
            <a:off x="1983323" y="3976691"/>
            <a:ext cx="5639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e.g.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710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1151</Words>
  <Application>Microsoft Office PowerPoint</Application>
  <PresentationFormat>自定义</PresentationFormat>
  <Paragraphs>132</Paragraphs>
  <Slides>17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11</vt:i4>
      </vt:variant>
      <vt:variant>
        <vt:lpstr>幻灯片标题</vt:lpstr>
      </vt:variant>
      <vt:variant>
        <vt:i4>17</vt:i4>
      </vt:variant>
    </vt:vector>
  </HeadingPairs>
  <TitlesOfParts>
    <vt:vector size="42" baseType="lpstr">
      <vt:lpstr>ITC Avant Garde Std Bk</vt:lpstr>
      <vt:lpstr>LiHei Pro</vt:lpstr>
      <vt:lpstr>Signika</vt:lpstr>
      <vt:lpstr>等线</vt:lpstr>
      <vt:lpstr>等线 Light</vt:lpstr>
      <vt:lpstr>华文新魏</vt:lpstr>
      <vt:lpstr>楷体</vt:lpstr>
      <vt:lpstr>迷你简汉真广标</vt:lpstr>
      <vt:lpstr>Arial</vt:lpstr>
      <vt:lpstr>Arial Black</vt:lpstr>
      <vt:lpstr>Calibri</vt:lpstr>
      <vt:lpstr>Calibri Light</vt:lpstr>
      <vt:lpstr>Impact</vt:lpstr>
      <vt:lpstr>Times New Roman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2017-12-31T00:24:44Z</dcterms:created>
  <dcterms:modified xsi:type="dcterms:W3CDTF">2020-11-23T10:14:59Z</dcterms:modified>
</cp:coreProperties>
</file>