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0" r:id="rId2"/>
  </p:sldMasterIdLst>
  <p:notesMasterIdLst>
    <p:notesMasterId r:id="rId18"/>
  </p:notesMasterIdLst>
  <p:sldIdLst>
    <p:sldId id="435" r:id="rId3"/>
    <p:sldId id="404" r:id="rId4"/>
    <p:sldId id="459" r:id="rId5"/>
    <p:sldId id="461" r:id="rId6"/>
    <p:sldId id="462" r:id="rId7"/>
    <p:sldId id="393" r:id="rId8"/>
    <p:sldId id="464" r:id="rId9"/>
    <p:sldId id="463" r:id="rId10"/>
    <p:sldId id="465" r:id="rId11"/>
    <p:sldId id="400" r:id="rId12"/>
    <p:sldId id="466" r:id="rId13"/>
    <p:sldId id="440" r:id="rId14"/>
    <p:sldId id="467" r:id="rId15"/>
    <p:sldId id="468" r:id="rId16"/>
    <p:sldId id="458" r:id="rId17"/>
  </p:sldIdLst>
  <p:sldSz cx="9144000" cy="5143500" type="screen16x9"/>
  <p:notesSz cx="6858000" cy="9144000"/>
  <p:custDataLst>
    <p:tags r:id="rId1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6F80"/>
    <a:srgbClr val="15A5B8"/>
    <a:srgbClr val="85CCDA"/>
    <a:srgbClr val="17434D"/>
    <a:srgbClr val="098092"/>
    <a:srgbClr val="287485"/>
    <a:srgbClr val="E6890C"/>
    <a:srgbClr val="FFFFFF"/>
    <a:srgbClr val="C00002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3" autoAdjust="0"/>
    <p:restoredTop sz="95791" autoAdjust="0"/>
  </p:normalViewPr>
  <p:slideViewPr>
    <p:cSldViewPr>
      <p:cViewPr varScale="1">
        <p:scale>
          <a:sx n="79" d="100"/>
          <a:sy n="79" d="100"/>
        </p:scale>
        <p:origin x="220" y="56"/>
      </p:cViewPr>
      <p:guideLst>
        <p:guide orient="horz" pos="162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  <a:t>2022/12/30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t>2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451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06384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38120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08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12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17434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0"/>
            <a:ext cx="8828401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70DB773-3568-460D-83A3-88DD6375076F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200DA38-1A9E-4F50-A855-A1ED11A8FA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4638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70DB773-3568-460D-83A3-88DD6375076F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200DA38-1A9E-4F50-A855-A1ED11A8FA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4E37400-0646-4690-B3CD-AFE7E0746041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543FE73-A404-45C1-B77A-6DB3BD9EA9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70DB773-3568-460D-83A3-88DD6375076F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200DA38-1A9E-4F50-A855-A1ED11A8FA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70DB773-3568-460D-83A3-88DD6375076F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200DA38-1A9E-4F50-A855-A1ED11A8FA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70DB773-3568-460D-83A3-88DD6375076F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200DA38-1A9E-4F50-A855-A1ED11A8FA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70DB773-3568-460D-83A3-88DD6375076F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200DA38-1A9E-4F50-A855-A1ED11A8FA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70DB773-3568-460D-83A3-88DD6375076F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200DA38-1A9E-4F50-A855-A1ED11A8FA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70DB773-3568-460D-83A3-88DD6375076F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200DA38-1A9E-4F50-A855-A1ED11A8FA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70DB773-3568-460D-83A3-88DD6375076F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200DA38-1A9E-4F50-A855-A1ED11A8FA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70DB773-3568-460D-83A3-88DD6375076F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200DA38-1A9E-4F50-A855-A1ED11A8FA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15A5B8"/>
              </a:gs>
              <a:gs pos="59000">
                <a:srgbClr val="0E6F80"/>
              </a:gs>
              <a:gs pos="97000">
                <a:srgbClr val="1743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24328" y="2787774"/>
            <a:ext cx="1843814" cy="235572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0538"/>
            <a:ext cx="9144000" cy="50405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567"/>
            <a:ext cx="496751" cy="5760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404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536" y="1113779"/>
            <a:ext cx="2514471" cy="2915942"/>
          </a:xfrm>
          <a:prstGeom prst="rect">
            <a:avLst/>
          </a:prstGeom>
        </p:spPr>
      </p:pic>
      <p:sp>
        <p:nvSpPr>
          <p:cNvPr id="563" name="TextBox 24"/>
          <p:cNvSpPr txBox="1"/>
          <p:nvPr/>
        </p:nvSpPr>
        <p:spPr>
          <a:xfrm>
            <a:off x="3482423" y="1203598"/>
            <a:ext cx="5106188" cy="1423457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none" lIns="68571" tIns="34285" rIns="68571" bIns="34285" rtlCol="0">
            <a:spAutoFit/>
          </a:bodyPr>
          <a:lstStyle/>
          <a:p>
            <a:pPr algn="ctr"/>
            <a:r>
              <a:rPr lang="en-US" altLang="zh-CN" sz="4400" dirty="0">
                <a:solidFill>
                  <a:srgbClr val="85CCDA"/>
                </a:solidFill>
                <a:effectLst>
                  <a:glow rad="266700">
                    <a:srgbClr val="15A5B8">
                      <a:alpha val="25000"/>
                    </a:srgbClr>
                  </a:glow>
                </a:effectLst>
                <a:latin typeface="Eras Demi ITC" panose="020B0805030504020804" pitchFamily="34" charset="0"/>
                <a:ea typeface="微软雅黑" panose="020B0503020204020204" pitchFamily="34" charset="-122"/>
              </a:rPr>
              <a:t>Al Communication</a:t>
            </a:r>
          </a:p>
          <a:p>
            <a:pPr algn="ctr"/>
            <a:r>
              <a:rPr lang="en-US" altLang="zh-CN" sz="4400" dirty="0">
                <a:solidFill>
                  <a:srgbClr val="85CCDA"/>
                </a:solidFill>
                <a:effectLst>
                  <a:glow rad="266700">
                    <a:srgbClr val="15A5B8">
                      <a:alpha val="25000"/>
                    </a:srgbClr>
                  </a:glow>
                </a:effectLst>
                <a:latin typeface="Eras Demi ITC" panose="020B0805030504020804" pitchFamily="34" charset="0"/>
                <a:ea typeface="微软雅黑" panose="020B0503020204020204" pitchFamily="34" charset="-122"/>
              </a:rPr>
              <a:t>In China</a:t>
            </a:r>
            <a:endParaRPr lang="zh-CN" altLang="en-US" sz="1000" dirty="0">
              <a:solidFill>
                <a:srgbClr val="15A5B8"/>
              </a:solidFill>
              <a:effectLst>
                <a:glow rad="266700">
                  <a:srgbClr val="15A5B8">
                    <a:alpha val="25000"/>
                  </a:srgbClr>
                </a:glow>
              </a:effectLst>
              <a:latin typeface="Eras Demi ITC" panose="020B0805030504020804" pitchFamily="34" charset="0"/>
              <a:ea typeface="微软雅黑" panose="020B0503020204020204" pitchFamily="34" charset="-122"/>
            </a:endParaRPr>
          </a:p>
        </p:txBody>
      </p:sp>
      <p:sp>
        <p:nvSpPr>
          <p:cNvPr id="41" name="TextBox 7"/>
          <p:cNvSpPr>
            <a:spLocks noChangeArrowheads="1"/>
          </p:cNvSpPr>
          <p:nvPr/>
        </p:nvSpPr>
        <p:spPr bwMode="auto">
          <a:xfrm>
            <a:off x="5508104" y="3003798"/>
            <a:ext cx="432048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15A5B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By Qing </a:t>
            </a:r>
            <a:r>
              <a:rPr lang="en-US" altLang="zh-CN" dirty="0" err="1">
                <a:solidFill>
                  <a:srgbClr val="15A5B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Ziye</a:t>
            </a:r>
            <a:r>
              <a:rPr lang="en-US" altLang="zh-CN" dirty="0">
                <a:solidFill>
                  <a:srgbClr val="15A5B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&amp; </a:t>
            </a:r>
            <a:r>
              <a:rPr lang="en-US" altLang="zh-CN" dirty="0" err="1">
                <a:solidFill>
                  <a:srgbClr val="15A5B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Wumin</a:t>
            </a:r>
            <a:endParaRPr lang="en-US" altLang="zh-CN" dirty="0">
              <a:solidFill>
                <a:srgbClr val="15A5B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15A5B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from English Translation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100"/>
                            </p:stCondLst>
                            <p:childTnLst>
                              <p:par>
                                <p:cTn id="2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450"/>
                            </p:stCondLst>
                            <p:childTnLst>
                              <p:par>
                                <p:cTn id="30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5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5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5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" grpId="0"/>
      <p:bldP spid="563" grpId="1"/>
      <p:bldP spid="4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查看源图像">
            <a:extLst>
              <a:ext uri="{FF2B5EF4-FFF2-40B4-BE49-F238E27FC236}">
                <a16:creationId xmlns:a16="http://schemas.microsoft.com/office/drawing/2014/main" id="{989745FE-9AB1-13D7-C37A-DE5FF84DC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15566"/>
            <a:ext cx="3954896" cy="372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3A3E0083-D3BC-F75A-C42E-759E3DFCDE3F}"/>
              </a:ext>
            </a:extLst>
          </p:cNvPr>
          <p:cNvSpPr txBox="1"/>
          <p:nvPr/>
        </p:nvSpPr>
        <p:spPr>
          <a:xfrm>
            <a:off x="971600" y="1563638"/>
            <a:ext cx="115212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Buy a cup?</a:t>
            </a:r>
            <a:endParaRPr lang="zh-CN" altLang="en-US" sz="16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1574FC0-0AA3-9B0F-7082-20C2A16DF690}"/>
              </a:ext>
            </a:extLst>
          </p:cNvPr>
          <p:cNvSpPr txBox="1"/>
          <p:nvPr/>
        </p:nvSpPr>
        <p:spPr>
          <a:xfrm>
            <a:off x="2411760" y="1923678"/>
            <a:ext cx="115212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Yup.</a:t>
            </a:r>
            <a:endParaRPr lang="zh-CN" altLang="en-US" sz="16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DFC45C3-1C67-1764-C059-5229D5EE12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0" b="12201"/>
          <a:stretch/>
        </p:blipFill>
        <p:spPr>
          <a:xfrm>
            <a:off x="6444208" y="1419622"/>
            <a:ext cx="2314575" cy="36004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7DD86A8-1900-E2BD-E902-2361737BB5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8893" y="947564"/>
            <a:ext cx="1917763" cy="34358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47864" y="2159068"/>
            <a:ext cx="5117783" cy="825364"/>
          </a:xfrm>
          <a:prstGeom prst="rect">
            <a:avLst/>
          </a:prstGeom>
          <a:noFill/>
        </p:spPr>
        <p:txBody>
          <a:bodyPr wrap="square" lIns="91386" tIns="45693" rIns="91386" bIns="4569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 Is </a:t>
            </a:r>
            <a:r>
              <a:rPr lang="en-US" altLang="zh-CN" sz="3600" b="1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Influcing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Us.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8" name="图片 5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" r="44546"/>
          <a:stretch/>
        </p:blipFill>
        <p:spPr>
          <a:xfrm>
            <a:off x="-1692696" y="0"/>
            <a:ext cx="455284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7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B699680D-06EB-A18C-6BD5-9EAF6FB99F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 b="8000"/>
          <a:stretch/>
        </p:blipFill>
        <p:spPr>
          <a:xfrm>
            <a:off x="827584" y="699542"/>
            <a:ext cx="1800225" cy="352839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154BB4B-8AD9-D0B1-9E97-730D34972C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" t="3800" r="-1" b="6601"/>
          <a:stretch/>
        </p:blipFill>
        <p:spPr>
          <a:xfrm>
            <a:off x="1979712" y="1203598"/>
            <a:ext cx="1768146" cy="352839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9C8A5F68-1E7C-7197-5527-25E4E08A71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" t="3800" r="-1" b="12200"/>
          <a:stretch/>
        </p:blipFill>
        <p:spPr>
          <a:xfrm>
            <a:off x="3452067" y="735546"/>
            <a:ext cx="1963003" cy="367240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96CB431-7339-E397-5271-834FC233638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" t="2807" b="15551"/>
          <a:stretch/>
        </p:blipFill>
        <p:spPr>
          <a:xfrm>
            <a:off x="4276325" y="1287427"/>
            <a:ext cx="1963003" cy="3664221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544788C1-838C-5BEA-F341-A95BCA90AE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0" b="4501"/>
          <a:stretch/>
        </p:blipFill>
        <p:spPr>
          <a:xfrm>
            <a:off x="6012160" y="915566"/>
            <a:ext cx="1924167" cy="3903898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F07971AF-B568-3856-28D5-9AF62A284DFF}"/>
              </a:ext>
            </a:extLst>
          </p:cNvPr>
          <p:cNvSpPr/>
          <p:nvPr/>
        </p:nvSpPr>
        <p:spPr>
          <a:xfrm>
            <a:off x="2049562" y="627534"/>
            <a:ext cx="432048" cy="28803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F07DFA8D-AD6D-C74E-9A5A-BB7EE4A16DFB}"/>
              </a:ext>
            </a:extLst>
          </p:cNvPr>
          <p:cNvSpPr/>
          <p:nvPr/>
        </p:nvSpPr>
        <p:spPr>
          <a:xfrm>
            <a:off x="2152102" y="1363700"/>
            <a:ext cx="432048" cy="28803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676BA114-EAC0-6E7A-6EE5-FB99C6E5C672}"/>
              </a:ext>
            </a:extLst>
          </p:cNvPr>
          <p:cNvSpPr/>
          <p:nvPr/>
        </p:nvSpPr>
        <p:spPr>
          <a:xfrm>
            <a:off x="3432148" y="2067694"/>
            <a:ext cx="491780" cy="28803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0F539666-0FC8-2773-9EDF-F4CC18B962A9}"/>
              </a:ext>
            </a:extLst>
          </p:cNvPr>
          <p:cNvSpPr/>
          <p:nvPr/>
        </p:nvSpPr>
        <p:spPr>
          <a:xfrm>
            <a:off x="4164309" y="1507716"/>
            <a:ext cx="432048" cy="28803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B68D859E-3F1D-AF75-C3DF-07CCEEA6B697}"/>
              </a:ext>
            </a:extLst>
          </p:cNvPr>
          <p:cNvSpPr/>
          <p:nvPr/>
        </p:nvSpPr>
        <p:spPr>
          <a:xfrm>
            <a:off x="6159677" y="1097236"/>
            <a:ext cx="432048" cy="28803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F193F1FF-40FD-6ABA-2458-9F3E537F9F8A}"/>
              </a:ext>
            </a:extLst>
          </p:cNvPr>
          <p:cNvSpPr txBox="1"/>
          <p:nvPr/>
        </p:nvSpPr>
        <p:spPr>
          <a:xfrm>
            <a:off x="1835696" y="2499742"/>
            <a:ext cx="61189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 Can you think of any applications of AI in your life</a:t>
            </a:r>
          </a:p>
        </p:txBody>
      </p:sp>
    </p:spTree>
    <p:extLst>
      <p:ext uri="{BB962C8B-B14F-4D97-AF65-F5344CB8AC3E}">
        <p14:creationId xmlns:p14="http://schemas.microsoft.com/office/powerpoint/2010/main" val="178785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EBC25101-2DDA-7205-5991-2C5149281161}"/>
              </a:ext>
            </a:extLst>
          </p:cNvPr>
          <p:cNvSpPr txBox="1"/>
          <p:nvPr/>
        </p:nvSpPr>
        <p:spPr>
          <a:xfrm>
            <a:off x="1547664" y="2571750"/>
            <a:ext cx="65510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Whether AI is good or bad for society？</a:t>
            </a:r>
          </a:p>
        </p:txBody>
      </p:sp>
    </p:spTree>
    <p:extLst>
      <p:ext uri="{BB962C8B-B14F-4D97-AF65-F5344CB8AC3E}">
        <p14:creationId xmlns:p14="http://schemas.microsoft.com/office/powerpoint/2010/main" val="128372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0929" y="1203598"/>
            <a:ext cx="2514471" cy="2915942"/>
          </a:xfrm>
          <a:prstGeom prst="rect">
            <a:avLst/>
          </a:prstGeom>
        </p:spPr>
      </p:pic>
      <p:sp>
        <p:nvSpPr>
          <p:cNvPr id="36" name="TextBox 24"/>
          <p:cNvSpPr txBox="1"/>
          <p:nvPr/>
        </p:nvSpPr>
        <p:spPr>
          <a:xfrm>
            <a:off x="3995936" y="1336669"/>
            <a:ext cx="3582822" cy="807903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none" lIns="68571" tIns="34285" rIns="68571" bIns="34285" rtlCol="0">
            <a:spAutoFit/>
          </a:bodyPr>
          <a:lstStyle/>
          <a:p>
            <a:r>
              <a:rPr lang="en-US" altLang="zh-CN" sz="4800" b="1" dirty="0">
                <a:solidFill>
                  <a:srgbClr val="15A5B8"/>
                </a:solidFill>
                <a:effectLst>
                  <a:glow rad="266700">
                    <a:srgbClr val="15A5B8">
                      <a:alpha val="25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Thank You!</a:t>
            </a:r>
            <a:endParaRPr lang="zh-CN" altLang="en-US" sz="1600" dirty="0">
              <a:solidFill>
                <a:srgbClr val="15A5B8"/>
              </a:solidFill>
              <a:effectLst>
                <a:glow rad="266700">
                  <a:srgbClr val="15A5B8">
                    <a:alpha val="25000"/>
                  </a:srgb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7"/>
          <p:cNvSpPr>
            <a:spLocks noChangeArrowheads="1"/>
          </p:cNvSpPr>
          <p:nvPr/>
        </p:nvSpPr>
        <p:spPr bwMode="auto">
          <a:xfrm>
            <a:off x="5076056" y="2998929"/>
            <a:ext cx="443857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15A5B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By Qing </a:t>
            </a:r>
            <a:r>
              <a:rPr lang="en-US" altLang="zh-CN" dirty="0" err="1">
                <a:solidFill>
                  <a:srgbClr val="15A5B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Ziye</a:t>
            </a:r>
            <a:r>
              <a:rPr lang="en-US" altLang="zh-CN" dirty="0">
                <a:solidFill>
                  <a:srgbClr val="15A5B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&amp; </a:t>
            </a:r>
            <a:r>
              <a:rPr lang="en-US" altLang="zh-CN" dirty="0" err="1">
                <a:solidFill>
                  <a:srgbClr val="15A5B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Wumin</a:t>
            </a:r>
            <a:endParaRPr lang="en-US" altLang="zh-CN" dirty="0">
              <a:solidFill>
                <a:srgbClr val="15A5B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15A5B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from English Translation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800"/>
                            </p:stCondLst>
                            <p:childTnLst>
                              <p:par>
                                <p:cTn id="2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150"/>
                            </p:stCondLst>
                            <p:childTnLst>
                              <p:par>
                                <p:cTn id="30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1800" y="2499742"/>
            <a:ext cx="6047630" cy="581002"/>
          </a:xfrm>
          <a:prstGeom prst="rect">
            <a:avLst/>
          </a:prstGeom>
          <a:noFill/>
        </p:spPr>
        <p:txBody>
          <a:bodyPr wrap="square" lIns="91386" tIns="45693" rIns="91386" bIns="4569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 Has Entered Our Communication.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8" name="图片 5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" r="44546"/>
          <a:stretch/>
        </p:blipFill>
        <p:spPr>
          <a:xfrm>
            <a:off x="-1692696" y="0"/>
            <a:ext cx="455284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695A09B-D42E-8DE7-738F-B0C4C3430F1D}"/>
              </a:ext>
            </a:extLst>
          </p:cNvPr>
          <p:cNvSpPr/>
          <p:nvPr/>
        </p:nvSpPr>
        <p:spPr>
          <a:xfrm>
            <a:off x="4895077" y="1064869"/>
            <a:ext cx="18002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+mn-ea"/>
              </a:rPr>
              <a:t>Violence</a:t>
            </a:r>
            <a:endParaRPr lang="zh-CN" altLang="en-US" sz="2800" dirty="0">
              <a:latin typeface="+mn-ea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39FE475-30F7-B5C5-6F9C-CE3B7A494317}"/>
              </a:ext>
            </a:extLst>
          </p:cNvPr>
          <p:cNvSpPr/>
          <p:nvPr/>
        </p:nvSpPr>
        <p:spPr>
          <a:xfrm>
            <a:off x="2927605" y="2129095"/>
            <a:ext cx="1978349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+mn-ea"/>
              </a:rPr>
              <a:t>Horror</a:t>
            </a:r>
            <a:endParaRPr lang="zh-CN" altLang="en-US" sz="2800" dirty="0">
              <a:latin typeface="+mn-ea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7E46984-ACAE-C5E2-EB7E-25CF6573AE41}"/>
              </a:ext>
            </a:extLst>
          </p:cNvPr>
          <p:cNvSpPr/>
          <p:nvPr/>
        </p:nvSpPr>
        <p:spPr>
          <a:xfrm>
            <a:off x="1837233" y="1122586"/>
            <a:ext cx="1976811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+mn-ea"/>
              </a:rPr>
              <a:t>Politic</a:t>
            </a:r>
            <a:endParaRPr lang="zh-CN" altLang="en-US" sz="2800" dirty="0">
              <a:latin typeface="+mn-ea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B300A73-0D7F-E4B8-7481-933C5108DAD5}"/>
              </a:ext>
            </a:extLst>
          </p:cNvPr>
          <p:cNvSpPr/>
          <p:nvPr/>
        </p:nvSpPr>
        <p:spPr>
          <a:xfrm>
            <a:off x="5652120" y="2130940"/>
            <a:ext cx="245869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+mn-ea"/>
              </a:rPr>
              <a:t>Pornography</a:t>
            </a:r>
            <a:endParaRPr lang="zh-CN" altLang="en-US" sz="2800" dirty="0">
              <a:latin typeface="+mn-ea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57F1300-1C82-AD7B-1E66-D3A3A3DE378C}"/>
              </a:ext>
            </a:extLst>
          </p:cNvPr>
          <p:cNvSpPr/>
          <p:nvPr/>
        </p:nvSpPr>
        <p:spPr>
          <a:xfrm>
            <a:off x="1835696" y="3219822"/>
            <a:ext cx="1978349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+mn-ea"/>
              </a:rPr>
              <a:t>Military</a:t>
            </a:r>
            <a:endParaRPr lang="zh-CN" altLang="en-US" sz="2800" dirty="0">
              <a:latin typeface="+mn-ea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5F90062-8651-B1D1-0484-B59D339EC582}"/>
              </a:ext>
            </a:extLst>
          </p:cNvPr>
          <p:cNvSpPr/>
          <p:nvPr/>
        </p:nvSpPr>
        <p:spPr>
          <a:xfrm>
            <a:off x="4862037" y="3363838"/>
            <a:ext cx="2158369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+mn-ea"/>
              </a:rPr>
              <a:t>Anti-social</a:t>
            </a:r>
            <a:endParaRPr lang="zh-CN" altLang="en-US" sz="2800" dirty="0">
              <a:latin typeface="+mn-ea"/>
            </a:endParaRPr>
          </a:p>
        </p:txBody>
      </p:sp>
      <p:pic>
        <p:nvPicPr>
          <p:cNvPr id="6" name="Picture 2" descr="查看源图像">
            <a:extLst>
              <a:ext uri="{FF2B5EF4-FFF2-40B4-BE49-F238E27FC236}">
                <a16:creationId xmlns:a16="http://schemas.microsoft.com/office/drawing/2014/main" id="{232203D4-3D22-40AB-E683-43F189428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" t="52800" r="4855" b="13600"/>
          <a:stretch/>
        </p:blipFill>
        <p:spPr bwMode="auto">
          <a:xfrm rot="19960631">
            <a:off x="1965523" y="1493437"/>
            <a:ext cx="5185520" cy="193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37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A7F276A-FCC9-BDF2-315F-8873FF869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097707"/>
            <a:ext cx="4926085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6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CE8E70B4-A814-5A02-A770-509D50B8E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316" y="1923678"/>
            <a:ext cx="3744416" cy="176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8478418-9FE7-4247-3DA6-FA91391A0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552096"/>
            <a:ext cx="2506588" cy="25065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0826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03989921-8D8D-687B-2DC0-2F23422B4D8B}"/>
              </a:ext>
            </a:extLst>
          </p:cNvPr>
          <p:cNvSpPr txBox="1"/>
          <p:nvPr/>
        </p:nvSpPr>
        <p:spPr>
          <a:xfrm>
            <a:off x="2195736" y="771550"/>
            <a:ext cx="6047630" cy="581002"/>
          </a:xfrm>
          <a:prstGeom prst="rect">
            <a:avLst/>
          </a:prstGeom>
          <a:noFill/>
        </p:spPr>
        <p:txBody>
          <a:bodyPr wrap="square" lIns="91386" tIns="45693" rIns="91386" bIns="4569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What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did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 do to avoid it?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F397AE6-802D-0989-130A-7C64CE5BB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700" y="1779662"/>
            <a:ext cx="5508625" cy="1193164"/>
          </a:xfrm>
          <a:prstGeom prst="rect">
            <a:avLst/>
          </a:prstGeom>
        </p:spPr>
      </p:pic>
      <p:sp>
        <p:nvSpPr>
          <p:cNvPr id="9" name="AutoShape 6">
            <a:extLst>
              <a:ext uri="{FF2B5EF4-FFF2-40B4-BE49-F238E27FC236}">
                <a16:creationId xmlns:a16="http://schemas.microsoft.com/office/drawing/2014/main" id="{8C7384E5-B6FA-80DF-DBB6-72F22F6CD9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75634C7-839E-442D-CC82-9548533826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" t="50399" r="62889" b="42601"/>
          <a:stretch/>
        </p:blipFill>
        <p:spPr>
          <a:xfrm>
            <a:off x="2555776" y="3746016"/>
            <a:ext cx="2010725" cy="91396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D040D1C-98F4-BDA6-42FD-702241407D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056" y="3075806"/>
            <a:ext cx="2769061" cy="10684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47864" y="2159068"/>
            <a:ext cx="5117783" cy="825364"/>
          </a:xfrm>
          <a:prstGeom prst="rect">
            <a:avLst/>
          </a:prstGeom>
          <a:noFill/>
        </p:spPr>
        <p:txBody>
          <a:bodyPr wrap="square" lIns="91386" tIns="45693" rIns="91386" bIns="4569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 Is Analyzing Us.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8" name="图片 5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" r="44546"/>
          <a:stretch/>
        </p:blipFill>
        <p:spPr>
          <a:xfrm>
            <a:off x="-1692696" y="0"/>
            <a:ext cx="455284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28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9741F89F-10F9-AE9B-E279-66B3C73AA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059582"/>
            <a:ext cx="6816276" cy="111337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918E3CD-4FB8-097C-BBBB-CFC5400DB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618" y="2859782"/>
            <a:ext cx="7020272" cy="192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2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7C1771E6-1313-EBAD-7D6E-FC1E1495AA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8000"/>
          <a:stretch/>
        </p:blipFill>
        <p:spPr>
          <a:xfrm>
            <a:off x="4350300" y="699542"/>
            <a:ext cx="1905000" cy="35559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1A513AF-D74C-CCD4-1FAC-9C26255451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0" b="13578"/>
          <a:stretch/>
        </p:blipFill>
        <p:spPr>
          <a:xfrm>
            <a:off x="5724128" y="1318394"/>
            <a:ext cx="1920477" cy="35090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F48D193-356C-93A8-8BAC-CE4616E53E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627534"/>
            <a:ext cx="1905000" cy="42291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D618C5E-0217-2171-712D-554AFED05B3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8000" b="19201"/>
          <a:stretch/>
        </p:blipFill>
        <p:spPr>
          <a:xfrm>
            <a:off x="7075408" y="1737072"/>
            <a:ext cx="2068592" cy="338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6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bf32b21c57e606988ab10ec694d2e32676a8b"/>
  <p:tag name="ISPRING_RESOURCE_PATHS_HASH_PRESENTER" val="1e23aa3dfefa2dda7d344b154acf39862a589a"/>
  <p:tag name="ISPRING_PLAYERS_CUSTOMIZATION" val="UEsDBBQAAgAIAImQhEfpbttk5AMAAHQOAAAdAAAAdW5pdmVyc2FsL2NvbW1vbl9tZXNzYWdlcy5sbmetV91u2zYUvi/QdyAEFNgulrYDWhSD44C2GFuILLkSHSdbB4GRGJsIRbr6cZtd7Wn2YHuSHVFyYqcdJMW9sGDS/r7z950jcnD2NZVoy7NcaHVqvT15YyGuYp0ItTq1FvT8lw8WygumEia14qeW0hY6G758MZBMrUq24vD95QuEBinPc1jmw2r1uEYiObXmo2jsz+bYu45cf+JHI2diDcc63TB1j1y90p+yn359/+Hr23fvfx68bpBdiMIZdt1DKmSY3r3pQOTRwHcjYCNu5JErag2rZz+cv6Cu4xFr2Hzph54H5NIaVs9W3CIIiEej0HVsEjlh5PnU5MIllNjW8FqXaM22HBUabQX/goo1h0oWIuMolyIxP8QaNlTJ24zZAV463iSivu+GEfHs3Y41JCpBdsa+gD56sgQ4JAEQZCzn2TOwkSm1gSMsZT+GqTOZuvChlQtTsVpL+BR9/ZgTD6rFVRtqRsIQT0g08q+gTiArvw/CvwA1XfRBXJMQFEDCNoyHL50Jpo7vVQoKSEgDZ/wgn5gppJW8RyyOAYc2Gd8KXeawUymKJ7WQ8n5WQvJxAcJ1sPsdkdaESCgj15XYcnAhS9rrAi0zJnZVmY8L5/foHDsusSMole0vI2p6uTLGQP1KF4hJqasAwC5LtkzFHN3wmJUgpXv4WyIS87cNg7ArTz6X4i/EiqZzXjVN59nk6tXJca451IVhsWSZ6tBBT6gOWv7bYNMyh0iLgqeboi2KvUyc/BAvjo1rjsPwf4PqUpcjI3piv284IUicBPBig24fCd0dQWagDxhrKROyO8rxzsHQPOM5jHieIUfd9rDp+Q2Bp9FzOS4h8wcuXEJFeuCXZBQ6tMoxv8lF0fpKMoWq6/19jcRwBpC84I86ueG3GvpfcraFIsK+yGvhnDzDWC9B7CZrNQL353TD4oFDK1bAiQuBS1KkEH/SgXMxI7sM1uP1IBNLXcrEjDMp7syIhdqUaZ2QTV2n2uhtplOzK1m+66V6wp8d40UdXFAbne8ZbCMNCQ7G02iMvTGpTnNVD8uOINBy5ZNLw8jFowoOok5ZEa/hvXKrS5V0JKoPZDY5x0DWpDTkLIvX//79T0eOJ57Uu6jZ/a0XCXRoNZfIA9kfni54/mcbCcWjQ5xZdEE1B9gdruN51lS9SR6mFI+nMxBGaHSgyyxuPy7sM8xwcAHDwZy2rOGMZXcwWajWsheLCbkSQtHP+uNZviykULwP9rjZXAVMnXmEbdtcbKAJpIjv6ndagpiZbtUNR8INpyvZeIo9GDxP+Hgiip6EZtbv2hwarl4/ttv229H/sMrN/XDweu+6+B9QSwMEFAACAAgAiZCER6uvADQSAwAAYQsAACcAAAB1bml2ZXJzYWwvZmxhc2hfcHVibGlzaGluZ19zZXR0aW5ncy54bWzVVt1SGjEUvucpMul4KYsWq2V2cTr8TB0VGKFVr5ywCWzGbLJNsiBe9Wn6YH2SnmwEYbTOqnWmDheQk3O+8/+R8PAmFWjGtOFKRninWsOIyVhRLqcR/jbqbh9gZCyRlAglWYSlwuiwWQmzfCy4SYbMWlA1CGCkaWQ2wom1WSMI5vN5lZtMu1slcgv4phqrNMg0M0xapoNMkAV82UXGDG5WKgiFXnSqaC4Y4hRCkNxFR0RXEJPgwKuNSXw91SqXtKWE0khPxxH+UGu5z1LHQ7V5yqRLzjRB6MS2QSjlLh4ihvyWoYTxaQKB79cxmnNqkwjv1h0KaAcPUQpsnwNxKC0FyUh7B58ySyixxB+9P8turFkKvIguJEl5PIIb5PKPcHt09fVy0Dk7OeodX436/ZPR0cAHUdgEmzhhsOkohIBUrmO28hMSa0mcQNxgMyHCsDBYFy3VJkpuBOfOaKwE1L6wgnlIx4z2SMrWujG85rILmjsYTSARsYjwF82JwIhbIni8Mjb52Fhui/531zURYMGcMXQ6xPfufXXihGjD1sNa3hhX87h5rnJB0ULlSPBrhqxCkH+ewq+EofXmoIlWaSGF8bHICA4eZ5zNGT0sanoH+DdHl+AizcESJjcTzHoPP3J+i8ZsojTgMjKDGQc5Nx6/+izgjBhzD0qWMW4NT47anaujXrtzseUSJHRGZPxMcGg4SzP7FvgEcpcKXAihoJprEFCZmOSGFf2hnBZqZdIs7Tshs6LprpEFKLSbQzweEy5iGE0uc1YWMCYSKSkWiMSwQsaN0Iyr3IDED4uHNi8K0JsiLotQp7BB4ExTpsug1XZ2P9b3Pu0ffG5Ug98/f20/aXRHKwNBnDfPK60niWVFLg93LgwcFzxODVbn/yczDM4638vUtde5GJXqZmdYCq5fRqt/XEbrzFPZYI3GypidEy2BiN6Fag84c+oJGlhT8JRbRv/lOrxgpF/1b+f34W1G+g1zfs0av5uU/Wn1cNp4KYXBo085d5NyyVMohGPv1fuvuVevwdvr0atKBdA2n8XNyh9QSwMEFAACAAgAiZCER+ShKwC+AgAAVQoAACEAAAB1bml2ZXJzYWwvZmxhc2hfc2tpbl9zZXR0aW5ncy54bWyVVsFu2zAMve8rguxeZ+u6boAaIE1ToEC3FmvRu2wzthBZMiQ5Xf5+oizXUhInXogCEfkeSVEkU6I3TMw/TSYkk1yqFzCGiUKjptNNWH4zTRtjpLjIpDAgzIWQqqJ8Ov987z4kcchzLLkFNZazphn0YWazy/vFbAzFx7i6RhkiZLKqqdg9ykJepDTbFEo2Ij+bWrmrQXEmNpjRz+vlajAAZ9o8GKiinFY/UMZRagVaA6b0fYVylsVpCryLNHOfkZw+1Onb79G2TDPjaIsvKEO0mhYQF3m2RBnGC+s9fpVrlNMEA3+NhV5+RRmEcroDFTtfXKEMMmTd1P/TI7WSBRY05px+xA8OlzS342cJdzOUswS8EAY6+wq+PN/uUAKQ/xrOPcFxVZI/Y133FgI+esphblQDJOlOrU2X8v2pMXY+YL6mXFtAqOpBzzbpZ9rozk2s63F/4J2JPPTlNT3kTfKmgmWbcOAu1vf45fLW7YrQ6YcuyFDB1iuDFHtlj/xt63qADJQ98oWzHJ4E3x1msG9qSd0j31L/nKfrb60gqD3m3tqdOitGesTR1UGqXtFhKpnDXGM6r6wCfDeSOF2bUnKQExF0ywpqmBS/EJfu3GU0SfYMvteOdxYxzHA41nAuR7umw3K5c9yP3ho3ZPuz0F+uPU+M3eI3U2oMzcrK/izp6cTz7JjYwkyT4wzckxYO6kGsZcBxsYdIFVUbUK9S8rFhhDSgx7qX7XANwUkS1IAkx6tMvJNj5RdNlYJa2VdjoLsqx8oWWLKi5PbPvDF4h3yPMWBtqaa0/gRlH30ZKHwTAFVZ2XVte2gtVcMN47CFbvgDhbvy0N2Itl061HAL8whrE7ac14zqSb8r+l6Jd0igP4J/s2lFjvcsI9re0FS7m0WT363hPpdoMXfrDJsv3GTu7HspcmzthxW0Svx38h9QSwMEFAACAAgAiZCER9XqJ9PnAgAAcgoAACYAAAB1bml2ZXJzYWwvaHRtbF9wdWJsaXNoaW5nX3NldHRpbmdzLnhtbNVWzU4bMRC+5yksVxzJAqWFok1QRYKIoElE0gInNFk7WQuvvbW9CeHUp+mD9Uk6XhNIBEULgqpVDonHM9988xvH+9eZJFNurNCqQTfrG5RwlWgm1KRBvw4P13cpsQ4UA6kVb1ClKdlv1uK8GElh0wF3DlUtQRhl93LXoKlz+V4UzWazurC58bdaFg7xbT3RWZQbbrly3ES5hDl+uXnOLW3WaoTEQfRFs0JyIhhSUMKzA3nkMkmjoDWC5GpidKHYgZbaEDMZNei7jQP/WegEpJbIuPKx2SYKvdjtAWPC0wE5EDecpFxMUuS9s03JTDCXNujWtkdB7eghSokdQgCPcqAxFuVu4TPugIGDcAz+HL92diEIIjZXkIlkiDfEh9+greHl0UW/fXrS6R5fDnu9k2GnH0iUNtEqThytOoqRkC5Mwu/8xOAcJCnyRpsxSMvjaFm0UBtrtULOn8lIS0x9aUXJGJnKeYN+NgIkJcKBFMndrQMz4e5QSIzB227Wx8rRe8AQb5KCsXzZ0eLG+iwmzTNdSEbmuiBSXHHiNMGIigx/pZwsp5uMjc5KqQTriJWCcTIVfMbZfpmlW8A/ObpAF1mBltiKueQuePheiBsy4mNtEJfDFJsW5cIG/PqzgHOw9h4UFhzXBiedVvuy0221z9d8gMCmoJJngmMJeZa7t8AHjF1pdCGlxmwuQWBmEigsL+vDBCvVqoRZ2XcK07LovpAlKJZbIJ+AiRcJtpZQBa8KmIAiWsk5gQSHwvoWmgpdWJSEZgnQ9kUEgykRqqQ6wQWFzgzjpgraxubW++0PH3d2P+3Vo18/fq4/aXS7KPoSvLewKQ6eXBV36+LhzMWRn9DHh92Z4m/Nev+0/a1Kprrt82Gl+rQHleB6VbR6x1W0TsNy6i8tpipmZ2AUrpb/QrWLW3ASVi7uQSky4Th7zQZ/QZM+/Y8UWviVmvQNo3hy1P7dIMLp7gGy8uKIo0efRDWUr74Tm7XfUEsDBBQAAgAIAImQhEcAu+QqngEAAB8GAAAfAAAAdW5pdmVyc2FsL2h0bWxfc2tpbl9zZXR0aW5ncy5qc42UTW/CMAyG7/wKlF0n1I0xtt0QH9IkDpPGbdohLaZUpEmVhI4O8d9XlwFN6o7FF/Ly5HXsKt53uuViEeu+dPfV72r/5u4rDVCzegu3ri5a9BR1ZkSyhEWSgkgkMA/JT0fP8uFCUMZMVqZh8Y62pubHFP6z4sLU8Yyw0IRmqMM5AX4R2o46/H0WO7W6jjXVGh1urVWyFylpQdqeVDrlFcNuZtWql+jBKgd9BV3xCBzTIOjPRkEbeXEcDDHqXKTSjMtirmLVC3m0ibXaymVb/nWRgS4/+eY37fNwPHXsRGLsq4XUTzx9wmgnMw3GwG/exykGCQsegqj5BtX6A3WMmwV5dJ6YxJ7o0R1Gnc54DI0uBWMMF5OlV6ObQ4wmZ2Fnj0T/HsMhBC9AN6xGAwwHVNk2+8cHzLSKsSMNtNnzMyoUXyYyPnKTAIPk8LJo29a9S6EPEwzmPCHlPaE19fzSttnhg4YArTOWTnmNl3dO2QlKlEQORWjUtMrpOWL9OYL7jy7j1vJonZbjoRyOZRu43oBeKCXK239eu6efq3P4AVBLAwQUAAIACACJkIRHGtrqO6oAAAAfAQAAGgAAAHVuaXZlcnNhbC9pMThuX3ByZXNldHMueG1snY8xD8IgEIV3fgW5XbBb0wDdTNwcdDYVUUno0XDU+vOF1Bhnh0vuXd73Xk71rzHwp0vkI2poxBa4QxuvHu8aTsfdpgVOecDrECI6DRiB94Yp37R4SI5cJl4ikDQ8cp46KZdlEZ6mVBIohjmXYBI2jrLMGFFWUk4rCivb+b/ozw0MY5yry+xD3qMpe1GrhVOyGipzdig83iLIalDy667KzpRLRRFK/jxm2BtQSwMEFAACAAgAiZCER7DtXVduAAAAdgAAABwAAAB1bml2ZXJzYWwvbG9jYWxfc2V0dGluZ3MueG1sDcw9DsIwDEDhvaewvJefjaFpNzYQEuUAVmNQJMdGiYXg9nh7w6c3Ld8q8OHWi2nC4+6AwLpZLvpK+FjP4wmhO2kmMeWEagjLPExiG8md3QN2eAv9uK1cI5yvVEPeGndWJ48zjHCJ57Nwxv08/AFQSwMEFAACAAgAA3TLRM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iZCER1xY5FeMAgAAagcAACkAAAB1bml2ZXJzYWwvc2tpbl9jdXN0b21pemF0aW9uX3NldHRpbmdzLnhtbJVVS27bMBDd9xSEDxCTIvUDHAP6UIWBIg2aAF3TMuMKkUmDpNOk0AV6hqKLZtEDdJlNT9M2xyhp1x+5iuNoVuS8N8N5HA0H+roS2UIbOas+MVNJccGNqcRUD18BMChlLdW54pqb5UZ7Cwg246e9Pw/3j59/PP788uvh+++v33pAGyYmTE1Oe1es1ry3Yq65oLKO8cIYKU5KKQwX5kRINWN1D9ywemEjFsuv13+eKG+4egHtipV8P1m4/J5ltTL5obNOTilncybu3sipPBmz8nqq5EJMjjnjh7s5V3UlrjfgOMxod5a60mZk+KzjbDRydgRrbi9R8+3RAursMLFmY16388FjGPu5Dsiwx7ypdGV2mAly1smcsynv0hw+gRY2fAc8gTCEhziG35oNGnvOutE1u+PqBSeS88X8hU0zV3LqtO2iHbjQDa2WbGJ/9w0nh84Oc1xdLt0xd9LSiuTO1rhBf2eWLMdNf3/erAK9r8REfhyJK/mPuB4wmfPqIQQrgUAUJlEe2RVJiQdCQj0agZz6mfXFOI9xZn25h7JBfy/EKq7ipR0q3VEH/Zb3f8JIaK7MSEz47RC30buudgWvlZXf4vQwIM6addZmKRUBBNlJQxsvwRgHIPNzlMMmDOMwQYBC4kPcpJFrQYB8H8VBg0LPx3ZVxIGNQmgcABIS4uWNRz3LBkmS5l7WhDhGKLHZaBRnTVGktucBQgiTvPEDXKQQWDS2MRIcOQFxjlMcNEmaoAiDIivSgjQ0p0Hmg8ijAYQNSVMM4VbcbXW7cm13jy5nLeczATuvoNO77bZ2cw3KhVIWfMlntssNB2Om+cj28fk7ekHPLpPL0duzVQNbqHs210htN23lTz6nfwFQSwMEFAACAAgAirpzR4LIvt4RCgAA+B4AABcAAAB1bml2ZXJzYWwvdW5pdmVyc2FsLnBuZ+2Z/1cTVxbA466rri62rlJKSonttrD9ItTlS5BvU79W241UKUUpIbSoqabyJWkaAkmm1SrLQYguW1GIyWlpQUtJuiKFaCBWCiNFJkspDEhMhECmEEkIaRJCmJmdwGnds7/sH7D5Yc7MvZ87b+57775735lX+vreVwJWU1dTKJSAPbt37KdQljMolN9yV60gNVUbYhDytoy3/5VtFCUcMkkKy9lbGVsplH9K1yy8/TtS/n3+7oM8CmVth+9aBuVdPkShhJbv2bH1jcKs6XvA7cMjbytGR66kstNjnz+T+jj99IZlQSde3v945vIfVgX+JewUk7l99dsvPXYre/npjS+t6Mne0PzqurGwU6+mrfho/+XAp099f/mNBPv1QwlvlQhwURQPSjfaDs7k6zTogyhjFqp/p3EYFdHaWstp+ExJZPvsJyrN3FiQdq5Umjy/inTv/vB118uw5PZwkFoKGqI9cyapI5vUfxjIBsepiveqRd4RI7zyN6Tqqy3eZ0jFwng40L2S4lPMH9KOi47UW5eTwgFnt6Q7qH3mlGY9KWUPECORkwnLyMeuw4u4ap1Pzdzla5sf7AODfuAHfuAHfuAHfuAHfuAHfuAHfuAHfuAHfuAHfvD/AIZcLMDdt8b3U1FyjuH7gfhhdr8PbByK9lmtimX42In/iWberAkDCY+uba4hEreWqUDPa5H4AynxU2e6dj5Nfv/O8MUbUSXsCE4F+e7c+3rkWvMR7+ECCW56gsCNyUePC0OLK9QVKhT3KVN4x7FxRqXW+4lOO9cPeOLAA3LrnYmL/dUc8mMGlRZrZonPE3Pg4HlUPyWzwTlyUzWuqcvj4ilO34sLmLGHdrZFYL5mppLeudGFk04efu071gJEnEXFgtBUKHkl2iw2Bj2bKOz/Li3MZvylcanDXg4QHcDtmGHeflSSDiWGozESBW1AOFu3B3tdc+MXs7ag5seKc6f0tqkLqFkzyLfmddR1s3f0xpDYZhUhOxs75LXxxI14s1rYbxMI18cykv90TEn2v5CO1lJ1nuK/hg6E6Ac26/o8F/ZeIlKHoz1nLqtXUCj37yWikcmbYlYK+Hd4fEkjt/fb1KFf4bTYIZAkICzdwd4O5pMOGebMw47AHTXzQWQDgy3tzrFio9cQjo/S8NFOeru9nNVK/GyTuG9o/6XMgXOkljmuFYBYLTYdT20FWlSoFxa0O36A9ESmFWorX+oe7BloKiOH2TymrBDCcPF9piTAvvJetMdM13rG6gFssozKTh0v0gcDuF0Kjg41bS7oEurtXxb8V9seHYiPcVjejGQzjlKRHMObiwOUhzIlbTMm4O80N3gIXChZ4G2+eTBdHmOzyNE4YiOYBKnFgDlOx7cWDxe50o5FWKcuIFuAni1Q8Q1Jl2XbKYR5KN9s00s0B0YTbZPsTRLA3Ddyp3OC2W4cP5lbnVmzFtWyt+n2KAh5gfHrOFOiWfLg4udRoeFTU6jWLcGYkTVDFpznTTRTgblvH5nd7ETdVxaDpT7BeHifRUl3Xi04HqJHzkpNrwDzfRwFmmGT82eC3aAGUJYFZLm6S9OveFobcrJQqtvpNFGxjEgkzq0I+CLKyiGaPuJ2xdBUVCkHry8asdE92TVh0soCN2YDiUqv8slvokJp7k9jGXChqM9ywd249GVPjXHOmclL6gx2x0wOv6hu4QQIWSXygAoF9oCt+JnTZDrjdSTGE++CXdjzFbwHwWzTOD5ET+Nx0yENHAN7mNMF5XiYZcJygWcg2d3oIn3IdbM7jeeOhYtrzeNpyUN13T2x9AqIrg+WVjrmTiS6ILQt62sIAgxgLgsknKfbDDJp5LwThexzTe1L4SA3ixe+kWWgzHRQNiLlDPXwt95sXptkSrN0WqbKvCu6m7em0kaE62PCyYi16CE+LOX8DDkdPZmOwiS8YK2UIzFCGV6rhn5sb1ZnXTdwr53AEMcl+hS22Z0DgzaYePzX0EhJtTTWx5tetOoy7K2x2+FP1qE4OQ6DJ5H4WftmxPFjq4qlakhV2rarYwNDgauOumN7F6PDJLN4hmHPpRe2K5sdzeZkNxKH4ZnIrr5g9wvpVqvjLbe2rLoy3TcVSO4wlrA9AnFXL7wGJqJFFZby/LaDDyfiinMwte29TNY7RY1PqQKkUTB1VqToxmrD0gFO9w1v2jPIkR6Pzdkny6Brr1RXkmucD8cBbr4BTWR9c5QL6Ez2p096IS6Mub0RiNFx1Wvc2dvdIPqaUWnpBEx4+S32LSX9bnPlB+Vek1IKZ0benugfilbjovJ4s7hhcZ0f9eXPPyOZKQVd2KuVEH/CRJ3NqErOfVRmv36K4E90Du9ujYgtXAiIStm3FADBiDCT44Bi3DXKKt3pnmAk+SbmzYxAFtpzrfKpxcGfOHm8OgRZezcYHZdySiZx83VDPvuPKuhSQWgx2O7NUdEtE/FmTZ8KjVNq0euEXiLqoCFPjJ5pYEJ6hY1rvC98YvHsLbEX9NCJeJ97jd6p9trBs0h4YChYDDfIUa72nQm9EtL8MjKtsEnyxe3glOFodfJhbuOnujids1WOXyPDfykof6rrLvjgnHW9aNf0i8yap5C4vJtQ3o9J8OeKUg3L8L6s91w/jUnOGoa6hB/B016ejH6Lf2cgyyUr8ZWfD3WnfQVHbS1KZcv4WfcEP9Z1Y/2ByK5bwWzM2yoRiayW1ZVRyhjLyJdLK/aMVyfCPtBHhdIZVrRwi2UiCmBHVHCOg5fcB20snVhErQlDk/Y57PE0Uf/Hb/ICKJSb/RiGAu6xFGLclFncVtp0ABww78Q6vAWxy/ZqY1Ph6So1TRC7TpkVtCZxZy9EpuZ4FC2SSR2TZ/pVa1ZlCc59e7GS57V/VmoRWml7yGXJpJ+NQNvyDevJTJHTPx712WLwtTjoWrtF7SqyLmY91KoCLXRehOFjRqXub0vZ2cAS2wU8zCkbSPTVj2EWjtsmEjXP1YQp1i3OjqZmqYQN8dJ4+WQJS0dbJjTTEDfiP2oQ6H5BAdaTqelw6pIN6OVoq3kzGx7aCNCETceedIUMeIy+MkUH0RbHguL7h2UO8uSWZZQl0flWX6lyKI05XDdZf7/oqU7+R1T9kisAi5it4jJcmTLbzGVHe4L0So6izEFFhNrG8Lzqrx7A4t02XtAfyJ679FrjOGPwvE7IALNGHpqIS+H66f7CfaRL76I9WxWmahcDOa/jM0B4UiyyW2pJoxB0pdBaFSNexV4LlAcFkq1VFedy7tYrNyE64jnDscWty31101Hfieqj71X79i7La8J8t9FawqVqPytYPFqN9z5LExOA+Fnb4saJ73oteR4gLCXCcFK8+WUTa7avDKQScwoAXjqL3eJ9hi26epTb9QgxxvG8/OsRLqEhdQROI7BOYkHAunPSZy1vaKJxXTtxotA+Rvwmy7WR+x3CU/vInp17dyi3ZZ/4N1BLAwQUAAIACACKunNH0iigUkoAAABrAAAAGwAAAHVuaXZlcnNhbC91bml2ZXJzYWwucG5nLnhtbLOxr8jNUShLLSrOzM+zVTLUM1Cyt+PlsikoSi3LTC1XqACKGekZQICSQiUqtzwzpSQDKGRgbo4QzEjNTM8osVWyMLCAC+oDzQQAUEsBAgAAFAACAAgAiZCER+lu22TkAwAAdA4AAB0AAAAAAAAAAQAAAAAAAAAAAHVuaXZlcnNhbC9jb21tb25fbWVzc2FnZXMubG5nUEsBAgAAFAACAAgAiZCER6uvADQSAwAAYQsAACcAAAAAAAAAAQAAAAAAHwQAAHVuaXZlcnNhbC9mbGFzaF9wdWJsaXNoaW5nX3NldHRpbmdzLnhtbFBLAQIAABQAAgAIAImQhEfkoSsAvgIAAFUKAAAhAAAAAAAAAAEAAAAAAHYHAAB1bml2ZXJzYWwvZmxhc2hfc2tpbl9zZXR0aW5ncy54bWxQSwECAAAUAAIACACJkIRH1eon0+cCAAByCgAAJgAAAAAAAAABAAAAAABzCgAAdW5pdmVyc2FsL2h0bWxfcHVibGlzaGluZ19zZXR0aW5ncy54bWxQSwECAAAUAAIACACJkIRHALvkKp4BAAAfBgAAHwAAAAAAAAABAAAAAACeDQAAdW5pdmVyc2FsL2h0bWxfc2tpbl9zZXR0aW5ncy5qc1BLAQIAABQAAgAIAImQhEca2uo7qgAAAB8BAAAaAAAAAAAAAAEAAAAAAHkPAAB1bml2ZXJzYWwvaTE4bl9wcmVzZXRzLnhtbFBLAQIAABQAAgAIAImQhEew7V1XbgAAAHYAAAAcAAAAAAAAAAEAAAAAAFsQAAB1bml2ZXJzYWwvbG9jYWxfc2V0dGluZ3MueG1sUEsBAgAAFAACAAgAA3TLRM6CCTfsAgAAiAgAABQAAAAAAAAAAQAAAAAAAxEAAHVuaXZlcnNhbC9wbGF5ZXIueG1sUEsBAgAAFAACAAgAiZCER1xY5FeMAgAAagcAACkAAAAAAAAAAQAAAAAAIRQAAHVuaXZlcnNhbC9za2luX2N1c3RvbWl6YXRpb25fc2V0dGluZ3MueG1sUEsBAgAAFAACAAgAirpzR4LIvt4RCgAA+B4AABcAAAAAAAAAAAAAAAAA9BYAAHVuaXZlcnNhbC91bml2ZXJzYWwucG5nUEsBAgAAFAACAAgAirpzR9IooFJKAAAAawAAABsAAAAAAAAAAQAAAAAAOiEAAHVuaXZlcnNhbC91bml2ZXJzYWwucG5nLnhtbFBLBQYAAAAACwALAEkDAAC9IQAAAAA="/>
  <p:tag name="ISPRING_ULTRA_SCORM_COURSE_ID" val="19D12169-10B6-4984-8CE8-8968B0B22BA0"/>
  <p:tag name="ISPRING_SCORM_RATE_SLIDES" val="1"/>
  <p:tag name="ISPRING_SCORM_RATE_QUIZZES" val="0"/>
  <p:tag name="ISPRING_SCORM_PASSING_SCORE" val="100.0000000000"/>
  <p:tag name="ISPRINGONLINEFOLDERID" val="0"/>
  <p:tag name="ISPRINGONLINEFOLDERPATH" val="Content List"/>
  <p:tag name="ISPRINGCLOUDFOLDERID" val="0"/>
  <p:tag name="ISPRINGCLOUDFOLDERPATH" val="Content List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12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://hi.ooopic.com/QQCD91A1FA/zhuanji/">
  <a:themeElements>
    <a:clrScheme name="自定义 274">
      <a:dk1>
        <a:sysClr val="windowText" lastClr="000000"/>
      </a:dk1>
      <a:lt1>
        <a:sysClr val="window" lastClr="FFFFFF"/>
      </a:lt1>
      <a:dk2>
        <a:srgbClr val="7F7F7F"/>
      </a:dk2>
      <a:lt2>
        <a:srgbClr val="7F7F7F"/>
      </a:lt2>
      <a:accent1>
        <a:srgbClr val="C00002"/>
      </a:accent1>
      <a:accent2>
        <a:srgbClr val="C00002"/>
      </a:accent2>
      <a:accent3>
        <a:srgbClr val="C00002"/>
      </a:accent3>
      <a:accent4>
        <a:srgbClr val="C00002"/>
      </a:accent4>
      <a:accent5>
        <a:srgbClr val="808080"/>
      </a:accent5>
      <a:accent6>
        <a:srgbClr val="808080"/>
      </a:accent6>
      <a:hlink>
        <a:srgbClr val="FFFFFF"/>
      </a:hlink>
      <a:folHlink>
        <a:srgbClr val="FFFFFF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</Words>
  <Application>Microsoft Office PowerPoint</Application>
  <PresentationFormat>全屏显示(16:9)</PresentationFormat>
  <Paragraphs>31</Paragraphs>
  <Slides>15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等线</vt:lpstr>
      <vt:lpstr>等线 Light</vt:lpstr>
      <vt:lpstr>微软雅黑</vt:lpstr>
      <vt:lpstr>Arial</vt:lpstr>
      <vt:lpstr>Calibri</vt:lpstr>
      <vt:lpstr>Eras Demi ITC</vt:lpstr>
      <vt:lpstr>自定义设计方案</vt:lpstr>
      <vt:lpstr>http://hi.ooopic.com/QQCD91A1FA/zhuanji/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PPT模板大师</dc:title>
  <dc:subject>http://58918.taobao.com</dc:subject>
  <dc:creator/>
  <cp:keywords>PPT模板大师</cp:keywords>
  <dc:description>PPT模板大师</dc:description>
  <cp:lastModifiedBy/>
  <cp:revision>2</cp:revision>
  <dcterms:created xsi:type="dcterms:W3CDTF">2017-05-30T02:28:00Z</dcterms:created>
  <dcterms:modified xsi:type="dcterms:W3CDTF">2022-12-30T11:23:01Z</dcterms:modified>
  <cp:category>http://58918.taobao.com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