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ECC14B-6F63-4B77-BC34-1A3504AD8EF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F277138-B4A9-4D6D-8F32-1BA74AB7FE18}">
      <dgm:prSet phldrT="[文本]"/>
      <dgm:spPr/>
      <dgm:t>
        <a:bodyPr/>
        <a:lstStyle/>
        <a:p>
          <a:r>
            <a:rPr lang="en-US" altLang="zh-CN" dirty="0"/>
            <a:t>We ran a red light</a:t>
          </a:r>
          <a:endParaRPr lang="zh-CN" altLang="en-US" dirty="0"/>
        </a:p>
      </dgm:t>
    </dgm:pt>
    <dgm:pt modelId="{F3C20111-C62D-4944-8190-279134BDCE19}" type="parTrans" cxnId="{7DDBB017-72C7-4BE3-82A9-CFEDFF9C41F8}">
      <dgm:prSet/>
      <dgm:spPr/>
      <dgm:t>
        <a:bodyPr/>
        <a:lstStyle/>
        <a:p>
          <a:endParaRPr lang="zh-CN" altLang="en-US"/>
        </a:p>
      </dgm:t>
    </dgm:pt>
    <dgm:pt modelId="{DC29D472-32A8-42F5-AAD3-A6965108C69A}" type="sibTrans" cxnId="{7DDBB017-72C7-4BE3-82A9-CFEDFF9C41F8}">
      <dgm:prSet/>
      <dgm:spPr/>
      <dgm:t>
        <a:bodyPr/>
        <a:lstStyle/>
        <a:p>
          <a:endParaRPr lang="zh-CN" altLang="en-US"/>
        </a:p>
      </dgm:t>
    </dgm:pt>
    <dgm:pt modelId="{85D9BAD2-FE37-4EB5-897A-E2D7B11EDB6C}">
      <dgm:prSet phldrT="[文本]"/>
      <dgm:spPr/>
      <dgm:t>
        <a:bodyPr/>
        <a:lstStyle/>
        <a:p>
          <a:r>
            <a:rPr lang="en-US" altLang="zh-CN" dirty="0"/>
            <a:t>We got pulled over</a:t>
          </a:r>
          <a:endParaRPr lang="zh-CN" altLang="en-US" dirty="0"/>
        </a:p>
      </dgm:t>
    </dgm:pt>
    <dgm:pt modelId="{9B8193C3-55F0-4823-A79A-199B9A10C114}" type="parTrans" cxnId="{7C3A7421-F861-42A3-B62E-FBE0C3B3E2D5}">
      <dgm:prSet/>
      <dgm:spPr/>
      <dgm:t>
        <a:bodyPr/>
        <a:lstStyle/>
        <a:p>
          <a:endParaRPr lang="zh-CN" altLang="en-US"/>
        </a:p>
      </dgm:t>
    </dgm:pt>
    <dgm:pt modelId="{67BC3463-DBA7-4E85-8E23-8ACC869D90F6}" type="sibTrans" cxnId="{7C3A7421-F861-42A3-B62E-FBE0C3B3E2D5}">
      <dgm:prSet/>
      <dgm:spPr/>
      <dgm:t>
        <a:bodyPr/>
        <a:lstStyle/>
        <a:p>
          <a:endParaRPr lang="zh-CN" altLang="en-US"/>
        </a:p>
      </dgm:t>
    </dgm:pt>
    <dgm:pt modelId="{D50DCB28-DC36-419A-B521-89B31393C842}">
      <dgm:prSet phldrT="[文本]"/>
      <dgm:spPr/>
      <dgm:t>
        <a:bodyPr/>
        <a:lstStyle/>
        <a:p>
          <a:r>
            <a:rPr lang="en-US" altLang="zh-CN" dirty="0"/>
            <a:t>We were on our way without punishment</a:t>
          </a:r>
          <a:endParaRPr lang="zh-CN" altLang="en-US" dirty="0"/>
        </a:p>
      </dgm:t>
    </dgm:pt>
    <dgm:pt modelId="{B922BB7E-15D4-4392-A324-FABC72A4C9E2}" type="parTrans" cxnId="{9E6FDAB1-1FC4-49ED-AEFE-B78228DE7381}">
      <dgm:prSet/>
      <dgm:spPr/>
      <dgm:t>
        <a:bodyPr/>
        <a:lstStyle/>
        <a:p>
          <a:endParaRPr lang="zh-CN" altLang="en-US"/>
        </a:p>
      </dgm:t>
    </dgm:pt>
    <dgm:pt modelId="{F97DD7C8-84C6-49A6-A48D-19635381A3F3}" type="sibTrans" cxnId="{9E6FDAB1-1FC4-49ED-AEFE-B78228DE7381}">
      <dgm:prSet/>
      <dgm:spPr/>
      <dgm:t>
        <a:bodyPr/>
        <a:lstStyle/>
        <a:p>
          <a:endParaRPr lang="zh-CN" altLang="en-US"/>
        </a:p>
      </dgm:t>
    </dgm:pt>
    <dgm:pt modelId="{C12FEE58-29AE-46D0-A770-1E009A519176}" type="pres">
      <dgm:prSet presAssocID="{93ECC14B-6F63-4B77-BC34-1A3504AD8EF8}" presName="Name0" presStyleCnt="0">
        <dgm:presLayoutVars>
          <dgm:dir/>
          <dgm:resizeHandles val="exact"/>
        </dgm:presLayoutVars>
      </dgm:prSet>
      <dgm:spPr/>
    </dgm:pt>
    <dgm:pt modelId="{B2B33740-3162-44E6-998B-865A305739A1}" type="pres">
      <dgm:prSet presAssocID="{1F277138-B4A9-4D6D-8F32-1BA74AB7FE18}" presName="node" presStyleLbl="node1" presStyleIdx="0" presStyleCnt="3" custLinFactY="14498" custLinFactNeighborX="24535" custLinFactNeighborY="100000">
        <dgm:presLayoutVars>
          <dgm:bulletEnabled val="1"/>
        </dgm:presLayoutVars>
      </dgm:prSet>
      <dgm:spPr/>
    </dgm:pt>
    <dgm:pt modelId="{CAB1978A-6225-4D04-872A-102E920B7ACE}" type="pres">
      <dgm:prSet presAssocID="{DC29D472-32A8-42F5-AAD3-A6965108C69A}" presName="sibTrans" presStyleLbl="sibTrans2D1" presStyleIdx="0" presStyleCnt="2"/>
      <dgm:spPr/>
    </dgm:pt>
    <dgm:pt modelId="{2B17297C-17B9-4DB0-8EA3-3B4AA8962EF6}" type="pres">
      <dgm:prSet presAssocID="{DC29D472-32A8-42F5-AAD3-A6965108C69A}" presName="connectorText" presStyleLbl="sibTrans2D1" presStyleIdx="0" presStyleCnt="2"/>
      <dgm:spPr/>
    </dgm:pt>
    <dgm:pt modelId="{F07D7A59-C361-4CF9-B440-E4EEE5EA2F1D}" type="pres">
      <dgm:prSet presAssocID="{85D9BAD2-FE37-4EB5-897A-E2D7B11EDB6C}" presName="node" presStyleLbl="node1" presStyleIdx="1" presStyleCnt="3" custLinFactY="33829" custLinFactNeighborY="100000">
        <dgm:presLayoutVars>
          <dgm:bulletEnabled val="1"/>
        </dgm:presLayoutVars>
      </dgm:prSet>
      <dgm:spPr/>
    </dgm:pt>
    <dgm:pt modelId="{FF77CC86-77EA-439B-B307-1B5B3B1F1A39}" type="pres">
      <dgm:prSet presAssocID="{67BC3463-DBA7-4E85-8E23-8ACC869D90F6}" presName="sibTrans" presStyleLbl="sibTrans2D1" presStyleIdx="1" presStyleCnt="2"/>
      <dgm:spPr/>
    </dgm:pt>
    <dgm:pt modelId="{FE8B032C-F61C-48E3-AB17-F64D0966B34E}" type="pres">
      <dgm:prSet presAssocID="{67BC3463-DBA7-4E85-8E23-8ACC869D90F6}" presName="connectorText" presStyleLbl="sibTrans2D1" presStyleIdx="1" presStyleCnt="2"/>
      <dgm:spPr/>
    </dgm:pt>
    <dgm:pt modelId="{0FFB0FF8-6E3B-40A9-90FD-0F1728A73B86}" type="pres">
      <dgm:prSet presAssocID="{D50DCB28-DC36-419A-B521-89B31393C842}" presName="node" presStyleLbl="node1" presStyleIdx="2" presStyleCnt="3">
        <dgm:presLayoutVars>
          <dgm:bulletEnabled val="1"/>
        </dgm:presLayoutVars>
      </dgm:prSet>
      <dgm:spPr/>
    </dgm:pt>
  </dgm:ptLst>
  <dgm:cxnLst>
    <dgm:cxn modelId="{59A25A16-8274-4C50-9030-876F3D8AF284}" type="presOf" srcId="{67BC3463-DBA7-4E85-8E23-8ACC869D90F6}" destId="{FE8B032C-F61C-48E3-AB17-F64D0966B34E}" srcOrd="1" destOrd="0" presId="urn:microsoft.com/office/officeart/2005/8/layout/process1"/>
    <dgm:cxn modelId="{7DDBB017-72C7-4BE3-82A9-CFEDFF9C41F8}" srcId="{93ECC14B-6F63-4B77-BC34-1A3504AD8EF8}" destId="{1F277138-B4A9-4D6D-8F32-1BA74AB7FE18}" srcOrd="0" destOrd="0" parTransId="{F3C20111-C62D-4944-8190-279134BDCE19}" sibTransId="{DC29D472-32A8-42F5-AAD3-A6965108C69A}"/>
    <dgm:cxn modelId="{7C3A7421-F861-42A3-B62E-FBE0C3B3E2D5}" srcId="{93ECC14B-6F63-4B77-BC34-1A3504AD8EF8}" destId="{85D9BAD2-FE37-4EB5-897A-E2D7B11EDB6C}" srcOrd="1" destOrd="0" parTransId="{9B8193C3-55F0-4823-A79A-199B9A10C114}" sibTransId="{67BC3463-DBA7-4E85-8E23-8ACC869D90F6}"/>
    <dgm:cxn modelId="{33246963-F3FF-4749-B8DE-28F9E8B78141}" type="presOf" srcId="{DC29D472-32A8-42F5-AAD3-A6965108C69A}" destId="{CAB1978A-6225-4D04-872A-102E920B7ACE}" srcOrd="0" destOrd="0" presId="urn:microsoft.com/office/officeart/2005/8/layout/process1"/>
    <dgm:cxn modelId="{6270E97D-FDCB-4E85-81DB-C6EE1411EE48}" type="presOf" srcId="{85D9BAD2-FE37-4EB5-897A-E2D7B11EDB6C}" destId="{F07D7A59-C361-4CF9-B440-E4EEE5EA2F1D}" srcOrd="0" destOrd="0" presId="urn:microsoft.com/office/officeart/2005/8/layout/process1"/>
    <dgm:cxn modelId="{CFCFD986-0D86-484C-B270-6CD8EE5DB99D}" type="presOf" srcId="{D50DCB28-DC36-419A-B521-89B31393C842}" destId="{0FFB0FF8-6E3B-40A9-90FD-0F1728A73B86}" srcOrd="0" destOrd="0" presId="urn:microsoft.com/office/officeart/2005/8/layout/process1"/>
    <dgm:cxn modelId="{249A608A-4E0E-4BBC-B25A-C590AFD5E464}" type="presOf" srcId="{1F277138-B4A9-4D6D-8F32-1BA74AB7FE18}" destId="{B2B33740-3162-44E6-998B-865A305739A1}" srcOrd="0" destOrd="0" presId="urn:microsoft.com/office/officeart/2005/8/layout/process1"/>
    <dgm:cxn modelId="{D4189A9F-9A7C-43B0-B868-3B4E593BF8A7}" type="presOf" srcId="{67BC3463-DBA7-4E85-8E23-8ACC869D90F6}" destId="{FF77CC86-77EA-439B-B307-1B5B3B1F1A39}" srcOrd="0" destOrd="0" presId="urn:microsoft.com/office/officeart/2005/8/layout/process1"/>
    <dgm:cxn modelId="{74A0A3A0-7FE6-402D-B0A9-541A3C4C32D0}" type="presOf" srcId="{93ECC14B-6F63-4B77-BC34-1A3504AD8EF8}" destId="{C12FEE58-29AE-46D0-A770-1E009A519176}" srcOrd="0" destOrd="0" presId="urn:microsoft.com/office/officeart/2005/8/layout/process1"/>
    <dgm:cxn modelId="{9E6FDAB1-1FC4-49ED-AEFE-B78228DE7381}" srcId="{93ECC14B-6F63-4B77-BC34-1A3504AD8EF8}" destId="{D50DCB28-DC36-419A-B521-89B31393C842}" srcOrd="2" destOrd="0" parTransId="{B922BB7E-15D4-4392-A324-FABC72A4C9E2}" sibTransId="{F97DD7C8-84C6-49A6-A48D-19635381A3F3}"/>
    <dgm:cxn modelId="{0A42F3F5-3451-46C8-A6D4-619CEB7C3E13}" type="presOf" srcId="{DC29D472-32A8-42F5-AAD3-A6965108C69A}" destId="{2B17297C-17B9-4DB0-8EA3-3B4AA8962EF6}" srcOrd="1" destOrd="0" presId="urn:microsoft.com/office/officeart/2005/8/layout/process1"/>
    <dgm:cxn modelId="{254BC053-F5BB-4DCB-A83D-228B911FBE08}" type="presParOf" srcId="{C12FEE58-29AE-46D0-A770-1E009A519176}" destId="{B2B33740-3162-44E6-998B-865A305739A1}" srcOrd="0" destOrd="0" presId="urn:microsoft.com/office/officeart/2005/8/layout/process1"/>
    <dgm:cxn modelId="{CE926B12-AC41-4A47-B532-4D9A7FC092FA}" type="presParOf" srcId="{C12FEE58-29AE-46D0-A770-1E009A519176}" destId="{CAB1978A-6225-4D04-872A-102E920B7ACE}" srcOrd="1" destOrd="0" presId="urn:microsoft.com/office/officeart/2005/8/layout/process1"/>
    <dgm:cxn modelId="{AFBD4732-BD2C-4283-B260-544B29AD532E}" type="presParOf" srcId="{CAB1978A-6225-4D04-872A-102E920B7ACE}" destId="{2B17297C-17B9-4DB0-8EA3-3B4AA8962EF6}" srcOrd="0" destOrd="0" presId="urn:microsoft.com/office/officeart/2005/8/layout/process1"/>
    <dgm:cxn modelId="{80DA3A08-8412-4F61-852E-2A2913D0E231}" type="presParOf" srcId="{C12FEE58-29AE-46D0-A770-1E009A519176}" destId="{F07D7A59-C361-4CF9-B440-E4EEE5EA2F1D}" srcOrd="2" destOrd="0" presId="urn:microsoft.com/office/officeart/2005/8/layout/process1"/>
    <dgm:cxn modelId="{578CB841-3E48-4E61-AE33-575810779B18}" type="presParOf" srcId="{C12FEE58-29AE-46D0-A770-1E009A519176}" destId="{FF77CC86-77EA-439B-B307-1B5B3B1F1A39}" srcOrd="3" destOrd="0" presId="urn:microsoft.com/office/officeart/2005/8/layout/process1"/>
    <dgm:cxn modelId="{5A1952E7-1B03-4152-86C1-B015BA929C9D}" type="presParOf" srcId="{FF77CC86-77EA-439B-B307-1B5B3B1F1A39}" destId="{FE8B032C-F61C-48E3-AB17-F64D0966B34E}" srcOrd="0" destOrd="0" presId="urn:microsoft.com/office/officeart/2005/8/layout/process1"/>
    <dgm:cxn modelId="{FD0328A3-61EC-4A95-9DF2-B8FBAC3D51BF}" type="presParOf" srcId="{C12FEE58-29AE-46D0-A770-1E009A519176}" destId="{0FFB0FF8-6E3B-40A9-90FD-0F1728A73B8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33740-3162-44E6-998B-865A305739A1}">
      <dsp:nvSpPr>
        <dsp:cNvPr id="0" name=""/>
        <dsp:cNvSpPr/>
      </dsp:nvSpPr>
      <dsp:spPr>
        <a:xfrm>
          <a:off x="216691" y="3535625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100" kern="1200" dirty="0"/>
            <a:t>We ran a red light</a:t>
          </a:r>
          <a:endParaRPr lang="zh-CN" altLang="en-US" sz="2100" kern="1200" dirty="0"/>
        </a:p>
      </dsp:txBody>
      <dsp:txXfrm>
        <a:off x="254213" y="3573147"/>
        <a:ext cx="2060143" cy="1206068"/>
      </dsp:txXfrm>
    </dsp:sp>
    <dsp:sp modelId="{CAB1978A-6225-4D04-872A-102E920B7ACE}">
      <dsp:nvSpPr>
        <dsp:cNvPr id="0" name=""/>
        <dsp:cNvSpPr/>
      </dsp:nvSpPr>
      <dsp:spPr>
        <a:xfrm rot="305471">
          <a:off x="2512333" y="4036105"/>
          <a:ext cx="342952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/>
        </a:p>
      </dsp:txBody>
      <dsp:txXfrm>
        <a:off x="2512536" y="4137445"/>
        <a:ext cx="240066" cy="317716"/>
      </dsp:txXfrm>
    </dsp:sp>
    <dsp:sp modelId="{F07D7A59-C361-4CF9-B440-E4EEE5EA2F1D}">
      <dsp:nvSpPr>
        <dsp:cNvPr id="0" name=""/>
        <dsp:cNvSpPr/>
      </dsp:nvSpPr>
      <dsp:spPr>
        <a:xfrm>
          <a:off x="2996406" y="3783277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100" kern="1200" dirty="0"/>
            <a:t>We got pulled over</a:t>
          </a:r>
          <a:endParaRPr lang="zh-CN" altLang="en-US" sz="2100" kern="1200" dirty="0"/>
        </a:p>
      </dsp:txBody>
      <dsp:txXfrm>
        <a:off x="3033928" y="3820799"/>
        <a:ext cx="2060143" cy="1206068"/>
      </dsp:txXfrm>
    </dsp:sp>
    <dsp:sp modelId="{FF77CC86-77EA-439B-B307-1B5B3B1F1A39}">
      <dsp:nvSpPr>
        <dsp:cNvPr id="0" name=""/>
        <dsp:cNvSpPr/>
      </dsp:nvSpPr>
      <dsp:spPr>
        <a:xfrm rot="19809807">
          <a:off x="5310527" y="3294472"/>
          <a:ext cx="52182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/>
        </a:p>
      </dsp:txBody>
      <dsp:txXfrm>
        <a:off x="5320902" y="3439321"/>
        <a:ext cx="365280" cy="317716"/>
      </dsp:txXfrm>
    </dsp:sp>
    <dsp:sp modelId="{0FFB0FF8-6E3B-40A9-90FD-0F1728A73B86}">
      <dsp:nvSpPr>
        <dsp:cNvPr id="0" name=""/>
        <dsp:cNvSpPr/>
      </dsp:nvSpPr>
      <dsp:spPr>
        <a:xfrm>
          <a:off x="5985668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100" kern="1200" dirty="0"/>
            <a:t>We were on our way without punishment</a:t>
          </a:r>
          <a:endParaRPr lang="zh-CN" altLang="en-US" sz="2100" kern="1200" dirty="0"/>
        </a:p>
      </dsp:txBody>
      <dsp:txXfrm>
        <a:off x="6023190" y="2106299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2D4030-3B70-485D-889D-DCEDA03CB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9C6F0C-9B11-43F2-BCA1-24F54B0AC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E2B056-2FF4-43F4-A890-C3CF654CE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44F3AB-2001-43CF-AD6B-4C3CE3012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9EE7B1-3458-436A-AC33-4C5667422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399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F16D66-3E4B-48B8-AB06-171782621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42926D5-46CD-4DD2-AC2E-8B01EDAF5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6ABE94-84EB-495A-B1C2-826B36B0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8AF7A2-6137-4EC9-90A4-82CA8302E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B2143F-C0B1-4C4B-B87D-EB9C30CB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944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31A51DF-C1FE-4390-BE70-CD68C2E25A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A9089B3-6916-4A13-BC4E-42353882A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C8DA8D9-43D1-412A-8ABF-75CA0FD0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F21CC6-2D36-477F-BAC0-2AC9CA4AB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398530C-E069-462E-A5B6-C508A934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045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26C3C7-C776-4A39-8D20-F3C18A8E1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95654E-C526-4CB8-AE84-9AB8E91F7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782C56-5C36-4039-BA2C-87F0B01B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83765E-C524-4F87-8C4F-3B1CCCB89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466024-DB59-40E8-BF2B-BD379BB5C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80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23A478-8998-4E4B-AD2B-C94B28B97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983F0CF-820B-4175-954F-AFDF076AC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86D258-E8C4-49F7-BC29-96EF5495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68ADE2-FD34-4270-8707-E96F377F6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7CD199-0CB9-4C82-945C-C202C2F57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607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7CCB44-2E4B-4576-8822-F20387D0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5B29EC-5FE8-4FF1-B0D3-1B80AB350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A0306F7-4C9E-4D00-8F88-6F9D3F042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0625CF-76C5-49D2-911D-8B82AFF3B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BD4A148-0F6C-478D-B9E6-7BB39B6C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E652CA5-B526-45DA-A655-9A80243BF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361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771E74-A2DA-4EFB-902A-BEAFD65B4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C922898-11E4-4755-B04E-421DCCD92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9F3B6BD-3BEE-448B-A103-CDA434897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EB355D1-4229-4787-9CF0-61CE67F8F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F278F70-4254-46A5-8C0C-82456A1E8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B3EC27B-157A-4459-9253-266169BC8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A44C9DF-44E3-4FAF-9F22-C55FE4E13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959383B-5398-41EB-B05F-D94D71E3E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76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D62FF6-23B7-4282-9E2A-ECF9565E4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8795FBA-C65C-4AFA-8C2D-43ED5116F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3111DAE-5317-4111-9BC7-197DBAF0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F880A12-77DF-4942-929B-3C80DF4BF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560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8BF475-233C-4D26-AFEB-344BEAC8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2F9DFCB-21B4-4BD9-B177-5BD80DF0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8130CEB-54E3-4193-B280-CCD20D72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197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98D1B5-8553-41B2-ADEA-88D10B27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4C55EA-BEFF-4282-AAA9-79FE91E1C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954EDD-09BB-4187-9EB0-4ECF4E8D3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14710AD-923C-4838-B07B-01F62F291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C292F36-04DE-47DB-94DB-935D8FFB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DE4A2B-5EAF-41CA-9D56-AE1F63441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115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6F9C7F-0F96-4B46-9723-667B55B92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FF730DB-AC79-4761-B2B3-6C55098997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29DFA36-8518-42F2-B7F3-C63E0814C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8FA2007-68F7-406F-A3BE-3F8384E6E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6FEAA5-0CA1-4C19-80E0-19702D84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DD2C1D1-126F-498C-A4C3-ABCEED43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036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98D05A1-66C5-4B1F-BD8A-A7EC08089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E784A8-27A0-4C20-B1D5-D2FF3635F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7ED2FF6-E938-4AB4-B1E1-5B7AB4CBA8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68F53-4F70-4D8B-9B6A-2646A23C17AC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465580-7259-4B55-8BF0-6928F882E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0E823B-32BC-409A-9EF3-84311C064B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2EC93-A269-48A3-BB3E-DECC16E2B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85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C327B6-2787-4A4A-969D-CD7ECD3B63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73C3800-6170-47A7-B433-C9FF2DAFB5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860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ECCF10-A490-49C1-A3EC-13EC2CF14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How can these pictures be constructions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D0A05E-25B7-4765-810D-0A64E3516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group of professionals build these pictures, and that’s not me.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1354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8140A3-04E0-4463-93C9-46ED8A4C6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Do you get free staff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CFABBB-C344-4196-B476-E18241E38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Example:</a:t>
            </a:r>
          </a:p>
          <a:p>
            <a:r>
              <a:rPr lang="en-US" altLang="zh-CN" dirty="0"/>
              <a:t>     A.   Experience at store</a:t>
            </a:r>
          </a:p>
          <a:p>
            <a:r>
              <a:rPr lang="en-US" altLang="zh-CN" dirty="0"/>
              <a:t>     B.   Experience at driving</a:t>
            </a:r>
          </a:p>
          <a:p>
            <a:r>
              <a:rPr lang="en-US" altLang="zh-CN" dirty="0"/>
              <a:t>           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Conclusion:</a:t>
            </a:r>
          </a:p>
          <a:p>
            <a:r>
              <a:rPr lang="en-US" altLang="zh-CN" dirty="0"/>
              <a:t>     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id="{DEB0865C-2E79-4450-B8FB-E34D21E569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9557710"/>
              </p:ext>
            </p:extLst>
          </p:nvPr>
        </p:nvGraphicFramePr>
        <p:xfrm>
          <a:off x="1908175" y="-10795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93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97E677-50BF-41D0-B950-66D77753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People pay a cost for how they look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2B4EE4-DFF7-4FB2-8BF3-5A4E4208A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Example:</a:t>
            </a:r>
          </a:p>
          <a:p>
            <a:r>
              <a:rPr lang="en-US" altLang="zh-CN" dirty="0"/>
              <a:t> 140000 teenagers that were stopped and frisked(</a:t>
            </a:r>
            <a:r>
              <a:rPr lang="zh-CN" altLang="en-US" dirty="0"/>
              <a:t>停车搜身）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86% of them were Black and Latino.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73263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4BA3DD-2B16-40BE-8D02-CB8960E4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it like to be a model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1D13F4-9FAB-4FBC-A74F-6EF93BA8C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People want me to say:</a:t>
            </a:r>
          </a:p>
          <a:p>
            <a:r>
              <a:rPr lang="en-US" altLang="zh-CN" dirty="0"/>
              <a:t>I myself want to say:</a:t>
            </a:r>
          </a:p>
          <a:p>
            <a:r>
              <a:rPr lang="en-US" altLang="zh-CN" dirty="0"/>
              <a:t>  A. advantage</a:t>
            </a:r>
          </a:p>
          <a:p>
            <a:r>
              <a:rPr lang="en-US" altLang="zh-CN" dirty="0"/>
              <a:t>  B. disadvantage</a:t>
            </a:r>
          </a:p>
          <a:p>
            <a:r>
              <a:rPr lang="en-US" altLang="zh-CN" dirty="0"/>
              <a:t>      </a:t>
            </a:r>
            <a:r>
              <a:rPr lang="zh-CN" altLang="en-US" dirty="0"/>
              <a:t>“</a:t>
            </a:r>
            <a:r>
              <a:rPr lang="en-US" altLang="zh-CN" dirty="0"/>
              <a:t>I am insecure.”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6612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124</Words>
  <Application>Microsoft Office PowerPoint</Application>
  <PresentationFormat>宽屏</PresentationFormat>
  <Paragraphs>25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How can these pictures be constructions</vt:lpstr>
      <vt:lpstr>Do you get free staff</vt:lpstr>
      <vt:lpstr>People pay a cost for how they look</vt:lpstr>
      <vt:lpstr>What is it like to be a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 柯汝</dc:creator>
  <cp:lastModifiedBy>陈 柯汝</cp:lastModifiedBy>
  <cp:revision>4</cp:revision>
  <dcterms:created xsi:type="dcterms:W3CDTF">2020-09-13T07:38:58Z</dcterms:created>
  <dcterms:modified xsi:type="dcterms:W3CDTF">2020-09-13T08:22:11Z</dcterms:modified>
</cp:coreProperties>
</file>