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60" r:id="rId4"/>
    <p:sldId id="258" r:id="rId6"/>
    <p:sldId id="261" r:id="rId7"/>
    <p:sldId id="262" r:id="rId8"/>
    <p:sldId id="259" r:id="rId9"/>
    <p:sldId id="265" r:id="rId10"/>
    <p:sldId id="266" r:id="rId11"/>
    <p:sldId id="267" r:id="rId1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1056BC-FB63-4C47-B671-44165AF5CE0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95.xml"/><Relationship Id="rId8" Type="http://schemas.openxmlformats.org/officeDocument/2006/relationships/tags" Target="../tags/tag94.xml"/><Relationship Id="rId7" Type="http://schemas.openxmlformats.org/officeDocument/2006/relationships/tags" Target="../tags/tag93.xml"/><Relationship Id="rId6" Type="http://schemas.openxmlformats.org/officeDocument/2006/relationships/tags" Target="../tags/tag92.xml"/><Relationship Id="rId5" Type="http://schemas.openxmlformats.org/officeDocument/2006/relationships/tags" Target="../tags/tag91.xml"/><Relationship Id="rId4" Type="http://schemas.openxmlformats.org/officeDocument/2006/relationships/tags" Target="../tags/tag90.xml"/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1" Type="http://schemas.openxmlformats.org/officeDocument/2006/relationships/tags" Target="../tags/tag97.xml"/><Relationship Id="rId10" Type="http://schemas.openxmlformats.org/officeDocument/2006/relationships/tags" Target="../tags/tag96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05.xml"/><Relationship Id="rId8" Type="http://schemas.openxmlformats.org/officeDocument/2006/relationships/tags" Target="../tags/tag104.xml"/><Relationship Id="rId7" Type="http://schemas.openxmlformats.org/officeDocument/2006/relationships/tags" Target="../tags/tag103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4" Type="http://schemas.openxmlformats.org/officeDocument/2006/relationships/tags" Target="../tags/tag110.xml"/><Relationship Id="rId13" Type="http://schemas.openxmlformats.org/officeDocument/2006/relationships/tags" Target="../tags/tag109.xml"/><Relationship Id="rId12" Type="http://schemas.openxmlformats.org/officeDocument/2006/relationships/tags" Target="../tags/tag108.xml"/><Relationship Id="rId11" Type="http://schemas.openxmlformats.org/officeDocument/2006/relationships/tags" Target="../tags/tag107.xml"/><Relationship Id="rId10" Type="http://schemas.openxmlformats.org/officeDocument/2006/relationships/tags" Target="../tags/tag106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18.xml"/><Relationship Id="rId8" Type="http://schemas.openxmlformats.org/officeDocument/2006/relationships/tags" Target="../tags/tag117.xml"/><Relationship Id="rId7" Type="http://schemas.openxmlformats.org/officeDocument/2006/relationships/tags" Target="../tags/tag116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1" Type="http://schemas.openxmlformats.org/officeDocument/2006/relationships/tags" Target="../tags/tag120.xml"/><Relationship Id="rId10" Type="http://schemas.openxmlformats.org/officeDocument/2006/relationships/tags" Target="../tags/tag119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28.xml"/><Relationship Id="rId8" Type="http://schemas.openxmlformats.org/officeDocument/2006/relationships/tags" Target="../tags/tag127.xml"/><Relationship Id="rId7" Type="http://schemas.openxmlformats.org/officeDocument/2006/relationships/tags" Target="../tags/tag126.xml"/><Relationship Id="rId6" Type="http://schemas.openxmlformats.org/officeDocument/2006/relationships/tags" Target="../tags/tag125.xml"/><Relationship Id="rId5" Type="http://schemas.openxmlformats.org/officeDocument/2006/relationships/tags" Target="../tags/tag124.xml"/><Relationship Id="rId4" Type="http://schemas.openxmlformats.org/officeDocument/2006/relationships/tags" Target="../tags/tag123.xml"/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3" Type="http://schemas.openxmlformats.org/officeDocument/2006/relationships/tags" Target="../tags/tag132.xml"/><Relationship Id="rId12" Type="http://schemas.openxmlformats.org/officeDocument/2006/relationships/tags" Target="../tags/tag131.xml"/><Relationship Id="rId11" Type="http://schemas.openxmlformats.org/officeDocument/2006/relationships/tags" Target="../tags/tag130.xml"/><Relationship Id="rId10" Type="http://schemas.openxmlformats.org/officeDocument/2006/relationships/tags" Target="../tags/tag129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40.xml"/><Relationship Id="rId8" Type="http://schemas.openxmlformats.org/officeDocument/2006/relationships/tags" Target="../tags/tag139.xml"/><Relationship Id="rId7" Type="http://schemas.openxmlformats.org/officeDocument/2006/relationships/tags" Target="../tags/tag138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1" Type="http://schemas.openxmlformats.org/officeDocument/2006/relationships/tags" Target="../tags/tag142.xml"/><Relationship Id="rId10" Type="http://schemas.openxmlformats.org/officeDocument/2006/relationships/tags" Target="../tags/tag141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50.xml"/><Relationship Id="rId8" Type="http://schemas.openxmlformats.org/officeDocument/2006/relationships/tags" Target="../tags/tag149.xml"/><Relationship Id="rId7" Type="http://schemas.openxmlformats.org/officeDocument/2006/relationships/tags" Target="../tags/tag148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4" Type="http://schemas.openxmlformats.org/officeDocument/2006/relationships/tags" Target="../tags/tag155.xml"/><Relationship Id="rId13" Type="http://schemas.openxmlformats.org/officeDocument/2006/relationships/tags" Target="../tags/tag154.xml"/><Relationship Id="rId12" Type="http://schemas.openxmlformats.org/officeDocument/2006/relationships/tags" Target="../tags/tag153.xml"/><Relationship Id="rId11" Type="http://schemas.openxmlformats.org/officeDocument/2006/relationships/tags" Target="../tags/tag152.xml"/><Relationship Id="rId10" Type="http://schemas.openxmlformats.org/officeDocument/2006/relationships/tags" Target="../tags/tag151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63.xml"/><Relationship Id="rId8" Type="http://schemas.openxmlformats.org/officeDocument/2006/relationships/tags" Target="../tags/tag162.xml"/><Relationship Id="rId7" Type="http://schemas.openxmlformats.org/officeDocument/2006/relationships/tags" Target="../tags/tag161.xml"/><Relationship Id="rId6" Type="http://schemas.openxmlformats.org/officeDocument/2006/relationships/tags" Target="../tags/tag160.xml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4" Type="http://schemas.openxmlformats.org/officeDocument/2006/relationships/tags" Target="../tags/tag168.xml"/><Relationship Id="rId13" Type="http://schemas.openxmlformats.org/officeDocument/2006/relationships/tags" Target="../tags/tag167.xml"/><Relationship Id="rId12" Type="http://schemas.openxmlformats.org/officeDocument/2006/relationships/tags" Target="../tags/tag166.xml"/><Relationship Id="rId11" Type="http://schemas.openxmlformats.org/officeDocument/2006/relationships/tags" Target="../tags/tag165.xml"/><Relationship Id="rId10" Type="http://schemas.openxmlformats.org/officeDocument/2006/relationships/tags" Target="../tags/tag164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76.xml"/><Relationship Id="rId8" Type="http://schemas.openxmlformats.org/officeDocument/2006/relationships/tags" Target="../tags/tag175.xml"/><Relationship Id="rId7" Type="http://schemas.openxmlformats.org/officeDocument/2006/relationships/tags" Target="../tags/tag174.xml"/><Relationship Id="rId6" Type="http://schemas.openxmlformats.org/officeDocument/2006/relationships/tags" Target="../tags/tag173.xml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6" Type="http://schemas.openxmlformats.org/officeDocument/2006/relationships/tags" Target="../tags/tag183.xml"/><Relationship Id="rId15" Type="http://schemas.openxmlformats.org/officeDocument/2006/relationships/tags" Target="../tags/tag182.xml"/><Relationship Id="rId14" Type="http://schemas.openxmlformats.org/officeDocument/2006/relationships/tags" Target="../tags/tag181.xml"/><Relationship Id="rId13" Type="http://schemas.openxmlformats.org/officeDocument/2006/relationships/tags" Target="../tags/tag180.xml"/><Relationship Id="rId12" Type="http://schemas.openxmlformats.org/officeDocument/2006/relationships/tags" Target="../tags/tag179.xml"/><Relationship Id="rId11" Type="http://schemas.openxmlformats.org/officeDocument/2006/relationships/tags" Target="../tags/tag178.xml"/><Relationship Id="rId10" Type="http://schemas.openxmlformats.org/officeDocument/2006/relationships/tags" Target="../tags/tag177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91.xml"/><Relationship Id="rId8" Type="http://schemas.openxmlformats.org/officeDocument/2006/relationships/tags" Target="../tags/tag190.xml"/><Relationship Id="rId7" Type="http://schemas.openxmlformats.org/officeDocument/2006/relationships/tags" Target="../tags/tag189.xml"/><Relationship Id="rId6" Type="http://schemas.openxmlformats.org/officeDocument/2006/relationships/tags" Target="../tags/tag188.xml"/><Relationship Id="rId5" Type="http://schemas.openxmlformats.org/officeDocument/2006/relationships/tags" Target="../tags/tag187.xml"/><Relationship Id="rId4" Type="http://schemas.openxmlformats.org/officeDocument/2006/relationships/tags" Target="../tags/tag186.xml"/><Relationship Id="rId3" Type="http://schemas.openxmlformats.org/officeDocument/2006/relationships/tags" Target="../tags/tag185.xml"/><Relationship Id="rId2" Type="http://schemas.openxmlformats.org/officeDocument/2006/relationships/tags" Target="../tags/tag184.xml"/><Relationship Id="rId13" Type="http://schemas.openxmlformats.org/officeDocument/2006/relationships/tags" Target="../tags/tag195.xml"/><Relationship Id="rId12" Type="http://schemas.openxmlformats.org/officeDocument/2006/relationships/tags" Target="../tags/tag194.xml"/><Relationship Id="rId11" Type="http://schemas.openxmlformats.org/officeDocument/2006/relationships/tags" Target="../tags/tag193.xml"/><Relationship Id="rId10" Type="http://schemas.openxmlformats.org/officeDocument/2006/relationships/tags" Target="../tags/tag192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3.xml"/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2" Type="http://schemas.openxmlformats.org/officeDocument/2006/relationships/tags" Target="../tags/tag26.xml"/><Relationship Id="rId11" Type="http://schemas.openxmlformats.org/officeDocument/2006/relationships/tags" Target="../tags/tag25.xml"/><Relationship Id="rId10" Type="http://schemas.openxmlformats.org/officeDocument/2006/relationships/tags" Target="../tags/tag24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3" Type="http://schemas.openxmlformats.org/officeDocument/2006/relationships/tags" Target="../tags/tag45.xml"/><Relationship Id="rId12" Type="http://schemas.openxmlformats.org/officeDocument/2006/relationships/tags" Target="../tags/tag44.xml"/><Relationship Id="rId11" Type="http://schemas.openxmlformats.org/officeDocument/2006/relationships/tags" Target="../tags/tag43.xml"/><Relationship Id="rId10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53.xml"/><Relationship Id="rId8" Type="http://schemas.openxmlformats.org/officeDocument/2006/relationships/tags" Target="../tags/tag52.xml"/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tags" Target="../tags/tag55.xml"/><Relationship Id="rId10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67.xml"/><Relationship Id="rId8" Type="http://schemas.openxmlformats.org/officeDocument/2006/relationships/tags" Target="../tags/tag66.xml"/><Relationship Id="rId7" Type="http://schemas.openxmlformats.org/officeDocument/2006/relationships/tags" Target="../tags/tag65.xml"/><Relationship Id="rId6" Type="http://schemas.openxmlformats.org/officeDocument/2006/relationships/tags" Target="../tags/tag64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70.xml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76.xml"/><Relationship Id="rId6" Type="http://schemas.openxmlformats.org/officeDocument/2006/relationships/tags" Target="../tags/tag75.xml"/><Relationship Id="rId5" Type="http://schemas.openxmlformats.org/officeDocument/2006/relationships/tags" Target="../tags/tag74.xml"/><Relationship Id="rId4" Type="http://schemas.openxmlformats.org/officeDocument/2006/relationships/tags" Target="../tags/tag73.xml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84.xml"/><Relationship Id="rId8" Type="http://schemas.openxmlformats.org/officeDocument/2006/relationships/tags" Target="../tags/tag83.xml"/><Relationship Id="rId7" Type="http://schemas.openxmlformats.org/officeDocument/2006/relationships/tags" Target="../tags/tag82.xml"/><Relationship Id="rId6" Type="http://schemas.openxmlformats.org/officeDocument/2006/relationships/tags" Target="../tags/tag81.xml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2" Type="http://schemas.openxmlformats.org/officeDocument/2006/relationships/tags" Target="../tags/tag87.xml"/><Relationship Id="rId11" Type="http://schemas.openxmlformats.org/officeDocument/2006/relationships/tags" Target="../tags/tag86.xml"/><Relationship Id="rId10" Type="http://schemas.openxmlformats.org/officeDocument/2006/relationships/tags" Target="../tags/tag85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tx2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>
            <p:custDataLst>
              <p:tags r:id="rId2"/>
            </p:custDataLst>
          </p:nvPr>
        </p:nvGrpSpPr>
        <p:grpSpPr>
          <a:xfrm>
            <a:off x="-10888" y="0"/>
            <a:ext cx="12196961" cy="6858000"/>
            <a:chOff x="-10888" y="0"/>
            <a:chExt cx="12196961" cy="6858000"/>
          </a:xfrm>
        </p:grpSpPr>
        <p:sp>
          <p:nvSpPr>
            <p:cNvPr id="33" name="等腰三角形 32"/>
            <p:cNvSpPr/>
            <p:nvPr userDrawn="1">
              <p:custDataLst>
                <p:tags r:id="rId3"/>
              </p:custDataLst>
            </p:nvPr>
          </p:nvSpPr>
          <p:spPr>
            <a:xfrm rot="14021799">
              <a:off x="3381663" y="1414172"/>
              <a:ext cx="670568" cy="559200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任意多边形: 形状 66"/>
            <p:cNvSpPr/>
            <p:nvPr userDrawn="1">
              <p:custDataLst>
                <p:tags r:id="rId4"/>
              </p:custDataLst>
            </p:nvPr>
          </p:nvSpPr>
          <p:spPr>
            <a:xfrm rot="5400000">
              <a:off x="-5499" y="-5388"/>
              <a:ext cx="2624386" cy="2635162"/>
            </a:xfrm>
            <a:custGeom>
              <a:avLst/>
              <a:gdLst>
                <a:gd name="connsiteX0" fmla="*/ 0 w 2624386"/>
                <a:gd name="connsiteY0" fmla="*/ 2635161 h 2635162"/>
                <a:gd name="connsiteX1" fmla="*/ 0 w 2624386"/>
                <a:gd name="connsiteY1" fmla="*/ 0 h 2635162"/>
                <a:gd name="connsiteX2" fmla="*/ 2624386 w 2624386"/>
                <a:gd name="connsiteY2" fmla="*/ 2635162 h 2635162"/>
                <a:gd name="connsiteX3" fmla="*/ 0 w 2624386"/>
                <a:gd name="connsiteY3" fmla="*/ 2635161 h 2635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4386" h="2635162">
                  <a:moveTo>
                    <a:pt x="0" y="2635161"/>
                  </a:moveTo>
                  <a:lnTo>
                    <a:pt x="0" y="0"/>
                  </a:lnTo>
                  <a:lnTo>
                    <a:pt x="2624386" y="2635162"/>
                  </a:lnTo>
                  <a:lnTo>
                    <a:pt x="0" y="263516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54" name="任意多边形: 形状 53"/>
            <p:cNvSpPr/>
            <p:nvPr userDrawn="1">
              <p:custDataLst>
                <p:tags r:id="rId5"/>
              </p:custDataLst>
            </p:nvPr>
          </p:nvSpPr>
          <p:spPr>
            <a:xfrm rot="5400000">
              <a:off x="41503" y="-52390"/>
              <a:ext cx="3924484" cy="4029265"/>
            </a:xfrm>
            <a:custGeom>
              <a:avLst/>
              <a:gdLst>
                <a:gd name="connsiteX0" fmla="*/ 0 w 3924484"/>
                <a:gd name="connsiteY0" fmla="*/ 1394103 h 4029265"/>
                <a:gd name="connsiteX1" fmla="*/ 0 w 3924484"/>
                <a:gd name="connsiteY1" fmla="*/ 0 h 4029265"/>
                <a:gd name="connsiteX2" fmla="*/ 3924484 w 3924484"/>
                <a:gd name="connsiteY2" fmla="*/ 4029265 h 4029265"/>
                <a:gd name="connsiteX3" fmla="*/ 2624386 w 3924484"/>
                <a:gd name="connsiteY3" fmla="*/ 4029265 h 4029265"/>
                <a:gd name="connsiteX4" fmla="*/ 0 w 3924484"/>
                <a:gd name="connsiteY4" fmla="*/ 1394103 h 4029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24484" h="4029265">
                  <a:moveTo>
                    <a:pt x="0" y="1394103"/>
                  </a:moveTo>
                  <a:lnTo>
                    <a:pt x="0" y="0"/>
                  </a:lnTo>
                  <a:lnTo>
                    <a:pt x="3924484" y="4029265"/>
                  </a:lnTo>
                  <a:lnTo>
                    <a:pt x="2624386" y="4029265"/>
                  </a:lnTo>
                  <a:lnTo>
                    <a:pt x="0" y="139410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71" name="任意多边形: 形状 70"/>
            <p:cNvSpPr/>
            <p:nvPr userDrawn="1">
              <p:custDataLst>
                <p:tags r:id="rId6"/>
              </p:custDataLst>
            </p:nvPr>
          </p:nvSpPr>
          <p:spPr>
            <a:xfrm rot="5400000" flipH="1" flipV="1">
              <a:off x="10501054" y="5172981"/>
              <a:ext cx="1681566" cy="1688471"/>
            </a:xfrm>
            <a:custGeom>
              <a:avLst/>
              <a:gdLst>
                <a:gd name="connsiteX0" fmla="*/ 0 w 2624386"/>
                <a:gd name="connsiteY0" fmla="*/ 2635161 h 2635162"/>
                <a:gd name="connsiteX1" fmla="*/ 0 w 2624386"/>
                <a:gd name="connsiteY1" fmla="*/ 0 h 2635162"/>
                <a:gd name="connsiteX2" fmla="*/ 2624386 w 2624386"/>
                <a:gd name="connsiteY2" fmla="*/ 2635162 h 2635162"/>
                <a:gd name="connsiteX3" fmla="*/ 0 w 2624386"/>
                <a:gd name="connsiteY3" fmla="*/ 2635161 h 2635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4386" h="2635162">
                  <a:moveTo>
                    <a:pt x="0" y="2635161"/>
                  </a:moveTo>
                  <a:lnTo>
                    <a:pt x="0" y="0"/>
                  </a:lnTo>
                  <a:lnTo>
                    <a:pt x="2624386" y="2635162"/>
                  </a:lnTo>
                  <a:lnTo>
                    <a:pt x="0" y="263516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72" name="任意多边形: 形状 71"/>
            <p:cNvSpPr/>
            <p:nvPr userDrawn="1">
              <p:custDataLst>
                <p:tags r:id="rId7"/>
              </p:custDataLst>
            </p:nvPr>
          </p:nvSpPr>
          <p:spPr>
            <a:xfrm rot="5400000" flipH="1" flipV="1">
              <a:off x="9637905" y="4309831"/>
              <a:ext cx="2514599" cy="2581737"/>
            </a:xfrm>
            <a:custGeom>
              <a:avLst/>
              <a:gdLst>
                <a:gd name="connsiteX0" fmla="*/ 0 w 3924484"/>
                <a:gd name="connsiteY0" fmla="*/ 1394103 h 4029265"/>
                <a:gd name="connsiteX1" fmla="*/ 0 w 3924484"/>
                <a:gd name="connsiteY1" fmla="*/ 0 h 4029265"/>
                <a:gd name="connsiteX2" fmla="*/ 3924484 w 3924484"/>
                <a:gd name="connsiteY2" fmla="*/ 4029265 h 4029265"/>
                <a:gd name="connsiteX3" fmla="*/ 2624386 w 3924484"/>
                <a:gd name="connsiteY3" fmla="*/ 4029265 h 4029265"/>
                <a:gd name="connsiteX4" fmla="*/ 0 w 3924484"/>
                <a:gd name="connsiteY4" fmla="*/ 1394103 h 4029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24484" h="4029265">
                  <a:moveTo>
                    <a:pt x="0" y="1394103"/>
                  </a:moveTo>
                  <a:lnTo>
                    <a:pt x="0" y="0"/>
                  </a:lnTo>
                  <a:lnTo>
                    <a:pt x="3924484" y="4029265"/>
                  </a:lnTo>
                  <a:lnTo>
                    <a:pt x="2624386" y="4029265"/>
                  </a:lnTo>
                  <a:lnTo>
                    <a:pt x="0" y="139410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0" name="等腰三角形 9"/>
            <p:cNvSpPr/>
            <p:nvPr userDrawn="1">
              <p:custDataLst>
                <p:tags r:id="rId8"/>
              </p:custDataLst>
            </p:nvPr>
          </p:nvSpPr>
          <p:spPr>
            <a:xfrm rot="8937774">
              <a:off x="843963" y="1839114"/>
              <a:ext cx="1642856" cy="1370011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等腰三角形 34"/>
            <p:cNvSpPr/>
            <p:nvPr userDrawn="1">
              <p:custDataLst>
                <p:tags r:id="rId9"/>
              </p:custDataLst>
            </p:nvPr>
          </p:nvSpPr>
          <p:spPr>
            <a:xfrm rot="8969569">
              <a:off x="10352310" y="4913196"/>
              <a:ext cx="1114975" cy="929801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idx="13" hasCustomPrompt="1"/>
            <p:custDataLst>
              <p:tags r:id="rId13"/>
            </p:custDataLst>
          </p:nvPr>
        </p:nvSpPr>
        <p:spPr>
          <a:xfrm>
            <a:off x="3179925" y="2318853"/>
            <a:ext cx="6350000" cy="1398905"/>
          </a:xfrm>
        </p:spPr>
        <p:txBody>
          <a:bodyPr vert="horz" wrap="square" lIns="90000" tIns="46800" rIns="90000" bIns="0" rtlCol="0" anchor="b" anchorCtr="0">
            <a:normAutofit/>
          </a:bodyPr>
          <a:lstStyle>
            <a:lvl1pPr algn="ctr">
              <a:defRPr lang="zh-CN" altLang="en-US" sz="7200" b="0" spc="7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90204" pitchFamily="34" charset="0"/>
                <a:ea typeface="汉仪旗黑-85S" panose="00020600040101010101" pitchFamily="18" charset="-122"/>
              </a:defRPr>
            </a:lvl1pPr>
          </a:lstStyle>
          <a:p>
            <a:pPr marL="0" lvl="0" algn="dist"/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4" hasCustomPrompt="1"/>
            <p:custDataLst>
              <p:tags r:id="rId14"/>
            </p:custDataLst>
          </p:nvPr>
        </p:nvSpPr>
        <p:spPr>
          <a:xfrm>
            <a:off x="3180244" y="3928578"/>
            <a:ext cx="6349365" cy="448945"/>
          </a:xfrm>
        </p:spPr>
        <p:txBody>
          <a:bodyPr vert="horz" wrap="square" lIns="90000" tIns="0" rIns="90000" bIns="46800" rtlCol="0" anchor="t" anchorCtr="0">
            <a:normAutofit/>
          </a:bodyPr>
          <a:lstStyle>
            <a:lvl1pPr marL="0" indent="0" algn="ctr">
              <a:buNone/>
              <a:defRPr lang="zh-CN" altLang="en-US" sz="2000" spc="2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latin typeface="Arial" panose="020B0604020202090204" pitchFamily="34" charset="0"/>
                <a:ea typeface="微软雅黑" charset="-122"/>
                <a:cs typeface="微软雅黑" charset="-122"/>
              </a:defRPr>
            </a:lvl1pPr>
          </a:lstStyle>
          <a:p>
            <a:pPr marL="228600" lvl="0" indent="-228600" algn="dist">
              <a:lnSpc>
                <a:spcPct val="100000"/>
              </a:lnSpc>
              <a:spcAft>
                <a:spcPts val="0"/>
              </a:spcAft>
              <a:buClrTx/>
              <a:buSzTx/>
            </a:pPr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5" name="文本占位符 74"/>
          <p:cNvSpPr>
            <a:spLocks noGrp="1"/>
          </p:cNvSpPr>
          <p:nvPr>
            <p:ph type="body" sz="quarter" idx="15" hasCustomPrompt="1"/>
            <p:custDataLst>
              <p:tags r:id="rId15"/>
            </p:custDataLst>
          </p:nvPr>
        </p:nvSpPr>
        <p:spPr>
          <a:xfrm>
            <a:off x="3702275" y="4466141"/>
            <a:ext cx="2008114" cy="486859"/>
          </a:xfrm>
        </p:spPr>
        <p:txBody>
          <a:bodyPr>
            <a:normAutofit/>
          </a:bodyPr>
          <a:lstStyle>
            <a:lvl1pPr marL="0" indent="0">
              <a:buNone/>
              <a:defRPr sz="2000" b="0" spc="300" baseline="0"/>
            </a:lvl1pPr>
          </a:lstStyle>
          <a:p>
            <a:pPr lvl="0"/>
            <a:r>
              <a:rPr lang="zh-CN" altLang="en-US" dirty="0"/>
              <a:t>编辑副标题</a:t>
            </a:r>
            <a:endParaRPr lang="zh-CN" altLang="en-US" dirty="0"/>
          </a:p>
        </p:txBody>
      </p:sp>
      <p:sp>
        <p:nvSpPr>
          <p:cNvPr id="76" name="文本占位符 74"/>
          <p:cNvSpPr>
            <a:spLocks noGrp="1"/>
          </p:cNvSpPr>
          <p:nvPr>
            <p:ph type="body" sz="quarter" idx="16" hasCustomPrompt="1"/>
            <p:custDataLst>
              <p:tags r:id="rId16"/>
            </p:custDataLst>
          </p:nvPr>
        </p:nvSpPr>
        <p:spPr>
          <a:xfrm>
            <a:off x="7440684" y="4466141"/>
            <a:ext cx="2008114" cy="486859"/>
          </a:xfrm>
        </p:spPr>
        <p:txBody>
          <a:bodyPr>
            <a:normAutofit/>
          </a:bodyPr>
          <a:lstStyle>
            <a:lvl1pPr marL="0" indent="0">
              <a:buNone/>
              <a:defRPr sz="2000" b="0" spc="300" baseline="0"/>
            </a:lvl1pPr>
          </a:lstStyle>
          <a:p>
            <a:pPr lvl="0"/>
            <a:r>
              <a:rPr lang="zh-CN" altLang="en-US" dirty="0"/>
              <a:t>编辑副标题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 wrap="square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grpSp>
        <p:nvGrpSpPr>
          <p:cNvPr id="9" name="组合 8"/>
          <p:cNvGrpSpPr/>
          <p:nvPr>
            <p:custDataLst>
              <p:tags r:id="rId6"/>
            </p:custDataLst>
          </p:nvPr>
        </p:nvGrpSpPr>
        <p:grpSpPr>
          <a:xfrm>
            <a:off x="73777" y="110404"/>
            <a:ext cx="11982893" cy="615222"/>
            <a:chOff x="73777" y="110404"/>
            <a:chExt cx="11982893" cy="615222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73777" y="110404"/>
              <a:ext cx="425417" cy="615222"/>
              <a:chOff x="73777" y="110404"/>
              <a:chExt cx="425417" cy="615222"/>
            </a:xfrm>
          </p:grpSpPr>
          <p:sp>
            <p:nvSpPr>
              <p:cNvPr id="15" name="等腰三角形 14"/>
              <p:cNvSpPr/>
              <p:nvPr userDrawn="1">
                <p:custDataLst>
                  <p:tags r:id="rId7"/>
                </p:custDataLst>
              </p:nvPr>
            </p:nvSpPr>
            <p:spPr>
              <a:xfrm rot="11271584">
                <a:off x="73777" y="370862"/>
                <a:ext cx="425417" cy="354764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等腰三角形 15"/>
              <p:cNvSpPr/>
              <p:nvPr userDrawn="1">
                <p:custDataLst>
                  <p:tags r:id="rId8"/>
                </p:custDataLst>
              </p:nvPr>
            </p:nvSpPr>
            <p:spPr>
              <a:xfrm rot="16502459">
                <a:off x="88154" y="140542"/>
                <a:ext cx="362938" cy="302662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1" name="组合 10"/>
            <p:cNvGrpSpPr/>
            <p:nvPr userDrawn="1"/>
          </p:nvGrpSpPr>
          <p:grpSpPr>
            <a:xfrm>
              <a:off x="11533317" y="122773"/>
              <a:ext cx="523353" cy="541221"/>
              <a:chOff x="11533317" y="122773"/>
              <a:chExt cx="523353" cy="541221"/>
            </a:xfrm>
          </p:grpSpPr>
          <p:sp>
            <p:nvSpPr>
              <p:cNvPr id="12" name="等腰三角形 11"/>
              <p:cNvSpPr/>
              <p:nvPr userDrawn="1">
                <p:custDataLst>
                  <p:tags r:id="rId9"/>
                </p:custDataLst>
              </p:nvPr>
            </p:nvSpPr>
            <p:spPr>
              <a:xfrm rot="16502459">
                <a:off x="11715859" y="146681"/>
                <a:ext cx="287918" cy="240101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等腰三角形 12"/>
              <p:cNvSpPr/>
              <p:nvPr userDrawn="1">
                <p:custDataLst>
                  <p:tags r:id="rId10"/>
                </p:custDataLst>
              </p:nvPr>
            </p:nvSpPr>
            <p:spPr>
              <a:xfrm rot="11271584">
                <a:off x="11533317" y="365707"/>
                <a:ext cx="351591" cy="29319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等腰三角形 13"/>
              <p:cNvSpPr/>
              <p:nvPr userDrawn="1">
                <p:custDataLst>
                  <p:tags r:id="rId11"/>
                </p:custDataLst>
              </p:nvPr>
            </p:nvSpPr>
            <p:spPr>
              <a:xfrm rot="16809942">
                <a:off x="11856087" y="463410"/>
                <a:ext cx="218748" cy="18241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>
            <p:custDataLst>
              <p:tags r:id="rId2"/>
            </p:custDataLst>
          </p:nvPr>
        </p:nvGrpSpPr>
        <p:grpSpPr>
          <a:xfrm>
            <a:off x="-10888" y="0"/>
            <a:ext cx="12196961" cy="6858000"/>
            <a:chOff x="-10888" y="0"/>
            <a:chExt cx="12196961" cy="6858000"/>
          </a:xfrm>
        </p:grpSpPr>
        <p:sp>
          <p:nvSpPr>
            <p:cNvPr id="9" name="等腰三角形 8"/>
            <p:cNvSpPr/>
            <p:nvPr userDrawn="1">
              <p:custDataLst>
                <p:tags r:id="rId3"/>
              </p:custDataLst>
            </p:nvPr>
          </p:nvSpPr>
          <p:spPr>
            <a:xfrm rot="14021799">
              <a:off x="3381663" y="1414172"/>
              <a:ext cx="670568" cy="559200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/>
            <p:cNvSpPr/>
            <p:nvPr userDrawn="1">
              <p:custDataLst>
                <p:tags r:id="rId4"/>
              </p:custDataLst>
            </p:nvPr>
          </p:nvSpPr>
          <p:spPr>
            <a:xfrm rot="5400000">
              <a:off x="-5499" y="-5388"/>
              <a:ext cx="2624386" cy="2635162"/>
            </a:xfrm>
            <a:custGeom>
              <a:avLst/>
              <a:gdLst>
                <a:gd name="connsiteX0" fmla="*/ 0 w 2624386"/>
                <a:gd name="connsiteY0" fmla="*/ 2635161 h 2635162"/>
                <a:gd name="connsiteX1" fmla="*/ 0 w 2624386"/>
                <a:gd name="connsiteY1" fmla="*/ 0 h 2635162"/>
                <a:gd name="connsiteX2" fmla="*/ 2624386 w 2624386"/>
                <a:gd name="connsiteY2" fmla="*/ 2635162 h 2635162"/>
                <a:gd name="connsiteX3" fmla="*/ 0 w 2624386"/>
                <a:gd name="connsiteY3" fmla="*/ 2635161 h 2635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4386" h="2635162">
                  <a:moveTo>
                    <a:pt x="0" y="2635161"/>
                  </a:moveTo>
                  <a:lnTo>
                    <a:pt x="0" y="0"/>
                  </a:lnTo>
                  <a:lnTo>
                    <a:pt x="2624386" y="2635162"/>
                  </a:lnTo>
                  <a:lnTo>
                    <a:pt x="0" y="263516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3" name="任意多边形: 形状 12"/>
            <p:cNvSpPr/>
            <p:nvPr userDrawn="1">
              <p:custDataLst>
                <p:tags r:id="rId5"/>
              </p:custDataLst>
            </p:nvPr>
          </p:nvSpPr>
          <p:spPr>
            <a:xfrm rot="5400000">
              <a:off x="41503" y="-52390"/>
              <a:ext cx="3924484" cy="4029265"/>
            </a:xfrm>
            <a:custGeom>
              <a:avLst/>
              <a:gdLst>
                <a:gd name="connsiteX0" fmla="*/ 0 w 3924484"/>
                <a:gd name="connsiteY0" fmla="*/ 1394103 h 4029265"/>
                <a:gd name="connsiteX1" fmla="*/ 0 w 3924484"/>
                <a:gd name="connsiteY1" fmla="*/ 0 h 4029265"/>
                <a:gd name="connsiteX2" fmla="*/ 3924484 w 3924484"/>
                <a:gd name="connsiteY2" fmla="*/ 4029265 h 4029265"/>
                <a:gd name="connsiteX3" fmla="*/ 2624386 w 3924484"/>
                <a:gd name="connsiteY3" fmla="*/ 4029265 h 4029265"/>
                <a:gd name="connsiteX4" fmla="*/ 0 w 3924484"/>
                <a:gd name="connsiteY4" fmla="*/ 1394103 h 4029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24484" h="4029265">
                  <a:moveTo>
                    <a:pt x="0" y="1394103"/>
                  </a:moveTo>
                  <a:lnTo>
                    <a:pt x="0" y="0"/>
                  </a:lnTo>
                  <a:lnTo>
                    <a:pt x="3924484" y="4029265"/>
                  </a:lnTo>
                  <a:lnTo>
                    <a:pt x="2624386" y="4029265"/>
                  </a:lnTo>
                  <a:lnTo>
                    <a:pt x="0" y="139410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5" name="任意多边形: 形状 14"/>
            <p:cNvSpPr/>
            <p:nvPr userDrawn="1">
              <p:custDataLst>
                <p:tags r:id="rId6"/>
              </p:custDataLst>
            </p:nvPr>
          </p:nvSpPr>
          <p:spPr>
            <a:xfrm rot="5400000" flipH="1" flipV="1">
              <a:off x="10501054" y="5172981"/>
              <a:ext cx="1681566" cy="1688471"/>
            </a:xfrm>
            <a:custGeom>
              <a:avLst/>
              <a:gdLst>
                <a:gd name="connsiteX0" fmla="*/ 0 w 2624386"/>
                <a:gd name="connsiteY0" fmla="*/ 2635161 h 2635162"/>
                <a:gd name="connsiteX1" fmla="*/ 0 w 2624386"/>
                <a:gd name="connsiteY1" fmla="*/ 0 h 2635162"/>
                <a:gd name="connsiteX2" fmla="*/ 2624386 w 2624386"/>
                <a:gd name="connsiteY2" fmla="*/ 2635162 h 2635162"/>
                <a:gd name="connsiteX3" fmla="*/ 0 w 2624386"/>
                <a:gd name="connsiteY3" fmla="*/ 2635161 h 2635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4386" h="2635162">
                  <a:moveTo>
                    <a:pt x="0" y="2635161"/>
                  </a:moveTo>
                  <a:lnTo>
                    <a:pt x="0" y="0"/>
                  </a:lnTo>
                  <a:lnTo>
                    <a:pt x="2624386" y="2635162"/>
                  </a:lnTo>
                  <a:lnTo>
                    <a:pt x="0" y="263516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7" name="任意多边形: 形状 16"/>
            <p:cNvSpPr/>
            <p:nvPr userDrawn="1">
              <p:custDataLst>
                <p:tags r:id="rId7"/>
              </p:custDataLst>
            </p:nvPr>
          </p:nvSpPr>
          <p:spPr>
            <a:xfrm rot="5400000" flipH="1" flipV="1">
              <a:off x="9637905" y="4309831"/>
              <a:ext cx="2514599" cy="2581737"/>
            </a:xfrm>
            <a:custGeom>
              <a:avLst/>
              <a:gdLst>
                <a:gd name="connsiteX0" fmla="*/ 0 w 3924484"/>
                <a:gd name="connsiteY0" fmla="*/ 1394103 h 4029265"/>
                <a:gd name="connsiteX1" fmla="*/ 0 w 3924484"/>
                <a:gd name="connsiteY1" fmla="*/ 0 h 4029265"/>
                <a:gd name="connsiteX2" fmla="*/ 3924484 w 3924484"/>
                <a:gd name="connsiteY2" fmla="*/ 4029265 h 4029265"/>
                <a:gd name="connsiteX3" fmla="*/ 2624386 w 3924484"/>
                <a:gd name="connsiteY3" fmla="*/ 4029265 h 4029265"/>
                <a:gd name="connsiteX4" fmla="*/ 0 w 3924484"/>
                <a:gd name="connsiteY4" fmla="*/ 1394103 h 4029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24484" h="4029265">
                  <a:moveTo>
                    <a:pt x="0" y="1394103"/>
                  </a:moveTo>
                  <a:lnTo>
                    <a:pt x="0" y="0"/>
                  </a:lnTo>
                  <a:lnTo>
                    <a:pt x="3924484" y="4029265"/>
                  </a:lnTo>
                  <a:lnTo>
                    <a:pt x="2624386" y="4029265"/>
                  </a:lnTo>
                  <a:lnTo>
                    <a:pt x="0" y="139410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9" name="等腰三角形 18"/>
            <p:cNvSpPr/>
            <p:nvPr userDrawn="1">
              <p:custDataLst>
                <p:tags r:id="rId8"/>
              </p:custDataLst>
            </p:nvPr>
          </p:nvSpPr>
          <p:spPr>
            <a:xfrm rot="8937774">
              <a:off x="843963" y="1839114"/>
              <a:ext cx="1642856" cy="1370011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等腰三角形 20"/>
            <p:cNvSpPr/>
            <p:nvPr userDrawn="1">
              <p:custDataLst>
                <p:tags r:id="rId9"/>
              </p:custDataLst>
            </p:nvPr>
          </p:nvSpPr>
          <p:spPr>
            <a:xfrm rot="8969569">
              <a:off x="10352310" y="4913196"/>
              <a:ext cx="1114975" cy="929801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idx="13" hasCustomPrompt="1"/>
            <p:custDataLst>
              <p:tags r:id="rId13"/>
            </p:custDataLst>
          </p:nvPr>
        </p:nvSpPr>
        <p:spPr>
          <a:xfrm>
            <a:off x="3579742" y="2283847"/>
            <a:ext cx="5365750" cy="1398905"/>
          </a:xfrm>
        </p:spPr>
        <p:txBody>
          <a:bodyPr vert="horz" wrap="square" lIns="90000" tIns="46800" rIns="90000" bIns="46800" rtlCol="0" anchor="b" anchorCtr="0">
            <a:normAutofit/>
          </a:bodyPr>
          <a:lstStyle>
            <a:lvl1pPr algn="ctr">
              <a:defRPr lang="zh-CN" altLang="en-US" sz="8000" b="0" spc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90204" pitchFamily="34" charset="0"/>
                <a:ea typeface="汉仪旗黑-85S" panose="00020600040101010101" pitchFamily="18" charset="-122"/>
              </a:defRPr>
            </a:lvl1pPr>
          </a:lstStyle>
          <a:p>
            <a:pPr marL="0" lvl="0" algn="dist"/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idx="14" hasCustomPrompt="1"/>
            <p:custDataLst>
              <p:tags r:id="rId14"/>
            </p:custDataLst>
          </p:nvPr>
        </p:nvSpPr>
        <p:spPr>
          <a:xfrm>
            <a:off x="3579742" y="3824992"/>
            <a:ext cx="5365750" cy="361315"/>
          </a:xfrm>
        </p:spPr>
        <p:txBody>
          <a:bodyPr vert="horz" wrap="square" lIns="0" tIns="0" rIns="0" bIns="0" rtlCol="0" anchor="t" anchorCtr="0">
            <a:normAutofit/>
          </a:bodyPr>
          <a:lstStyle>
            <a:lvl1pPr marL="0" indent="0" algn="ctr">
              <a:buNone/>
              <a:defRPr lang="zh-CN" altLang="en-US" sz="2000" spc="2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latin typeface="Arial" panose="020B0604020202090204" pitchFamily="34" charset="0"/>
                <a:ea typeface="微软雅黑" charset="-122"/>
                <a:cs typeface="微软雅黑" charset="-122"/>
              </a:defRPr>
            </a:lvl1pPr>
          </a:lstStyle>
          <a:p>
            <a:pPr marL="228600" lvl="0" indent="-228600" algn="ctr">
              <a:lnSpc>
                <a:spcPct val="100000"/>
              </a:lnSpc>
              <a:spcAft>
                <a:spcPts val="0"/>
              </a:spcAft>
              <a:buClrTx/>
              <a:buSzTx/>
            </a:pPr>
            <a:r>
              <a:rPr lang="zh-CN" altLang="en-US" dirty="0"/>
              <a:t>单击此处编辑文本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8" name="组合 7"/>
          <p:cNvGrpSpPr/>
          <p:nvPr>
            <p:custDataLst>
              <p:tags r:id="rId6"/>
            </p:custDataLst>
          </p:nvPr>
        </p:nvGrpSpPr>
        <p:grpSpPr>
          <a:xfrm>
            <a:off x="73777" y="110404"/>
            <a:ext cx="11982893" cy="615222"/>
            <a:chOff x="73777" y="110404"/>
            <a:chExt cx="11982893" cy="615222"/>
          </a:xfrm>
        </p:grpSpPr>
        <p:grpSp>
          <p:nvGrpSpPr>
            <p:cNvPr id="9" name="组合 8"/>
            <p:cNvGrpSpPr/>
            <p:nvPr userDrawn="1"/>
          </p:nvGrpSpPr>
          <p:grpSpPr>
            <a:xfrm>
              <a:off x="73777" y="110404"/>
              <a:ext cx="425417" cy="615222"/>
              <a:chOff x="73777" y="110404"/>
              <a:chExt cx="425417" cy="615222"/>
            </a:xfrm>
          </p:grpSpPr>
          <p:sp>
            <p:nvSpPr>
              <p:cNvPr id="14" name="等腰三角形 13"/>
              <p:cNvSpPr/>
              <p:nvPr userDrawn="1">
                <p:custDataLst>
                  <p:tags r:id="rId7"/>
                </p:custDataLst>
              </p:nvPr>
            </p:nvSpPr>
            <p:spPr>
              <a:xfrm rot="11271584">
                <a:off x="73777" y="370862"/>
                <a:ext cx="425417" cy="354764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等腰三角形 14"/>
              <p:cNvSpPr/>
              <p:nvPr userDrawn="1">
                <p:custDataLst>
                  <p:tags r:id="rId8"/>
                </p:custDataLst>
              </p:nvPr>
            </p:nvSpPr>
            <p:spPr>
              <a:xfrm rot="16502459">
                <a:off x="88154" y="140542"/>
                <a:ext cx="362938" cy="302662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0" name="组合 9"/>
            <p:cNvGrpSpPr/>
            <p:nvPr userDrawn="1"/>
          </p:nvGrpSpPr>
          <p:grpSpPr>
            <a:xfrm>
              <a:off x="11533317" y="122773"/>
              <a:ext cx="523353" cy="541221"/>
              <a:chOff x="11533317" y="122773"/>
              <a:chExt cx="523353" cy="541221"/>
            </a:xfrm>
          </p:grpSpPr>
          <p:sp>
            <p:nvSpPr>
              <p:cNvPr id="11" name="等腰三角形 10"/>
              <p:cNvSpPr/>
              <p:nvPr userDrawn="1">
                <p:custDataLst>
                  <p:tags r:id="rId9"/>
                </p:custDataLst>
              </p:nvPr>
            </p:nvSpPr>
            <p:spPr>
              <a:xfrm rot="16502459">
                <a:off x="11715859" y="146681"/>
                <a:ext cx="287918" cy="240101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等腰三角形 11"/>
              <p:cNvSpPr/>
              <p:nvPr userDrawn="1">
                <p:custDataLst>
                  <p:tags r:id="rId10"/>
                </p:custDataLst>
              </p:nvPr>
            </p:nvSpPr>
            <p:spPr>
              <a:xfrm rot="11271584">
                <a:off x="11533317" y="365707"/>
                <a:ext cx="351591" cy="29319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等腰三角形 12"/>
              <p:cNvSpPr/>
              <p:nvPr userDrawn="1">
                <p:custDataLst>
                  <p:tags r:id="rId11"/>
                </p:custDataLst>
              </p:nvPr>
            </p:nvSpPr>
            <p:spPr>
              <a:xfrm rot="16809942">
                <a:off x="11856087" y="463410"/>
                <a:ext cx="218748" cy="18241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292075" y="303809"/>
            <a:ext cx="11607851" cy="6250382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281600" y="1249200"/>
            <a:ext cx="9626400" cy="723600"/>
          </a:xfrm>
        </p:spPr>
        <p:txBody>
          <a:bodyPr wrap="square" anchor="ctr">
            <a:normAutofit/>
          </a:bodyPr>
          <a:lstStyle>
            <a:lvl1pPr>
              <a:defRPr sz="3200"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281113" y="2163600"/>
            <a:ext cx="9626600" cy="3445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11" name="组合 10"/>
          <p:cNvGrpSpPr/>
          <p:nvPr>
            <p:custDataLst>
              <p:tags r:id="rId8"/>
            </p:custDataLst>
          </p:nvPr>
        </p:nvGrpSpPr>
        <p:grpSpPr>
          <a:xfrm>
            <a:off x="73777" y="110404"/>
            <a:ext cx="11982893" cy="615222"/>
            <a:chOff x="73777" y="110404"/>
            <a:chExt cx="11982893" cy="615222"/>
          </a:xfrm>
        </p:grpSpPr>
        <p:grpSp>
          <p:nvGrpSpPr>
            <p:cNvPr id="12" name="组合 11"/>
            <p:cNvGrpSpPr/>
            <p:nvPr userDrawn="1"/>
          </p:nvGrpSpPr>
          <p:grpSpPr>
            <a:xfrm>
              <a:off x="73777" y="110404"/>
              <a:ext cx="425417" cy="615222"/>
              <a:chOff x="73777" y="110404"/>
              <a:chExt cx="425417" cy="615222"/>
            </a:xfrm>
          </p:grpSpPr>
          <p:sp>
            <p:nvSpPr>
              <p:cNvPr id="17" name="等腰三角形 16"/>
              <p:cNvSpPr/>
              <p:nvPr userDrawn="1">
                <p:custDataLst>
                  <p:tags r:id="rId9"/>
                </p:custDataLst>
              </p:nvPr>
            </p:nvSpPr>
            <p:spPr>
              <a:xfrm rot="11271584">
                <a:off x="73777" y="370862"/>
                <a:ext cx="425417" cy="354764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17"/>
              <p:cNvSpPr/>
              <p:nvPr userDrawn="1">
                <p:custDataLst>
                  <p:tags r:id="rId10"/>
                </p:custDataLst>
              </p:nvPr>
            </p:nvSpPr>
            <p:spPr>
              <a:xfrm rot="16502459">
                <a:off x="88154" y="140542"/>
                <a:ext cx="362938" cy="302662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3" name="组合 12"/>
            <p:cNvGrpSpPr/>
            <p:nvPr userDrawn="1"/>
          </p:nvGrpSpPr>
          <p:grpSpPr>
            <a:xfrm>
              <a:off x="11533317" y="122773"/>
              <a:ext cx="523353" cy="541221"/>
              <a:chOff x="11533317" y="122773"/>
              <a:chExt cx="523353" cy="541221"/>
            </a:xfrm>
          </p:grpSpPr>
          <p:sp>
            <p:nvSpPr>
              <p:cNvPr id="14" name="等腰三角形 13"/>
              <p:cNvSpPr/>
              <p:nvPr userDrawn="1">
                <p:custDataLst>
                  <p:tags r:id="rId11"/>
                </p:custDataLst>
              </p:nvPr>
            </p:nvSpPr>
            <p:spPr>
              <a:xfrm rot="16502459">
                <a:off x="11715859" y="146681"/>
                <a:ext cx="287918" cy="240101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等腰三角形 14"/>
              <p:cNvSpPr/>
              <p:nvPr userDrawn="1">
                <p:custDataLst>
                  <p:tags r:id="rId12"/>
                </p:custDataLst>
              </p:nvPr>
            </p:nvSpPr>
            <p:spPr>
              <a:xfrm rot="11271584">
                <a:off x="11533317" y="365707"/>
                <a:ext cx="351591" cy="29319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等腰三角形 15"/>
              <p:cNvSpPr/>
              <p:nvPr userDrawn="1">
                <p:custDataLst>
                  <p:tags r:id="rId13"/>
                </p:custDataLst>
              </p:nvPr>
            </p:nvSpPr>
            <p:spPr>
              <a:xfrm rot="16809942">
                <a:off x="11856087" y="463410"/>
                <a:ext cx="218748" cy="18241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4824603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wrap="square" anchor="ctr" anchorCtr="0">
            <a:normAutofit/>
          </a:bodyPr>
          <a:lstStyle>
            <a:lvl1pPr>
              <a:defRPr sz="3600"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586800" y="1764000"/>
            <a:ext cx="3956400" cy="4093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5101200" y="769938"/>
            <a:ext cx="6480000" cy="5087937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grpSp>
        <p:nvGrpSpPr>
          <p:cNvPr id="12" name="组合 11"/>
          <p:cNvGrpSpPr/>
          <p:nvPr>
            <p:custDataLst>
              <p:tags r:id="rId9"/>
            </p:custDataLst>
          </p:nvPr>
        </p:nvGrpSpPr>
        <p:grpSpPr>
          <a:xfrm>
            <a:off x="11602814" y="148504"/>
            <a:ext cx="425417" cy="615222"/>
            <a:chOff x="73777" y="110404"/>
            <a:chExt cx="425417" cy="615222"/>
          </a:xfrm>
        </p:grpSpPr>
        <p:sp>
          <p:nvSpPr>
            <p:cNvPr id="17" name="等腰三角形 16"/>
            <p:cNvSpPr/>
            <p:nvPr userDrawn="1">
              <p:custDataLst>
                <p:tags r:id="rId10"/>
              </p:custDataLst>
            </p:nvPr>
          </p:nvSpPr>
          <p:spPr>
            <a:xfrm rot="11271584">
              <a:off x="73777" y="370862"/>
              <a:ext cx="425417" cy="354764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  <a:alpha val="4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等腰三角形 17"/>
            <p:cNvSpPr/>
            <p:nvPr userDrawn="1">
              <p:custDataLst>
                <p:tags r:id="rId11"/>
              </p:custDataLst>
            </p:nvPr>
          </p:nvSpPr>
          <p:spPr>
            <a:xfrm rot="16502459">
              <a:off x="88154" y="140542"/>
              <a:ext cx="362938" cy="302662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333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12000" y="781200"/>
            <a:ext cx="10976400" cy="626400"/>
          </a:xfrm>
        </p:spPr>
        <p:txBody>
          <a:bodyPr wrap="square" anchor="ctr">
            <a:normAutofit/>
          </a:bodyPr>
          <a:lstStyle>
            <a:lvl1pPr algn="ctr">
              <a:defRPr sz="3600"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612000" y="1659600"/>
            <a:ext cx="10975975" cy="828000"/>
          </a:xfrm>
        </p:spPr>
        <p:txBody>
          <a:bodyPr wrap="square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12775" y="2808000"/>
            <a:ext cx="10965600" cy="34308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grpSp>
        <p:nvGrpSpPr>
          <p:cNvPr id="12" name="组合 11"/>
          <p:cNvGrpSpPr/>
          <p:nvPr>
            <p:custDataLst>
              <p:tags r:id="rId9"/>
            </p:custDataLst>
          </p:nvPr>
        </p:nvGrpSpPr>
        <p:grpSpPr>
          <a:xfrm>
            <a:off x="73777" y="110404"/>
            <a:ext cx="11982893" cy="615222"/>
            <a:chOff x="73777" y="110404"/>
            <a:chExt cx="11982893" cy="615222"/>
          </a:xfrm>
        </p:grpSpPr>
        <p:grpSp>
          <p:nvGrpSpPr>
            <p:cNvPr id="13" name="组合 12"/>
            <p:cNvGrpSpPr/>
            <p:nvPr userDrawn="1"/>
          </p:nvGrpSpPr>
          <p:grpSpPr>
            <a:xfrm>
              <a:off x="73777" y="110404"/>
              <a:ext cx="425417" cy="615222"/>
              <a:chOff x="73777" y="110404"/>
              <a:chExt cx="425417" cy="615222"/>
            </a:xfrm>
          </p:grpSpPr>
          <p:sp>
            <p:nvSpPr>
              <p:cNvPr id="18" name="等腰三角形 17"/>
              <p:cNvSpPr/>
              <p:nvPr userDrawn="1">
                <p:custDataLst>
                  <p:tags r:id="rId10"/>
                </p:custDataLst>
              </p:nvPr>
            </p:nvSpPr>
            <p:spPr>
              <a:xfrm rot="11271584">
                <a:off x="73777" y="370862"/>
                <a:ext cx="425417" cy="354764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18"/>
              <p:cNvSpPr/>
              <p:nvPr userDrawn="1">
                <p:custDataLst>
                  <p:tags r:id="rId11"/>
                </p:custDataLst>
              </p:nvPr>
            </p:nvSpPr>
            <p:spPr>
              <a:xfrm rot="16502459">
                <a:off x="88154" y="140542"/>
                <a:ext cx="362938" cy="302662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4" name="组合 13"/>
            <p:cNvGrpSpPr/>
            <p:nvPr userDrawn="1"/>
          </p:nvGrpSpPr>
          <p:grpSpPr>
            <a:xfrm>
              <a:off x="11533317" y="122773"/>
              <a:ext cx="523353" cy="541221"/>
              <a:chOff x="11533317" y="122773"/>
              <a:chExt cx="523353" cy="541221"/>
            </a:xfrm>
          </p:grpSpPr>
          <p:sp>
            <p:nvSpPr>
              <p:cNvPr id="15" name="等腰三角形 14"/>
              <p:cNvSpPr/>
              <p:nvPr userDrawn="1">
                <p:custDataLst>
                  <p:tags r:id="rId12"/>
                </p:custDataLst>
              </p:nvPr>
            </p:nvSpPr>
            <p:spPr>
              <a:xfrm rot="16502459">
                <a:off x="11715859" y="146681"/>
                <a:ext cx="287918" cy="240101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等腰三角形 15"/>
              <p:cNvSpPr/>
              <p:nvPr userDrawn="1">
                <p:custDataLst>
                  <p:tags r:id="rId13"/>
                </p:custDataLst>
              </p:nvPr>
            </p:nvSpPr>
            <p:spPr>
              <a:xfrm rot="11271584">
                <a:off x="11533317" y="365707"/>
                <a:ext cx="351591" cy="29319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16"/>
              <p:cNvSpPr/>
              <p:nvPr userDrawn="1">
                <p:custDataLst>
                  <p:tags r:id="rId14"/>
                </p:custDataLst>
              </p:nvPr>
            </p:nvSpPr>
            <p:spPr>
              <a:xfrm rot="16809942">
                <a:off x="11856087" y="463410"/>
                <a:ext cx="218748" cy="18241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>
            <p:custDataLst>
              <p:tags r:id="rId2"/>
            </p:custDataLst>
          </p:nvPr>
        </p:nvSpPr>
        <p:spPr>
          <a:xfrm>
            <a:off x="0" y="5028971"/>
            <a:ext cx="12192000" cy="1829029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04800" y="669600"/>
            <a:ext cx="10976400" cy="565200"/>
          </a:xfrm>
        </p:spPr>
        <p:txBody>
          <a:bodyPr wrap="square" anchor="ctr" anchorCtr="0">
            <a:normAutofit/>
          </a:bodyPr>
          <a:lstStyle>
            <a:lvl1pPr algn="ctr">
              <a:defRPr sz="3200"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604837" y="1681200"/>
            <a:ext cx="10990800" cy="321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8"/>
            </p:custDataLst>
          </p:nvPr>
        </p:nvSpPr>
        <p:spPr>
          <a:xfrm>
            <a:off x="594000" y="5180400"/>
            <a:ext cx="11001600" cy="10116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grpSp>
        <p:nvGrpSpPr>
          <p:cNvPr id="12" name="组合 11"/>
          <p:cNvGrpSpPr/>
          <p:nvPr>
            <p:custDataLst>
              <p:tags r:id="rId9"/>
            </p:custDataLst>
          </p:nvPr>
        </p:nvGrpSpPr>
        <p:grpSpPr>
          <a:xfrm>
            <a:off x="73777" y="110404"/>
            <a:ext cx="11982893" cy="615222"/>
            <a:chOff x="73777" y="110404"/>
            <a:chExt cx="11982893" cy="615222"/>
          </a:xfrm>
        </p:grpSpPr>
        <p:grpSp>
          <p:nvGrpSpPr>
            <p:cNvPr id="13" name="组合 12"/>
            <p:cNvGrpSpPr/>
            <p:nvPr userDrawn="1"/>
          </p:nvGrpSpPr>
          <p:grpSpPr>
            <a:xfrm>
              <a:off x="73777" y="110404"/>
              <a:ext cx="425417" cy="615222"/>
              <a:chOff x="73777" y="110404"/>
              <a:chExt cx="425417" cy="615222"/>
            </a:xfrm>
          </p:grpSpPr>
          <p:sp>
            <p:nvSpPr>
              <p:cNvPr id="18" name="等腰三角形 17"/>
              <p:cNvSpPr/>
              <p:nvPr userDrawn="1">
                <p:custDataLst>
                  <p:tags r:id="rId10"/>
                </p:custDataLst>
              </p:nvPr>
            </p:nvSpPr>
            <p:spPr>
              <a:xfrm rot="11271584">
                <a:off x="73777" y="370862"/>
                <a:ext cx="425417" cy="354764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18"/>
              <p:cNvSpPr/>
              <p:nvPr userDrawn="1">
                <p:custDataLst>
                  <p:tags r:id="rId11"/>
                </p:custDataLst>
              </p:nvPr>
            </p:nvSpPr>
            <p:spPr>
              <a:xfrm rot="16502459">
                <a:off x="88154" y="140542"/>
                <a:ext cx="362938" cy="302662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4" name="组合 13"/>
            <p:cNvGrpSpPr/>
            <p:nvPr userDrawn="1"/>
          </p:nvGrpSpPr>
          <p:grpSpPr>
            <a:xfrm>
              <a:off x="11533317" y="122773"/>
              <a:ext cx="523353" cy="541221"/>
              <a:chOff x="11533317" y="122773"/>
              <a:chExt cx="523353" cy="541221"/>
            </a:xfrm>
          </p:grpSpPr>
          <p:sp>
            <p:nvSpPr>
              <p:cNvPr id="15" name="等腰三角形 14"/>
              <p:cNvSpPr/>
              <p:nvPr userDrawn="1">
                <p:custDataLst>
                  <p:tags r:id="rId12"/>
                </p:custDataLst>
              </p:nvPr>
            </p:nvSpPr>
            <p:spPr>
              <a:xfrm rot="16502459">
                <a:off x="11715859" y="146681"/>
                <a:ext cx="287918" cy="240101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等腰三角形 15"/>
              <p:cNvSpPr/>
              <p:nvPr userDrawn="1">
                <p:custDataLst>
                  <p:tags r:id="rId13"/>
                </p:custDataLst>
              </p:nvPr>
            </p:nvSpPr>
            <p:spPr>
              <a:xfrm rot="11271584">
                <a:off x="11533317" y="365707"/>
                <a:ext cx="351591" cy="29319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16"/>
              <p:cNvSpPr/>
              <p:nvPr userDrawn="1">
                <p:custDataLst>
                  <p:tags r:id="rId14"/>
                </p:custDataLst>
              </p:nvPr>
            </p:nvSpPr>
            <p:spPr>
              <a:xfrm rot="16809942">
                <a:off x="11856087" y="463410"/>
                <a:ext cx="218748" cy="18241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600" y="237600"/>
            <a:ext cx="11037600" cy="441964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grpSp>
        <p:nvGrpSpPr>
          <p:cNvPr id="6" name="组合 5"/>
          <p:cNvGrpSpPr/>
          <p:nvPr>
            <p:custDataLst>
              <p:tags r:id="rId11"/>
            </p:custDataLst>
          </p:nvPr>
        </p:nvGrpSpPr>
        <p:grpSpPr>
          <a:xfrm>
            <a:off x="131399" y="6200622"/>
            <a:ext cx="11907989" cy="615222"/>
            <a:chOff x="131399" y="6200622"/>
            <a:chExt cx="11907989" cy="615222"/>
          </a:xfrm>
        </p:grpSpPr>
        <p:grpSp>
          <p:nvGrpSpPr>
            <p:cNvPr id="16" name="组合 15"/>
            <p:cNvGrpSpPr/>
            <p:nvPr userDrawn="1"/>
          </p:nvGrpSpPr>
          <p:grpSpPr>
            <a:xfrm>
              <a:off x="11613971" y="6200622"/>
              <a:ext cx="425417" cy="615222"/>
              <a:chOff x="73777" y="110404"/>
              <a:chExt cx="425417" cy="615222"/>
            </a:xfrm>
          </p:grpSpPr>
          <p:sp>
            <p:nvSpPr>
              <p:cNvPr id="21" name="等腰三角形 20"/>
              <p:cNvSpPr/>
              <p:nvPr userDrawn="1">
                <p:custDataLst>
                  <p:tags r:id="rId12"/>
                </p:custDataLst>
              </p:nvPr>
            </p:nvSpPr>
            <p:spPr>
              <a:xfrm rot="11271584">
                <a:off x="73777" y="370862"/>
                <a:ext cx="425417" cy="354764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21"/>
              <p:cNvSpPr/>
              <p:nvPr userDrawn="1">
                <p:custDataLst>
                  <p:tags r:id="rId13"/>
                </p:custDataLst>
              </p:nvPr>
            </p:nvSpPr>
            <p:spPr>
              <a:xfrm rot="16502459">
                <a:off x="88154" y="140542"/>
                <a:ext cx="362938" cy="302662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 userDrawn="1"/>
          </p:nvGrpSpPr>
          <p:grpSpPr>
            <a:xfrm>
              <a:off x="131399" y="6212991"/>
              <a:ext cx="523353" cy="541221"/>
              <a:chOff x="11533317" y="122773"/>
              <a:chExt cx="523353" cy="541221"/>
            </a:xfrm>
          </p:grpSpPr>
          <p:sp>
            <p:nvSpPr>
              <p:cNvPr id="18" name="等腰三角形 17"/>
              <p:cNvSpPr/>
              <p:nvPr userDrawn="1">
                <p:custDataLst>
                  <p:tags r:id="rId14"/>
                </p:custDataLst>
              </p:nvPr>
            </p:nvSpPr>
            <p:spPr>
              <a:xfrm rot="16502459">
                <a:off x="11715859" y="146681"/>
                <a:ext cx="287918" cy="240101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18"/>
              <p:cNvSpPr/>
              <p:nvPr userDrawn="1">
                <p:custDataLst>
                  <p:tags r:id="rId15"/>
                </p:custDataLst>
              </p:nvPr>
            </p:nvSpPr>
            <p:spPr>
              <a:xfrm rot="11271584">
                <a:off x="11533317" y="365707"/>
                <a:ext cx="351591" cy="29319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19"/>
              <p:cNvSpPr/>
              <p:nvPr userDrawn="1">
                <p:custDataLst>
                  <p:tags r:id="rId16"/>
                </p:custDataLst>
              </p:nvPr>
            </p:nvSpPr>
            <p:spPr>
              <a:xfrm rot="16809942">
                <a:off x="11856087" y="463410"/>
                <a:ext cx="218748" cy="18241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3691"/>
            <a:ext cx="12192000" cy="4950618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grpSp>
        <p:nvGrpSpPr>
          <p:cNvPr id="6" name="组合 5"/>
          <p:cNvGrpSpPr/>
          <p:nvPr>
            <p:custDataLst>
              <p:tags r:id="rId3"/>
            </p:custDataLst>
          </p:nvPr>
        </p:nvGrpSpPr>
        <p:grpSpPr>
          <a:xfrm>
            <a:off x="131399" y="5523703"/>
            <a:ext cx="11907991" cy="1248599"/>
            <a:chOff x="131399" y="5523703"/>
            <a:chExt cx="11907991" cy="1248599"/>
          </a:xfrm>
        </p:grpSpPr>
        <p:grpSp>
          <p:nvGrpSpPr>
            <p:cNvPr id="12" name="组合 11"/>
            <p:cNvGrpSpPr/>
            <p:nvPr userDrawn="1"/>
          </p:nvGrpSpPr>
          <p:grpSpPr>
            <a:xfrm>
              <a:off x="11176001" y="5523703"/>
              <a:ext cx="863389" cy="1248599"/>
              <a:chOff x="73777" y="110404"/>
              <a:chExt cx="425417" cy="615222"/>
            </a:xfrm>
          </p:grpSpPr>
          <p:sp>
            <p:nvSpPr>
              <p:cNvPr id="17" name="等腰三角形 16"/>
              <p:cNvSpPr/>
              <p:nvPr userDrawn="1">
                <p:custDataLst>
                  <p:tags r:id="rId4"/>
                </p:custDataLst>
              </p:nvPr>
            </p:nvSpPr>
            <p:spPr>
              <a:xfrm rot="11271584">
                <a:off x="73777" y="370862"/>
                <a:ext cx="425417" cy="354764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等腰三角形 17"/>
              <p:cNvSpPr/>
              <p:nvPr userDrawn="1">
                <p:custDataLst>
                  <p:tags r:id="rId5"/>
                </p:custDataLst>
              </p:nvPr>
            </p:nvSpPr>
            <p:spPr>
              <a:xfrm rot="16502459">
                <a:off x="88154" y="140542"/>
                <a:ext cx="362938" cy="302662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3" name="组合 12"/>
            <p:cNvGrpSpPr/>
            <p:nvPr userDrawn="1"/>
          </p:nvGrpSpPr>
          <p:grpSpPr>
            <a:xfrm>
              <a:off x="131399" y="5585729"/>
              <a:ext cx="1087801" cy="1124943"/>
              <a:chOff x="11533317" y="122772"/>
              <a:chExt cx="523353" cy="541222"/>
            </a:xfrm>
          </p:grpSpPr>
          <p:sp>
            <p:nvSpPr>
              <p:cNvPr id="14" name="等腰三角形 13"/>
              <p:cNvSpPr/>
              <p:nvPr userDrawn="1">
                <p:custDataLst>
                  <p:tags r:id="rId6"/>
                </p:custDataLst>
              </p:nvPr>
            </p:nvSpPr>
            <p:spPr>
              <a:xfrm rot="16502459">
                <a:off x="11715859" y="146680"/>
                <a:ext cx="287918" cy="240101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等腰三角形 14"/>
              <p:cNvSpPr/>
              <p:nvPr userDrawn="1">
                <p:custDataLst>
                  <p:tags r:id="rId7"/>
                </p:custDataLst>
              </p:nvPr>
            </p:nvSpPr>
            <p:spPr>
              <a:xfrm rot="11271584">
                <a:off x="11533317" y="365707"/>
                <a:ext cx="351591" cy="29319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等腰三角形 15"/>
              <p:cNvSpPr/>
              <p:nvPr userDrawn="1">
                <p:custDataLst>
                  <p:tags r:id="rId8"/>
                </p:custDataLst>
              </p:nvPr>
            </p:nvSpPr>
            <p:spPr>
              <a:xfrm rot="16809942">
                <a:off x="11856087" y="463410"/>
                <a:ext cx="218748" cy="18241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wrap="square" anchor="b">
            <a:normAutofit/>
          </a:bodyPr>
          <a:lstStyle>
            <a:lvl1pPr algn="ctr">
              <a:defRPr sz="6000"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 wrap="square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17" name="组合 16"/>
          <p:cNvGrpSpPr/>
          <p:nvPr>
            <p:custDataLst>
              <p:tags r:id="rId7"/>
            </p:custDataLst>
          </p:nvPr>
        </p:nvGrpSpPr>
        <p:grpSpPr>
          <a:xfrm>
            <a:off x="73777" y="110404"/>
            <a:ext cx="11982893" cy="615222"/>
            <a:chOff x="73777" y="110404"/>
            <a:chExt cx="11982893" cy="615222"/>
          </a:xfrm>
        </p:grpSpPr>
        <p:grpSp>
          <p:nvGrpSpPr>
            <p:cNvPr id="15" name="组合 14"/>
            <p:cNvGrpSpPr/>
            <p:nvPr userDrawn="1"/>
          </p:nvGrpSpPr>
          <p:grpSpPr>
            <a:xfrm>
              <a:off x="73777" y="110404"/>
              <a:ext cx="425417" cy="615222"/>
              <a:chOff x="73777" y="110404"/>
              <a:chExt cx="425417" cy="615222"/>
            </a:xfrm>
          </p:grpSpPr>
          <p:sp>
            <p:nvSpPr>
              <p:cNvPr id="10" name="等腰三角形 9"/>
              <p:cNvSpPr/>
              <p:nvPr userDrawn="1">
                <p:custDataLst>
                  <p:tags r:id="rId8"/>
                </p:custDataLst>
              </p:nvPr>
            </p:nvSpPr>
            <p:spPr>
              <a:xfrm rot="11271584">
                <a:off x="73777" y="370862"/>
                <a:ext cx="425417" cy="354764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等腰三角形 10"/>
              <p:cNvSpPr/>
              <p:nvPr userDrawn="1">
                <p:custDataLst>
                  <p:tags r:id="rId9"/>
                </p:custDataLst>
              </p:nvPr>
            </p:nvSpPr>
            <p:spPr>
              <a:xfrm rot="16502459">
                <a:off x="88154" y="140542"/>
                <a:ext cx="362938" cy="302662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6" name="组合 15"/>
            <p:cNvGrpSpPr/>
            <p:nvPr userDrawn="1"/>
          </p:nvGrpSpPr>
          <p:grpSpPr>
            <a:xfrm>
              <a:off x="11533317" y="122773"/>
              <a:ext cx="523353" cy="541221"/>
              <a:chOff x="11533317" y="122773"/>
              <a:chExt cx="523353" cy="541221"/>
            </a:xfrm>
          </p:grpSpPr>
          <p:sp>
            <p:nvSpPr>
              <p:cNvPr id="12" name="等腰三角形 11"/>
              <p:cNvSpPr/>
              <p:nvPr userDrawn="1">
                <p:custDataLst>
                  <p:tags r:id="rId10"/>
                </p:custDataLst>
              </p:nvPr>
            </p:nvSpPr>
            <p:spPr>
              <a:xfrm rot="16502459">
                <a:off x="11715859" y="146681"/>
                <a:ext cx="287918" cy="240101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等腰三角形 12"/>
              <p:cNvSpPr/>
              <p:nvPr userDrawn="1">
                <p:custDataLst>
                  <p:tags r:id="rId11"/>
                </p:custDataLst>
              </p:nvPr>
            </p:nvSpPr>
            <p:spPr>
              <a:xfrm rot="11271584">
                <a:off x="11533317" y="365707"/>
                <a:ext cx="351591" cy="29319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等腰三角形 13"/>
              <p:cNvSpPr/>
              <p:nvPr userDrawn="1">
                <p:custDataLst>
                  <p:tags r:id="rId12"/>
                </p:custDataLst>
              </p:nvPr>
            </p:nvSpPr>
            <p:spPr>
              <a:xfrm rot="16809942">
                <a:off x="11856087" y="463410"/>
                <a:ext cx="218748" cy="18241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idx="13" hasCustomPrompt="1"/>
            <p:custDataLst>
              <p:tags r:id="rId5"/>
            </p:custDataLst>
          </p:nvPr>
        </p:nvSpPr>
        <p:spPr>
          <a:xfrm>
            <a:off x="4818119" y="2443130"/>
            <a:ext cx="5686330" cy="1081405"/>
          </a:xfrm>
        </p:spPr>
        <p:txBody>
          <a:bodyPr vert="horz" wrap="square" lIns="90000" tIns="46800" rIns="90000" bIns="46800" rtlCol="0" anchor="ctr" anchorCtr="0">
            <a:normAutofit/>
          </a:bodyPr>
          <a:lstStyle>
            <a:lvl1pPr>
              <a:defRPr lang="zh-CN" altLang="en-US" sz="4800" b="0" spc="50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latin typeface="Arial" panose="020B0604020202090204" pitchFamily="34" charset="0"/>
                <a:ea typeface="汉仪旗黑-85S" panose="00020600040101010101" pitchFamily="18" charset="-122"/>
              </a:defRPr>
            </a:lvl1pPr>
          </a:lstStyle>
          <a:p>
            <a:pPr marL="0" lvl="0">
              <a:spcAft>
                <a:spcPts val="0"/>
              </a:spcAft>
              <a:buClrTx/>
              <a:buSzTx/>
              <a:buFontTx/>
            </a:pPr>
            <a:r>
              <a:rPr lang="zh-CN" altLang="en-US" dirty="0"/>
              <a:t>编辑标题</a:t>
            </a:r>
            <a:endParaRPr lang="zh-CN" altLang="en-US" dirty="0"/>
          </a:p>
        </p:txBody>
      </p:sp>
      <p:grpSp>
        <p:nvGrpSpPr>
          <p:cNvPr id="32" name="组合 31"/>
          <p:cNvGrpSpPr/>
          <p:nvPr>
            <p:custDataLst>
              <p:tags r:id="rId6"/>
            </p:custDataLst>
          </p:nvPr>
        </p:nvGrpSpPr>
        <p:grpSpPr>
          <a:xfrm>
            <a:off x="10916906" y="2316109"/>
            <a:ext cx="1281151" cy="2932804"/>
            <a:chOff x="10916906" y="2316109"/>
            <a:chExt cx="1281151" cy="2932804"/>
          </a:xfrm>
        </p:grpSpPr>
        <p:sp>
          <p:nvSpPr>
            <p:cNvPr id="30" name="任意多边形: 形状 29"/>
            <p:cNvSpPr/>
            <p:nvPr userDrawn="1">
              <p:custDataLst>
                <p:tags r:id="rId7"/>
              </p:custDataLst>
            </p:nvPr>
          </p:nvSpPr>
          <p:spPr>
            <a:xfrm>
              <a:off x="10916906" y="3230862"/>
              <a:ext cx="1281151" cy="2018051"/>
            </a:xfrm>
            <a:custGeom>
              <a:avLst/>
              <a:gdLst>
                <a:gd name="connsiteX0" fmla="*/ 0 w 1281151"/>
                <a:gd name="connsiteY0" fmla="*/ 0 h 2018051"/>
                <a:gd name="connsiteX1" fmla="*/ 1281151 w 1281151"/>
                <a:gd name="connsiteY1" fmla="*/ 176857 h 2018051"/>
                <a:gd name="connsiteX2" fmla="*/ 1281151 w 1281151"/>
                <a:gd name="connsiteY2" fmla="*/ 513779 h 2018051"/>
                <a:gd name="connsiteX3" fmla="*/ 1275094 w 1281151"/>
                <a:gd name="connsiteY3" fmla="*/ 509380 h 2018051"/>
                <a:gd name="connsiteX4" fmla="*/ 1275094 w 1281151"/>
                <a:gd name="connsiteY4" fmla="*/ 1502129 h 2018051"/>
                <a:gd name="connsiteX5" fmla="*/ 860198 w 1281151"/>
                <a:gd name="connsiteY5" fmla="*/ 2018051 h 2018051"/>
                <a:gd name="connsiteX6" fmla="*/ 0 w 1281151"/>
                <a:gd name="connsiteY6" fmla="*/ 0 h 2018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1151" h="2018051">
                  <a:moveTo>
                    <a:pt x="0" y="0"/>
                  </a:moveTo>
                  <a:lnTo>
                    <a:pt x="1281151" y="176857"/>
                  </a:lnTo>
                  <a:lnTo>
                    <a:pt x="1281151" y="513779"/>
                  </a:lnTo>
                  <a:lnTo>
                    <a:pt x="1275094" y="509380"/>
                  </a:lnTo>
                  <a:lnTo>
                    <a:pt x="1275094" y="1502129"/>
                  </a:lnTo>
                  <a:lnTo>
                    <a:pt x="860198" y="20180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18" name="任意多边形: 形状 17"/>
            <p:cNvSpPr/>
            <p:nvPr userDrawn="1">
              <p:custDataLst>
                <p:tags r:id="rId8"/>
              </p:custDataLst>
            </p:nvPr>
          </p:nvSpPr>
          <p:spPr>
            <a:xfrm>
              <a:off x="11016851" y="2316109"/>
              <a:ext cx="1175149" cy="1424132"/>
            </a:xfrm>
            <a:custGeom>
              <a:avLst/>
              <a:gdLst>
                <a:gd name="connsiteX0" fmla="*/ 1175149 w 1175149"/>
                <a:gd name="connsiteY0" fmla="*/ 0 h 1424132"/>
                <a:gd name="connsiteX1" fmla="*/ 1175149 w 1175149"/>
                <a:gd name="connsiteY1" fmla="*/ 1424132 h 1424132"/>
                <a:gd name="connsiteX2" fmla="*/ 0 w 1175149"/>
                <a:gd name="connsiteY2" fmla="*/ 570746 h 1424132"/>
                <a:gd name="connsiteX3" fmla="*/ 1175149 w 1175149"/>
                <a:gd name="connsiteY3" fmla="*/ 0 h 142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5149" h="1424132">
                  <a:moveTo>
                    <a:pt x="1175149" y="0"/>
                  </a:moveTo>
                  <a:lnTo>
                    <a:pt x="1175149" y="1424132"/>
                  </a:lnTo>
                  <a:lnTo>
                    <a:pt x="0" y="570746"/>
                  </a:lnTo>
                  <a:lnTo>
                    <a:pt x="1175149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952508"/>
            <a:ext cx="5283242" cy="5388907"/>
          </a:xfrm>
        </p:spPr>
        <p:txBody>
          <a:bodyPr wrap="square" lIns="90170" tIns="46990" rIns="90170" bIns="46990">
            <a:normAutofit/>
          </a:bodyPr>
          <a:lstStyle>
            <a:lvl1pPr eaLnBrk="1" fontAlgn="auto" latinLnBrk="0" hangingPunct="1">
              <a:defRPr sz="160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  <a:lvl2pPr eaLnBrk="1" fontAlgn="auto" latinLnBrk="0" hangingPunct="1">
              <a:defRPr sz="160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2pPr>
            <a:lvl3pPr eaLnBrk="1" fontAlgn="auto" latinLnBrk="0" hangingPunct="1">
              <a:defRPr sz="160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3pPr>
            <a:lvl4pPr eaLnBrk="1" fontAlgn="auto" latinLnBrk="0" hangingPunct="1">
              <a:defRPr sz="160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4pPr>
            <a:lvl5pPr eaLnBrk="1" fontAlgn="auto" latinLnBrk="0" hangingPunct="1">
              <a:defRPr sz="1600"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10" name="组合 9"/>
          <p:cNvGrpSpPr/>
          <p:nvPr>
            <p:custDataLst>
              <p:tags r:id="rId8"/>
            </p:custDataLst>
          </p:nvPr>
        </p:nvGrpSpPr>
        <p:grpSpPr>
          <a:xfrm>
            <a:off x="73777" y="110404"/>
            <a:ext cx="11982893" cy="615222"/>
            <a:chOff x="73777" y="110404"/>
            <a:chExt cx="11982893" cy="615222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73777" y="110404"/>
              <a:ext cx="425417" cy="615222"/>
              <a:chOff x="73777" y="110404"/>
              <a:chExt cx="425417" cy="615222"/>
            </a:xfrm>
          </p:grpSpPr>
          <p:sp>
            <p:nvSpPr>
              <p:cNvPr id="16" name="等腰三角形 15"/>
              <p:cNvSpPr/>
              <p:nvPr userDrawn="1">
                <p:custDataLst>
                  <p:tags r:id="rId9"/>
                </p:custDataLst>
              </p:nvPr>
            </p:nvSpPr>
            <p:spPr>
              <a:xfrm rot="11271584">
                <a:off x="73777" y="370862"/>
                <a:ext cx="425417" cy="354764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16"/>
              <p:cNvSpPr/>
              <p:nvPr userDrawn="1">
                <p:custDataLst>
                  <p:tags r:id="rId10"/>
                </p:custDataLst>
              </p:nvPr>
            </p:nvSpPr>
            <p:spPr>
              <a:xfrm rot="16502459">
                <a:off x="88154" y="140542"/>
                <a:ext cx="362938" cy="302662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2" name="组合 11"/>
            <p:cNvGrpSpPr/>
            <p:nvPr userDrawn="1"/>
          </p:nvGrpSpPr>
          <p:grpSpPr>
            <a:xfrm>
              <a:off x="11533317" y="122773"/>
              <a:ext cx="523353" cy="541221"/>
              <a:chOff x="11533317" y="122773"/>
              <a:chExt cx="523353" cy="541221"/>
            </a:xfrm>
          </p:grpSpPr>
          <p:sp>
            <p:nvSpPr>
              <p:cNvPr id="13" name="等腰三角形 12"/>
              <p:cNvSpPr/>
              <p:nvPr userDrawn="1">
                <p:custDataLst>
                  <p:tags r:id="rId11"/>
                </p:custDataLst>
              </p:nvPr>
            </p:nvSpPr>
            <p:spPr>
              <a:xfrm rot="16502459">
                <a:off x="11715859" y="146681"/>
                <a:ext cx="287918" cy="240101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等腰三角形 13"/>
              <p:cNvSpPr/>
              <p:nvPr userDrawn="1">
                <p:custDataLst>
                  <p:tags r:id="rId12"/>
                </p:custDataLst>
              </p:nvPr>
            </p:nvSpPr>
            <p:spPr>
              <a:xfrm rot="11271584">
                <a:off x="11533317" y="365707"/>
                <a:ext cx="351591" cy="29319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等腰三角形 14"/>
              <p:cNvSpPr/>
              <p:nvPr userDrawn="1">
                <p:custDataLst>
                  <p:tags r:id="rId13"/>
                </p:custDataLst>
              </p:nvPr>
            </p:nvSpPr>
            <p:spPr>
              <a:xfrm rot="16809942">
                <a:off x="11856087" y="463410"/>
                <a:ext cx="218748" cy="18241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wrap="square" lIns="90170" tIns="46990" rIns="90170" bIns="46990" anchor="ctr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9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12" name="组合 11"/>
          <p:cNvGrpSpPr/>
          <p:nvPr>
            <p:custDataLst>
              <p:tags r:id="rId10"/>
            </p:custDataLst>
          </p:nvPr>
        </p:nvGrpSpPr>
        <p:grpSpPr>
          <a:xfrm>
            <a:off x="73777" y="110404"/>
            <a:ext cx="11982893" cy="615222"/>
            <a:chOff x="73777" y="110404"/>
            <a:chExt cx="11982893" cy="615222"/>
          </a:xfrm>
        </p:grpSpPr>
        <p:grpSp>
          <p:nvGrpSpPr>
            <p:cNvPr id="13" name="组合 12"/>
            <p:cNvGrpSpPr/>
            <p:nvPr userDrawn="1"/>
          </p:nvGrpSpPr>
          <p:grpSpPr>
            <a:xfrm>
              <a:off x="73777" y="110404"/>
              <a:ext cx="425417" cy="615222"/>
              <a:chOff x="73777" y="110404"/>
              <a:chExt cx="425417" cy="615222"/>
            </a:xfrm>
          </p:grpSpPr>
          <p:sp>
            <p:nvSpPr>
              <p:cNvPr id="18" name="等腰三角形 17"/>
              <p:cNvSpPr/>
              <p:nvPr userDrawn="1">
                <p:custDataLst>
                  <p:tags r:id="rId11"/>
                </p:custDataLst>
              </p:nvPr>
            </p:nvSpPr>
            <p:spPr>
              <a:xfrm rot="11271584">
                <a:off x="73777" y="370862"/>
                <a:ext cx="425417" cy="354764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18"/>
              <p:cNvSpPr/>
              <p:nvPr userDrawn="1">
                <p:custDataLst>
                  <p:tags r:id="rId12"/>
                </p:custDataLst>
              </p:nvPr>
            </p:nvSpPr>
            <p:spPr>
              <a:xfrm rot="16502459">
                <a:off x="88154" y="140542"/>
                <a:ext cx="362938" cy="302662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4" name="组合 13"/>
            <p:cNvGrpSpPr/>
            <p:nvPr userDrawn="1"/>
          </p:nvGrpSpPr>
          <p:grpSpPr>
            <a:xfrm>
              <a:off x="11533317" y="122773"/>
              <a:ext cx="523353" cy="541221"/>
              <a:chOff x="11533317" y="122773"/>
              <a:chExt cx="523353" cy="541221"/>
            </a:xfrm>
          </p:grpSpPr>
          <p:sp>
            <p:nvSpPr>
              <p:cNvPr id="15" name="等腰三角形 14"/>
              <p:cNvSpPr/>
              <p:nvPr userDrawn="1">
                <p:custDataLst>
                  <p:tags r:id="rId13"/>
                </p:custDataLst>
              </p:nvPr>
            </p:nvSpPr>
            <p:spPr>
              <a:xfrm rot="16502459">
                <a:off x="11715859" y="146681"/>
                <a:ext cx="287918" cy="240101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等腰三角形 15"/>
              <p:cNvSpPr/>
              <p:nvPr userDrawn="1">
                <p:custDataLst>
                  <p:tags r:id="rId14"/>
                </p:custDataLst>
              </p:nvPr>
            </p:nvSpPr>
            <p:spPr>
              <a:xfrm rot="11271584">
                <a:off x="11533317" y="365707"/>
                <a:ext cx="351591" cy="29319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等腰三角形 16"/>
              <p:cNvSpPr/>
              <p:nvPr userDrawn="1">
                <p:custDataLst>
                  <p:tags r:id="rId15"/>
                </p:custDataLst>
              </p:nvPr>
            </p:nvSpPr>
            <p:spPr>
              <a:xfrm rot="16809942">
                <a:off x="11856087" y="463410"/>
                <a:ext cx="218748" cy="18241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>
            <p:custDataLst>
              <p:tags r:id="rId2"/>
            </p:custDataLst>
          </p:nvPr>
        </p:nvSpPr>
        <p:spPr>
          <a:xfrm>
            <a:off x="0" y="11430"/>
            <a:ext cx="73152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16" name="组合 15"/>
          <p:cNvGrpSpPr/>
          <p:nvPr>
            <p:custDataLst>
              <p:tags r:id="rId7"/>
            </p:custDataLst>
          </p:nvPr>
        </p:nvGrpSpPr>
        <p:grpSpPr>
          <a:xfrm>
            <a:off x="8740655" y="2489413"/>
            <a:ext cx="1503308" cy="2174027"/>
            <a:chOff x="73777" y="110404"/>
            <a:chExt cx="425417" cy="615222"/>
          </a:xfrm>
        </p:grpSpPr>
        <p:sp>
          <p:nvSpPr>
            <p:cNvPr id="13" name="等腰三角形 12"/>
            <p:cNvSpPr/>
            <p:nvPr userDrawn="1">
              <p:custDataLst>
                <p:tags r:id="rId8"/>
              </p:custDataLst>
            </p:nvPr>
          </p:nvSpPr>
          <p:spPr>
            <a:xfrm rot="11271584">
              <a:off x="73777" y="370862"/>
              <a:ext cx="425417" cy="354764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  <a:alpha val="4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等腰三角形 14"/>
            <p:cNvSpPr/>
            <p:nvPr userDrawn="1">
              <p:custDataLst>
                <p:tags r:id="rId9"/>
              </p:custDataLst>
            </p:nvPr>
          </p:nvSpPr>
          <p:spPr>
            <a:xfrm rot="16502459">
              <a:off x="88154" y="140542"/>
              <a:ext cx="362938" cy="302662"/>
            </a:xfrm>
            <a:prstGeom prst="triangle">
              <a:avLst/>
            </a:prstGeom>
            <a:solidFill>
              <a:schemeClr val="accent1">
                <a:lumMod val="40000"/>
                <a:lumOff val="6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charset="-122"/>
                <a:ea typeface="微软雅黑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9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90204" pitchFamily="34" charset="0"/>
                <a:ea typeface="微软雅黑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 wrap="square">
            <a:normAutofit/>
          </a:bodyPr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90204" pitchFamily="34" charset="0"/>
                <a:ea typeface="微软雅黑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9" name="组合 8"/>
          <p:cNvGrpSpPr/>
          <p:nvPr>
            <p:custDataLst>
              <p:tags r:id="rId7"/>
            </p:custDataLst>
          </p:nvPr>
        </p:nvGrpSpPr>
        <p:grpSpPr>
          <a:xfrm>
            <a:off x="73777" y="110404"/>
            <a:ext cx="11982893" cy="615222"/>
            <a:chOff x="73777" y="110404"/>
            <a:chExt cx="11982893" cy="615222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73777" y="110404"/>
              <a:ext cx="425417" cy="615222"/>
              <a:chOff x="73777" y="110404"/>
              <a:chExt cx="425417" cy="615222"/>
            </a:xfrm>
          </p:grpSpPr>
          <p:sp>
            <p:nvSpPr>
              <p:cNvPr id="15" name="等腰三角形 14"/>
              <p:cNvSpPr/>
              <p:nvPr userDrawn="1">
                <p:custDataLst>
                  <p:tags r:id="rId8"/>
                </p:custDataLst>
              </p:nvPr>
            </p:nvSpPr>
            <p:spPr>
              <a:xfrm rot="11271584">
                <a:off x="73777" y="370862"/>
                <a:ext cx="425417" cy="354764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等腰三角形 15"/>
              <p:cNvSpPr/>
              <p:nvPr userDrawn="1">
                <p:custDataLst>
                  <p:tags r:id="rId9"/>
                </p:custDataLst>
              </p:nvPr>
            </p:nvSpPr>
            <p:spPr>
              <a:xfrm rot="16502459">
                <a:off x="88154" y="140542"/>
                <a:ext cx="362938" cy="302662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1" name="组合 10"/>
            <p:cNvGrpSpPr/>
            <p:nvPr userDrawn="1"/>
          </p:nvGrpSpPr>
          <p:grpSpPr>
            <a:xfrm>
              <a:off x="11533317" y="122773"/>
              <a:ext cx="523353" cy="541221"/>
              <a:chOff x="11533317" y="122773"/>
              <a:chExt cx="523353" cy="541221"/>
            </a:xfrm>
          </p:grpSpPr>
          <p:sp>
            <p:nvSpPr>
              <p:cNvPr id="12" name="等腰三角形 11"/>
              <p:cNvSpPr/>
              <p:nvPr userDrawn="1">
                <p:custDataLst>
                  <p:tags r:id="rId10"/>
                </p:custDataLst>
              </p:nvPr>
            </p:nvSpPr>
            <p:spPr>
              <a:xfrm rot="16502459">
                <a:off x="11715859" y="146681"/>
                <a:ext cx="287918" cy="240101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等腰三角形 12"/>
              <p:cNvSpPr/>
              <p:nvPr userDrawn="1">
                <p:custDataLst>
                  <p:tags r:id="rId11"/>
                </p:custDataLst>
              </p:nvPr>
            </p:nvSpPr>
            <p:spPr>
              <a:xfrm rot="11271584">
                <a:off x="11533317" y="365707"/>
                <a:ext cx="351591" cy="29319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4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等腰三角形 13"/>
              <p:cNvSpPr/>
              <p:nvPr userDrawn="1">
                <p:custDataLst>
                  <p:tags r:id="rId12"/>
                </p:custDataLst>
              </p:nvPr>
            </p:nvSpPr>
            <p:spPr>
              <a:xfrm rot="16809942">
                <a:off x="11856087" y="463410"/>
                <a:ext cx="218748" cy="182419"/>
              </a:xfrm>
              <a:prstGeom prst="triangle">
                <a:avLst/>
              </a:prstGeom>
              <a:solidFill>
                <a:schemeClr val="accent1">
                  <a:lumMod val="40000"/>
                  <a:lumOff val="6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tags" Target="../tags/tag201.xml"/><Relationship Id="rId24" Type="http://schemas.openxmlformats.org/officeDocument/2006/relationships/tags" Target="../tags/tag200.xml"/><Relationship Id="rId23" Type="http://schemas.openxmlformats.org/officeDocument/2006/relationships/tags" Target="../tags/tag199.xml"/><Relationship Id="rId22" Type="http://schemas.openxmlformats.org/officeDocument/2006/relationships/tags" Target="../tags/tag198.xml"/><Relationship Id="rId21" Type="http://schemas.openxmlformats.org/officeDocument/2006/relationships/tags" Target="../tags/tag197.xml"/><Relationship Id="rId20" Type="http://schemas.openxmlformats.org/officeDocument/2006/relationships/tags" Target="../tags/tag196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90204" pitchFamily="34" charset="0"/>
                <a:ea typeface="微软雅黑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90204" pitchFamily="34" charset="0"/>
          <a:ea typeface="微软雅黑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9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90204" pitchFamily="34" charset="0"/>
          <a:ea typeface="微软雅黑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9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90204" pitchFamily="34" charset="0"/>
          <a:ea typeface="微软雅黑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9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90204" pitchFamily="34" charset="0"/>
          <a:ea typeface="微软雅黑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9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90204" pitchFamily="34" charset="0"/>
          <a:ea typeface="微软雅黑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9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90204" pitchFamily="34" charset="0"/>
          <a:ea typeface="微软雅黑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0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211.xml"/><Relationship Id="rId8" Type="http://schemas.openxmlformats.org/officeDocument/2006/relationships/tags" Target="../tags/tag210.xml"/><Relationship Id="rId7" Type="http://schemas.openxmlformats.org/officeDocument/2006/relationships/tags" Target="../tags/tag209.xml"/><Relationship Id="rId6" Type="http://schemas.openxmlformats.org/officeDocument/2006/relationships/tags" Target="../tags/tag208.xml"/><Relationship Id="rId5" Type="http://schemas.openxmlformats.org/officeDocument/2006/relationships/tags" Target="../tags/tag207.xml"/><Relationship Id="rId4" Type="http://schemas.openxmlformats.org/officeDocument/2006/relationships/tags" Target="../tags/tag206.xml"/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6" Type="http://schemas.openxmlformats.org/officeDocument/2006/relationships/notesSlide" Target="../notesSlides/notesSlide1.xml"/><Relationship Id="rId15" Type="http://schemas.openxmlformats.org/officeDocument/2006/relationships/slideLayout" Target="../slideLayouts/slideLayout6.xml"/><Relationship Id="rId14" Type="http://schemas.openxmlformats.org/officeDocument/2006/relationships/tags" Target="../tags/tag216.xml"/><Relationship Id="rId13" Type="http://schemas.openxmlformats.org/officeDocument/2006/relationships/tags" Target="../tags/tag215.xml"/><Relationship Id="rId12" Type="http://schemas.openxmlformats.org/officeDocument/2006/relationships/tags" Target="../tags/tag214.xml"/><Relationship Id="rId11" Type="http://schemas.openxmlformats.org/officeDocument/2006/relationships/tags" Target="../tags/tag213.xml"/><Relationship Id="rId10" Type="http://schemas.openxmlformats.org/officeDocument/2006/relationships/tags" Target="../tags/tag212.xml"/><Relationship Id="rId1" Type="http://schemas.openxmlformats.org/officeDocument/2006/relationships/tags" Target="../tags/tag20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18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9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20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2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占位符 5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0000"/>
          </a:bodyPr>
          <a:p>
            <a:r>
              <a:rPr lang="en-US" altLang="zh-CN"/>
              <a:t>WuQiong</a:t>
            </a:r>
            <a:r>
              <a:rPr lang="zh-CN" altLang="en-US"/>
              <a:t>吴琼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6"/>
          </p:nvPr>
        </p:nvSpPr>
        <p:spPr>
          <a:xfrm>
            <a:off x="7440930" y="4465955"/>
            <a:ext cx="2759710" cy="487045"/>
          </a:xfrm>
        </p:spPr>
        <p:txBody>
          <a:bodyPr>
            <a:normAutofit fontScale="90000"/>
          </a:bodyPr>
          <a:p>
            <a:r>
              <a:rPr lang="en-US" altLang="zh-CN"/>
              <a:t>Zhang Yinliu</a:t>
            </a:r>
            <a:r>
              <a:rPr lang="zh-CN" altLang="en-US"/>
              <a:t>张银柳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8" name="矩形 7"/>
          <p:cNvSpPr/>
          <p:nvPr/>
        </p:nvSpPr>
        <p:spPr>
          <a:xfrm>
            <a:off x="1023938" y="3056255"/>
            <a:ext cx="10662285" cy="110680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66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Prospect of Interpretating </a:t>
            </a:r>
            <a:endParaRPr lang="en-US" altLang="zh-CN" sz="6600" b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 bwMode="auto">
          <a:xfrm>
            <a:off x="2726372" y="2236787"/>
            <a:ext cx="3270250" cy="816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440" tIns="45720" rIns="91440" bIns="45720" anchor="ctr" anchorCtr="0">
            <a:norm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n-US" altLang="zh-CN" sz="2800" b="1" spc="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90204" pitchFamily="34" charset="0"/>
                <a:ea typeface="微软雅黑" charset="-122"/>
                <a:sym typeface="Arial" panose="020B0604020202090204" pitchFamily="34" charset="0"/>
              </a:rPr>
              <a:t>CONFUSION</a:t>
            </a:r>
            <a:endParaRPr lang="en-US" altLang="zh-CN" sz="2800" b="1" spc="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90204" pitchFamily="34" charset="0"/>
              <a:ea typeface="微软雅黑" charset="-122"/>
              <a:sym typeface="Arial" panose="020B0604020202090204" pitchFamily="34" charset="0"/>
            </a:endParaRPr>
          </a:p>
        </p:txBody>
      </p:sp>
      <p:sp>
        <p:nvSpPr>
          <p:cNvPr id="4" name="任意多边形 4"/>
          <p:cNvSpPr/>
          <p:nvPr>
            <p:custDataLst>
              <p:tags r:id="rId2"/>
            </p:custDataLst>
          </p:nvPr>
        </p:nvSpPr>
        <p:spPr bwMode="auto">
          <a:xfrm>
            <a:off x="1318577" y="2429192"/>
            <a:ext cx="95885" cy="431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" y="0"/>
              </a:cxn>
              <a:cxn ang="0">
                <a:pos x="185" y="2"/>
              </a:cxn>
              <a:cxn ang="0">
                <a:pos x="186" y="7"/>
              </a:cxn>
              <a:cxn ang="0">
                <a:pos x="185" y="13"/>
              </a:cxn>
              <a:cxn ang="0">
                <a:pos x="179" y="15"/>
              </a:cxn>
              <a:cxn ang="0">
                <a:pos x="114" y="15"/>
              </a:cxn>
              <a:cxn ang="0">
                <a:pos x="114" y="935"/>
              </a:cxn>
              <a:cxn ang="0">
                <a:pos x="179" y="935"/>
              </a:cxn>
              <a:cxn ang="0">
                <a:pos x="183" y="936"/>
              </a:cxn>
              <a:cxn ang="0">
                <a:pos x="185" y="943"/>
              </a:cxn>
              <a:cxn ang="0">
                <a:pos x="179" y="953"/>
              </a:cxn>
              <a:cxn ang="0">
                <a:pos x="0" y="953"/>
              </a:cxn>
              <a:cxn ang="0">
                <a:pos x="0" y="0"/>
              </a:cxn>
            </a:cxnLst>
            <a:rect l="0" t="0" r="r" b="b"/>
            <a:pathLst>
              <a:path w="186" h="953">
                <a:moveTo>
                  <a:pt x="0" y="0"/>
                </a:moveTo>
                <a:cubicBezTo>
                  <a:pt x="179" y="0"/>
                  <a:pt x="179" y="0"/>
                  <a:pt x="179" y="0"/>
                </a:cubicBezTo>
                <a:cubicBezTo>
                  <a:pt x="182" y="0"/>
                  <a:pt x="183" y="1"/>
                  <a:pt x="185" y="2"/>
                </a:cubicBezTo>
                <a:cubicBezTo>
                  <a:pt x="186" y="3"/>
                  <a:pt x="186" y="5"/>
                  <a:pt x="186" y="7"/>
                </a:cubicBezTo>
                <a:cubicBezTo>
                  <a:pt x="186" y="10"/>
                  <a:pt x="186" y="12"/>
                  <a:pt x="185" y="13"/>
                </a:cubicBezTo>
                <a:cubicBezTo>
                  <a:pt x="183" y="15"/>
                  <a:pt x="182" y="15"/>
                  <a:pt x="179" y="15"/>
                </a:cubicBezTo>
                <a:cubicBezTo>
                  <a:pt x="114" y="15"/>
                  <a:pt x="114" y="15"/>
                  <a:pt x="114" y="15"/>
                </a:cubicBezTo>
                <a:cubicBezTo>
                  <a:pt x="114" y="935"/>
                  <a:pt x="114" y="935"/>
                  <a:pt x="114" y="935"/>
                </a:cubicBezTo>
                <a:cubicBezTo>
                  <a:pt x="179" y="935"/>
                  <a:pt x="179" y="935"/>
                  <a:pt x="179" y="935"/>
                </a:cubicBezTo>
                <a:cubicBezTo>
                  <a:pt x="183" y="936"/>
                  <a:pt x="183" y="936"/>
                  <a:pt x="183" y="936"/>
                </a:cubicBezTo>
                <a:cubicBezTo>
                  <a:pt x="184" y="938"/>
                  <a:pt x="185" y="940"/>
                  <a:pt x="185" y="943"/>
                </a:cubicBezTo>
                <a:cubicBezTo>
                  <a:pt x="185" y="947"/>
                  <a:pt x="183" y="950"/>
                  <a:pt x="179" y="953"/>
                </a:cubicBezTo>
                <a:cubicBezTo>
                  <a:pt x="0" y="953"/>
                  <a:pt x="0" y="953"/>
                  <a:pt x="0" y="95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wrap="square" anchor="ctr">
            <a:normAutofit/>
          </a:bodyPr>
          <a:lstStyle/>
          <a:p>
            <a:pPr algn="ctr" fontAlgn="auto">
              <a:lnSpc>
                <a:spcPct val="120000"/>
              </a:lnSpc>
            </a:pPr>
            <a:endParaRPr>
              <a:latin typeface="Arial" panose="020B0604020202090204" pitchFamily="34" charset="0"/>
              <a:ea typeface="微软雅黑" charset="-122"/>
              <a:sym typeface="Arial" panose="020B0604020202090204" pitchFamily="34" charset="0"/>
            </a:endParaRPr>
          </a:p>
        </p:txBody>
      </p:sp>
      <p:sp>
        <p:nvSpPr>
          <p:cNvPr id="5" name="任意多边形 12"/>
          <p:cNvSpPr/>
          <p:nvPr>
            <p:custDataLst>
              <p:tags r:id="rId3"/>
            </p:custDataLst>
          </p:nvPr>
        </p:nvSpPr>
        <p:spPr bwMode="auto">
          <a:xfrm>
            <a:off x="2441257" y="2429192"/>
            <a:ext cx="97790" cy="431800"/>
          </a:xfrm>
          <a:custGeom>
            <a:avLst/>
            <a:gdLst/>
            <a:ahLst/>
            <a:cxnLst>
              <a:cxn ang="0">
                <a:pos x="77" y="15"/>
              </a:cxn>
              <a:cxn ang="0">
                <a:pos x="8" y="15"/>
              </a:cxn>
              <a:cxn ang="0">
                <a:pos x="4" y="8"/>
              </a:cxn>
              <a:cxn ang="0">
                <a:pos x="8" y="0"/>
              </a:cxn>
              <a:cxn ang="0">
                <a:pos x="190" y="0"/>
              </a:cxn>
              <a:cxn ang="0">
                <a:pos x="190" y="953"/>
              </a:cxn>
              <a:cxn ang="0">
                <a:pos x="8" y="953"/>
              </a:cxn>
              <a:cxn ang="0">
                <a:pos x="2" y="950"/>
              </a:cxn>
              <a:cxn ang="0">
                <a:pos x="0" y="944"/>
              </a:cxn>
              <a:cxn ang="0">
                <a:pos x="2" y="937"/>
              </a:cxn>
              <a:cxn ang="0">
                <a:pos x="8" y="935"/>
              </a:cxn>
              <a:cxn ang="0">
                <a:pos x="77" y="935"/>
              </a:cxn>
              <a:cxn ang="0">
                <a:pos x="77" y="15"/>
              </a:cxn>
            </a:cxnLst>
            <a:rect l="0" t="0" r="r" b="b"/>
            <a:pathLst>
              <a:path w="190" h="953">
                <a:moveTo>
                  <a:pt x="77" y="15"/>
                </a:moveTo>
                <a:cubicBezTo>
                  <a:pt x="8" y="15"/>
                  <a:pt x="8" y="15"/>
                  <a:pt x="8" y="15"/>
                </a:cubicBezTo>
                <a:cubicBezTo>
                  <a:pt x="6" y="13"/>
                  <a:pt x="4" y="10"/>
                  <a:pt x="4" y="8"/>
                </a:cubicBezTo>
                <a:cubicBezTo>
                  <a:pt x="4" y="5"/>
                  <a:pt x="6" y="2"/>
                  <a:pt x="8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90" y="953"/>
                  <a:pt x="190" y="953"/>
                  <a:pt x="190" y="953"/>
                </a:cubicBezTo>
                <a:cubicBezTo>
                  <a:pt x="8" y="953"/>
                  <a:pt x="8" y="953"/>
                  <a:pt x="8" y="953"/>
                </a:cubicBezTo>
                <a:cubicBezTo>
                  <a:pt x="6" y="953"/>
                  <a:pt x="4" y="952"/>
                  <a:pt x="2" y="950"/>
                </a:cubicBezTo>
                <a:cubicBezTo>
                  <a:pt x="1" y="949"/>
                  <a:pt x="0" y="947"/>
                  <a:pt x="0" y="944"/>
                </a:cubicBezTo>
                <a:cubicBezTo>
                  <a:pt x="0" y="941"/>
                  <a:pt x="1" y="939"/>
                  <a:pt x="2" y="937"/>
                </a:cubicBezTo>
                <a:cubicBezTo>
                  <a:pt x="4" y="935"/>
                  <a:pt x="6" y="935"/>
                  <a:pt x="8" y="935"/>
                </a:cubicBezTo>
                <a:cubicBezTo>
                  <a:pt x="77" y="935"/>
                  <a:pt x="77" y="935"/>
                  <a:pt x="77" y="935"/>
                </a:cubicBezTo>
                <a:lnTo>
                  <a:pt x="77" y="15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wrap="square" anchor="ctr">
            <a:normAutofit/>
          </a:bodyPr>
          <a:lstStyle/>
          <a:p>
            <a:pPr algn="ctr" fontAlgn="auto">
              <a:lnSpc>
                <a:spcPct val="120000"/>
              </a:lnSpc>
            </a:pPr>
            <a:endParaRPr>
              <a:latin typeface="Arial" panose="020B0604020202090204" pitchFamily="34" charset="0"/>
              <a:ea typeface="微软雅黑" charset="-122"/>
              <a:sym typeface="Arial" panose="020B0604020202090204" pitchFamily="34" charset="0"/>
            </a:endParaRPr>
          </a:p>
        </p:txBody>
      </p:sp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1637982" y="2467292"/>
            <a:ext cx="579755" cy="35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anchor="ctr">
            <a:normAutofit lnSpcReduction="10000"/>
          </a:bodyPr>
          <a:lstStyle/>
          <a:p>
            <a:pPr lvl="0" algn="ctr" fontAlgn="auto">
              <a:lnSpc>
                <a:spcPct val="120000"/>
              </a:lnSpc>
              <a:buClr>
                <a:prstClr val="white"/>
              </a:buClr>
            </a:pPr>
            <a:r>
              <a:rPr lang="en-US" altLang="zh-CN" sz="1600" b="1" dirty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  <a:sym typeface="Arial" panose="020B0604020202090204" pitchFamily="34" charset="0"/>
              </a:rPr>
              <a:t>01</a:t>
            </a:r>
            <a:endParaRPr lang="en-US" altLang="zh-CN" sz="1600" b="1" dirty="0">
              <a:solidFill>
                <a:schemeClr val="bg1"/>
              </a:solidFill>
              <a:latin typeface="Arial" panose="020B0604020202090204" pitchFamily="34" charset="0"/>
              <a:ea typeface="微软雅黑" charset="-122"/>
              <a:sym typeface="Arial" panose="020B0604020202090204" pitchFamily="3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 bwMode="auto">
          <a:xfrm>
            <a:off x="2726372" y="3282632"/>
            <a:ext cx="3270250" cy="816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ctr" anchorCtr="0">
            <a:norm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n-US" altLang="zh-CN" sz="2800" b="1" spc="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90204" pitchFamily="34" charset="0"/>
                <a:ea typeface="微软雅黑" charset="-122"/>
                <a:sym typeface="Arial" panose="020B0604020202090204" pitchFamily="34" charset="0"/>
              </a:rPr>
              <a:t>VIEWS</a:t>
            </a:r>
            <a:endParaRPr lang="en-US" altLang="zh-CN" sz="2800" b="1" spc="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90204" pitchFamily="34" charset="0"/>
              <a:ea typeface="微软雅黑" charset="-122"/>
              <a:sym typeface="Arial" panose="020B0604020202090204" pitchFamily="34" charset="0"/>
            </a:endParaRPr>
          </a:p>
        </p:txBody>
      </p:sp>
      <p:sp>
        <p:nvSpPr>
          <p:cNvPr id="8" name="任意多边形 17"/>
          <p:cNvSpPr/>
          <p:nvPr>
            <p:custDataLst>
              <p:tags r:id="rId6"/>
            </p:custDataLst>
          </p:nvPr>
        </p:nvSpPr>
        <p:spPr bwMode="auto">
          <a:xfrm>
            <a:off x="1318577" y="3475037"/>
            <a:ext cx="95885" cy="431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" y="0"/>
              </a:cxn>
              <a:cxn ang="0">
                <a:pos x="185" y="2"/>
              </a:cxn>
              <a:cxn ang="0">
                <a:pos x="186" y="7"/>
              </a:cxn>
              <a:cxn ang="0">
                <a:pos x="185" y="13"/>
              </a:cxn>
              <a:cxn ang="0">
                <a:pos x="179" y="15"/>
              </a:cxn>
              <a:cxn ang="0">
                <a:pos x="114" y="15"/>
              </a:cxn>
              <a:cxn ang="0">
                <a:pos x="114" y="935"/>
              </a:cxn>
              <a:cxn ang="0">
                <a:pos x="179" y="935"/>
              </a:cxn>
              <a:cxn ang="0">
                <a:pos x="183" y="936"/>
              </a:cxn>
              <a:cxn ang="0">
                <a:pos x="185" y="943"/>
              </a:cxn>
              <a:cxn ang="0">
                <a:pos x="179" y="953"/>
              </a:cxn>
              <a:cxn ang="0">
                <a:pos x="0" y="953"/>
              </a:cxn>
              <a:cxn ang="0">
                <a:pos x="0" y="0"/>
              </a:cxn>
            </a:cxnLst>
            <a:rect l="0" t="0" r="r" b="b"/>
            <a:pathLst>
              <a:path w="186" h="953">
                <a:moveTo>
                  <a:pt x="0" y="0"/>
                </a:moveTo>
                <a:cubicBezTo>
                  <a:pt x="179" y="0"/>
                  <a:pt x="179" y="0"/>
                  <a:pt x="179" y="0"/>
                </a:cubicBezTo>
                <a:cubicBezTo>
                  <a:pt x="182" y="0"/>
                  <a:pt x="183" y="1"/>
                  <a:pt x="185" y="2"/>
                </a:cubicBezTo>
                <a:cubicBezTo>
                  <a:pt x="186" y="3"/>
                  <a:pt x="186" y="5"/>
                  <a:pt x="186" y="7"/>
                </a:cubicBezTo>
                <a:cubicBezTo>
                  <a:pt x="186" y="10"/>
                  <a:pt x="186" y="12"/>
                  <a:pt x="185" y="13"/>
                </a:cubicBezTo>
                <a:cubicBezTo>
                  <a:pt x="183" y="15"/>
                  <a:pt x="182" y="15"/>
                  <a:pt x="179" y="15"/>
                </a:cubicBezTo>
                <a:cubicBezTo>
                  <a:pt x="114" y="15"/>
                  <a:pt x="114" y="15"/>
                  <a:pt x="114" y="15"/>
                </a:cubicBezTo>
                <a:cubicBezTo>
                  <a:pt x="114" y="935"/>
                  <a:pt x="114" y="935"/>
                  <a:pt x="114" y="935"/>
                </a:cubicBezTo>
                <a:cubicBezTo>
                  <a:pt x="179" y="935"/>
                  <a:pt x="179" y="935"/>
                  <a:pt x="179" y="935"/>
                </a:cubicBezTo>
                <a:cubicBezTo>
                  <a:pt x="183" y="936"/>
                  <a:pt x="183" y="936"/>
                  <a:pt x="183" y="936"/>
                </a:cubicBezTo>
                <a:cubicBezTo>
                  <a:pt x="184" y="938"/>
                  <a:pt x="185" y="940"/>
                  <a:pt x="185" y="943"/>
                </a:cubicBezTo>
                <a:cubicBezTo>
                  <a:pt x="185" y="947"/>
                  <a:pt x="183" y="950"/>
                  <a:pt x="179" y="953"/>
                </a:cubicBezTo>
                <a:cubicBezTo>
                  <a:pt x="0" y="953"/>
                  <a:pt x="0" y="953"/>
                  <a:pt x="0" y="95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</a:ln>
        </p:spPr>
        <p:txBody>
          <a:bodyPr wrap="square" anchor="ctr">
            <a:normAutofit/>
          </a:bodyPr>
          <a:lstStyle/>
          <a:p>
            <a:pPr algn="ctr" fontAlgn="auto">
              <a:lnSpc>
                <a:spcPct val="120000"/>
              </a:lnSpc>
            </a:pPr>
            <a:endParaRPr>
              <a:latin typeface="Arial" panose="020B0604020202090204" pitchFamily="34" charset="0"/>
              <a:ea typeface="微软雅黑" charset="-122"/>
              <a:sym typeface="Arial" panose="020B0604020202090204" pitchFamily="34" charset="0"/>
            </a:endParaRPr>
          </a:p>
        </p:txBody>
      </p:sp>
      <p:sp>
        <p:nvSpPr>
          <p:cNvPr id="20" name="任意多边形 20"/>
          <p:cNvSpPr/>
          <p:nvPr>
            <p:custDataLst>
              <p:tags r:id="rId7"/>
            </p:custDataLst>
          </p:nvPr>
        </p:nvSpPr>
        <p:spPr bwMode="auto">
          <a:xfrm>
            <a:off x="2441257" y="3475037"/>
            <a:ext cx="97790" cy="431800"/>
          </a:xfrm>
          <a:custGeom>
            <a:avLst/>
            <a:gdLst/>
            <a:ahLst/>
            <a:cxnLst>
              <a:cxn ang="0">
                <a:pos x="77" y="15"/>
              </a:cxn>
              <a:cxn ang="0">
                <a:pos x="8" y="15"/>
              </a:cxn>
              <a:cxn ang="0">
                <a:pos x="4" y="8"/>
              </a:cxn>
              <a:cxn ang="0">
                <a:pos x="8" y="0"/>
              </a:cxn>
              <a:cxn ang="0">
                <a:pos x="190" y="0"/>
              </a:cxn>
              <a:cxn ang="0">
                <a:pos x="190" y="953"/>
              </a:cxn>
              <a:cxn ang="0">
                <a:pos x="8" y="953"/>
              </a:cxn>
              <a:cxn ang="0">
                <a:pos x="2" y="950"/>
              </a:cxn>
              <a:cxn ang="0">
                <a:pos x="0" y="944"/>
              </a:cxn>
              <a:cxn ang="0">
                <a:pos x="2" y="937"/>
              </a:cxn>
              <a:cxn ang="0">
                <a:pos x="8" y="935"/>
              </a:cxn>
              <a:cxn ang="0">
                <a:pos x="77" y="935"/>
              </a:cxn>
              <a:cxn ang="0">
                <a:pos x="77" y="15"/>
              </a:cxn>
            </a:cxnLst>
            <a:rect l="0" t="0" r="r" b="b"/>
            <a:pathLst>
              <a:path w="190" h="953">
                <a:moveTo>
                  <a:pt x="77" y="15"/>
                </a:moveTo>
                <a:cubicBezTo>
                  <a:pt x="8" y="15"/>
                  <a:pt x="8" y="15"/>
                  <a:pt x="8" y="15"/>
                </a:cubicBezTo>
                <a:cubicBezTo>
                  <a:pt x="6" y="13"/>
                  <a:pt x="4" y="10"/>
                  <a:pt x="4" y="8"/>
                </a:cubicBezTo>
                <a:cubicBezTo>
                  <a:pt x="4" y="5"/>
                  <a:pt x="6" y="2"/>
                  <a:pt x="8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90" y="953"/>
                  <a:pt x="190" y="953"/>
                  <a:pt x="190" y="953"/>
                </a:cubicBezTo>
                <a:cubicBezTo>
                  <a:pt x="8" y="953"/>
                  <a:pt x="8" y="953"/>
                  <a:pt x="8" y="953"/>
                </a:cubicBezTo>
                <a:cubicBezTo>
                  <a:pt x="6" y="953"/>
                  <a:pt x="4" y="952"/>
                  <a:pt x="2" y="950"/>
                </a:cubicBezTo>
                <a:cubicBezTo>
                  <a:pt x="1" y="949"/>
                  <a:pt x="0" y="947"/>
                  <a:pt x="0" y="944"/>
                </a:cubicBezTo>
                <a:cubicBezTo>
                  <a:pt x="0" y="941"/>
                  <a:pt x="1" y="939"/>
                  <a:pt x="2" y="937"/>
                </a:cubicBezTo>
                <a:cubicBezTo>
                  <a:pt x="4" y="935"/>
                  <a:pt x="6" y="935"/>
                  <a:pt x="8" y="935"/>
                </a:cubicBezTo>
                <a:cubicBezTo>
                  <a:pt x="77" y="935"/>
                  <a:pt x="77" y="935"/>
                  <a:pt x="77" y="935"/>
                </a:cubicBezTo>
                <a:lnTo>
                  <a:pt x="77" y="15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</a:ln>
        </p:spPr>
        <p:txBody>
          <a:bodyPr wrap="square" anchor="ctr">
            <a:normAutofit/>
          </a:bodyPr>
          <a:lstStyle/>
          <a:p>
            <a:pPr algn="ctr" fontAlgn="auto">
              <a:lnSpc>
                <a:spcPct val="120000"/>
              </a:lnSpc>
            </a:pPr>
            <a:endParaRPr>
              <a:latin typeface="Arial" panose="020B0604020202090204" pitchFamily="34" charset="0"/>
              <a:ea typeface="微软雅黑" charset="-122"/>
              <a:sym typeface="Arial" panose="020B0604020202090204" pitchFamily="34" charset="0"/>
            </a:endParaRPr>
          </a:p>
        </p:txBody>
      </p:sp>
      <p:sp>
        <p:nvSpPr>
          <p:cNvPr id="21" name="矩形 20"/>
          <p:cNvSpPr/>
          <p:nvPr>
            <p:custDataLst>
              <p:tags r:id="rId8"/>
            </p:custDataLst>
          </p:nvPr>
        </p:nvSpPr>
        <p:spPr>
          <a:xfrm>
            <a:off x="1637982" y="3513137"/>
            <a:ext cx="579755" cy="35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anchor="ctr">
            <a:normAutofit lnSpcReduction="10000"/>
          </a:bodyPr>
          <a:lstStyle/>
          <a:p>
            <a:pPr lvl="0" algn="ctr" fontAlgn="auto">
              <a:lnSpc>
                <a:spcPct val="120000"/>
              </a:lnSpc>
              <a:buClr>
                <a:prstClr val="white"/>
              </a:buClr>
            </a:pPr>
            <a:r>
              <a:rPr lang="en-US" altLang="zh-CN" sz="1600" b="1" dirty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  <a:sym typeface="Arial" panose="020B0604020202090204" pitchFamily="34" charset="0"/>
              </a:rPr>
              <a:t>02</a:t>
            </a:r>
            <a:endParaRPr lang="en-US" altLang="zh-CN" sz="1600" b="1" dirty="0">
              <a:solidFill>
                <a:schemeClr val="bg1"/>
              </a:solidFill>
              <a:latin typeface="Arial" panose="020B0604020202090204" pitchFamily="34" charset="0"/>
              <a:ea typeface="微软雅黑" charset="-122"/>
              <a:sym typeface="Arial" panose="020B0604020202090204" pitchFamily="34" charset="0"/>
            </a:endParaRPr>
          </a:p>
        </p:txBody>
      </p:sp>
      <p:sp>
        <p:nvSpPr>
          <p:cNvPr id="22" name="文本框 21"/>
          <p:cNvSpPr txBox="1"/>
          <p:nvPr>
            <p:custDataLst>
              <p:tags r:id="rId9"/>
            </p:custDataLst>
          </p:nvPr>
        </p:nvSpPr>
        <p:spPr bwMode="auto">
          <a:xfrm>
            <a:off x="2726372" y="4328477"/>
            <a:ext cx="3270250" cy="816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ctr" anchorCtr="0">
            <a:norm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3765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n-US" altLang="zh-CN" sz="2800" b="1" spc="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90204" pitchFamily="34" charset="0"/>
                <a:ea typeface="微软雅黑" charset="-122"/>
                <a:sym typeface="Arial" panose="020B0604020202090204" pitchFamily="34" charset="0"/>
              </a:rPr>
              <a:t>EXPECTATION</a:t>
            </a:r>
            <a:endParaRPr lang="en-US" altLang="zh-CN" sz="2800" b="1" spc="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90204" pitchFamily="34" charset="0"/>
              <a:ea typeface="微软雅黑" charset="-122"/>
              <a:sym typeface="Arial" panose="020B0604020202090204" pitchFamily="34" charset="0"/>
            </a:endParaRPr>
          </a:p>
        </p:txBody>
      </p:sp>
      <p:sp>
        <p:nvSpPr>
          <p:cNvPr id="23" name="任意多边形 24"/>
          <p:cNvSpPr/>
          <p:nvPr>
            <p:custDataLst>
              <p:tags r:id="rId10"/>
            </p:custDataLst>
          </p:nvPr>
        </p:nvSpPr>
        <p:spPr bwMode="auto">
          <a:xfrm>
            <a:off x="1318577" y="4520882"/>
            <a:ext cx="95885" cy="431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" y="0"/>
              </a:cxn>
              <a:cxn ang="0">
                <a:pos x="185" y="2"/>
              </a:cxn>
              <a:cxn ang="0">
                <a:pos x="186" y="7"/>
              </a:cxn>
              <a:cxn ang="0">
                <a:pos x="185" y="13"/>
              </a:cxn>
              <a:cxn ang="0">
                <a:pos x="179" y="15"/>
              </a:cxn>
              <a:cxn ang="0">
                <a:pos x="114" y="15"/>
              </a:cxn>
              <a:cxn ang="0">
                <a:pos x="114" y="935"/>
              </a:cxn>
              <a:cxn ang="0">
                <a:pos x="179" y="935"/>
              </a:cxn>
              <a:cxn ang="0">
                <a:pos x="183" y="936"/>
              </a:cxn>
              <a:cxn ang="0">
                <a:pos x="185" y="943"/>
              </a:cxn>
              <a:cxn ang="0">
                <a:pos x="179" y="953"/>
              </a:cxn>
              <a:cxn ang="0">
                <a:pos x="0" y="953"/>
              </a:cxn>
              <a:cxn ang="0">
                <a:pos x="0" y="0"/>
              </a:cxn>
            </a:cxnLst>
            <a:rect l="0" t="0" r="r" b="b"/>
            <a:pathLst>
              <a:path w="186" h="953">
                <a:moveTo>
                  <a:pt x="0" y="0"/>
                </a:moveTo>
                <a:cubicBezTo>
                  <a:pt x="179" y="0"/>
                  <a:pt x="179" y="0"/>
                  <a:pt x="179" y="0"/>
                </a:cubicBezTo>
                <a:cubicBezTo>
                  <a:pt x="182" y="0"/>
                  <a:pt x="183" y="1"/>
                  <a:pt x="185" y="2"/>
                </a:cubicBezTo>
                <a:cubicBezTo>
                  <a:pt x="186" y="3"/>
                  <a:pt x="186" y="5"/>
                  <a:pt x="186" y="7"/>
                </a:cubicBezTo>
                <a:cubicBezTo>
                  <a:pt x="186" y="10"/>
                  <a:pt x="186" y="12"/>
                  <a:pt x="185" y="13"/>
                </a:cubicBezTo>
                <a:cubicBezTo>
                  <a:pt x="183" y="15"/>
                  <a:pt x="182" y="15"/>
                  <a:pt x="179" y="15"/>
                </a:cubicBezTo>
                <a:cubicBezTo>
                  <a:pt x="114" y="15"/>
                  <a:pt x="114" y="15"/>
                  <a:pt x="114" y="15"/>
                </a:cubicBezTo>
                <a:cubicBezTo>
                  <a:pt x="114" y="935"/>
                  <a:pt x="114" y="935"/>
                  <a:pt x="114" y="935"/>
                </a:cubicBezTo>
                <a:cubicBezTo>
                  <a:pt x="179" y="935"/>
                  <a:pt x="179" y="935"/>
                  <a:pt x="179" y="935"/>
                </a:cubicBezTo>
                <a:cubicBezTo>
                  <a:pt x="183" y="936"/>
                  <a:pt x="183" y="936"/>
                  <a:pt x="183" y="936"/>
                </a:cubicBezTo>
                <a:cubicBezTo>
                  <a:pt x="184" y="938"/>
                  <a:pt x="185" y="940"/>
                  <a:pt x="185" y="943"/>
                </a:cubicBezTo>
                <a:cubicBezTo>
                  <a:pt x="185" y="947"/>
                  <a:pt x="183" y="950"/>
                  <a:pt x="179" y="953"/>
                </a:cubicBezTo>
                <a:cubicBezTo>
                  <a:pt x="0" y="953"/>
                  <a:pt x="0" y="953"/>
                  <a:pt x="0" y="95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wrap="square" anchor="ctr">
            <a:normAutofit/>
          </a:bodyPr>
          <a:lstStyle/>
          <a:p>
            <a:pPr algn="ctr" fontAlgn="auto">
              <a:lnSpc>
                <a:spcPct val="120000"/>
              </a:lnSpc>
            </a:pPr>
            <a:endParaRPr>
              <a:latin typeface="Arial" panose="020B0604020202090204" pitchFamily="34" charset="0"/>
              <a:ea typeface="微软雅黑" charset="-122"/>
              <a:sym typeface="Arial" panose="020B0604020202090204" pitchFamily="34" charset="0"/>
            </a:endParaRPr>
          </a:p>
        </p:txBody>
      </p:sp>
      <p:sp>
        <p:nvSpPr>
          <p:cNvPr id="24" name="任意多边形 25"/>
          <p:cNvSpPr/>
          <p:nvPr>
            <p:custDataLst>
              <p:tags r:id="rId11"/>
            </p:custDataLst>
          </p:nvPr>
        </p:nvSpPr>
        <p:spPr bwMode="auto">
          <a:xfrm>
            <a:off x="2441257" y="4520882"/>
            <a:ext cx="97790" cy="431800"/>
          </a:xfrm>
          <a:custGeom>
            <a:avLst/>
            <a:gdLst/>
            <a:ahLst/>
            <a:cxnLst>
              <a:cxn ang="0">
                <a:pos x="77" y="15"/>
              </a:cxn>
              <a:cxn ang="0">
                <a:pos x="8" y="15"/>
              </a:cxn>
              <a:cxn ang="0">
                <a:pos x="4" y="8"/>
              </a:cxn>
              <a:cxn ang="0">
                <a:pos x="8" y="0"/>
              </a:cxn>
              <a:cxn ang="0">
                <a:pos x="190" y="0"/>
              </a:cxn>
              <a:cxn ang="0">
                <a:pos x="190" y="953"/>
              </a:cxn>
              <a:cxn ang="0">
                <a:pos x="8" y="953"/>
              </a:cxn>
              <a:cxn ang="0">
                <a:pos x="2" y="950"/>
              </a:cxn>
              <a:cxn ang="0">
                <a:pos x="0" y="944"/>
              </a:cxn>
              <a:cxn ang="0">
                <a:pos x="2" y="937"/>
              </a:cxn>
              <a:cxn ang="0">
                <a:pos x="8" y="935"/>
              </a:cxn>
              <a:cxn ang="0">
                <a:pos x="77" y="935"/>
              </a:cxn>
              <a:cxn ang="0">
                <a:pos x="77" y="15"/>
              </a:cxn>
            </a:cxnLst>
            <a:rect l="0" t="0" r="r" b="b"/>
            <a:pathLst>
              <a:path w="190" h="953">
                <a:moveTo>
                  <a:pt x="77" y="15"/>
                </a:moveTo>
                <a:cubicBezTo>
                  <a:pt x="8" y="15"/>
                  <a:pt x="8" y="15"/>
                  <a:pt x="8" y="15"/>
                </a:cubicBezTo>
                <a:cubicBezTo>
                  <a:pt x="6" y="13"/>
                  <a:pt x="4" y="10"/>
                  <a:pt x="4" y="8"/>
                </a:cubicBezTo>
                <a:cubicBezTo>
                  <a:pt x="4" y="5"/>
                  <a:pt x="6" y="2"/>
                  <a:pt x="8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90" y="953"/>
                  <a:pt x="190" y="953"/>
                  <a:pt x="190" y="953"/>
                </a:cubicBezTo>
                <a:cubicBezTo>
                  <a:pt x="8" y="953"/>
                  <a:pt x="8" y="953"/>
                  <a:pt x="8" y="953"/>
                </a:cubicBezTo>
                <a:cubicBezTo>
                  <a:pt x="6" y="953"/>
                  <a:pt x="4" y="952"/>
                  <a:pt x="2" y="950"/>
                </a:cubicBezTo>
                <a:cubicBezTo>
                  <a:pt x="1" y="949"/>
                  <a:pt x="0" y="947"/>
                  <a:pt x="0" y="944"/>
                </a:cubicBezTo>
                <a:cubicBezTo>
                  <a:pt x="0" y="941"/>
                  <a:pt x="1" y="939"/>
                  <a:pt x="2" y="937"/>
                </a:cubicBezTo>
                <a:cubicBezTo>
                  <a:pt x="4" y="935"/>
                  <a:pt x="6" y="935"/>
                  <a:pt x="8" y="935"/>
                </a:cubicBezTo>
                <a:cubicBezTo>
                  <a:pt x="77" y="935"/>
                  <a:pt x="77" y="935"/>
                  <a:pt x="77" y="935"/>
                </a:cubicBezTo>
                <a:lnTo>
                  <a:pt x="77" y="15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wrap="square" anchor="ctr">
            <a:normAutofit/>
          </a:bodyPr>
          <a:lstStyle/>
          <a:p>
            <a:pPr algn="ctr" fontAlgn="auto">
              <a:lnSpc>
                <a:spcPct val="120000"/>
              </a:lnSpc>
            </a:pPr>
            <a:endParaRPr>
              <a:latin typeface="Arial" panose="020B0604020202090204" pitchFamily="34" charset="0"/>
              <a:ea typeface="微软雅黑" charset="-122"/>
              <a:sym typeface="Arial" panose="020B0604020202090204" pitchFamily="34" charset="0"/>
            </a:endParaRPr>
          </a:p>
        </p:txBody>
      </p:sp>
      <p:sp>
        <p:nvSpPr>
          <p:cNvPr id="25" name="矩形 24"/>
          <p:cNvSpPr/>
          <p:nvPr>
            <p:custDataLst>
              <p:tags r:id="rId12"/>
            </p:custDataLst>
          </p:nvPr>
        </p:nvSpPr>
        <p:spPr>
          <a:xfrm>
            <a:off x="1637982" y="4558982"/>
            <a:ext cx="579755" cy="35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anchor="ctr">
            <a:normAutofit lnSpcReduction="10000"/>
          </a:bodyPr>
          <a:lstStyle/>
          <a:p>
            <a:pPr lvl="0" algn="ctr" fontAlgn="auto">
              <a:lnSpc>
                <a:spcPct val="120000"/>
              </a:lnSpc>
              <a:buClr>
                <a:prstClr val="white"/>
              </a:buClr>
            </a:pPr>
            <a:r>
              <a:rPr lang="en-US" altLang="zh-CN" sz="1600" b="1" dirty="0">
                <a:solidFill>
                  <a:schemeClr val="bg1"/>
                </a:solidFill>
                <a:latin typeface="Arial" panose="020B0604020202090204" pitchFamily="34" charset="0"/>
                <a:ea typeface="微软雅黑" charset="-122"/>
                <a:sym typeface="Arial" panose="020B0604020202090204" pitchFamily="34" charset="0"/>
              </a:rPr>
              <a:t>03</a:t>
            </a:r>
            <a:endParaRPr lang="en-US" altLang="zh-CN" sz="1600" b="1" dirty="0">
              <a:solidFill>
                <a:schemeClr val="bg1"/>
              </a:solidFill>
              <a:latin typeface="Arial" panose="020B0604020202090204" pitchFamily="34" charset="0"/>
              <a:ea typeface="微软雅黑" charset="-122"/>
              <a:sym typeface="Arial" panose="020B0604020202090204" pitchFamily="34" charset="0"/>
            </a:endParaRPr>
          </a:p>
        </p:txBody>
      </p:sp>
      <p:sp>
        <p:nvSpPr>
          <p:cNvPr id="17" name="文本框 50"/>
          <p:cNvSpPr txBox="1"/>
          <p:nvPr>
            <p:custDataLst>
              <p:tags r:id="rId13"/>
            </p:custDataLst>
          </p:nvPr>
        </p:nvSpPr>
        <p:spPr>
          <a:xfrm>
            <a:off x="558165" y="565150"/>
            <a:ext cx="3093720" cy="1040130"/>
          </a:xfrm>
          <a:prstGeom prst="rect">
            <a:avLst/>
          </a:prstGeom>
          <a:noFill/>
        </p:spPr>
        <p:txBody>
          <a:bodyPr wrap="square" bIns="0" rtlCol="0" anchor="b" anchorCtr="0">
            <a:normAutofit fontScale="90000"/>
            <a:scene3d>
              <a:camera prst="orthographicFront"/>
              <a:lightRig rig="threePt" dir="t"/>
            </a:scene3d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altLang="zh-CN" sz="3600" spc="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Arial" panose="020B0604020202090204" pitchFamily="34" charset="0"/>
                <a:ea typeface="汉仪旗黑-85S" panose="00020600040101010101" pitchFamily="18" charset="-122"/>
                <a:sym typeface="Arial" panose="020B0604020202090204" pitchFamily="34" charset="0"/>
              </a:rPr>
              <a:t>CONTENTS</a:t>
            </a:r>
            <a:endParaRPr lang="en-US" altLang="zh-CN" sz="3600" spc="6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FillTx/>
              <a:latin typeface="Arial" panose="020B0604020202090204" pitchFamily="34" charset="0"/>
              <a:ea typeface="汉仪旗黑-85S" panose="00020600040101010101" pitchFamily="18" charset="-122"/>
              <a:sym typeface="Arial" panose="020B0604020202090204" pitchFamily="34" charset="0"/>
            </a:endParaRPr>
          </a:p>
        </p:txBody>
      </p:sp>
    </p:spTree>
    <p:custDataLst>
      <p:tags r:id="rId1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 idx="13"/>
          </p:nvPr>
        </p:nvSpPr>
        <p:spPr>
          <a:xfrm>
            <a:off x="6566274" y="416845"/>
            <a:ext cx="5686330" cy="1081405"/>
          </a:xfrm>
        </p:spPr>
        <p:txBody>
          <a:bodyPr/>
          <a:p>
            <a:r>
              <a:rPr lang="en-US" altLang="zh-CN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CONFUSION</a:t>
            </a:r>
            <a:endParaRPr lang="en-US" altLang="zh-CN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45795" y="4535805"/>
            <a:ext cx="8585200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3200" b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3. Interpreters are not professional enough.</a:t>
            </a:r>
            <a:endParaRPr lang="en-US" altLang="zh-CN" sz="3200" b="1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8" name="矩形 7"/>
          <p:cNvSpPr/>
          <p:nvPr/>
        </p:nvSpPr>
        <p:spPr>
          <a:xfrm>
            <a:off x="410845" y="3358515"/>
            <a:ext cx="5569585" cy="52197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en-US" altLang="zh-CN" sz="2800" b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2. Market demands are fewer. </a:t>
            </a:r>
            <a:endParaRPr lang="en-US" altLang="zh-CN" sz="2800" b="1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9" name="矩形 8"/>
          <p:cNvSpPr/>
          <p:nvPr/>
        </p:nvSpPr>
        <p:spPr>
          <a:xfrm>
            <a:off x="-533400" y="2057400"/>
            <a:ext cx="13258800" cy="52197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en-US" altLang="zh-CN" sz="2800" b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1. Machine</a:t>
            </a:r>
            <a:r>
              <a:rPr lang="en-US" altLang="zh-CN" sz="1400" b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altLang="zh-CN" sz="2800" b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translation will be able to replace human translation.  </a:t>
            </a:r>
            <a:endParaRPr lang="en-US" altLang="zh-CN" sz="2800" b="1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843915"/>
            <a:ext cx="10852237" cy="441964"/>
          </a:xfrm>
        </p:spPr>
        <p:txBody>
          <a:bodyPr>
            <a:noAutofit/>
          </a:bodyPr>
          <a:p>
            <a:r>
              <a:rPr lang="en-US" altLang="zh-CN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VIEW 1: </a:t>
            </a:r>
            <a:r>
              <a:rPr lang="en-US" altLang="zh-CN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Machine translation will be able to </a:t>
            </a:r>
            <a:r>
              <a:rPr lang="en-US" altLang="zh-CN" sz="360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replace</a:t>
            </a:r>
            <a:r>
              <a:rPr lang="en-US" altLang="zh-CN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 human translation.  </a:t>
            </a:r>
            <a:br>
              <a:rPr lang="en-US" altLang="zh-CN" sz="3600" b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</a:br>
            <a:r>
              <a:rPr lang="en-US" altLang="zh-CN" sz="36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lang="en-US" altLang="zh-CN" sz="36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图片 2" descr="3B042CD4-B869-42E7-9A5C-F7F027AE2BC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" y="1729740"/>
            <a:ext cx="11791315" cy="458343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443234"/>
            <a:ext cx="10852237" cy="44196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</a:bodyPr>
          <a:p>
            <a:r>
              <a:rPr lang="en-US" altLang="zh-CN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VIEWS</a:t>
            </a:r>
            <a:endParaRPr lang="en-US" altLang="zh-CN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内容占位符 3" descr="91C9284C-77C7-4C93-B875-84C939222EF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33045" y="1064260"/>
            <a:ext cx="11785600" cy="522478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 idx="13"/>
          </p:nvPr>
        </p:nvSpPr>
        <p:spPr>
          <a:xfrm>
            <a:off x="285115" y="293370"/>
            <a:ext cx="11232515" cy="1081405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</a:bodyPr>
          <a:p>
            <a:r>
              <a:rPr lang="en-US" altLang="zh-CN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VIEW 2: </a:t>
            </a:r>
            <a:r>
              <a:rPr lang="en-US" altLang="zh-CN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sym typeface="+mn-ea"/>
              </a:rPr>
              <a:t>Market demands are fewer. </a:t>
            </a:r>
            <a:br>
              <a:rPr lang="en-US" altLang="zh-CN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endParaRPr lang="en-US" altLang="zh-CN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4" name="图片 3" descr="v2-0a0f6044403ea701f091b8dd44d2adb3_1440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115" y="1007110"/>
            <a:ext cx="8718550" cy="484378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85115" y="6005195"/>
            <a:ext cx="98647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Acquire more skills,To be irreplaceable.</a:t>
            </a:r>
            <a:endParaRPr lang="en-US" altLang="zh-CN" sz="400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649605"/>
            <a:ext cx="10852237" cy="441964"/>
          </a:xfrm>
        </p:spPr>
        <p:txBody>
          <a:bodyPr>
            <a:noAutofit/>
          </a:bodyPr>
          <a:p>
            <a:r>
              <a:rPr lang="en-US" altLang="zh-CN" sz="28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VIEWS 3: </a:t>
            </a:r>
            <a:r>
              <a:rPr lang="en-US" altLang="zh-CN" sz="28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Interpreters are not professional enough.</a:t>
            </a:r>
            <a:br>
              <a:rPr lang="en-US" altLang="zh-CN" sz="2800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en-US" altLang="zh-CN" sz="28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46480" y="1577340"/>
            <a:ext cx="7143750" cy="5015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Attentions:</a:t>
            </a:r>
            <a:endParaRPr lang="en-US" altLang="zh-CN" sz="3200"/>
          </a:p>
          <a:p>
            <a:endParaRPr lang="en-US" altLang="zh-CN" sz="3200"/>
          </a:p>
          <a:p>
            <a:r>
              <a:rPr lang="en-US" altLang="zh-CN" sz="3200"/>
              <a:t>      </a:t>
            </a:r>
            <a:r>
              <a:rPr lang="en-US" altLang="zh-CN" sz="3200">
                <a:sym typeface="+mn-ea"/>
              </a:rPr>
              <a:t>Attitude</a:t>
            </a:r>
            <a:endParaRPr lang="en-US" altLang="zh-CN" sz="3200"/>
          </a:p>
          <a:p>
            <a:endParaRPr lang="en-US" altLang="zh-CN" sz="3200" b="1" u="sng">
              <a:latin typeface="Arial Bold" panose="020B0604020202090204" charset="0"/>
              <a:cs typeface="Arial Bold" panose="020B0604020202090204" charset="0"/>
            </a:endParaRPr>
          </a:p>
          <a:p>
            <a:r>
              <a:rPr lang="en-US" altLang="zh-CN" sz="3200"/>
              <a:t>      </a:t>
            </a:r>
            <a:r>
              <a:rPr lang="en-US" altLang="zh-CN" sz="3200" b="1" u="sng">
                <a:latin typeface="Arial Bold" panose="020B0604020202090204" charset="0"/>
                <a:cs typeface="Arial Bold" panose="020B0604020202090204" charset="0"/>
              </a:rPr>
              <a:t>Codes</a:t>
            </a:r>
            <a:r>
              <a:rPr lang="en-US" altLang="zh-CN" sz="3200"/>
              <a:t> of practice</a:t>
            </a:r>
            <a:endParaRPr lang="en-US" altLang="zh-CN" sz="3200"/>
          </a:p>
          <a:p>
            <a:r>
              <a:rPr lang="zh-CN" altLang="en-US" sz="3200"/>
              <a:t>  </a:t>
            </a:r>
            <a:endParaRPr lang="zh-CN" altLang="en-US" sz="3200"/>
          </a:p>
          <a:p>
            <a:r>
              <a:rPr lang="zh-CN" altLang="en-US" sz="3200"/>
              <a:t>      </a:t>
            </a:r>
            <a:r>
              <a:rPr lang="en-US" altLang="zh-CN" sz="3200"/>
              <a:t>Etiquette</a:t>
            </a:r>
            <a:endParaRPr lang="en-US" altLang="zh-CN" sz="3200"/>
          </a:p>
          <a:p>
            <a:endParaRPr lang="en-US" altLang="zh-CN" sz="3200"/>
          </a:p>
          <a:p>
            <a:r>
              <a:rPr lang="en-US" altLang="zh-CN" sz="3200"/>
              <a:t>      </a:t>
            </a:r>
            <a:endParaRPr lang="en-US" altLang="zh-CN" sz="3200"/>
          </a:p>
          <a:p>
            <a:endParaRPr lang="en-US" altLang="zh-CN" sz="320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516255"/>
            <a:ext cx="10852237" cy="441964"/>
          </a:xfrm>
        </p:spPr>
        <p:txBody>
          <a:bodyPr>
            <a:noAutofit/>
          </a:bodyPr>
          <a:p>
            <a:r>
              <a:rPr lang="en-US" altLang="zh-CN" sz="28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EXPECTATION</a:t>
            </a:r>
            <a:endParaRPr lang="en-US" altLang="zh-CN" sz="28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57605" y="1998345"/>
            <a:ext cx="584835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old" panose="020B0604020202090204" charset="0"/>
                <a:cs typeface="Arial Bold" panose="020B0604020202090204" charset="0"/>
              </a:rPr>
              <a:t>Dream</a:t>
            </a:r>
            <a:endParaRPr lang="en-US" altLang="zh-CN" sz="36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old" panose="020B0604020202090204" charset="0"/>
              <a:cs typeface="Arial Bold" panose="020B0604020202090204" charset="0"/>
            </a:endParaRPr>
          </a:p>
          <a:p>
            <a:endParaRPr lang="en-US" altLang="zh-CN" sz="36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old" panose="020B0604020202090204" charset="0"/>
              <a:cs typeface="Arial Bold" panose="020B0604020202090204" charset="0"/>
            </a:endParaRPr>
          </a:p>
          <a:p>
            <a:r>
              <a:rPr lang="en-US" altLang="zh-CN" sz="36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old" panose="020B0604020202090204" charset="0"/>
                <a:cs typeface="Arial Bold" panose="020B0604020202090204" charset="0"/>
              </a:rPr>
              <a:t>Conviction</a:t>
            </a:r>
            <a:endParaRPr lang="en-US" altLang="zh-CN" sz="36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old" panose="020B0604020202090204" charset="0"/>
              <a:cs typeface="Arial Bold" panose="020B0604020202090204" charset="0"/>
            </a:endParaRPr>
          </a:p>
          <a:p>
            <a:endParaRPr lang="en-US" altLang="zh-CN" sz="36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old" panose="020B0604020202090204" charset="0"/>
              <a:cs typeface="Arial Bold" panose="020B0604020202090204" charset="0"/>
            </a:endParaRPr>
          </a:p>
          <a:p>
            <a:r>
              <a:rPr lang="en-US" altLang="zh-CN" sz="36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old" panose="020B0604020202090204" charset="0"/>
                <a:cs typeface="Arial Bold" panose="020B0604020202090204" charset="0"/>
              </a:rPr>
              <a:t>Love</a:t>
            </a:r>
            <a:endParaRPr lang="en-US" altLang="zh-CN" sz="36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old" panose="020B0604020202090204" charset="0"/>
              <a:cs typeface="Arial Bold" panose="020B06040202020902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 idx="13"/>
          </p:nvPr>
        </p:nvSpPr>
        <p:spPr>
          <a:xfrm>
            <a:off x="3304540" y="2524760"/>
            <a:ext cx="8235950" cy="1081405"/>
          </a:xfrm>
        </p:spPr>
        <p:txBody>
          <a:bodyPr>
            <a:noAutofit/>
          </a:bodyPr>
          <a:p>
            <a:r>
              <a:rPr lang="en-US" altLang="zh-CN" sz="66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old" panose="020B0604020202090204" charset="0"/>
                <a:cs typeface="Arial Bold" panose="020B0604020202090204" charset="0"/>
              </a:rPr>
              <a:t>THANK YOU!</a:t>
            </a:r>
            <a:endParaRPr lang="en-US" altLang="zh-CN" sz="6600" b="1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old" panose="020B0604020202090204" charset="0"/>
              <a:cs typeface="Arial Bold" panose="020B06040202020902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5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15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6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7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18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89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91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9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9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94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9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323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323"/>
</p:tagLst>
</file>

<file path=ppt/tags/tag1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01.xml><?xml version="1.0" encoding="utf-8"?>
<p:tagLst xmlns:p="http://schemas.openxmlformats.org/presentationml/2006/main">
  <p:tag name="KSO_WM_TEMPLATE_THUMBS_INDEX" val="1、4、7、9、12、15、16、20、23、24、25、26、29、34、39、40"/>
  <p:tag name="KSO_WM_TEMPLATE_SUBCATEGORY" val="0"/>
  <p:tag name="KSO_WM_TEMPLATE_MASTER_TYPE" val="1"/>
  <p:tag name="KSO_WM_TEMPLATE_COLOR_TYPE" val="1"/>
  <p:tag name="KSO_WM_TEMPLATE_MASTER_THUMB_INDEX" val="12"/>
  <p:tag name="KSO_WM_TAG_VERSION" val="1.0"/>
  <p:tag name="KSO_WM_BEAUTIFY_FLAG" val="#wm#"/>
  <p:tag name="KSO_WM_TEMPLATE_CATEGORY" val="custom"/>
  <p:tag name="KSO_WM_TEMPLATE_INDEX" val="20204323"/>
</p:tagLst>
</file>

<file path=ppt/tags/tag202.xml><?xml version="1.0" encoding="utf-8"?>
<p:tagLst xmlns:p="http://schemas.openxmlformats.org/presentationml/2006/main">
  <p:tag name="KSO_WM_TEMPLATE_CATEGORY" val="custom"/>
  <p:tag name="KSO_WM_TEMPLATE_INDEX" val="20204323"/>
</p:tagLst>
</file>

<file path=ppt/tags/tag203.xml><?xml version="1.0" encoding="utf-8"?>
<p:tagLst xmlns:p="http://schemas.openxmlformats.org/presentationml/2006/main">
  <p:tag name="KSO_WM_UNIT_ISCONTENTSTITLE" val="0"/>
  <p:tag name="KSO_WM_UNIT_COLOR_SCHEME_SHAPE_ID" val="36"/>
  <p:tag name="KSO_WM_UNIT_COLOR_SCHEME_PARENT_PAGE" val="0_4"/>
  <p:tag name="KSO_WM_UNIT_SUBTYPE" val="a"/>
  <p:tag name="KSO_WM_UNIT_NOCLEAR" val="0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204323_3*l_h_f*1_1_1"/>
  <p:tag name="KSO_WM_TEMPLATE_CATEGORY" val="custom"/>
  <p:tag name="KSO_WM_TEMPLATE_INDEX" val="20204323"/>
  <p:tag name="KSO_WM_UNIT_LAYERLEVEL" val="1_1_1"/>
  <p:tag name="KSO_WM_TAG_VERSION" val="1.0"/>
  <p:tag name="KSO_WM_BEAUTIFY_FLAG" val="#wm#"/>
  <p:tag name="KSO_WM_UNIT_PRESET_TEXT" val="单击此处添加文本，文字是您思想的提炼"/>
  <p:tag name="KSO_WM_UNIT_TEXT_FILL_FORE_SCHEMECOLOR_INDEX" val="13"/>
  <p:tag name="KSO_WM_UNIT_TEXT_FILL_TYPE" val="1"/>
  <p:tag name="KSO_WM_UNIT_USESOURCEFORMAT_APPLY" val="1"/>
</p:tagLst>
</file>

<file path=ppt/tags/tag204.xml><?xml version="1.0" encoding="utf-8"?>
<p:tagLst xmlns:p="http://schemas.openxmlformats.org/presentationml/2006/main">
  <p:tag name="KSO_WM_UNIT_COLOR_SCHEME_SHAPE_ID" val="49"/>
  <p:tag name="KSO_WM_UNIT_COLOR_SCHEME_PARENT_PAGE" val="0_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custom20204323_3*l_h_i*1_1_1"/>
  <p:tag name="KSO_WM_TEMPLATE_CATEGORY" val="custom"/>
  <p:tag name="KSO_WM_TEMPLATE_INDEX" val="20204323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05.xml><?xml version="1.0" encoding="utf-8"?>
<p:tagLst xmlns:p="http://schemas.openxmlformats.org/presentationml/2006/main">
  <p:tag name="KSO_WM_UNIT_COLOR_SCHEME_SHAPE_ID" val="50"/>
  <p:tag name="KSO_WM_UNIT_COLOR_SCHEME_PARENT_PAGE" val="0_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custom20204323_3*l_h_i*1_1_3"/>
  <p:tag name="KSO_WM_TEMPLATE_CATEGORY" val="custom"/>
  <p:tag name="KSO_WM_TEMPLATE_INDEX" val="20204323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06.xml><?xml version="1.0" encoding="utf-8"?>
<p:tagLst xmlns:p="http://schemas.openxmlformats.org/presentationml/2006/main">
  <p:tag name="KSO_WM_UNIT_COLOR_SCHEME_SHAPE_ID" val="52"/>
  <p:tag name="KSO_WM_UNIT_COLOR_SCHEME_PARENT_PAGE" val="0_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2"/>
  <p:tag name="KSO_WM_UNIT_ID" val="custom20204323_3*l_h_i*1_1_2"/>
  <p:tag name="KSO_WM_TEMPLATE_CATEGORY" val="custom"/>
  <p:tag name="KSO_WM_TEMPLATE_INDEX" val="20204323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207.xml><?xml version="1.0" encoding="utf-8"?>
<p:tagLst xmlns:p="http://schemas.openxmlformats.org/presentationml/2006/main">
  <p:tag name="KSO_WM_UNIT_ISCONTENTSTITLE" val="0"/>
  <p:tag name="KSO_WM_UNIT_COLOR_SCHEME_SHAPE_ID" val="45"/>
  <p:tag name="KSO_WM_UNIT_COLOR_SCHEME_PARENT_PAGE" val="0_4"/>
  <p:tag name="KSO_WM_UNIT_SUBTYPE" val="a"/>
  <p:tag name="KSO_WM_UNIT_NOCLEAR" val="0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204323_3*l_h_f*1_2_1"/>
  <p:tag name="KSO_WM_TEMPLATE_CATEGORY" val="custom"/>
  <p:tag name="KSO_WM_TEMPLATE_INDEX" val="20204323"/>
  <p:tag name="KSO_WM_UNIT_LAYERLEVEL" val="1_1_1"/>
  <p:tag name="KSO_WM_TAG_VERSION" val="1.0"/>
  <p:tag name="KSO_WM_BEAUTIFY_FLAG" val="#wm#"/>
  <p:tag name="KSO_WM_UNIT_PRESET_TEXT" val="单击此处添加文本，文字是您思想的提炼"/>
  <p:tag name="KSO_WM_UNIT_TEXT_FILL_FORE_SCHEMECOLOR_INDEX" val="13"/>
  <p:tag name="KSO_WM_UNIT_TEXT_FILL_TYPE" val="1"/>
  <p:tag name="KSO_WM_UNIT_USESOURCEFORMAT_APPLY" val="1"/>
</p:tagLst>
</file>

<file path=ppt/tags/tag208.xml><?xml version="1.0" encoding="utf-8"?>
<p:tagLst xmlns:p="http://schemas.openxmlformats.org/presentationml/2006/main">
  <p:tag name="KSO_WM_UNIT_COLOR_SCHEME_SHAPE_ID" val="39"/>
  <p:tag name="KSO_WM_UNIT_COLOR_SCHEME_PARENT_PAGE" val="0_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custom20204323_3*l_h_i*1_2_1"/>
  <p:tag name="KSO_WM_TEMPLATE_CATEGORY" val="custom"/>
  <p:tag name="KSO_WM_TEMPLATE_INDEX" val="20204323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09.xml><?xml version="1.0" encoding="utf-8"?>
<p:tagLst xmlns:p="http://schemas.openxmlformats.org/presentationml/2006/main">
  <p:tag name="KSO_WM_UNIT_COLOR_SCHEME_SHAPE_ID" val="40"/>
  <p:tag name="KSO_WM_UNIT_COLOR_SCHEME_PARENT_PAGE" val="0_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custom20204323_3*l_h_i*1_2_3"/>
  <p:tag name="KSO_WM_TEMPLATE_CATEGORY" val="custom"/>
  <p:tag name="KSO_WM_TEMPLATE_INDEX" val="20204323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COLOR_SCHEME_SHAPE_ID" val="42"/>
  <p:tag name="KSO_WM_UNIT_COLOR_SCHEME_PARENT_PAGE" val="0_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2"/>
  <p:tag name="KSO_WM_UNIT_ID" val="custom20204323_3*l_h_i*1_2_2"/>
  <p:tag name="KSO_WM_TEMPLATE_CATEGORY" val="custom"/>
  <p:tag name="KSO_WM_TEMPLATE_INDEX" val="20204323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211.xml><?xml version="1.0" encoding="utf-8"?>
<p:tagLst xmlns:p="http://schemas.openxmlformats.org/presentationml/2006/main">
  <p:tag name="KSO_WM_UNIT_ISCONTENTSTITLE" val="0"/>
  <p:tag name="KSO_WM_UNIT_COLOR_SCHEME_SHAPE_ID" val="48"/>
  <p:tag name="KSO_WM_UNIT_COLOR_SCHEME_PARENT_PAGE" val="0_4"/>
  <p:tag name="KSO_WM_UNIT_SUBTYPE" val="a"/>
  <p:tag name="KSO_WM_UNIT_NOCLEAR" val="0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custom20204323_3*l_h_f*1_3_1"/>
  <p:tag name="KSO_WM_TEMPLATE_CATEGORY" val="custom"/>
  <p:tag name="KSO_WM_TEMPLATE_INDEX" val="20204323"/>
  <p:tag name="KSO_WM_UNIT_LAYERLEVEL" val="1_1_1"/>
  <p:tag name="KSO_WM_TAG_VERSION" val="1.0"/>
  <p:tag name="KSO_WM_BEAUTIFY_FLAG" val="#wm#"/>
  <p:tag name="KSO_WM_UNIT_PRESET_TEXT" val="单击此处添加文本，文字是您思想的提炼"/>
  <p:tag name="KSO_WM_UNIT_TEXT_FILL_FORE_SCHEMECOLOR_INDEX" val="13"/>
  <p:tag name="KSO_WM_UNIT_TEXT_FILL_TYPE" val="1"/>
  <p:tag name="KSO_WM_UNIT_USESOURCEFORMAT_APPLY" val="1"/>
</p:tagLst>
</file>

<file path=ppt/tags/tag212.xml><?xml version="1.0" encoding="utf-8"?>
<p:tagLst xmlns:p="http://schemas.openxmlformats.org/presentationml/2006/main">
  <p:tag name="KSO_WM_UNIT_COLOR_SCHEME_SHAPE_ID" val="29"/>
  <p:tag name="KSO_WM_UNIT_COLOR_SCHEME_PARENT_PAGE" val="0_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custom20204323_3*l_h_i*1_3_1"/>
  <p:tag name="KSO_WM_TEMPLATE_CATEGORY" val="custom"/>
  <p:tag name="KSO_WM_TEMPLATE_INDEX" val="20204323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13.xml><?xml version="1.0" encoding="utf-8"?>
<p:tagLst xmlns:p="http://schemas.openxmlformats.org/presentationml/2006/main">
  <p:tag name="KSO_WM_UNIT_COLOR_SCHEME_SHAPE_ID" val="30"/>
  <p:tag name="KSO_WM_UNIT_COLOR_SCHEME_PARENT_PAGE" val="0_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custom20204323_3*l_h_i*1_3_3"/>
  <p:tag name="KSO_WM_TEMPLATE_CATEGORY" val="custom"/>
  <p:tag name="KSO_WM_TEMPLATE_INDEX" val="20204323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3"/>
  <p:tag name="KSO_WM_UNIT_TEXT_FILL_TYPE" val="1"/>
  <p:tag name="KSO_WM_UNIT_USESOURCEFORMAT_APPLY" val="1"/>
</p:tagLst>
</file>

<file path=ppt/tags/tag214.xml><?xml version="1.0" encoding="utf-8"?>
<p:tagLst xmlns:p="http://schemas.openxmlformats.org/presentationml/2006/main">
  <p:tag name="KSO_WM_UNIT_COLOR_SCHEME_SHAPE_ID" val="32"/>
  <p:tag name="KSO_WM_UNIT_COLOR_SCHEME_PARENT_PAGE" val="0_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2"/>
  <p:tag name="KSO_WM_UNIT_ID" val="custom20204323_3*l_h_i*1_3_2"/>
  <p:tag name="KSO_WM_TEMPLATE_CATEGORY" val="custom"/>
  <p:tag name="KSO_WM_TEMPLATE_INDEX" val="20204323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4"/>
  <p:tag name="KSO_WM_UNIT_TEXT_FILL_TYPE" val="1"/>
  <p:tag name="KSO_WM_UNIT_USESOURCEFORMAT_APPLY" val="1"/>
</p:tagLst>
</file>

<file path=ppt/tags/tag215.xml><?xml version="1.0" encoding="utf-8"?>
<p:tagLst xmlns:p="http://schemas.openxmlformats.org/presentationml/2006/main">
  <p:tag name="KSO_WM_UNIT_ISCONTENTSTITLE" val="1"/>
  <p:tag name="KSO_WM_UNIT_ISNUMDGM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04323_3*a*1"/>
  <p:tag name="KSO_WM_TEMPLATE_CATEGORY" val="custom"/>
  <p:tag name="KSO_WM_TEMPLATE_INDEX" val="20204323"/>
  <p:tag name="KSO_WM_UNIT_LAYERLEVEL" val="1"/>
  <p:tag name="KSO_WM_TAG_VERSION" val="1.0"/>
  <p:tag name="KSO_WM_BEAUTIFY_FLAG" val="#wm#"/>
  <p:tag name="KSO_WM_UNIT_PRESET_TEXT" val="目 录"/>
  <p:tag name="KSO_WM_UNIT_TEXT_FILL_FORE_SCHEMECOLOR_INDEX" val="13"/>
  <p:tag name="KSO_WM_UNIT_TEXT_FILL_TYPE" val="1"/>
  <p:tag name="KSO_WM_UNIT_USESOURCEFORMAT_APPLY" val="1"/>
</p:tagLst>
</file>

<file path=ppt/tags/tag216.xml><?xml version="1.0" encoding="utf-8"?>
<p:tagLst xmlns:p="http://schemas.openxmlformats.org/presentationml/2006/main">
  <p:tag name="KSO_WM_SLIDE_ID" val="custom20204323_3"/>
  <p:tag name="KSO_WM_TEMPLATE_SUBCATEGORY" val="0"/>
  <p:tag name="KSO_WM_TEMPLATE_MASTER_TYPE" val="1"/>
  <p:tag name="KSO_WM_TEMPLATE_COLOR_TYPE" val="1"/>
  <p:tag name="KSO_WM_SLIDE_TYPE" val="contents"/>
  <p:tag name="KSO_WM_SLIDE_SUBTYPE" val="diag"/>
  <p:tag name="KSO_WM_SLIDE_ITEM_CNT" val="3"/>
  <p:tag name="KSO_WM_SLIDE_INDEX" val="3"/>
  <p:tag name="KSO_WM_DIAGRAM_GROUP_CODE" val="l1-1"/>
  <p:tag name="KSO_WM_SLIDE_DIAGTYPE" val="l"/>
  <p:tag name="KSO_WM_TAG_VERSION" val="1.0"/>
  <p:tag name="KSO_WM_BEAUTIFY_FLAG" val="#wm#"/>
  <p:tag name="KSO_WM_TEMPLATE_CATEGORY" val="custom"/>
  <p:tag name="KSO_WM_TEMPLATE_INDEX" val="20204323"/>
  <p:tag name="KSO_WM_SLIDE_LAYOUT" val="a_b_l"/>
  <p:tag name="KSO_WM_SLIDE_LAYOUT_CNT" val="1_1_1"/>
</p:tagLst>
</file>

<file path=ppt/tags/tag217.xml><?xml version="1.0" encoding="utf-8"?>
<p:tagLst xmlns:p="http://schemas.openxmlformats.org/presentationml/2006/main">
  <p:tag name="KSO_WM_BEAUTIFY_FLAG" val="#wm#"/>
  <p:tag name="KSO_WM_TEMPLATE_CATEGORY" val="custom"/>
  <p:tag name="KSO_WM_TEMPLATE_INDEX" val="20204323"/>
</p:tagLst>
</file>

<file path=ppt/tags/tag218.xml><?xml version="1.0" encoding="utf-8"?>
<p:tagLst xmlns:p="http://schemas.openxmlformats.org/presentationml/2006/main">
  <p:tag name="KSO_WM_BEAUTIFY_FLAG" val="#wm#"/>
  <p:tag name="KSO_WM_TEMPLATE_CATEGORY" val="custom"/>
  <p:tag name="KSO_WM_TEMPLATE_INDEX" val="20204323"/>
</p:tagLst>
</file>

<file path=ppt/tags/tag219.xml><?xml version="1.0" encoding="utf-8"?>
<p:tagLst xmlns:p="http://schemas.openxmlformats.org/presentationml/2006/main">
  <p:tag name="KSO_WM_BEAUTIFY_FLAG" val="#wm#"/>
  <p:tag name="KSO_WM_TEMPLATE_CATEGORY" val="custom"/>
  <p:tag name="KSO_WM_TEMPLATE_INDEX" val="20204323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BEAUTIFY_FLAG" val="#wm#"/>
  <p:tag name="KSO_WM_TEMPLATE_CATEGORY" val="custom"/>
  <p:tag name="KSO_WM_TEMPLATE_INDEX" val="20204323"/>
</p:tagLst>
</file>

<file path=ppt/tags/tag221.xml><?xml version="1.0" encoding="utf-8"?>
<p:tagLst xmlns:p="http://schemas.openxmlformats.org/presentationml/2006/main">
  <p:tag name="KSO_WM_BEAUTIFY_FLAG" val="#wm#"/>
  <p:tag name="KSO_WM_TEMPLATE_CATEGORY" val="custom"/>
  <p:tag name="KSO_WM_TEMPLATE_INDEX" val="20204323"/>
</p:tagLst>
</file>

<file path=ppt/tags/tag222.xml><?xml version="1.0" encoding="utf-8"?>
<p:tagLst xmlns:p="http://schemas.openxmlformats.org/presentationml/2006/main">
  <p:tag name="KSO_WM_BEAUTIFY_FLAG" val="#wm#"/>
  <p:tag name="KSO_WM_TEMPLATE_CATEGORY" val="custom"/>
  <p:tag name="KSO_WM_TEMPLATE_INDEX" val="20204323"/>
</p:tagLst>
</file>

<file path=ppt/tags/tag223.xml><?xml version="1.0" encoding="utf-8"?>
<p:tagLst xmlns:p="http://schemas.openxmlformats.org/presentationml/2006/main">
  <p:tag name="KSO_WM_BEAUTIFY_FLAG" val="#wm#"/>
  <p:tag name="KSO_WM_TEMPLATE_CATEGORY" val="custom"/>
  <p:tag name="KSO_WM_TEMPLATE_INDEX" val="20204323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自定义 168">
      <a:dk1>
        <a:srgbClr val="000000"/>
      </a:dk1>
      <a:lt1>
        <a:srgbClr val="FFFFFF"/>
      </a:lt1>
      <a:dk2>
        <a:srgbClr val="ECF7FA"/>
      </a:dk2>
      <a:lt2>
        <a:srgbClr val="FFFFFF"/>
      </a:lt2>
      <a:accent1>
        <a:srgbClr val="0264A8"/>
      </a:accent1>
      <a:accent2>
        <a:srgbClr val="215099"/>
      </a:accent2>
      <a:accent3>
        <a:srgbClr val="3F3D8A"/>
      </a:accent3>
      <a:accent4>
        <a:srgbClr val="5E297C"/>
      </a:accent4>
      <a:accent5>
        <a:srgbClr val="7C166D"/>
      </a:accent5>
      <a:accent6>
        <a:srgbClr val="9B025E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556</Words>
  <Application>WPS 演示</Application>
  <PresentationFormat>宽屏</PresentationFormat>
  <Paragraphs>59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4" baseType="lpstr">
      <vt:lpstr>Arial</vt:lpstr>
      <vt:lpstr>方正书宋_GBK</vt:lpstr>
      <vt:lpstr>Wingdings</vt:lpstr>
      <vt:lpstr>微软雅黑</vt:lpstr>
      <vt:lpstr>汉仪旗黑</vt:lpstr>
      <vt:lpstr>汉仪旗黑-85S</vt:lpstr>
      <vt:lpstr>苹方-简</vt:lpstr>
      <vt:lpstr>Arial Bold</vt:lpstr>
      <vt:lpstr>宋体</vt:lpstr>
      <vt:lpstr>Arial Unicode MS</vt:lpstr>
      <vt:lpstr>Calibri</vt:lpstr>
      <vt:lpstr>Helvetica Neue</vt:lpstr>
      <vt:lpstr>汉仪书宋二KW</vt:lpstr>
      <vt:lpstr>微软雅黑</vt:lpstr>
      <vt:lpstr>Office 主题​​</vt:lpstr>
      <vt:lpstr>PowerPoint 演示文稿</vt:lpstr>
      <vt:lpstr>PowerPoint 演示文稿</vt:lpstr>
      <vt:lpstr>CONFUSION</vt:lpstr>
      <vt:lpstr>VIEW 1: Machine translation will be able to replace human translation.    </vt:lpstr>
      <vt:lpstr>VIEWS</vt:lpstr>
      <vt:lpstr>VIEW 2: Market demands are fewer.  </vt:lpstr>
      <vt:lpstr>VIEWS 3: Interpreters are not professional enough. </vt:lpstr>
      <vt:lpstr>EXPECTATION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remwu</dc:creator>
  <cp:lastModifiedBy>remwu</cp:lastModifiedBy>
  <cp:revision>19</cp:revision>
  <dcterms:created xsi:type="dcterms:W3CDTF">2020-10-12T05:54:53Z</dcterms:created>
  <dcterms:modified xsi:type="dcterms:W3CDTF">2020-10-12T05:54:53Z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2052-2.7.0.4445</vt:lpwstr>
  </property>
</Properties>
</file>