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</p:sldMasterIdLst>
  <p:sldIdLst>
    <p:sldId id="256" r:id="rId4"/>
    <p:sldId id="257" r:id="rId5"/>
    <p:sldId id="258" r:id="rId6"/>
    <p:sldId id="259" r:id="rId7"/>
    <p:sldId id="308" r:id="rId8"/>
    <p:sldId id="269" r:id="rId9"/>
    <p:sldId id="290" r:id="rId10"/>
    <p:sldId id="268" r:id="rId11"/>
    <p:sldId id="309" r:id="rId12"/>
    <p:sldId id="261" r:id="rId13"/>
    <p:sldId id="310" r:id="rId14"/>
    <p:sldId id="263" r:id="rId15"/>
    <p:sldId id="292" r:id="rId16"/>
  </p:sldIdLst>
  <p:sldSz cx="12192000" cy="6858000"/>
  <p:notesSz cx="6858000" cy="9144000"/>
  <p:custDataLst>
    <p:tags r:id="rId20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</p:showPr>
  <p:clrMru>
    <a:srgbClr val="446E7E"/>
    <a:srgbClr val="FAF1CE"/>
    <a:srgbClr val="F4D964"/>
    <a:srgbClr val="94D9D4"/>
    <a:srgbClr val="D5F4D3"/>
    <a:srgbClr val="7BA9B5"/>
    <a:srgbClr val="7BAA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388" autoAdjust="0"/>
    <p:restoredTop sz="94660"/>
  </p:normalViewPr>
  <p:slideViewPr>
    <p:cSldViewPr snapToGrid="0" showGuides="1">
      <p:cViewPr>
        <p:scale>
          <a:sx n="66" d="100"/>
          <a:sy n="66" d="100"/>
        </p:scale>
        <p:origin x="-2232" y="-1146"/>
      </p:cViewPr>
      <p:guideLst>
        <p:guide orient="horz" pos="2117"/>
        <p:guide orient="horz" pos="516"/>
        <p:guide orient="horz" pos="3812"/>
        <p:guide orient="horz" pos="1444"/>
        <p:guide pos="3869"/>
        <p:guide pos="624"/>
        <p:guide pos="712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0" Type="http://schemas.openxmlformats.org/officeDocument/2006/relationships/tags" Target="tags/tag1.xml"/><Relationship Id="rId2" Type="http://schemas.openxmlformats.org/officeDocument/2006/relationships/theme" Target="theme/theme1.xml"/><Relationship Id="rId19" Type="http://schemas.openxmlformats.org/officeDocument/2006/relationships/tableStyles" Target="tableStyles.xml"/><Relationship Id="rId18" Type="http://schemas.openxmlformats.org/officeDocument/2006/relationships/viewProps" Target="viewProps.xml"/><Relationship Id="rId17" Type="http://schemas.openxmlformats.org/officeDocument/2006/relationships/presProps" Target="presProps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1ppt.com/moban/" TargetMode="Externa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FC289EE7-8220-4490-A8A2-EB40C147EA7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B65519FF-B1F0-4C70-9B33-B29F9B16A84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 advClick="0" advTm="0">
        <p159:morph option="byObject"/>
      </p:transition>
    </mc:Choice>
    <mc:Fallback>
      <p:transition spd="slow" advClick="0" advTm="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FC289EE7-8220-4490-A8A2-EB40C147EA7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B65519FF-B1F0-4C70-9B33-B29F9B16A84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 advClick="0" advTm="0">
        <p159:morph option="byObject"/>
      </p:transition>
    </mc:Choice>
    <mc:Fallback>
      <p:transition spd="slow" advClick="0" advTm="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FC289EE7-8220-4490-A8A2-EB40C147EA7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B65519FF-B1F0-4C70-9B33-B29F9B16A84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 advClick="0" advTm="0">
        <p159:morph option="byObject"/>
      </p:transition>
    </mc:Choice>
    <mc:Fallback>
      <p:transition spd="slow" advClick="0" advTm="0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/>
          <a:lstStyle/>
          <a:p>
            <a:fld id="{2E3AAC11-D570-4EA9-AFC0-30FB72BA45EB}" type="datetimeFigureOut">
              <a:rPr lang="zh-CN" altLang="en-US" smtClean="0">
                <a:solidFill>
                  <a:prstClr val="black"/>
                </a:solidFill>
              </a:rPr>
            </a:fld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/>
          <a:lstStyle/>
          <a:p>
            <a:fld id="{55ECCFAA-F4FB-487C-9F1E-C8836D0C3DC9}" type="slidenum">
              <a:rPr lang="zh-CN" altLang="en-US" smtClean="0">
                <a:solidFill>
                  <a:prstClr val="black"/>
                </a:solidFill>
              </a:rPr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/>
          <a:lstStyle/>
          <a:p>
            <a:fld id="{2E3AAC11-D570-4EA9-AFC0-30FB72BA45EB}" type="datetimeFigureOut">
              <a:rPr lang="zh-CN" altLang="en-US" smtClean="0">
                <a:solidFill>
                  <a:prstClr val="black"/>
                </a:solidFill>
              </a:rPr>
            </a:fld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/>
          <a:lstStyle/>
          <a:p>
            <a:fld id="{55ECCFAA-F4FB-487C-9F1E-C8836D0C3DC9}" type="slidenum">
              <a:rPr lang="zh-CN" altLang="en-US" smtClean="0">
                <a:solidFill>
                  <a:prstClr val="black"/>
                </a:solidFill>
              </a:rPr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FC289EE7-8220-4490-A8A2-EB40C147EA7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B65519FF-B1F0-4C70-9B33-B29F9B16A84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 advClick="0" advTm="0">
        <p159:morph option="byObject"/>
      </p:transition>
    </mc:Choice>
    <mc:Fallback>
      <p:transition spd="slow" advClick="0" advTm="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FC289EE7-8220-4490-A8A2-EB40C147EA7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B65519FF-B1F0-4C70-9B33-B29F9B16A84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 advClick="0" advTm="0">
        <p159:morph option="byObject"/>
      </p:transition>
    </mc:Choice>
    <mc:Fallback>
      <p:transition spd="slow" advClick="0" advTm="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FC289EE7-8220-4490-A8A2-EB40C147EA7D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B65519FF-B1F0-4C70-9B33-B29F9B16A84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 advClick="0" advTm="0">
        <p159:morph option="byObject"/>
      </p:transition>
    </mc:Choice>
    <mc:Fallback>
      <p:transition spd="slow" advClick="0" advTm="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FC289EE7-8220-4490-A8A2-EB40C147EA7D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B65519FF-B1F0-4C70-9B33-B29F9B16A84B}" type="slidenum">
              <a:rPr lang="zh-CN" altLang="en-US" smtClean="0"/>
            </a:fld>
            <a:endParaRPr lang="zh-CN" altLang="en-US"/>
          </a:p>
        </p:txBody>
      </p:sp>
      <p:sp>
        <p:nvSpPr>
          <p:cNvPr id="11" name="TextBox 10"/>
          <p:cNvSpPr txBox="1"/>
          <p:nvPr userDrawn="1"/>
        </p:nvSpPr>
        <p:spPr>
          <a:xfrm>
            <a:off x="1907705" y="506870"/>
            <a:ext cx="1800200" cy="1231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hlinkClick r:id="rId2"/>
              </a:rPr>
              <a:t>PPT</a:t>
            </a: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hlinkClick r:id="rId2"/>
              </a:rPr>
              <a:t>模板</a:t>
            </a: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</a:t>
            </a:r>
            <a:r>
              <a:rPr kumimoji="0" lang="en-US" altLang="zh-CN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http://www.1ppt.com/moban/</a:t>
            </a:r>
            <a:r>
              <a:rPr kumimoji="0" lang="zh-CN" altLang="en-US" sz="1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 </a:t>
            </a:r>
            <a:endParaRPr kumimoji="0" lang="en-US" altLang="zh-CN" sz="1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 advClick="0" advTm="0">
        <p159:morph option="byObject"/>
      </p:transition>
    </mc:Choice>
    <mc:Fallback>
      <p:transition spd="slow" advClick="0" advTm="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FC289EE7-8220-4490-A8A2-EB40C147EA7D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B65519FF-B1F0-4C70-9B33-B29F9B16A84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 advClick="0" advTm="0">
        <p159:morph option="byObject"/>
      </p:transition>
    </mc:Choice>
    <mc:Fallback>
      <p:transition spd="slow" advClick="0" advTm="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FC289EE7-8220-4490-A8A2-EB40C147EA7D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B65519FF-B1F0-4C70-9B33-B29F9B16A84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 advClick="0" advTm="0">
        <p159:morph option="byObject"/>
      </p:transition>
    </mc:Choice>
    <mc:Fallback>
      <p:transition spd="slow" advClick="0" advTm="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FC289EE7-8220-4490-A8A2-EB40C147EA7D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B65519FF-B1F0-4C70-9B33-B29F9B16A84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 advClick="0" advTm="0">
        <p159:morph option="byObject"/>
      </p:transition>
    </mc:Choice>
    <mc:Fallback>
      <p:transition spd="slow" advClick="0" advTm="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FC289EE7-8220-4490-A8A2-EB40C147EA7D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/>
          <a:lstStyle/>
          <a:p>
            <a:fld id="{B65519FF-B1F0-4C70-9B33-B29F9B16A84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 advClick="0" advTm="0">
        <p159:morph option="byObject"/>
      </p:transition>
    </mc:Choice>
    <mc:Fallback>
      <p:transition spd="slow" advClick="0" advTm="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4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 advClick="0" advTm="0">
        <p159:morph option="byObject"/>
      </p:transition>
    </mc:Choice>
    <mc:Fallback>
      <p:transition spd="slow" advClick="0" advTm="0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任意多边形: 形状 18"/>
          <p:cNvSpPr/>
          <p:nvPr/>
        </p:nvSpPr>
        <p:spPr>
          <a:xfrm>
            <a:off x="5615217" y="-126999"/>
            <a:ext cx="3465283" cy="2781300"/>
          </a:xfrm>
          <a:custGeom>
            <a:avLst/>
            <a:gdLst>
              <a:gd name="connsiteX0" fmla="*/ 3251200 w 3251200"/>
              <a:gd name="connsiteY0" fmla="*/ 63500 h 2654300"/>
              <a:gd name="connsiteX1" fmla="*/ 0 w 3251200"/>
              <a:gd name="connsiteY1" fmla="*/ 2654300 h 2654300"/>
              <a:gd name="connsiteX2" fmla="*/ 647700 w 3251200"/>
              <a:gd name="connsiteY2" fmla="*/ 0 h 2654300"/>
              <a:gd name="connsiteX3" fmla="*/ 3251200 w 3251200"/>
              <a:gd name="connsiteY3" fmla="*/ 63500 h 2654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51200" h="2654300">
                <a:moveTo>
                  <a:pt x="3251200" y="63500"/>
                </a:moveTo>
                <a:lnTo>
                  <a:pt x="0" y="2654300"/>
                </a:lnTo>
                <a:lnTo>
                  <a:pt x="647700" y="0"/>
                </a:lnTo>
                <a:lnTo>
                  <a:pt x="3251200" y="63500"/>
                </a:lnTo>
                <a:close/>
              </a:path>
            </a:pathLst>
          </a:custGeom>
          <a:solidFill>
            <a:srgbClr val="446E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8" name="任意多边形: 形状 7"/>
          <p:cNvSpPr/>
          <p:nvPr/>
        </p:nvSpPr>
        <p:spPr>
          <a:xfrm rot="16200000">
            <a:off x="9248322" y="-289377"/>
            <a:ext cx="2654300" cy="3233057"/>
          </a:xfrm>
          <a:custGeom>
            <a:avLst/>
            <a:gdLst>
              <a:gd name="connsiteX0" fmla="*/ 2634343 w 2654300"/>
              <a:gd name="connsiteY0" fmla="*/ 0 h 3233057"/>
              <a:gd name="connsiteX1" fmla="*/ 2654300 w 2654300"/>
              <a:gd name="connsiteY1" fmla="*/ 24493 h 3233057"/>
              <a:gd name="connsiteX2" fmla="*/ 2654300 w 2654300"/>
              <a:gd name="connsiteY2" fmla="*/ 3233057 h 3233057"/>
              <a:gd name="connsiteX3" fmla="*/ 0 w 2654300"/>
              <a:gd name="connsiteY3" fmla="*/ 3233057 h 32330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54300" h="3233057">
                <a:moveTo>
                  <a:pt x="2634343" y="0"/>
                </a:moveTo>
                <a:lnTo>
                  <a:pt x="2654300" y="24493"/>
                </a:lnTo>
                <a:lnTo>
                  <a:pt x="2654300" y="3233057"/>
                </a:lnTo>
                <a:lnTo>
                  <a:pt x="0" y="3233057"/>
                </a:lnTo>
                <a:close/>
              </a:path>
            </a:pathLst>
          </a:custGeom>
          <a:pattFill prst="narVert">
            <a:fgClr>
              <a:srgbClr val="7BA9B5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10" name="任意多边形: 形状 9"/>
          <p:cNvSpPr/>
          <p:nvPr/>
        </p:nvSpPr>
        <p:spPr>
          <a:xfrm>
            <a:off x="8958943" y="0"/>
            <a:ext cx="3263900" cy="5664200"/>
          </a:xfrm>
          <a:custGeom>
            <a:avLst/>
            <a:gdLst>
              <a:gd name="connsiteX0" fmla="*/ 0 w 3263900"/>
              <a:gd name="connsiteY0" fmla="*/ 0 h 5664200"/>
              <a:gd name="connsiteX1" fmla="*/ 1689100 w 3263900"/>
              <a:gd name="connsiteY1" fmla="*/ 5664200 h 5664200"/>
              <a:gd name="connsiteX2" fmla="*/ 3263900 w 3263900"/>
              <a:gd name="connsiteY2" fmla="*/ 2616200 h 5664200"/>
              <a:gd name="connsiteX3" fmla="*/ 0 w 3263900"/>
              <a:gd name="connsiteY3" fmla="*/ 0 h 5664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63900" h="5664200">
                <a:moveTo>
                  <a:pt x="0" y="0"/>
                </a:moveTo>
                <a:lnTo>
                  <a:pt x="1689100" y="5664200"/>
                </a:lnTo>
                <a:lnTo>
                  <a:pt x="3263900" y="2616200"/>
                </a:lnTo>
                <a:lnTo>
                  <a:pt x="0" y="0"/>
                </a:lnTo>
                <a:close/>
              </a:path>
            </a:pathLst>
          </a:custGeom>
          <a:solidFill>
            <a:srgbClr val="D5F4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11" name="任意多边形: 形状 10"/>
          <p:cNvSpPr/>
          <p:nvPr/>
        </p:nvSpPr>
        <p:spPr>
          <a:xfrm flipH="1">
            <a:off x="5664202" y="0"/>
            <a:ext cx="3263900" cy="5664200"/>
          </a:xfrm>
          <a:custGeom>
            <a:avLst/>
            <a:gdLst>
              <a:gd name="connsiteX0" fmla="*/ 0 w 3263900"/>
              <a:gd name="connsiteY0" fmla="*/ 0 h 5664200"/>
              <a:gd name="connsiteX1" fmla="*/ 1689100 w 3263900"/>
              <a:gd name="connsiteY1" fmla="*/ 5664200 h 5664200"/>
              <a:gd name="connsiteX2" fmla="*/ 3263900 w 3263900"/>
              <a:gd name="connsiteY2" fmla="*/ 2616200 h 5664200"/>
              <a:gd name="connsiteX3" fmla="*/ 0 w 3263900"/>
              <a:gd name="connsiteY3" fmla="*/ 0 h 5664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63900" h="5664200">
                <a:moveTo>
                  <a:pt x="0" y="0"/>
                </a:moveTo>
                <a:lnTo>
                  <a:pt x="1689100" y="5664200"/>
                </a:lnTo>
                <a:lnTo>
                  <a:pt x="3263900" y="2616200"/>
                </a:lnTo>
                <a:lnTo>
                  <a:pt x="0" y="0"/>
                </a:lnTo>
                <a:close/>
              </a:path>
            </a:pathLst>
          </a:custGeom>
          <a:pattFill prst="pct90">
            <a:fgClr>
              <a:srgbClr val="94D9D4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10800000">
            <a:off x="-12699" y="0"/>
            <a:ext cx="1638300" cy="1333500"/>
          </a:xfrm>
          <a:custGeom>
            <a:avLst/>
            <a:gdLst>
              <a:gd name="connsiteX0" fmla="*/ 2634343 w 2654300"/>
              <a:gd name="connsiteY0" fmla="*/ 0 h 3233057"/>
              <a:gd name="connsiteX1" fmla="*/ 2654300 w 2654300"/>
              <a:gd name="connsiteY1" fmla="*/ 24493 h 3233057"/>
              <a:gd name="connsiteX2" fmla="*/ 2654300 w 2654300"/>
              <a:gd name="connsiteY2" fmla="*/ 3233057 h 3233057"/>
              <a:gd name="connsiteX3" fmla="*/ 0 w 2654300"/>
              <a:gd name="connsiteY3" fmla="*/ 3233057 h 32330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54300" h="3233057">
                <a:moveTo>
                  <a:pt x="2634343" y="0"/>
                </a:moveTo>
                <a:lnTo>
                  <a:pt x="2654300" y="24493"/>
                </a:lnTo>
                <a:lnTo>
                  <a:pt x="2654300" y="3233057"/>
                </a:lnTo>
                <a:lnTo>
                  <a:pt x="0" y="3233057"/>
                </a:lnTo>
                <a:close/>
              </a:path>
            </a:pathLst>
          </a:custGeom>
          <a:solidFill>
            <a:srgbClr val="446E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4409408" flipH="1">
            <a:off x="1076111" y="3283764"/>
            <a:ext cx="3263900" cy="5664200"/>
          </a:xfrm>
          <a:custGeom>
            <a:avLst/>
            <a:gdLst>
              <a:gd name="connsiteX0" fmla="*/ 0 w 3263900"/>
              <a:gd name="connsiteY0" fmla="*/ 0 h 5664200"/>
              <a:gd name="connsiteX1" fmla="*/ 1689100 w 3263900"/>
              <a:gd name="connsiteY1" fmla="*/ 5664200 h 5664200"/>
              <a:gd name="connsiteX2" fmla="*/ 3263900 w 3263900"/>
              <a:gd name="connsiteY2" fmla="*/ 2616200 h 5664200"/>
              <a:gd name="connsiteX3" fmla="*/ 0 w 3263900"/>
              <a:gd name="connsiteY3" fmla="*/ 0 h 5664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63900" h="5664200">
                <a:moveTo>
                  <a:pt x="0" y="0"/>
                </a:moveTo>
                <a:lnTo>
                  <a:pt x="1689100" y="5664200"/>
                </a:lnTo>
                <a:lnTo>
                  <a:pt x="3263900" y="2616200"/>
                </a:lnTo>
                <a:lnTo>
                  <a:pt x="0" y="0"/>
                </a:lnTo>
                <a:close/>
              </a:path>
            </a:pathLst>
          </a:custGeom>
          <a:pattFill prst="lgConfetti">
            <a:fgClr>
              <a:srgbClr val="7BAAB4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14" name="任意多边形: 形状 13"/>
          <p:cNvSpPr/>
          <p:nvPr/>
        </p:nvSpPr>
        <p:spPr>
          <a:xfrm rot="10800000" flipH="1">
            <a:off x="-43543" y="0"/>
            <a:ext cx="3065768" cy="4381500"/>
          </a:xfrm>
          <a:custGeom>
            <a:avLst/>
            <a:gdLst>
              <a:gd name="connsiteX0" fmla="*/ 0 w 3263900"/>
              <a:gd name="connsiteY0" fmla="*/ 0 h 5664200"/>
              <a:gd name="connsiteX1" fmla="*/ 1689100 w 3263900"/>
              <a:gd name="connsiteY1" fmla="*/ 5664200 h 5664200"/>
              <a:gd name="connsiteX2" fmla="*/ 3263900 w 3263900"/>
              <a:gd name="connsiteY2" fmla="*/ 2616200 h 5664200"/>
              <a:gd name="connsiteX3" fmla="*/ 0 w 3263900"/>
              <a:gd name="connsiteY3" fmla="*/ 0 h 5664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63900" h="5664200">
                <a:moveTo>
                  <a:pt x="0" y="0"/>
                </a:moveTo>
                <a:lnTo>
                  <a:pt x="1689100" y="5664200"/>
                </a:lnTo>
                <a:lnTo>
                  <a:pt x="3263900" y="2616200"/>
                </a:lnTo>
                <a:lnTo>
                  <a:pt x="0" y="0"/>
                </a:lnTo>
                <a:close/>
              </a:path>
            </a:pathLst>
          </a:custGeom>
          <a:solidFill>
            <a:srgbClr val="FAF1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16" name="任意多边形: 形状 15"/>
          <p:cNvSpPr/>
          <p:nvPr/>
        </p:nvSpPr>
        <p:spPr>
          <a:xfrm>
            <a:off x="6858001" y="12700"/>
            <a:ext cx="5364843" cy="6896100"/>
          </a:xfrm>
          <a:custGeom>
            <a:avLst/>
            <a:gdLst>
              <a:gd name="connsiteX0" fmla="*/ 2044700 w 5435600"/>
              <a:gd name="connsiteY0" fmla="*/ 0 h 6883400"/>
              <a:gd name="connsiteX1" fmla="*/ 0 w 5435600"/>
              <a:gd name="connsiteY1" fmla="*/ 6883400 h 6883400"/>
              <a:gd name="connsiteX2" fmla="*/ 5435600 w 5435600"/>
              <a:gd name="connsiteY2" fmla="*/ 6870700 h 6883400"/>
              <a:gd name="connsiteX3" fmla="*/ 5321300 w 5435600"/>
              <a:gd name="connsiteY3" fmla="*/ 2616200 h 6883400"/>
              <a:gd name="connsiteX4" fmla="*/ 3810000 w 5435600"/>
              <a:gd name="connsiteY4" fmla="*/ 5638800 h 6883400"/>
              <a:gd name="connsiteX5" fmla="*/ 2044700 w 5435600"/>
              <a:gd name="connsiteY5" fmla="*/ 0 h 6883400"/>
              <a:gd name="connsiteX0-1" fmla="*/ 2121906 w 5435600"/>
              <a:gd name="connsiteY0-2" fmla="*/ 0 h 6986910"/>
              <a:gd name="connsiteX1-3" fmla="*/ 0 w 5435600"/>
              <a:gd name="connsiteY1-4" fmla="*/ 6986910 h 6986910"/>
              <a:gd name="connsiteX2-5" fmla="*/ 5435600 w 5435600"/>
              <a:gd name="connsiteY2-6" fmla="*/ 6974210 h 6986910"/>
              <a:gd name="connsiteX3-7" fmla="*/ 5321300 w 5435600"/>
              <a:gd name="connsiteY3-8" fmla="*/ 2719710 h 6986910"/>
              <a:gd name="connsiteX4-9" fmla="*/ 3810000 w 5435600"/>
              <a:gd name="connsiteY4-10" fmla="*/ 5742310 h 6986910"/>
              <a:gd name="connsiteX5-11" fmla="*/ 2121906 w 5435600"/>
              <a:gd name="connsiteY5-12" fmla="*/ 0 h 6986910"/>
              <a:gd name="connsiteX0-13" fmla="*/ 2109039 w 5435600"/>
              <a:gd name="connsiteY0-14" fmla="*/ 0 h 7025726"/>
              <a:gd name="connsiteX1-15" fmla="*/ 0 w 5435600"/>
              <a:gd name="connsiteY1-16" fmla="*/ 7025726 h 7025726"/>
              <a:gd name="connsiteX2-17" fmla="*/ 5435600 w 5435600"/>
              <a:gd name="connsiteY2-18" fmla="*/ 7013026 h 7025726"/>
              <a:gd name="connsiteX3-19" fmla="*/ 5321300 w 5435600"/>
              <a:gd name="connsiteY3-20" fmla="*/ 2758526 h 7025726"/>
              <a:gd name="connsiteX4-21" fmla="*/ 3810000 w 5435600"/>
              <a:gd name="connsiteY4-22" fmla="*/ 5781126 h 7025726"/>
              <a:gd name="connsiteX5-23" fmla="*/ 2109039 w 5435600"/>
              <a:gd name="connsiteY5-24" fmla="*/ 0 h 7025726"/>
              <a:gd name="connsiteX0-25" fmla="*/ 2109039 w 5435600"/>
              <a:gd name="connsiteY0-26" fmla="*/ 0 h 7025726"/>
              <a:gd name="connsiteX1-27" fmla="*/ 0 w 5435600"/>
              <a:gd name="connsiteY1-28" fmla="*/ 7025726 h 7025726"/>
              <a:gd name="connsiteX2-29" fmla="*/ 5435600 w 5435600"/>
              <a:gd name="connsiteY2-30" fmla="*/ 7013026 h 7025726"/>
              <a:gd name="connsiteX3-31" fmla="*/ 5385638 w 5435600"/>
              <a:gd name="connsiteY3-32" fmla="*/ 2719710 h 7025726"/>
              <a:gd name="connsiteX4-33" fmla="*/ 3810000 w 5435600"/>
              <a:gd name="connsiteY4-34" fmla="*/ 5781126 h 7025726"/>
              <a:gd name="connsiteX5-35" fmla="*/ 2109039 w 5435600"/>
              <a:gd name="connsiteY5-36" fmla="*/ 0 h 7025726"/>
              <a:gd name="connsiteX0-37" fmla="*/ 2109039 w 5435600"/>
              <a:gd name="connsiteY0-38" fmla="*/ 0 h 7025726"/>
              <a:gd name="connsiteX1-39" fmla="*/ 0 w 5435600"/>
              <a:gd name="connsiteY1-40" fmla="*/ 7025726 h 7025726"/>
              <a:gd name="connsiteX2-41" fmla="*/ 5435600 w 5435600"/>
              <a:gd name="connsiteY2-42" fmla="*/ 7013026 h 7025726"/>
              <a:gd name="connsiteX3-43" fmla="*/ 5411374 w 5435600"/>
              <a:gd name="connsiteY3-44" fmla="*/ 2719710 h 7025726"/>
              <a:gd name="connsiteX4-45" fmla="*/ 3810000 w 5435600"/>
              <a:gd name="connsiteY4-46" fmla="*/ 5781126 h 7025726"/>
              <a:gd name="connsiteX5-47" fmla="*/ 2109039 w 5435600"/>
              <a:gd name="connsiteY5-48" fmla="*/ 0 h 7025726"/>
              <a:gd name="connsiteX0-49" fmla="*/ 2109039 w 5435600"/>
              <a:gd name="connsiteY0-50" fmla="*/ 0 h 7025726"/>
              <a:gd name="connsiteX1-51" fmla="*/ 0 w 5435600"/>
              <a:gd name="connsiteY1-52" fmla="*/ 7025726 h 7025726"/>
              <a:gd name="connsiteX2-53" fmla="*/ 5435600 w 5435600"/>
              <a:gd name="connsiteY2-54" fmla="*/ 7013026 h 7025726"/>
              <a:gd name="connsiteX3-55" fmla="*/ 5411374 w 5435600"/>
              <a:gd name="connsiteY3-56" fmla="*/ 2719710 h 7025726"/>
              <a:gd name="connsiteX4-57" fmla="*/ 3848603 w 5435600"/>
              <a:gd name="connsiteY4-58" fmla="*/ 5690555 h 7025726"/>
              <a:gd name="connsiteX5-59" fmla="*/ 2109039 w 5435600"/>
              <a:gd name="connsiteY5-60" fmla="*/ 0 h 7025726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</a:cxnLst>
            <a:rect l="l" t="t" r="r" b="b"/>
            <a:pathLst>
              <a:path w="5435600" h="7025726">
                <a:moveTo>
                  <a:pt x="2109039" y="0"/>
                </a:moveTo>
                <a:lnTo>
                  <a:pt x="0" y="7025726"/>
                </a:lnTo>
                <a:lnTo>
                  <a:pt x="5435600" y="7013026"/>
                </a:lnTo>
                <a:lnTo>
                  <a:pt x="5411374" y="2719710"/>
                </a:lnTo>
                <a:lnTo>
                  <a:pt x="3848603" y="5690555"/>
                </a:lnTo>
                <a:lnTo>
                  <a:pt x="2109039" y="0"/>
                </a:lnTo>
                <a:close/>
              </a:path>
            </a:pathLst>
          </a:custGeom>
          <a:solidFill>
            <a:srgbClr val="FAF1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cs typeface="+mn-ea"/>
              <a:sym typeface="+mn-lt"/>
            </a:endParaRPr>
          </a:p>
        </p:txBody>
      </p:sp>
      <p:sp>
        <p:nvSpPr>
          <p:cNvPr id="17" name="等腰三角形 16"/>
          <p:cNvSpPr/>
          <p:nvPr/>
        </p:nvSpPr>
        <p:spPr>
          <a:xfrm rot="10800000">
            <a:off x="3895354" y="12700"/>
            <a:ext cx="2405937" cy="5016500"/>
          </a:xfrm>
          <a:prstGeom prst="triangle">
            <a:avLst/>
          </a:prstGeom>
          <a:solidFill>
            <a:srgbClr val="D5F4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18" name="任意多边形: 形状 17"/>
          <p:cNvSpPr/>
          <p:nvPr/>
        </p:nvSpPr>
        <p:spPr>
          <a:xfrm>
            <a:off x="-12699" y="0"/>
            <a:ext cx="1612900" cy="4318000"/>
          </a:xfrm>
          <a:custGeom>
            <a:avLst/>
            <a:gdLst>
              <a:gd name="connsiteX0" fmla="*/ 1612900 w 1612900"/>
              <a:gd name="connsiteY0" fmla="*/ 0 h 4318000"/>
              <a:gd name="connsiteX1" fmla="*/ 12700 w 1612900"/>
              <a:gd name="connsiteY1" fmla="*/ 1295400 h 4318000"/>
              <a:gd name="connsiteX2" fmla="*/ 0 w 1612900"/>
              <a:gd name="connsiteY2" fmla="*/ 4318000 h 4318000"/>
              <a:gd name="connsiteX3" fmla="*/ 1612900 w 1612900"/>
              <a:gd name="connsiteY3" fmla="*/ 0 h 431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12900" h="4318000">
                <a:moveTo>
                  <a:pt x="1612900" y="0"/>
                </a:moveTo>
                <a:lnTo>
                  <a:pt x="12700" y="1295400"/>
                </a:lnTo>
                <a:cubicBezTo>
                  <a:pt x="8467" y="2302933"/>
                  <a:pt x="4233" y="3310467"/>
                  <a:pt x="0" y="4318000"/>
                </a:cubicBezTo>
                <a:lnTo>
                  <a:pt x="1612900" y="0"/>
                </a:lnTo>
                <a:close/>
              </a:path>
            </a:pathLst>
          </a:custGeom>
          <a:pattFill prst="wdDnDiag">
            <a:fgClr>
              <a:srgbClr val="F4D964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20" name="任意多边形: 形状 19"/>
          <p:cNvSpPr/>
          <p:nvPr/>
        </p:nvSpPr>
        <p:spPr>
          <a:xfrm>
            <a:off x="4826000" y="2654300"/>
            <a:ext cx="2463800" cy="4267200"/>
          </a:xfrm>
          <a:custGeom>
            <a:avLst/>
            <a:gdLst>
              <a:gd name="connsiteX0" fmla="*/ 838200 w 2463800"/>
              <a:gd name="connsiteY0" fmla="*/ 0 h 4267200"/>
              <a:gd name="connsiteX1" fmla="*/ 0 w 2463800"/>
              <a:gd name="connsiteY1" fmla="*/ 3505200 h 4267200"/>
              <a:gd name="connsiteX2" fmla="*/ 1130300 w 2463800"/>
              <a:gd name="connsiteY2" fmla="*/ 4267200 h 4267200"/>
              <a:gd name="connsiteX3" fmla="*/ 2095500 w 2463800"/>
              <a:gd name="connsiteY3" fmla="*/ 4216400 h 4267200"/>
              <a:gd name="connsiteX4" fmla="*/ 2463800 w 2463800"/>
              <a:gd name="connsiteY4" fmla="*/ 2933700 h 4267200"/>
              <a:gd name="connsiteX5" fmla="*/ 838200 w 2463800"/>
              <a:gd name="connsiteY5" fmla="*/ 0 h 426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463800" h="4267200">
                <a:moveTo>
                  <a:pt x="838200" y="0"/>
                </a:moveTo>
                <a:lnTo>
                  <a:pt x="0" y="3505200"/>
                </a:lnTo>
                <a:lnTo>
                  <a:pt x="1130300" y="4267200"/>
                </a:lnTo>
                <a:lnTo>
                  <a:pt x="2095500" y="4216400"/>
                </a:lnTo>
                <a:lnTo>
                  <a:pt x="2463800" y="2933700"/>
                </a:lnTo>
                <a:lnTo>
                  <a:pt x="838200" y="0"/>
                </a:lnTo>
                <a:close/>
              </a:path>
            </a:pathLst>
          </a:custGeom>
          <a:solidFill>
            <a:srgbClr val="F4D9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21" name="任意多边形: 形状 20"/>
          <p:cNvSpPr/>
          <p:nvPr/>
        </p:nvSpPr>
        <p:spPr>
          <a:xfrm>
            <a:off x="-28294" y="-13284"/>
            <a:ext cx="5161185" cy="6966534"/>
          </a:xfrm>
          <a:custGeom>
            <a:avLst/>
            <a:gdLst>
              <a:gd name="connsiteX0" fmla="*/ 1727200 w 5245100"/>
              <a:gd name="connsiteY0" fmla="*/ 203200 h 7048500"/>
              <a:gd name="connsiteX1" fmla="*/ 3136900 w 5245100"/>
              <a:gd name="connsiteY1" fmla="*/ 2501900 h 7048500"/>
              <a:gd name="connsiteX2" fmla="*/ 0 w 5245100"/>
              <a:gd name="connsiteY2" fmla="*/ 4622800 h 7048500"/>
              <a:gd name="connsiteX3" fmla="*/ 88900 w 5245100"/>
              <a:gd name="connsiteY3" fmla="*/ 7048500 h 7048500"/>
              <a:gd name="connsiteX4" fmla="*/ 2628900 w 5245100"/>
              <a:gd name="connsiteY4" fmla="*/ 4648200 h 7048500"/>
              <a:gd name="connsiteX5" fmla="*/ 4927600 w 5245100"/>
              <a:gd name="connsiteY5" fmla="*/ 6286500 h 7048500"/>
              <a:gd name="connsiteX6" fmla="*/ 5245100 w 5245100"/>
              <a:gd name="connsiteY6" fmla="*/ 5130800 h 7048500"/>
              <a:gd name="connsiteX7" fmla="*/ 4000500 w 5245100"/>
              <a:gd name="connsiteY7" fmla="*/ 0 h 7048500"/>
              <a:gd name="connsiteX8" fmla="*/ 1663700 w 5245100"/>
              <a:gd name="connsiteY8" fmla="*/ 38100 h 7048500"/>
              <a:gd name="connsiteX9" fmla="*/ 1727200 w 5245100"/>
              <a:gd name="connsiteY9" fmla="*/ 203200 h 7048500"/>
              <a:gd name="connsiteX0-1" fmla="*/ 1727200 w 5245100"/>
              <a:gd name="connsiteY0-2" fmla="*/ 203200 h 7048500"/>
              <a:gd name="connsiteX1-3" fmla="*/ 3098800 w 5245100"/>
              <a:gd name="connsiteY1-4" fmla="*/ 2463800 h 7048500"/>
              <a:gd name="connsiteX2-5" fmla="*/ 0 w 5245100"/>
              <a:gd name="connsiteY2-6" fmla="*/ 4622800 h 7048500"/>
              <a:gd name="connsiteX3-7" fmla="*/ 88900 w 5245100"/>
              <a:gd name="connsiteY3-8" fmla="*/ 7048500 h 7048500"/>
              <a:gd name="connsiteX4-9" fmla="*/ 2628900 w 5245100"/>
              <a:gd name="connsiteY4-10" fmla="*/ 4648200 h 7048500"/>
              <a:gd name="connsiteX5-11" fmla="*/ 4927600 w 5245100"/>
              <a:gd name="connsiteY5-12" fmla="*/ 6286500 h 7048500"/>
              <a:gd name="connsiteX6-13" fmla="*/ 5245100 w 5245100"/>
              <a:gd name="connsiteY6-14" fmla="*/ 5130800 h 7048500"/>
              <a:gd name="connsiteX7-15" fmla="*/ 4000500 w 5245100"/>
              <a:gd name="connsiteY7-16" fmla="*/ 0 h 7048500"/>
              <a:gd name="connsiteX8-17" fmla="*/ 1663700 w 5245100"/>
              <a:gd name="connsiteY8-18" fmla="*/ 38100 h 7048500"/>
              <a:gd name="connsiteX9-19" fmla="*/ 1727200 w 5245100"/>
              <a:gd name="connsiteY9-20" fmla="*/ 203200 h 7048500"/>
              <a:gd name="connsiteX0-21" fmla="*/ 1739900 w 5257800"/>
              <a:gd name="connsiteY0-22" fmla="*/ 203200 h 7048500"/>
              <a:gd name="connsiteX1-23" fmla="*/ 3111500 w 5257800"/>
              <a:gd name="connsiteY1-24" fmla="*/ 2463800 h 7048500"/>
              <a:gd name="connsiteX2-25" fmla="*/ 0 w 5257800"/>
              <a:gd name="connsiteY2-26" fmla="*/ 4483100 h 7048500"/>
              <a:gd name="connsiteX3-27" fmla="*/ 101600 w 5257800"/>
              <a:gd name="connsiteY3-28" fmla="*/ 7048500 h 7048500"/>
              <a:gd name="connsiteX4-29" fmla="*/ 2641600 w 5257800"/>
              <a:gd name="connsiteY4-30" fmla="*/ 4648200 h 7048500"/>
              <a:gd name="connsiteX5-31" fmla="*/ 4940300 w 5257800"/>
              <a:gd name="connsiteY5-32" fmla="*/ 6286500 h 7048500"/>
              <a:gd name="connsiteX6-33" fmla="*/ 5257800 w 5257800"/>
              <a:gd name="connsiteY6-34" fmla="*/ 5130800 h 7048500"/>
              <a:gd name="connsiteX7-35" fmla="*/ 4013200 w 5257800"/>
              <a:gd name="connsiteY7-36" fmla="*/ 0 h 7048500"/>
              <a:gd name="connsiteX8-37" fmla="*/ 1676400 w 5257800"/>
              <a:gd name="connsiteY8-38" fmla="*/ 38100 h 7048500"/>
              <a:gd name="connsiteX9-39" fmla="*/ 1739900 w 5257800"/>
              <a:gd name="connsiteY9-40" fmla="*/ 203200 h 7048500"/>
              <a:gd name="connsiteX0-41" fmla="*/ 1739900 w 5257800"/>
              <a:gd name="connsiteY0-42" fmla="*/ 203200 h 7048500"/>
              <a:gd name="connsiteX1-43" fmla="*/ 3085893 w 5257800"/>
              <a:gd name="connsiteY1-44" fmla="*/ 2425107 h 7048500"/>
              <a:gd name="connsiteX2-45" fmla="*/ 0 w 5257800"/>
              <a:gd name="connsiteY2-46" fmla="*/ 4483100 h 7048500"/>
              <a:gd name="connsiteX3-47" fmla="*/ 101600 w 5257800"/>
              <a:gd name="connsiteY3-48" fmla="*/ 7048500 h 7048500"/>
              <a:gd name="connsiteX4-49" fmla="*/ 2641600 w 5257800"/>
              <a:gd name="connsiteY4-50" fmla="*/ 4648200 h 7048500"/>
              <a:gd name="connsiteX5-51" fmla="*/ 4940300 w 5257800"/>
              <a:gd name="connsiteY5-52" fmla="*/ 6286500 h 7048500"/>
              <a:gd name="connsiteX6-53" fmla="*/ 5257800 w 5257800"/>
              <a:gd name="connsiteY6-54" fmla="*/ 5130800 h 7048500"/>
              <a:gd name="connsiteX7-55" fmla="*/ 4013200 w 5257800"/>
              <a:gd name="connsiteY7-56" fmla="*/ 0 h 7048500"/>
              <a:gd name="connsiteX8-57" fmla="*/ 1676400 w 5257800"/>
              <a:gd name="connsiteY8-58" fmla="*/ 38100 h 7048500"/>
              <a:gd name="connsiteX9-59" fmla="*/ 1739900 w 5257800"/>
              <a:gd name="connsiteY9-60" fmla="*/ 203200 h 7048500"/>
              <a:gd name="connsiteX0-61" fmla="*/ 1739900 w 5257800"/>
              <a:gd name="connsiteY0-62" fmla="*/ 229588 h 7074888"/>
              <a:gd name="connsiteX1-63" fmla="*/ 3085893 w 5257800"/>
              <a:gd name="connsiteY1-64" fmla="*/ 2451495 h 7074888"/>
              <a:gd name="connsiteX2-65" fmla="*/ 0 w 5257800"/>
              <a:gd name="connsiteY2-66" fmla="*/ 4509488 h 7074888"/>
              <a:gd name="connsiteX3-67" fmla="*/ 101600 w 5257800"/>
              <a:gd name="connsiteY3-68" fmla="*/ 7074888 h 7074888"/>
              <a:gd name="connsiteX4-69" fmla="*/ 2641600 w 5257800"/>
              <a:gd name="connsiteY4-70" fmla="*/ 4674588 h 7074888"/>
              <a:gd name="connsiteX5-71" fmla="*/ 4940300 w 5257800"/>
              <a:gd name="connsiteY5-72" fmla="*/ 6312888 h 7074888"/>
              <a:gd name="connsiteX6-73" fmla="*/ 5257800 w 5257800"/>
              <a:gd name="connsiteY6-74" fmla="*/ 5157188 h 7074888"/>
              <a:gd name="connsiteX7-75" fmla="*/ 4013200 w 5257800"/>
              <a:gd name="connsiteY7-76" fmla="*/ 26388 h 7074888"/>
              <a:gd name="connsiteX8-77" fmla="*/ 1663597 w 5257800"/>
              <a:gd name="connsiteY8-78" fmla="*/ 0 h 7074888"/>
              <a:gd name="connsiteX9-79" fmla="*/ 1739900 w 5257800"/>
              <a:gd name="connsiteY9-80" fmla="*/ 229588 h 7074888"/>
              <a:gd name="connsiteX0-81" fmla="*/ 1739900 w 5257800"/>
              <a:gd name="connsiteY0-82" fmla="*/ 229588 h 7074888"/>
              <a:gd name="connsiteX1-83" fmla="*/ 3085893 w 5257800"/>
              <a:gd name="connsiteY1-84" fmla="*/ 2451495 h 7074888"/>
              <a:gd name="connsiteX2-85" fmla="*/ 0 w 5257800"/>
              <a:gd name="connsiteY2-86" fmla="*/ 4509488 h 7074888"/>
              <a:gd name="connsiteX3-87" fmla="*/ 101600 w 5257800"/>
              <a:gd name="connsiteY3-88" fmla="*/ 7074888 h 7074888"/>
              <a:gd name="connsiteX4-89" fmla="*/ 2641600 w 5257800"/>
              <a:gd name="connsiteY4-90" fmla="*/ 4674588 h 7074888"/>
              <a:gd name="connsiteX5-91" fmla="*/ 4940300 w 5257800"/>
              <a:gd name="connsiteY5-92" fmla="*/ 6312888 h 7074888"/>
              <a:gd name="connsiteX6-93" fmla="*/ 5257800 w 5257800"/>
              <a:gd name="connsiteY6-94" fmla="*/ 5157188 h 7074888"/>
              <a:gd name="connsiteX7-95" fmla="*/ 4064413 w 5257800"/>
              <a:gd name="connsiteY7-96" fmla="*/ 13491 h 7074888"/>
              <a:gd name="connsiteX8-97" fmla="*/ 1663597 w 5257800"/>
              <a:gd name="connsiteY8-98" fmla="*/ 0 h 7074888"/>
              <a:gd name="connsiteX9-99" fmla="*/ 1739900 w 5257800"/>
              <a:gd name="connsiteY9-100" fmla="*/ 229588 h 7074888"/>
              <a:gd name="connsiteX0-101" fmla="*/ 1739900 w 5283407"/>
              <a:gd name="connsiteY0-102" fmla="*/ 229588 h 7074888"/>
              <a:gd name="connsiteX1-103" fmla="*/ 3085893 w 5283407"/>
              <a:gd name="connsiteY1-104" fmla="*/ 2451495 h 7074888"/>
              <a:gd name="connsiteX2-105" fmla="*/ 0 w 5283407"/>
              <a:gd name="connsiteY2-106" fmla="*/ 4509488 h 7074888"/>
              <a:gd name="connsiteX3-107" fmla="*/ 101600 w 5283407"/>
              <a:gd name="connsiteY3-108" fmla="*/ 7074888 h 7074888"/>
              <a:gd name="connsiteX4-109" fmla="*/ 2641600 w 5283407"/>
              <a:gd name="connsiteY4-110" fmla="*/ 4674588 h 7074888"/>
              <a:gd name="connsiteX5-111" fmla="*/ 4940300 w 5283407"/>
              <a:gd name="connsiteY5-112" fmla="*/ 6312888 h 7074888"/>
              <a:gd name="connsiteX6-113" fmla="*/ 5283407 w 5283407"/>
              <a:gd name="connsiteY6-114" fmla="*/ 5054008 h 7074888"/>
              <a:gd name="connsiteX7-115" fmla="*/ 4064413 w 5283407"/>
              <a:gd name="connsiteY7-116" fmla="*/ 13491 h 7074888"/>
              <a:gd name="connsiteX8-117" fmla="*/ 1663597 w 5283407"/>
              <a:gd name="connsiteY8-118" fmla="*/ 0 h 7074888"/>
              <a:gd name="connsiteX9-119" fmla="*/ 1739900 w 5283407"/>
              <a:gd name="connsiteY9-120" fmla="*/ 229588 h 7074888"/>
              <a:gd name="connsiteX0-121" fmla="*/ 1739900 w 5283407"/>
              <a:gd name="connsiteY0-122" fmla="*/ 229588 h 7074888"/>
              <a:gd name="connsiteX1-123" fmla="*/ 3085893 w 5283407"/>
              <a:gd name="connsiteY1-124" fmla="*/ 2451495 h 7074888"/>
              <a:gd name="connsiteX2-125" fmla="*/ 0 w 5283407"/>
              <a:gd name="connsiteY2-126" fmla="*/ 4432103 h 7074888"/>
              <a:gd name="connsiteX3-127" fmla="*/ 101600 w 5283407"/>
              <a:gd name="connsiteY3-128" fmla="*/ 7074888 h 7074888"/>
              <a:gd name="connsiteX4-129" fmla="*/ 2641600 w 5283407"/>
              <a:gd name="connsiteY4-130" fmla="*/ 4674588 h 7074888"/>
              <a:gd name="connsiteX5-131" fmla="*/ 4940300 w 5283407"/>
              <a:gd name="connsiteY5-132" fmla="*/ 6312888 h 7074888"/>
              <a:gd name="connsiteX6-133" fmla="*/ 5283407 w 5283407"/>
              <a:gd name="connsiteY6-134" fmla="*/ 5054008 h 7074888"/>
              <a:gd name="connsiteX7-135" fmla="*/ 4064413 w 5283407"/>
              <a:gd name="connsiteY7-136" fmla="*/ 13491 h 7074888"/>
              <a:gd name="connsiteX8-137" fmla="*/ 1663597 w 5283407"/>
              <a:gd name="connsiteY8-138" fmla="*/ 0 h 7074888"/>
              <a:gd name="connsiteX9-139" fmla="*/ 1739900 w 5283407"/>
              <a:gd name="connsiteY9-140" fmla="*/ 229588 h 7074888"/>
              <a:gd name="connsiteX0-141" fmla="*/ 1769024 w 5312531"/>
              <a:gd name="connsiteY0-142" fmla="*/ 229588 h 7074888"/>
              <a:gd name="connsiteX1-143" fmla="*/ 3115017 w 5312531"/>
              <a:gd name="connsiteY1-144" fmla="*/ 2451495 h 7074888"/>
              <a:gd name="connsiteX2-145" fmla="*/ 29124 w 5312531"/>
              <a:gd name="connsiteY2-146" fmla="*/ 4432103 h 7074888"/>
              <a:gd name="connsiteX3-147" fmla="*/ 0 w 5312531"/>
              <a:gd name="connsiteY3-148" fmla="*/ 7074888 h 7074888"/>
              <a:gd name="connsiteX4-149" fmla="*/ 2670724 w 5312531"/>
              <a:gd name="connsiteY4-150" fmla="*/ 4674588 h 7074888"/>
              <a:gd name="connsiteX5-151" fmla="*/ 4969424 w 5312531"/>
              <a:gd name="connsiteY5-152" fmla="*/ 6312888 h 7074888"/>
              <a:gd name="connsiteX6-153" fmla="*/ 5312531 w 5312531"/>
              <a:gd name="connsiteY6-154" fmla="*/ 5054008 h 7074888"/>
              <a:gd name="connsiteX7-155" fmla="*/ 4093537 w 5312531"/>
              <a:gd name="connsiteY7-156" fmla="*/ 13491 h 7074888"/>
              <a:gd name="connsiteX8-157" fmla="*/ 1692721 w 5312531"/>
              <a:gd name="connsiteY8-158" fmla="*/ 0 h 7074888"/>
              <a:gd name="connsiteX9-159" fmla="*/ 1769024 w 5312531"/>
              <a:gd name="connsiteY9-160" fmla="*/ 229588 h 707488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</a:cxnLst>
            <a:rect l="l" t="t" r="r" b="b"/>
            <a:pathLst>
              <a:path w="5312531" h="7074888">
                <a:moveTo>
                  <a:pt x="1769024" y="229588"/>
                </a:moveTo>
                <a:lnTo>
                  <a:pt x="3115017" y="2451495"/>
                </a:lnTo>
                <a:lnTo>
                  <a:pt x="29124" y="4432103"/>
                </a:lnTo>
                <a:lnTo>
                  <a:pt x="0" y="7074888"/>
                </a:lnTo>
                <a:lnTo>
                  <a:pt x="2670724" y="4674588"/>
                </a:lnTo>
                <a:lnTo>
                  <a:pt x="4969424" y="6312888"/>
                </a:lnTo>
                <a:lnTo>
                  <a:pt x="5312531" y="5054008"/>
                </a:lnTo>
                <a:lnTo>
                  <a:pt x="4093537" y="13491"/>
                </a:lnTo>
                <a:lnTo>
                  <a:pt x="1692721" y="0"/>
                </a:lnTo>
                <a:lnTo>
                  <a:pt x="1769024" y="229588"/>
                </a:lnTo>
                <a:close/>
              </a:path>
            </a:pathLst>
          </a:custGeom>
          <a:solidFill>
            <a:srgbClr val="94D9D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22" name="对话气泡: 矩形 21"/>
          <p:cNvSpPr/>
          <p:nvPr/>
        </p:nvSpPr>
        <p:spPr>
          <a:xfrm>
            <a:off x="911226" y="873125"/>
            <a:ext cx="10369551" cy="4536944"/>
          </a:xfrm>
          <a:prstGeom prst="wedgeRectCallou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23" name="椭圆 22"/>
          <p:cNvSpPr/>
          <p:nvPr/>
        </p:nvSpPr>
        <p:spPr>
          <a:xfrm>
            <a:off x="10590893" y="4724400"/>
            <a:ext cx="837936" cy="837936"/>
          </a:xfrm>
          <a:prstGeom prst="ellipse">
            <a:avLst/>
          </a:prstGeom>
          <a:pattFill prst="pct80">
            <a:fgClr>
              <a:srgbClr val="446E7E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24" name="椭圆 23"/>
          <p:cNvSpPr/>
          <p:nvPr/>
        </p:nvSpPr>
        <p:spPr>
          <a:xfrm>
            <a:off x="10272127" y="-749695"/>
            <a:ext cx="2959364" cy="2959364"/>
          </a:xfrm>
          <a:prstGeom prst="ellipse">
            <a:avLst/>
          </a:prstGeom>
          <a:pattFill prst="pct90">
            <a:fgClr>
              <a:srgbClr val="446E7E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25" name="空心弧 24"/>
          <p:cNvSpPr/>
          <p:nvPr/>
        </p:nvSpPr>
        <p:spPr>
          <a:xfrm>
            <a:off x="1489342" y="2159000"/>
            <a:ext cx="538359" cy="495300"/>
          </a:xfrm>
          <a:prstGeom prst="blockArc">
            <a:avLst>
              <a:gd name="adj1" fmla="val 10800000"/>
              <a:gd name="adj2" fmla="val 1462842"/>
              <a:gd name="adj3" fmla="val 10866"/>
            </a:avLst>
          </a:prstGeom>
          <a:solidFill>
            <a:srgbClr val="F4D9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  <a:cs typeface="+mn-ea"/>
              <a:sym typeface="+mn-lt"/>
            </a:endParaRPr>
          </a:p>
        </p:txBody>
      </p:sp>
      <p:sp>
        <p:nvSpPr>
          <p:cNvPr id="26" name="空心弧 25"/>
          <p:cNvSpPr/>
          <p:nvPr/>
        </p:nvSpPr>
        <p:spPr>
          <a:xfrm>
            <a:off x="9360578" y="5143368"/>
            <a:ext cx="538359" cy="495300"/>
          </a:xfrm>
          <a:prstGeom prst="blockArc">
            <a:avLst>
              <a:gd name="adj1" fmla="val 10800000"/>
              <a:gd name="adj2" fmla="val 1462842"/>
              <a:gd name="adj3" fmla="val 10866"/>
            </a:avLst>
          </a:prstGeom>
          <a:solidFill>
            <a:srgbClr val="F4D9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  <a:cs typeface="+mn-ea"/>
              <a:sym typeface="+mn-lt"/>
            </a:endParaRPr>
          </a:p>
        </p:txBody>
      </p:sp>
      <p:sp>
        <p:nvSpPr>
          <p:cNvPr id="27" name="空心弧 26"/>
          <p:cNvSpPr/>
          <p:nvPr/>
        </p:nvSpPr>
        <p:spPr>
          <a:xfrm rot="17333695">
            <a:off x="7509359" y="1079501"/>
            <a:ext cx="538359" cy="495300"/>
          </a:xfrm>
          <a:prstGeom prst="blockArc">
            <a:avLst>
              <a:gd name="adj1" fmla="val 10800000"/>
              <a:gd name="adj2" fmla="val 1462842"/>
              <a:gd name="adj3" fmla="val 10866"/>
            </a:avLst>
          </a:prstGeom>
          <a:solidFill>
            <a:srgbClr val="F4D9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  <a:cs typeface="+mn-ea"/>
              <a:sym typeface="+mn-lt"/>
            </a:endParaRPr>
          </a:p>
        </p:txBody>
      </p:sp>
      <p:sp>
        <p:nvSpPr>
          <p:cNvPr id="28" name="空心弧 27"/>
          <p:cNvSpPr/>
          <p:nvPr/>
        </p:nvSpPr>
        <p:spPr>
          <a:xfrm rot="17333695">
            <a:off x="1668787" y="5084855"/>
            <a:ext cx="538359" cy="495300"/>
          </a:xfrm>
          <a:prstGeom prst="blockArc">
            <a:avLst>
              <a:gd name="adj1" fmla="val 10800000"/>
              <a:gd name="adj2" fmla="val 1462842"/>
              <a:gd name="adj3" fmla="val 10866"/>
            </a:avLst>
          </a:prstGeom>
          <a:solidFill>
            <a:srgbClr val="F4D9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  <a:cs typeface="+mn-ea"/>
              <a:sym typeface="+mn-lt"/>
            </a:endParaRPr>
          </a:p>
        </p:txBody>
      </p:sp>
      <p:sp>
        <p:nvSpPr>
          <p:cNvPr id="29" name="椭圆 28"/>
          <p:cNvSpPr/>
          <p:nvPr/>
        </p:nvSpPr>
        <p:spPr>
          <a:xfrm>
            <a:off x="2110302" y="102783"/>
            <a:ext cx="1470836" cy="1470836"/>
          </a:xfrm>
          <a:prstGeom prst="ellipse">
            <a:avLst/>
          </a:prstGeom>
          <a:pattFill prst="pct80">
            <a:fgClr>
              <a:srgbClr val="446E7E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grpSp>
        <p:nvGrpSpPr>
          <p:cNvPr id="129" name="组合 128"/>
          <p:cNvGrpSpPr/>
          <p:nvPr/>
        </p:nvGrpSpPr>
        <p:grpSpPr>
          <a:xfrm>
            <a:off x="7434203" y="5222108"/>
            <a:ext cx="960120" cy="766410"/>
            <a:chOff x="7434203" y="5120508"/>
            <a:chExt cx="960120" cy="766410"/>
          </a:xfrm>
        </p:grpSpPr>
        <p:sp>
          <p:nvSpPr>
            <p:cNvPr id="30" name="椭圆 29"/>
            <p:cNvSpPr/>
            <p:nvPr/>
          </p:nvSpPr>
          <p:spPr>
            <a:xfrm>
              <a:off x="7434203" y="5120508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31" name="椭圆 30"/>
            <p:cNvSpPr/>
            <p:nvPr/>
          </p:nvSpPr>
          <p:spPr>
            <a:xfrm>
              <a:off x="7525643" y="5120508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32" name="椭圆 31"/>
            <p:cNvSpPr/>
            <p:nvPr/>
          </p:nvSpPr>
          <p:spPr>
            <a:xfrm>
              <a:off x="7617083" y="5120508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33" name="椭圆 32"/>
            <p:cNvSpPr/>
            <p:nvPr/>
          </p:nvSpPr>
          <p:spPr>
            <a:xfrm>
              <a:off x="7708523" y="5120508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34" name="椭圆 33"/>
            <p:cNvSpPr/>
            <p:nvPr/>
          </p:nvSpPr>
          <p:spPr>
            <a:xfrm>
              <a:off x="7799963" y="5120508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35" name="椭圆 34"/>
            <p:cNvSpPr/>
            <p:nvPr/>
          </p:nvSpPr>
          <p:spPr>
            <a:xfrm>
              <a:off x="7891403" y="5120508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36" name="椭圆 35"/>
            <p:cNvSpPr/>
            <p:nvPr/>
          </p:nvSpPr>
          <p:spPr>
            <a:xfrm>
              <a:off x="7982843" y="5120508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37" name="椭圆 36"/>
            <p:cNvSpPr/>
            <p:nvPr/>
          </p:nvSpPr>
          <p:spPr>
            <a:xfrm>
              <a:off x="8074283" y="5120508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38" name="椭圆 37"/>
            <p:cNvSpPr/>
            <p:nvPr/>
          </p:nvSpPr>
          <p:spPr>
            <a:xfrm>
              <a:off x="8165723" y="5120508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39" name="椭圆 38"/>
            <p:cNvSpPr/>
            <p:nvPr/>
          </p:nvSpPr>
          <p:spPr>
            <a:xfrm>
              <a:off x="8257163" y="5120508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40" name="椭圆 39"/>
            <p:cNvSpPr/>
            <p:nvPr/>
          </p:nvSpPr>
          <p:spPr>
            <a:xfrm>
              <a:off x="8348603" y="5120508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41" name="椭圆 40"/>
            <p:cNvSpPr/>
            <p:nvPr/>
          </p:nvSpPr>
          <p:spPr>
            <a:xfrm>
              <a:off x="7434203" y="5210594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42" name="椭圆 41"/>
            <p:cNvSpPr/>
            <p:nvPr/>
          </p:nvSpPr>
          <p:spPr>
            <a:xfrm>
              <a:off x="7525643" y="5210594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43" name="椭圆 42"/>
            <p:cNvSpPr/>
            <p:nvPr/>
          </p:nvSpPr>
          <p:spPr>
            <a:xfrm>
              <a:off x="7617083" y="5210594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44" name="椭圆 43"/>
            <p:cNvSpPr/>
            <p:nvPr/>
          </p:nvSpPr>
          <p:spPr>
            <a:xfrm>
              <a:off x="7708523" y="5210594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45" name="椭圆 44"/>
            <p:cNvSpPr/>
            <p:nvPr/>
          </p:nvSpPr>
          <p:spPr>
            <a:xfrm>
              <a:off x="7799963" y="5210594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46" name="椭圆 45"/>
            <p:cNvSpPr/>
            <p:nvPr/>
          </p:nvSpPr>
          <p:spPr>
            <a:xfrm>
              <a:off x="7891403" y="5210594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47" name="椭圆 46"/>
            <p:cNvSpPr/>
            <p:nvPr/>
          </p:nvSpPr>
          <p:spPr>
            <a:xfrm>
              <a:off x="7982843" y="5210594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48" name="椭圆 47"/>
            <p:cNvSpPr/>
            <p:nvPr/>
          </p:nvSpPr>
          <p:spPr>
            <a:xfrm>
              <a:off x="8074283" y="5210594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49" name="椭圆 48"/>
            <p:cNvSpPr/>
            <p:nvPr/>
          </p:nvSpPr>
          <p:spPr>
            <a:xfrm>
              <a:off x="8165723" y="5210594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50" name="椭圆 49"/>
            <p:cNvSpPr/>
            <p:nvPr/>
          </p:nvSpPr>
          <p:spPr>
            <a:xfrm>
              <a:off x="8257163" y="5210594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51" name="椭圆 50"/>
            <p:cNvSpPr/>
            <p:nvPr/>
          </p:nvSpPr>
          <p:spPr>
            <a:xfrm>
              <a:off x="8348603" y="5210594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52" name="椭圆 51"/>
            <p:cNvSpPr/>
            <p:nvPr/>
          </p:nvSpPr>
          <p:spPr>
            <a:xfrm>
              <a:off x="7434203" y="5300681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53" name="椭圆 52"/>
            <p:cNvSpPr/>
            <p:nvPr/>
          </p:nvSpPr>
          <p:spPr>
            <a:xfrm>
              <a:off x="7525643" y="5300681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54" name="椭圆 53"/>
            <p:cNvSpPr/>
            <p:nvPr/>
          </p:nvSpPr>
          <p:spPr>
            <a:xfrm>
              <a:off x="7617083" y="5300681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55" name="椭圆 54"/>
            <p:cNvSpPr/>
            <p:nvPr/>
          </p:nvSpPr>
          <p:spPr>
            <a:xfrm>
              <a:off x="7708523" y="5300681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56" name="椭圆 55"/>
            <p:cNvSpPr/>
            <p:nvPr/>
          </p:nvSpPr>
          <p:spPr>
            <a:xfrm>
              <a:off x="7799963" y="5300681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57" name="椭圆 56"/>
            <p:cNvSpPr/>
            <p:nvPr/>
          </p:nvSpPr>
          <p:spPr>
            <a:xfrm>
              <a:off x="7891403" y="5300681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58" name="椭圆 57"/>
            <p:cNvSpPr/>
            <p:nvPr/>
          </p:nvSpPr>
          <p:spPr>
            <a:xfrm>
              <a:off x="7982843" y="5300681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59" name="椭圆 58"/>
            <p:cNvSpPr/>
            <p:nvPr/>
          </p:nvSpPr>
          <p:spPr>
            <a:xfrm>
              <a:off x="8074283" y="5300681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60" name="椭圆 59"/>
            <p:cNvSpPr/>
            <p:nvPr/>
          </p:nvSpPr>
          <p:spPr>
            <a:xfrm>
              <a:off x="8165723" y="5300681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61" name="椭圆 60"/>
            <p:cNvSpPr/>
            <p:nvPr/>
          </p:nvSpPr>
          <p:spPr>
            <a:xfrm>
              <a:off x="8257163" y="5300681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62" name="椭圆 61"/>
            <p:cNvSpPr/>
            <p:nvPr/>
          </p:nvSpPr>
          <p:spPr>
            <a:xfrm>
              <a:off x="8348603" y="5300681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63" name="椭圆 62"/>
            <p:cNvSpPr/>
            <p:nvPr/>
          </p:nvSpPr>
          <p:spPr>
            <a:xfrm>
              <a:off x="7434203" y="5390767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64" name="椭圆 63"/>
            <p:cNvSpPr/>
            <p:nvPr/>
          </p:nvSpPr>
          <p:spPr>
            <a:xfrm>
              <a:off x="7525643" y="5390767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65" name="椭圆 64"/>
            <p:cNvSpPr/>
            <p:nvPr/>
          </p:nvSpPr>
          <p:spPr>
            <a:xfrm>
              <a:off x="7617083" y="5390767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66" name="椭圆 65"/>
            <p:cNvSpPr/>
            <p:nvPr/>
          </p:nvSpPr>
          <p:spPr>
            <a:xfrm>
              <a:off x="7708523" y="5390767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67" name="椭圆 66"/>
            <p:cNvSpPr/>
            <p:nvPr/>
          </p:nvSpPr>
          <p:spPr>
            <a:xfrm>
              <a:off x="7799963" y="5390767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68" name="椭圆 67"/>
            <p:cNvSpPr/>
            <p:nvPr/>
          </p:nvSpPr>
          <p:spPr>
            <a:xfrm>
              <a:off x="7891403" y="5390767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69" name="椭圆 68"/>
            <p:cNvSpPr/>
            <p:nvPr/>
          </p:nvSpPr>
          <p:spPr>
            <a:xfrm>
              <a:off x="7982843" y="5390767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70" name="椭圆 69"/>
            <p:cNvSpPr/>
            <p:nvPr/>
          </p:nvSpPr>
          <p:spPr>
            <a:xfrm>
              <a:off x="8074283" y="5390767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71" name="椭圆 70"/>
            <p:cNvSpPr/>
            <p:nvPr/>
          </p:nvSpPr>
          <p:spPr>
            <a:xfrm>
              <a:off x="8165723" y="5390767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72" name="椭圆 71"/>
            <p:cNvSpPr/>
            <p:nvPr/>
          </p:nvSpPr>
          <p:spPr>
            <a:xfrm>
              <a:off x="8257163" y="5390767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73" name="椭圆 72"/>
            <p:cNvSpPr/>
            <p:nvPr/>
          </p:nvSpPr>
          <p:spPr>
            <a:xfrm>
              <a:off x="8348603" y="5390767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74" name="椭圆 73"/>
            <p:cNvSpPr/>
            <p:nvPr/>
          </p:nvSpPr>
          <p:spPr>
            <a:xfrm>
              <a:off x="7434203" y="5480853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75" name="椭圆 74"/>
            <p:cNvSpPr/>
            <p:nvPr/>
          </p:nvSpPr>
          <p:spPr>
            <a:xfrm>
              <a:off x="7525643" y="5480853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76" name="椭圆 75"/>
            <p:cNvSpPr/>
            <p:nvPr/>
          </p:nvSpPr>
          <p:spPr>
            <a:xfrm>
              <a:off x="7617083" y="5480853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77" name="椭圆 76"/>
            <p:cNvSpPr/>
            <p:nvPr/>
          </p:nvSpPr>
          <p:spPr>
            <a:xfrm>
              <a:off x="7708523" y="5480853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78" name="椭圆 77"/>
            <p:cNvSpPr/>
            <p:nvPr/>
          </p:nvSpPr>
          <p:spPr>
            <a:xfrm>
              <a:off x="7799963" y="5480853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79" name="椭圆 78"/>
            <p:cNvSpPr/>
            <p:nvPr/>
          </p:nvSpPr>
          <p:spPr>
            <a:xfrm>
              <a:off x="7891403" y="5480853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80" name="椭圆 79"/>
            <p:cNvSpPr/>
            <p:nvPr/>
          </p:nvSpPr>
          <p:spPr>
            <a:xfrm>
              <a:off x="7982843" y="5480853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81" name="椭圆 80"/>
            <p:cNvSpPr/>
            <p:nvPr/>
          </p:nvSpPr>
          <p:spPr>
            <a:xfrm>
              <a:off x="8074283" y="5480853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82" name="椭圆 81"/>
            <p:cNvSpPr/>
            <p:nvPr/>
          </p:nvSpPr>
          <p:spPr>
            <a:xfrm>
              <a:off x="8165723" y="5480853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83" name="椭圆 82"/>
            <p:cNvSpPr/>
            <p:nvPr/>
          </p:nvSpPr>
          <p:spPr>
            <a:xfrm>
              <a:off x="8257163" y="5480853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84" name="椭圆 83"/>
            <p:cNvSpPr/>
            <p:nvPr/>
          </p:nvSpPr>
          <p:spPr>
            <a:xfrm>
              <a:off x="8348603" y="5480853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85" name="椭圆 84"/>
            <p:cNvSpPr/>
            <p:nvPr/>
          </p:nvSpPr>
          <p:spPr>
            <a:xfrm>
              <a:off x="7434203" y="5570940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86" name="椭圆 85"/>
            <p:cNvSpPr/>
            <p:nvPr/>
          </p:nvSpPr>
          <p:spPr>
            <a:xfrm>
              <a:off x="7525643" y="5570940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87" name="椭圆 86"/>
            <p:cNvSpPr/>
            <p:nvPr/>
          </p:nvSpPr>
          <p:spPr>
            <a:xfrm>
              <a:off x="7617083" y="5570940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88" name="椭圆 87"/>
            <p:cNvSpPr/>
            <p:nvPr/>
          </p:nvSpPr>
          <p:spPr>
            <a:xfrm>
              <a:off x="7708523" y="5570940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89" name="椭圆 88"/>
            <p:cNvSpPr/>
            <p:nvPr/>
          </p:nvSpPr>
          <p:spPr>
            <a:xfrm>
              <a:off x="7799963" y="5570940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90" name="椭圆 89"/>
            <p:cNvSpPr/>
            <p:nvPr/>
          </p:nvSpPr>
          <p:spPr>
            <a:xfrm>
              <a:off x="7891403" y="5570940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91" name="椭圆 90"/>
            <p:cNvSpPr/>
            <p:nvPr/>
          </p:nvSpPr>
          <p:spPr>
            <a:xfrm>
              <a:off x="7982843" y="5570940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92" name="椭圆 91"/>
            <p:cNvSpPr/>
            <p:nvPr/>
          </p:nvSpPr>
          <p:spPr>
            <a:xfrm>
              <a:off x="8074283" y="5570940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93" name="椭圆 92"/>
            <p:cNvSpPr/>
            <p:nvPr/>
          </p:nvSpPr>
          <p:spPr>
            <a:xfrm>
              <a:off x="8165723" y="5570940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94" name="椭圆 93"/>
            <p:cNvSpPr/>
            <p:nvPr/>
          </p:nvSpPr>
          <p:spPr>
            <a:xfrm>
              <a:off x="8257163" y="5570940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95" name="椭圆 94"/>
            <p:cNvSpPr/>
            <p:nvPr/>
          </p:nvSpPr>
          <p:spPr>
            <a:xfrm>
              <a:off x="8348603" y="5570940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96" name="椭圆 95"/>
            <p:cNvSpPr/>
            <p:nvPr/>
          </p:nvSpPr>
          <p:spPr>
            <a:xfrm>
              <a:off x="7434203" y="5661026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97" name="椭圆 96"/>
            <p:cNvSpPr/>
            <p:nvPr/>
          </p:nvSpPr>
          <p:spPr>
            <a:xfrm>
              <a:off x="7525643" y="5661026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98" name="椭圆 97"/>
            <p:cNvSpPr/>
            <p:nvPr/>
          </p:nvSpPr>
          <p:spPr>
            <a:xfrm>
              <a:off x="7617083" y="5661026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99" name="椭圆 98"/>
            <p:cNvSpPr/>
            <p:nvPr/>
          </p:nvSpPr>
          <p:spPr>
            <a:xfrm>
              <a:off x="7708523" y="5661026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00" name="椭圆 99"/>
            <p:cNvSpPr/>
            <p:nvPr/>
          </p:nvSpPr>
          <p:spPr>
            <a:xfrm>
              <a:off x="7799963" y="5661026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01" name="椭圆 100"/>
            <p:cNvSpPr/>
            <p:nvPr/>
          </p:nvSpPr>
          <p:spPr>
            <a:xfrm>
              <a:off x="7891403" y="5661026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02" name="椭圆 101"/>
            <p:cNvSpPr/>
            <p:nvPr/>
          </p:nvSpPr>
          <p:spPr>
            <a:xfrm>
              <a:off x="7982843" y="5661026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03" name="椭圆 102"/>
            <p:cNvSpPr/>
            <p:nvPr/>
          </p:nvSpPr>
          <p:spPr>
            <a:xfrm>
              <a:off x="8074283" y="5661026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04" name="椭圆 103"/>
            <p:cNvSpPr/>
            <p:nvPr/>
          </p:nvSpPr>
          <p:spPr>
            <a:xfrm>
              <a:off x="8165723" y="5661026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05" name="椭圆 104"/>
            <p:cNvSpPr/>
            <p:nvPr/>
          </p:nvSpPr>
          <p:spPr>
            <a:xfrm>
              <a:off x="8257163" y="5661026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06" name="椭圆 105"/>
            <p:cNvSpPr/>
            <p:nvPr/>
          </p:nvSpPr>
          <p:spPr>
            <a:xfrm>
              <a:off x="8348603" y="5661026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07" name="椭圆 106"/>
            <p:cNvSpPr/>
            <p:nvPr/>
          </p:nvSpPr>
          <p:spPr>
            <a:xfrm>
              <a:off x="7434203" y="5751112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08" name="椭圆 107"/>
            <p:cNvSpPr/>
            <p:nvPr/>
          </p:nvSpPr>
          <p:spPr>
            <a:xfrm>
              <a:off x="7525643" y="5751112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09" name="椭圆 108"/>
            <p:cNvSpPr/>
            <p:nvPr/>
          </p:nvSpPr>
          <p:spPr>
            <a:xfrm>
              <a:off x="7617083" y="5751112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10" name="椭圆 109"/>
            <p:cNvSpPr/>
            <p:nvPr/>
          </p:nvSpPr>
          <p:spPr>
            <a:xfrm>
              <a:off x="7708523" y="5751112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11" name="椭圆 110"/>
            <p:cNvSpPr/>
            <p:nvPr/>
          </p:nvSpPr>
          <p:spPr>
            <a:xfrm>
              <a:off x="7799963" y="5751112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12" name="椭圆 111"/>
            <p:cNvSpPr/>
            <p:nvPr/>
          </p:nvSpPr>
          <p:spPr>
            <a:xfrm>
              <a:off x="7891403" y="5751112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13" name="椭圆 112"/>
            <p:cNvSpPr/>
            <p:nvPr/>
          </p:nvSpPr>
          <p:spPr>
            <a:xfrm>
              <a:off x="7982843" y="5751112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14" name="椭圆 113"/>
            <p:cNvSpPr/>
            <p:nvPr/>
          </p:nvSpPr>
          <p:spPr>
            <a:xfrm>
              <a:off x="8074283" y="5751112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15" name="椭圆 114"/>
            <p:cNvSpPr/>
            <p:nvPr/>
          </p:nvSpPr>
          <p:spPr>
            <a:xfrm>
              <a:off x="8165723" y="5751112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16" name="椭圆 115"/>
            <p:cNvSpPr/>
            <p:nvPr/>
          </p:nvSpPr>
          <p:spPr>
            <a:xfrm>
              <a:off x="8257163" y="5751112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17" name="椭圆 116"/>
            <p:cNvSpPr/>
            <p:nvPr/>
          </p:nvSpPr>
          <p:spPr>
            <a:xfrm>
              <a:off x="8348603" y="5751112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18" name="椭圆 117"/>
            <p:cNvSpPr/>
            <p:nvPr/>
          </p:nvSpPr>
          <p:spPr>
            <a:xfrm>
              <a:off x="7434203" y="5841198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19" name="椭圆 118"/>
            <p:cNvSpPr/>
            <p:nvPr/>
          </p:nvSpPr>
          <p:spPr>
            <a:xfrm>
              <a:off x="7525643" y="5841198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20" name="椭圆 119"/>
            <p:cNvSpPr/>
            <p:nvPr/>
          </p:nvSpPr>
          <p:spPr>
            <a:xfrm>
              <a:off x="7617083" y="5841198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21" name="椭圆 120"/>
            <p:cNvSpPr/>
            <p:nvPr/>
          </p:nvSpPr>
          <p:spPr>
            <a:xfrm>
              <a:off x="7708523" y="5841198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22" name="椭圆 121"/>
            <p:cNvSpPr/>
            <p:nvPr/>
          </p:nvSpPr>
          <p:spPr>
            <a:xfrm>
              <a:off x="7799963" y="5841198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23" name="椭圆 122"/>
            <p:cNvSpPr/>
            <p:nvPr/>
          </p:nvSpPr>
          <p:spPr>
            <a:xfrm>
              <a:off x="7891403" y="5841198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24" name="椭圆 123"/>
            <p:cNvSpPr/>
            <p:nvPr/>
          </p:nvSpPr>
          <p:spPr>
            <a:xfrm>
              <a:off x="7982843" y="5841198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25" name="椭圆 124"/>
            <p:cNvSpPr/>
            <p:nvPr/>
          </p:nvSpPr>
          <p:spPr>
            <a:xfrm>
              <a:off x="8074283" y="5841198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26" name="椭圆 125"/>
            <p:cNvSpPr/>
            <p:nvPr/>
          </p:nvSpPr>
          <p:spPr>
            <a:xfrm>
              <a:off x="8165723" y="5841198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27" name="椭圆 126"/>
            <p:cNvSpPr/>
            <p:nvPr/>
          </p:nvSpPr>
          <p:spPr>
            <a:xfrm>
              <a:off x="8257163" y="5841198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28" name="椭圆 127"/>
            <p:cNvSpPr/>
            <p:nvPr/>
          </p:nvSpPr>
          <p:spPr>
            <a:xfrm>
              <a:off x="8348603" y="5841198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</p:grpSp>
      <p:sp>
        <p:nvSpPr>
          <p:cNvPr id="130" name="文本框 129"/>
          <p:cNvSpPr txBox="1"/>
          <p:nvPr/>
        </p:nvSpPr>
        <p:spPr>
          <a:xfrm>
            <a:off x="1306793" y="1955361"/>
            <a:ext cx="9578045" cy="17532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>
                <a:latin typeface="Times New Roman" panose="02020603050405020304" charset="0"/>
                <a:ea typeface="方正正黑简体" panose="02000000000000000000" pitchFamily="2" charset="-122"/>
                <a:cs typeface="Times New Roman" panose="02020603050405020304" charset="0"/>
                <a:sym typeface="+mn-lt"/>
              </a:rPr>
              <a:t>Interpreting Chinese and Western Language Humor</a:t>
            </a:r>
            <a:endParaRPr lang="en-US" sz="5400" dirty="0">
              <a:latin typeface="Times New Roman" panose="02020603050405020304" charset="0"/>
              <a:ea typeface="方正正黑简体" panose="02000000000000000000" pitchFamily="2" charset="-122"/>
              <a:cs typeface="Times New Roman" panose="02020603050405020304" charset="0"/>
              <a:sym typeface="+mn-lt"/>
            </a:endParaRPr>
          </a:p>
        </p:txBody>
      </p:sp>
      <p:sp>
        <p:nvSpPr>
          <p:cNvPr id="131" name="文本框 130"/>
          <p:cNvSpPr txBox="1"/>
          <p:nvPr/>
        </p:nvSpPr>
        <p:spPr>
          <a:xfrm>
            <a:off x="2027555" y="4041775"/>
            <a:ext cx="4481195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lt"/>
              </a:rPr>
              <a:t>Presenter: Liu Tingting</a:t>
            </a:r>
            <a:endParaRPr lang="en-US" altLang="zh-CN" sz="2400" dirty="0">
              <a:solidFill>
                <a:schemeClr val="accent1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lt"/>
            </a:endParaRPr>
          </a:p>
          <a:p>
            <a:r>
              <a:rPr lang="en-US" altLang="zh-CN" sz="2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lt"/>
              </a:rPr>
              <a:t>Interactor: Gao Yan</a:t>
            </a:r>
            <a:endParaRPr lang="en-US" altLang="zh-CN" sz="2400" dirty="0">
              <a:solidFill>
                <a:schemeClr val="accent1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lt"/>
            </a:endParaRPr>
          </a:p>
        </p:txBody>
      </p:sp>
      <p:sp>
        <p:nvSpPr>
          <p:cNvPr id="132" name="文本框 131"/>
          <p:cNvSpPr txBox="1"/>
          <p:nvPr/>
        </p:nvSpPr>
        <p:spPr>
          <a:xfrm>
            <a:off x="6558915" y="4041775"/>
            <a:ext cx="298640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buClrTx/>
              <a:buSzTx/>
              <a:buFontTx/>
            </a:pPr>
            <a:r>
              <a:rPr lang="en-US" altLang="zh-CN" sz="2400" dirty="0">
                <a:solidFill>
                  <a:schemeClr val="accent1">
                    <a:lumMod val="75000"/>
                  </a:schemeClr>
                </a:solidFill>
                <a:latin typeface="Times New Roman" panose="02020603050405020304" charset="0"/>
                <a:cs typeface="Times New Roman" panose="02020603050405020304" charset="0"/>
                <a:sym typeface="+mn-lt"/>
              </a:rPr>
              <a:t>Date: 2022.12.16</a:t>
            </a:r>
            <a:endParaRPr lang="en-US" altLang="zh-CN" sz="2400" dirty="0">
              <a:solidFill>
                <a:schemeClr val="accent1">
                  <a:lumMod val="75000"/>
                </a:schemeClr>
              </a:solidFill>
              <a:latin typeface="Times New Roman" panose="02020603050405020304" charset="0"/>
              <a:cs typeface="Times New Roman" panose="02020603050405020304" charset="0"/>
              <a:sym typeface="+mn-lt"/>
            </a:endParaRP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" grpId="0"/>
      <p:bldP spid="131" grpId="0"/>
      <p:bldP spid="13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任意多边形: 形状 4"/>
          <p:cNvSpPr/>
          <p:nvPr/>
        </p:nvSpPr>
        <p:spPr>
          <a:xfrm>
            <a:off x="975360" y="3169907"/>
            <a:ext cx="10332720" cy="660413"/>
          </a:xfrm>
          <a:custGeom>
            <a:avLst/>
            <a:gdLst>
              <a:gd name="connsiteX0" fmla="*/ 0 w 10332720"/>
              <a:gd name="connsiteY0" fmla="*/ 528333 h 660413"/>
              <a:gd name="connsiteX1" fmla="*/ 690880 w 10332720"/>
              <a:gd name="connsiteY1" fmla="*/ 71133 h 660413"/>
              <a:gd name="connsiteX2" fmla="*/ 2052320 w 10332720"/>
              <a:gd name="connsiteY2" fmla="*/ 568973 h 660413"/>
              <a:gd name="connsiteX3" fmla="*/ 3291840 w 10332720"/>
              <a:gd name="connsiteY3" fmla="*/ 40653 h 660413"/>
              <a:gd name="connsiteX4" fmla="*/ 4653280 w 10332720"/>
              <a:gd name="connsiteY4" fmla="*/ 589293 h 660413"/>
              <a:gd name="connsiteX5" fmla="*/ 5852160 w 10332720"/>
              <a:gd name="connsiteY5" fmla="*/ 40653 h 660413"/>
              <a:gd name="connsiteX6" fmla="*/ 7426960 w 10332720"/>
              <a:gd name="connsiteY6" fmla="*/ 640093 h 660413"/>
              <a:gd name="connsiteX7" fmla="*/ 8656320 w 10332720"/>
              <a:gd name="connsiteY7" fmla="*/ 13 h 660413"/>
              <a:gd name="connsiteX8" fmla="*/ 10332720 w 10332720"/>
              <a:gd name="connsiteY8" fmla="*/ 660413 h 660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332720" h="660413">
                <a:moveTo>
                  <a:pt x="0" y="528333"/>
                </a:moveTo>
                <a:cubicBezTo>
                  <a:pt x="174413" y="296346"/>
                  <a:pt x="348827" y="64360"/>
                  <a:pt x="690880" y="71133"/>
                </a:cubicBezTo>
                <a:cubicBezTo>
                  <a:pt x="1032933" y="77906"/>
                  <a:pt x="1618827" y="574053"/>
                  <a:pt x="2052320" y="568973"/>
                </a:cubicBezTo>
                <a:cubicBezTo>
                  <a:pt x="2485813" y="563893"/>
                  <a:pt x="2858347" y="37266"/>
                  <a:pt x="3291840" y="40653"/>
                </a:cubicBezTo>
                <a:cubicBezTo>
                  <a:pt x="3725333" y="44040"/>
                  <a:pt x="4226560" y="589293"/>
                  <a:pt x="4653280" y="589293"/>
                </a:cubicBezTo>
                <a:cubicBezTo>
                  <a:pt x="5080000" y="589293"/>
                  <a:pt x="5389880" y="32186"/>
                  <a:pt x="5852160" y="40653"/>
                </a:cubicBezTo>
                <a:cubicBezTo>
                  <a:pt x="6314440" y="49120"/>
                  <a:pt x="6959600" y="646866"/>
                  <a:pt x="7426960" y="640093"/>
                </a:cubicBezTo>
                <a:cubicBezTo>
                  <a:pt x="7894320" y="633320"/>
                  <a:pt x="8172027" y="-3374"/>
                  <a:pt x="8656320" y="13"/>
                </a:cubicBezTo>
                <a:cubicBezTo>
                  <a:pt x="9140613" y="3400"/>
                  <a:pt x="9736666" y="331906"/>
                  <a:pt x="10332720" y="660413"/>
                </a:cubicBezTo>
              </a:path>
            </a:pathLst>
          </a:custGeom>
          <a:noFill/>
          <a:ln w="76200">
            <a:solidFill>
              <a:srgbClr val="D5F4D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6" name="椭圆 5"/>
          <p:cNvSpPr/>
          <p:nvPr/>
        </p:nvSpPr>
        <p:spPr>
          <a:xfrm>
            <a:off x="1300467" y="2824454"/>
            <a:ext cx="690907" cy="690906"/>
          </a:xfrm>
          <a:prstGeom prst="ellipse">
            <a:avLst/>
          </a:prstGeom>
          <a:solidFill>
            <a:srgbClr val="446E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solidFill>
                  <a:schemeClr val="tx1"/>
                </a:solidFill>
                <a:cs typeface="+mn-ea"/>
                <a:sym typeface="+mn-lt"/>
              </a:rPr>
              <a:t>01</a:t>
            </a:r>
            <a:endParaRPr lang="zh-CN" altLang="en-US" dirty="0">
              <a:solidFill>
                <a:schemeClr val="tx1"/>
              </a:solidFill>
              <a:cs typeface="+mn-ea"/>
              <a:sym typeface="+mn-lt"/>
            </a:endParaRPr>
          </a:p>
        </p:txBody>
      </p:sp>
      <p:sp>
        <p:nvSpPr>
          <p:cNvPr id="7" name="椭圆 6"/>
          <p:cNvSpPr/>
          <p:nvPr/>
        </p:nvSpPr>
        <p:spPr>
          <a:xfrm>
            <a:off x="3911587" y="2824454"/>
            <a:ext cx="690907" cy="690906"/>
          </a:xfrm>
          <a:prstGeom prst="ellipse">
            <a:avLst/>
          </a:prstGeom>
          <a:solidFill>
            <a:srgbClr val="D5F4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solidFill>
                  <a:schemeClr val="tx1"/>
                </a:solidFill>
                <a:cs typeface="+mn-ea"/>
                <a:sym typeface="+mn-lt"/>
              </a:rPr>
              <a:t>02</a:t>
            </a:r>
            <a:endParaRPr lang="zh-CN" altLang="en-US" dirty="0">
              <a:solidFill>
                <a:schemeClr val="tx1"/>
              </a:solidFill>
              <a:cs typeface="+mn-ea"/>
              <a:sym typeface="+mn-lt"/>
            </a:endParaRPr>
          </a:p>
        </p:txBody>
      </p:sp>
      <p:sp>
        <p:nvSpPr>
          <p:cNvPr id="8" name="椭圆 7"/>
          <p:cNvSpPr/>
          <p:nvPr/>
        </p:nvSpPr>
        <p:spPr>
          <a:xfrm>
            <a:off x="6695427" y="2824454"/>
            <a:ext cx="690907" cy="690906"/>
          </a:xfrm>
          <a:prstGeom prst="ellipse">
            <a:avLst/>
          </a:prstGeom>
          <a:solidFill>
            <a:srgbClr val="94D9D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solidFill>
                  <a:schemeClr val="tx1"/>
                </a:solidFill>
                <a:cs typeface="+mn-ea"/>
                <a:sym typeface="+mn-lt"/>
              </a:rPr>
              <a:t>03</a:t>
            </a:r>
            <a:endParaRPr lang="zh-CN" altLang="en-US" dirty="0">
              <a:solidFill>
                <a:schemeClr val="tx1"/>
              </a:solidFill>
              <a:cs typeface="+mn-ea"/>
              <a:sym typeface="+mn-lt"/>
            </a:endParaRPr>
          </a:p>
        </p:txBody>
      </p:sp>
      <p:sp>
        <p:nvSpPr>
          <p:cNvPr id="9" name="椭圆 8"/>
          <p:cNvSpPr/>
          <p:nvPr/>
        </p:nvSpPr>
        <p:spPr>
          <a:xfrm>
            <a:off x="9788355" y="2852298"/>
            <a:ext cx="690907" cy="690906"/>
          </a:xfrm>
          <a:prstGeom prst="ellipse">
            <a:avLst/>
          </a:prstGeom>
          <a:solidFill>
            <a:srgbClr val="F4D9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>
                <a:solidFill>
                  <a:schemeClr val="tx1"/>
                </a:solidFill>
                <a:cs typeface="+mn-ea"/>
                <a:sym typeface="+mn-lt"/>
              </a:rPr>
              <a:t>04</a:t>
            </a:r>
            <a:endParaRPr lang="zh-CN" altLang="en-US" dirty="0">
              <a:solidFill>
                <a:schemeClr val="tx1"/>
              </a:solidFill>
              <a:cs typeface="+mn-ea"/>
              <a:sym typeface="+mn-lt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604520" y="3889694"/>
            <a:ext cx="208280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 dirty="0">
                <a:cs typeface="+mn-ea"/>
                <a:sym typeface="+mn-lt"/>
              </a:rPr>
              <a:t>Clutural Value</a:t>
            </a:r>
            <a:endParaRPr lang="en-US" altLang="zh-CN" sz="2400" dirty="0">
              <a:cs typeface="+mn-ea"/>
              <a:sym typeface="+mn-lt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3246120" y="3862389"/>
            <a:ext cx="208280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 dirty="0">
                <a:cs typeface="+mn-ea"/>
                <a:sym typeface="+mn-lt"/>
              </a:rPr>
              <a:t>History and Geography</a:t>
            </a:r>
            <a:endParaRPr lang="en-US" altLang="zh-CN" sz="2400" dirty="0">
              <a:cs typeface="+mn-ea"/>
              <a:sym typeface="+mn-lt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5999480" y="3862389"/>
            <a:ext cx="208280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 dirty="0">
                <a:cs typeface="+mn-ea"/>
                <a:sym typeface="+mn-lt"/>
              </a:rPr>
              <a:t>Religious Belief</a:t>
            </a:r>
            <a:endParaRPr lang="en-US" altLang="zh-CN" sz="2400" dirty="0">
              <a:cs typeface="+mn-ea"/>
              <a:sym typeface="+mn-lt"/>
            </a:endParaRPr>
          </a:p>
        </p:txBody>
      </p:sp>
      <p:sp>
        <p:nvSpPr>
          <p:cNvPr id="22" name="文本框 21"/>
          <p:cNvSpPr txBox="1"/>
          <p:nvPr/>
        </p:nvSpPr>
        <p:spPr>
          <a:xfrm>
            <a:off x="9092565" y="3830004"/>
            <a:ext cx="208280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 dirty="0">
                <a:cs typeface="+mn-ea"/>
                <a:sym typeface="+mn-lt"/>
              </a:rPr>
              <a:t>Thinking Pattern</a:t>
            </a:r>
            <a:endParaRPr lang="en-US" altLang="zh-CN" sz="2400" dirty="0">
              <a:cs typeface="+mn-ea"/>
              <a:sym typeface="+mn-lt"/>
            </a:endParaRPr>
          </a:p>
        </p:txBody>
      </p:sp>
      <p:sp>
        <p:nvSpPr>
          <p:cNvPr id="24" name="等腰三角形 23"/>
          <p:cNvSpPr/>
          <p:nvPr/>
        </p:nvSpPr>
        <p:spPr>
          <a:xfrm rot="10800000">
            <a:off x="1300467" y="2133602"/>
            <a:ext cx="513368" cy="316535"/>
          </a:xfrm>
          <a:prstGeom prst="triangle">
            <a:avLst/>
          </a:prstGeom>
          <a:solidFill>
            <a:srgbClr val="446E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26" name="等腰三角形 25"/>
          <p:cNvSpPr/>
          <p:nvPr/>
        </p:nvSpPr>
        <p:spPr>
          <a:xfrm rot="10800000">
            <a:off x="6695427" y="2133602"/>
            <a:ext cx="513368" cy="316535"/>
          </a:xfrm>
          <a:prstGeom prst="triangle">
            <a:avLst/>
          </a:prstGeom>
          <a:solidFill>
            <a:srgbClr val="94D9D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grpSp>
        <p:nvGrpSpPr>
          <p:cNvPr id="13" name="组合 12"/>
          <p:cNvGrpSpPr/>
          <p:nvPr/>
        </p:nvGrpSpPr>
        <p:grpSpPr>
          <a:xfrm>
            <a:off x="5839036" y="62201"/>
            <a:ext cx="5948045" cy="953135"/>
            <a:chOff x="4179915" y="744457"/>
            <a:chExt cx="5044268" cy="1287208"/>
          </a:xfrm>
        </p:grpSpPr>
        <p:sp>
          <p:nvSpPr>
            <p:cNvPr id="14" name="星形: 七角 2"/>
            <p:cNvSpPr/>
            <p:nvPr/>
          </p:nvSpPr>
          <p:spPr>
            <a:xfrm>
              <a:off x="4411836" y="744496"/>
              <a:ext cx="583211" cy="873003"/>
            </a:xfrm>
            <a:prstGeom prst="star7">
              <a:avLst/>
            </a:prstGeom>
            <a:solidFill>
              <a:srgbClr val="446E7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7" name="文本框 16"/>
            <p:cNvSpPr txBox="1"/>
            <p:nvPr/>
          </p:nvSpPr>
          <p:spPr>
            <a:xfrm>
              <a:off x="4179915" y="744457"/>
              <a:ext cx="5044268" cy="12872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>
                <a:buClrTx/>
                <a:buSzTx/>
                <a:buFontTx/>
              </a:pPr>
              <a:r>
                <a:rPr lang="en-US" altLang="zh-CN" sz="2400" dirty="0">
                  <a:solidFill>
                    <a:schemeClr val="bg1"/>
                  </a:solidFill>
                  <a:cs typeface="+mn-ea"/>
                  <a:sym typeface="+mn-lt"/>
                </a:rPr>
                <a:t>04</a:t>
              </a:r>
              <a:r>
                <a:rPr lang="en-US" altLang="zh-CN" sz="3200" dirty="0">
                  <a:cs typeface="+mn-ea"/>
                  <a:sym typeface="+mn-lt"/>
                </a:rPr>
                <a:t>  </a:t>
              </a:r>
              <a:r>
                <a:rPr lang="en-US" altLang="zh-CN" sz="2400" dirty="0">
                  <a:latin typeface="Times New Roman" panose="02020603050405020304" charset="0"/>
                  <a:ea typeface="方正正黑简体" panose="02000000000000000000" pitchFamily="2" charset="-122"/>
                  <a:cs typeface="Times New Roman" panose="02020603050405020304" charset="0"/>
                  <a:sym typeface="+mn-lt"/>
                </a:rPr>
                <a:t>Some causes of differences between English and Chinese Humor</a:t>
              </a:r>
              <a:endParaRPr lang="en-US" altLang="zh-CN" sz="2400" dirty="0">
                <a:latin typeface="Times New Roman" panose="02020603050405020304" charset="0"/>
                <a:cs typeface="Times New Roman" panose="02020603050405020304" charset="0"/>
                <a:sym typeface="+mn-lt"/>
              </a:endParaRPr>
            </a:p>
          </p:txBody>
        </p:sp>
      </p:grpSp>
      <p:sp>
        <p:nvSpPr>
          <p:cNvPr id="2" name="文本框 1"/>
          <p:cNvSpPr txBox="1"/>
          <p:nvPr/>
        </p:nvSpPr>
        <p:spPr>
          <a:xfrm>
            <a:off x="484505" y="5114925"/>
            <a:ext cx="2323465" cy="1476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 fontAlgn="auto">
              <a:lnSpc>
                <a:spcPct val="150000"/>
              </a:lnSpc>
            </a:pPr>
            <a:r>
              <a:rPr lang="en-US" altLang="zh-CN" sz="2000">
                <a:solidFill>
                  <a:srgbClr val="7030A0"/>
                </a:solidFill>
              </a:rPr>
              <a:t>Individualism</a:t>
            </a:r>
            <a:endParaRPr lang="en-US" altLang="zh-CN"/>
          </a:p>
          <a:p>
            <a:pPr algn="ctr" fontAlgn="auto">
              <a:lnSpc>
                <a:spcPct val="150000"/>
              </a:lnSpc>
            </a:pPr>
            <a:r>
              <a:rPr lang="en-US" altLang="zh-CN" sz="2000">
                <a:solidFill>
                  <a:schemeClr val="tx1"/>
                </a:solidFill>
              </a:rPr>
              <a:t>vs</a:t>
            </a:r>
            <a:r>
              <a:rPr lang="en-US" altLang="zh-CN" sz="2000">
                <a:solidFill>
                  <a:schemeClr val="accent2">
                    <a:lumMod val="75000"/>
                  </a:schemeClr>
                </a:solidFill>
              </a:rPr>
              <a:t> </a:t>
            </a:r>
            <a:endParaRPr lang="en-US" altLang="zh-CN" sz="2000">
              <a:solidFill>
                <a:schemeClr val="accent2">
                  <a:lumMod val="75000"/>
                </a:schemeClr>
              </a:solidFill>
            </a:endParaRPr>
          </a:p>
          <a:p>
            <a:pPr algn="ctr" fontAlgn="auto">
              <a:lnSpc>
                <a:spcPct val="150000"/>
              </a:lnSpc>
            </a:pPr>
            <a:r>
              <a:rPr lang="en-US" altLang="zh-CN" sz="2000">
                <a:solidFill>
                  <a:schemeClr val="accent2">
                    <a:lumMod val="75000"/>
                  </a:schemeClr>
                </a:solidFill>
              </a:rPr>
              <a:t>Collectivism</a:t>
            </a:r>
            <a:endParaRPr lang="en-US" altLang="zh-CN" sz="200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813560" y="821055"/>
            <a:ext cx="4947920" cy="1938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 fontAlgn="auto">
              <a:lnSpc>
                <a:spcPct val="150000"/>
              </a:lnSpc>
            </a:pPr>
            <a:r>
              <a:rPr lang="en-US" altLang="zh-CN" sz="2000"/>
              <a:t>History:</a:t>
            </a:r>
            <a:endParaRPr lang="en-US" altLang="zh-CN" sz="2000"/>
          </a:p>
          <a:p>
            <a:pPr algn="ctr" fontAlgn="auto">
              <a:lnSpc>
                <a:spcPct val="150000"/>
              </a:lnSpc>
            </a:pPr>
            <a:r>
              <a:rPr lang="en-US" altLang="zh-CN" sz="2000">
                <a:solidFill>
                  <a:srgbClr val="7030A0"/>
                </a:solidFill>
              </a:rPr>
              <a:t>a hard stuggle to win its independence</a:t>
            </a:r>
            <a:r>
              <a:rPr lang="en-US" altLang="zh-CN"/>
              <a:t> </a:t>
            </a:r>
            <a:r>
              <a:rPr lang="en-US" altLang="zh-CN" sz="2000"/>
              <a:t>vs</a:t>
            </a:r>
            <a:r>
              <a:rPr lang="en-US" altLang="zh-CN"/>
              <a:t> </a:t>
            </a:r>
            <a:endParaRPr lang="en-US" altLang="zh-CN"/>
          </a:p>
          <a:p>
            <a:pPr algn="ctr" fontAlgn="auto">
              <a:lnSpc>
                <a:spcPct val="150000"/>
              </a:lnSpc>
            </a:pPr>
            <a:r>
              <a:rPr lang="en-US" altLang="zh-CN" sz="2000">
                <a:solidFill>
                  <a:schemeClr val="accent2">
                    <a:lumMod val="75000"/>
                  </a:schemeClr>
                </a:solidFill>
              </a:rPr>
              <a:t>a long history more than 5000 years</a:t>
            </a:r>
            <a:endParaRPr lang="en-US" altLang="zh-CN" sz="200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5237480" y="4725035"/>
            <a:ext cx="3987165" cy="1938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 fontAlgn="auto">
              <a:lnSpc>
                <a:spcPct val="150000"/>
              </a:lnSpc>
              <a:buClrTx/>
              <a:buSzTx/>
              <a:buFontTx/>
            </a:pPr>
            <a:r>
              <a:rPr lang="en-US" altLang="zh-CN" sz="2000">
                <a:solidFill>
                  <a:srgbClr val="7030A0"/>
                </a:solidFill>
              </a:rPr>
              <a:t>Christianity </a:t>
            </a:r>
            <a:endParaRPr lang="en-US" altLang="zh-CN" sz="2000">
              <a:solidFill>
                <a:srgbClr val="7030A0"/>
              </a:solidFill>
            </a:endParaRPr>
          </a:p>
          <a:p>
            <a:pPr algn="ctr" fontAlgn="auto">
              <a:lnSpc>
                <a:spcPct val="150000"/>
              </a:lnSpc>
              <a:buClrTx/>
              <a:buSzTx/>
              <a:buFontTx/>
            </a:pPr>
            <a:r>
              <a:rPr lang="en-US" altLang="zh-CN" sz="2000">
                <a:solidFill>
                  <a:schemeClr val="tx1"/>
                </a:solidFill>
              </a:rPr>
              <a:t>vs</a:t>
            </a:r>
            <a:endParaRPr lang="en-US" altLang="zh-CN" sz="2000">
              <a:solidFill>
                <a:schemeClr val="tx1"/>
              </a:solidFill>
            </a:endParaRPr>
          </a:p>
          <a:p>
            <a:pPr algn="ctr" fontAlgn="auto">
              <a:lnSpc>
                <a:spcPct val="150000"/>
              </a:lnSpc>
              <a:buClrTx/>
              <a:buSzTx/>
              <a:buFontTx/>
            </a:pPr>
            <a:r>
              <a:rPr lang="en-US" altLang="zh-CN" sz="2000">
                <a:solidFill>
                  <a:schemeClr val="accent2">
                    <a:lumMod val="75000"/>
                  </a:schemeClr>
                </a:solidFill>
              </a:rPr>
              <a:t>Buddhism, Islam, Confucianism and Taoism</a:t>
            </a:r>
            <a:endParaRPr lang="en-US" altLang="zh-CN" sz="200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8321675" y="4822825"/>
            <a:ext cx="3624580" cy="1476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 fontAlgn="auto">
              <a:lnSpc>
                <a:spcPct val="150000"/>
              </a:lnSpc>
              <a:buClrTx/>
              <a:buSzTx/>
              <a:buFontTx/>
            </a:pPr>
            <a:r>
              <a:rPr lang="en-US" altLang="zh-CN" sz="2000">
                <a:solidFill>
                  <a:srgbClr val="7030A0"/>
                </a:solidFill>
              </a:rPr>
              <a:t>linear </a:t>
            </a:r>
            <a:endParaRPr lang="en-US" altLang="zh-CN" sz="2000">
              <a:solidFill>
                <a:srgbClr val="7030A0"/>
              </a:solidFill>
            </a:endParaRPr>
          </a:p>
          <a:p>
            <a:pPr algn="ctr" fontAlgn="auto">
              <a:lnSpc>
                <a:spcPct val="150000"/>
              </a:lnSpc>
              <a:buClrTx/>
              <a:buSzTx/>
              <a:buFontTx/>
            </a:pPr>
            <a:r>
              <a:rPr lang="en-US" altLang="zh-CN" sz="2000">
                <a:solidFill>
                  <a:schemeClr val="tx1"/>
                </a:solidFill>
              </a:rPr>
              <a:t>vs</a:t>
            </a:r>
            <a:endParaRPr lang="en-US" altLang="zh-CN" sz="2000">
              <a:solidFill>
                <a:srgbClr val="7030A0"/>
              </a:solidFill>
            </a:endParaRPr>
          </a:p>
          <a:p>
            <a:pPr algn="ctr" fontAlgn="auto">
              <a:lnSpc>
                <a:spcPct val="150000"/>
              </a:lnSpc>
              <a:buClrTx/>
              <a:buSzTx/>
              <a:buFontTx/>
            </a:pPr>
            <a:r>
              <a:rPr lang="en-US" altLang="zh-CN" sz="2000">
                <a:solidFill>
                  <a:schemeClr val="accent2">
                    <a:lumMod val="75000"/>
                  </a:schemeClr>
                </a:solidFill>
              </a:rPr>
              <a:t>spiral</a:t>
            </a:r>
            <a:endParaRPr lang="en-US" altLang="zh-CN" sz="200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3070225" y="4822825"/>
            <a:ext cx="2373630" cy="1938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 fontAlgn="auto">
              <a:lnSpc>
                <a:spcPct val="150000"/>
              </a:lnSpc>
            </a:pPr>
            <a:r>
              <a:rPr lang="en-US" altLang="zh-CN" sz="2000">
                <a:sym typeface="+mn-ea"/>
              </a:rPr>
              <a:t>Geography:</a:t>
            </a:r>
            <a:endParaRPr lang="en-US" altLang="zh-CN" sz="2000"/>
          </a:p>
          <a:p>
            <a:pPr algn="ctr" fontAlgn="auto">
              <a:lnSpc>
                <a:spcPct val="150000"/>
              </a:lnSpc>
            </a:pPr>
            <a:r>
              <a:rPr lang="en-US" altLang="zh-CN" sz="2000">
                <a:solidFill>
                  <a:srgbClr val="7030A0"/>
                </a:solidFill>
                <a:sym typeface="+mn-ea"/>
              </a:rPr>
              <a:t> the ocean </a:t>
            </a:r>
            <a:endParaRPr lang="en-US" altLang="zh-CN" sz="2000">
              <a:solidFill>
                <a:srgbClr val="7030A0"/>
              </a:solidFill>
              <a:sym typeface="+mn-ea"/>
            </a:endParaRPr>
          </a:p>
          <a:p>
            <a:pPr algn="ctr" fontAlgn="auto">
              <a:lnSpc>
                <a:spcPct val="150000"/>
              </a:lnSpc>
            </a:pPr>
            <a:r>
              <a:rPr lang="en-US" altLang="zh-CN" sz="2000">
                <a:sym typeface="+mn-ea"/>
              </a:rPr>
              <a:t>vs</a:t>
            </a:r>
            <a:endParaRPr lang="en-US" altLang="zh-CN" sz="2000">
              <a:sym typeface="+mn-ea"/>
            </a:endParaRPr>
          </a:p>
          <a:p>
            <a:pPr algn="ctr" fontAlgn="auto">
              <a:lnSpc>
                <a:spcPct val="150000"/>
              </a:lnSpc>
            </a:pPr>
            <a:r>
              <a:rPr lang="en-US" altLang="zh-CN" sz="2000">
                <a:solidFill>
                  <a:srgbClr val="7030A0"/>
                </a:solidFill>
                <a:sym typeface="+mn-ea"/>
              </a:rPr>
              <a:t> </a:t>
            </a:r>
            <a:r>
              <a:rPr lang="en-US" altLang="zh-CN" sz="2000">
                <a:solidFill>
                  <a:schemeClr val="accent2">
                    <a:lumMod val="75000"/>
                  </a:schemeClr>
                </a:solidFill>
                <a:sym typeface="+mn-ea"/>
              </a:rPr>
              <a:t>the Yellow River</a:t>
            </a:r>
            <a:endParaRPr lang="en-US" altLang="zh-CN" sz="2000">
              <a:solidFill>
                <a:schemeClr val="accent2">
                  <a:lumMod val="75000"/>
                </a:schemeClr>
              </a:solidFill>
              <a:sym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1" grpId="0"/>
      <p:bldP spid="16" grpId="0"/>
      <p:bldP spid="19" grpId="0"/>
      <p:bldP spid="22" grpId="0"/>
      <p:bldP spid="24" grpId="0" animBg="1"/>
      <p:bldP spid="26" grpId="0" animBg="1"/>
      <p:bldP spid="2" grpId="0"/>
      <p:bldP spid="15" grpId="0"/>
      <p:bldP spid="10" grpId="0"/>
      <p:bldP spid="4" grpId="0"/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任意多边形: 形状 26"/>
          <p:cNvSpPr/>
          <p:nvPr/>
        </p:nvSpPr>
        <p:spPr>
          <a:xfrm rot="17301249" flipH="1">
            <a:off x="10560051" y="-2081071"/>
            <a:ext cx="3263900" cy="5664200"/>
          </a:xfrm>
          <a:custGeom>
            <a:avLst/>
            <a:gdLst>
              <a:gd name="connsiteX0" fmla="*/ 0 w 3263900"/>
              <a:gd name="connsiteY0" fmla="*/ 0 h 5664200"/>
              <a:gd name="connsiteX1" fmla="*/ 1689100 w 3263900"/>
              <a:gd name="connsiteY1" fmla="*/ 5664200 h 5664200"/>
              <a:gd name="connsiteX2" fmla="*/ 3263900 w 3263900"/>
              <a:gd name="connsiteY2" fmla="*/ 2616200 h 5664200"/>
              <a:gd name="connsiteX3" fmla="*/ 0 w 3263900"/>
              <a:gd name="connsiteY3" fmla="*/ 0 h 5664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63900" h="5664200">
                <a:moveTo>
                  <a:pt x="0" y="0"/>
                </a:moveTo>
                <a:lnTo>
                  <a:pt x="1689100" y="5664200"/>
                </a:lnTo>
                <a:lnTo>
                  <a:pt x="3263900" y="2616200"/>
                </a:lnTo>
                <a:lnTo>
                  <a:pt x="0" y="0"/>
                </a:lnTo>
                <a:close/>
              </a:path>
            </a:pathLst>
          </a:custGeom>
          <a:pattFill prst="lgConfetti">
            <a:fgClr>
              <a:srgbClr val="7BAAB4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17" name="等腰三角形 16"/>
          <p:cNvSpPr/>
          <p:nvPr/>
        </p:nvSpPr>
        <p:spPr>
          <a:xfrm rot="16200000">
            <a:off x="10467681" y="5133682"/>
            <a:ext cx="2235200" cy="1213439"/>
          </a:xfrm>
          <a:prstGeom prst="triangle">
            <a:avLst/>
          </a:prstGeom>
          <a:pattFill prst="pct90">
            <a:fgClr>
              <a:srgbClr val="446E7E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18" name="等腰三角形 17"/>
          <p:cNvSpPr/>
          <p:nvPr/>
        </p:nvSpPr>
        <p:spPr>
          <a:xfrm rot="5400000" flipH="1">
            <a:off x="-823930" y="796768"/>
            <a:ext cx="4134722" cy="2541187"/>
          </a:xfrm>
          <a:prstGeom prst="triangle">
            <a:avLst/>
          </a:prstGeom>
          <a:solidFill>
            <a:srgbClr val="FAF1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19" name="任意多边形: 形状 18"/>
          <p:cNvSpPr/>
          <p:nvPr/>
        </p:nvSpPr>
        <p:spPr>
          <a:xfrm>
            <a:off x="3807744" y="5243747"/>
            <a:ext cx="5237253" cy="2067090"/>
          </a:xfrm>
          <a:custGeom>
            <a:avLst/>
            <a:gdLst>
              <a:gd name="connsiteX0" fmla="*/ 230857 w 5237253"/>
              <a:gd name="connsiteY0" fmla="*/ 1588853 h 2067090"/>
              <a:gd name="connsiteX1" fmla="*/ 776957 w 5237253"/>
              <a:gd name="connsiteY1" fmla="*/ 560153 h 2067090"/>
              <a:gd name="connsiteX2" fmla="*/ 1526257 w 5237253"/>
              <a:gd name="connsiteY2" fmla="*/ 1233253 h 2067090"/>
              <a:gd name="connsiteX3" fmla="*/ 2631157 w 5237253"/>
              <a:gd name="connsiteY3" fmla="*/ 1353 h 2067090"/>
              <a:gd name="connsiteX4" fmla="*/ 3786857 w 5237253"/>
              <a:gd name="connsiteY4" fmla="*/ 991953 h 2067090"/>
              <a:gd name="connsiteX5" fmla="*/ 4879057 w 5237253"/>
              <a:gd name="connsiteY5" fmla="*/ 979253 h 2067090"/>
              <a:gd name="connsiteX6" fmla="*/ 4840957 w 5237253"/>
              <a:gd name="connsiteY6" fmla="*/ 2046053 h 2067090"/>
              <a:gd name="connsiteX7" fmla="*/ 230857 w 5237253"/>
              <a:gd name="connsiteY7" fmla="*/ 1588853 h 20670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237253" h="2067090">
                <a:moveTo>
                  <a:pt x="230857" y="1588853"/>
                </a:moveTo>
                <a:cubicBezTo>
                  <a:pt x="-446476" y="1341203"/>
                  <a:pt x="561057" y="619420"/>
                  <a:pt x="776957" y="560153"/>
                </a:cubicBezTo>
                <a:cubicBezTo>
                  <a:pt x="992857" y="500886"/>
                  <a:pt x="1217224" y="1326386"/>
                  <a:pt x="1526257" y="1233253"/>
                </a:cubicBezTo>
                <a:cubicBezTo>
                  <a:pt x="1835290" y="1140120"/>
                  <a:pt x="2254390" y="41570"/>
                  <a:pt x="2631157" y="1353"/>
                </a:cubicBezTo>
                <a:cubicBezTo>
                  <a:pt x="3007924" y="-38864"/>
                  <a:pt x="3412207" y="828970"/>
                  <a:pt x="3786857" y="991953"/>
                </a:cubicBezTo>
                <a:cubicBezTo>
                  <a:pt x="4161507" y="1154936"/>
                  <a:pt x="4703374" y="803570"/>
                  <a:pt x="4879057" y="979253"/>
                </a:cubicBezTo>
                <a:cubicBezTo>
                  <a:pt x="5054740" y="1154936"/>
                  <a:pt x="5609307" y="1940220"/>
                  <a:pt x="4840957" y="2046053"/>
                </a:cubicBezTo>
                <a:cubicBezTo>
                  <a:pt x="4072607" y="2151886"/>
                  <a:pt x="908190" y="1836503"/>
                  <a:pt x="230857" y="1588853"/>
                </a:cubicBezTo>
                <a:close/>
              </a:path>
            </a:pathLst>
          </a:custGeom>
          <a:solidFill>
            <a:srgbClr val="94D9D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21" name="空心弧 20"/>
          <p:cNvSpPr/>
          <p:nvPr/>
        </p:nvSpPr>
        <p:spPr>
          <a:xfrm>
            <a:off x="9360578" y="5143368"/>
            <a:ext cx="538359" cy="495300"/>
          </a:xfrm>
          <a:prstGeom prst="blockArc">
            <a:avLst>
              <a:gd name="adj1" fmla="val 10800000"/>
              <a:gd name="adj2" fmla="val 1462842"/>
              <a:gd name="adj3" fmla="val 10866"/>
            </a:avLst>
          </a:prstGeom>
          <a:solidFill>
            <a:srgbClr val="F4D9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  <a:cs typeface="+mn-ea"/>
              <a:sym typeface="+mn-lt"/>
            </a:endParaRPr>
          </a:p>
        </p:txBody>
      </p:sp>
      <p:sp>
        <p:nvSpPr>
          <p:cNvPr id="22" name="空心弧 21"/>
          <p:cNvSpPr/>
          <p:nvPr/>
        </p:nvSpPr>
        <p:spPr>
          <a:xfrm rot="18928843">
            <a:off x="5042578" y="1206368"/>
            <a:ext cx="538359" cy="495300"/>
          </a:xfrm>
          <a:prstGeom prst="blockArc">
            <a:avLst>
              <a:gd name="adj1" fmla="val 10800000"/>
              <a:gd name="adj2" fmla="val 1462842"/>
              <a:gd name="adj3" fmla="val 10866"/>
            </a:avLst>
          </a:prstGeom>
          <a:solidFill>
            <a:srgbClr val="F4D9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  <a:cs typeface="+mn-ea"/>
              <a:sym typeface="+mn-lt"/>
            </a:endParaRPr>
          </a:p>
        </p:txBody>
      </p:sp>
      <p:sp>
        <p:nvSpPr>
          <p:cNvPr id="23" name="空心弧 22"/>
          <p:cNvSpPr/>
          <p:nvPr/>
        </p:nvSpPr>
        <p:spPr>
          <a:xfrm rot="13123395">
            <a:off x="9456966" y="1758370"/>
            <a:ext cx="538359" cy="495300"/>
          </a:xfrm>
          <a:prstGeom prst="blockArc">
            <a:avLst>
              <a:gd name="adj1" fmla="val 10800000"/>
              <a:gd name="adj2" fmla="val 1462842"/>
              <a:gd name="adj3" fmla="val 10866"/>
            </a:avLst>
          </a:prstGeom>
          <a:solidFill>
            <a:srgbClr val="F4D9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  <a:cs typeface="+mn-ea"/>
              <a:sym typeface="+mn-lt"/>
            </a:endParaRPr>
          </a:p>
        </p:txBody>
      </p:sp>
      <p:sp>
        <p:nvSpPr>
          <p:cNvPr id="24" name="椭圆 23"/>
          <p:cNvSpPr/>
          <p:nvPr/>
        </p:nvSpPr>
        <p:spPr>
          <a:xfrm>
            <a:off x="8750301" y="564508"/>
            <a:ext cx="457200" cy="457200"/>
          </a:xfrm>
          <a:prstGeom prst="ellipse">
            <a:avLst/>
          </a:prstGeom>
          <a:solidFill>
            <a:srgbClr val="D5F4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25" name="椭圆 24"/>
          <p:cNvSpPr/>
          <p:nvPr/>
        </p:nvSpPr>
        <p:spPr>
          <a:xfrm>
            <a:off x="1839355" y="4428134"/>
            <a:ext cx="601644" cy="601644"/>
          </a:xfrm>
          <a:prstGeom prst="ellipse">
            <a:avLst/>
          </a:prstGeom>
          <a:solidFill>
            <a:srgbClr val="D5F4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15" name="文本框 4"/>
          <p:cNvSpPr txBox="1"/>
          <p:nvPr/>
        </p:nvSpPr>
        <p:spPr>
          <a:xfrm>
            <a:off x="1183640" y="2552700"/>
            <a:ext cx="10485120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ClrTx/>
              <a:buSzTx/>
              <a:buFontTx/>
            </a:pPr>
            <a:r>
              <a:rPr lang="en-US" altLang="zh-CN" sz="5400" dirty="0" smtClean="0">
                <a:latin typeface="方正正黑简体" panose="02000000000000000000" pitchFamily="2" charset="-122"/>
                <a:ea typeface="方正正黑简体" panose="02000000000000000000" pitchFamily="2" charset="-122"/>
                <a:cs typeface="+mn-ea"/>
                <a:sym typeface="+mn-lt"/>
              </a:rPr>
              <a:t>05 </a:t>
            </a:r>
            <a:r>
              <a:rPr lang="en-US" altLang="zh-CN" sz="5400" dirty="0">
                <a:latin typeface="Times New Roman" panose="02020603050405020304" charset="0"/>
                <a:ea typeface="方正正黑简体" panose="02000000000000000000" pitchFamily="2" charset="-122"/>
                <a:cs typeface="Times New Roman" panose="02020603050405020304" charset="0"/>
                <a:sym typeface="+mn-lt"/>
              </a:rPr>
              <a:t>Conclusion &amp; References</a:t>
            </a:r>
            <a:endParaRPr lang="en-US" altLang="zh-CN" sz="5400" dirty="0">
              <a:latin typeface="Times New Roman" panose="02020603050405020304" charset="0"/>
              <a:ea typeface="方正正黑简体" panose="02000000000000000000" pitchFamily="2" charset="-122"/>
              <a:cs typeface="Times New Roman" panose="02020603050405020304" charset="0"/>
              <a:sym typeface="+mn-lt"/>
            </a:endParaRP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/>
          <p:cNvSpPr txBox="1"/>
          <p:nvPr/>
        </p:nvSpPr>
        <p:spPr>
          <a:xfrm>
            <a:off x="911497" y="4196717"/>
            <a:ext cx="2014141" cy="553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5000"/>
              </a:lnSpc>
            </a:pPr>
            <a:r>
              <a:rPr lang="en-US" altLang="zh-CN" sz="2400" dirty="0">
                <a:cs typeface="+mn-ea"/>
                <a:sym typeface="+mn-lt"/>
              </a:rPr>
              <a:t>References</a:t>
            </a:r>
            <a:endParaRPr lang="en-US" altLang="zh-CN" sz="2400" dirty="0">
              <a:cs typeface="+mn-ea"/>
              <a:sym typeface="+mn-lt"/>
            </a:endParaRPr>
          </a:p>
        </p:txBody>
      </p:sp>
      <p:cxnSp>
        <p:nvCxnSpPr>
          <p:cNvPr id="12" name="直接连接符 11"/>
          <p:cNvCxnSpPr/>
          <p:nvPr/>
        </p:nvCxnSpPr>
        <p:spPr>
          <a:xfrm>
            <a:off x="850265" y="2025968"/>
            <a:ext cx="2403475" cy="0"/>
          </a:xfrm>
          <a:prstGeom prst="line">
            <a:avLst/>
          </a:prstGeom>
          <a:ln w="76200">
            <a:solidFill>
              <a:srgbClr val="446E7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组合 16"/>
          <p:cNvGrpSpPr/>
          <p:nvPr/>
        </p:nvGrpSpPr>
        <p:grpSpPr>
          <a:xfrm>
            <a:off x="6765674" y="2133602"/>
            <a:ext cx="7078149" cy="6201533"/>
            <a:chOff x="6448372" y="1905489"/>
            <a:chExt cx="7078149" cy="6201533"/>
          </a:xfrm>
        </p:grpSpPr>
        <p:sp>
          <p:nvSpPr>
            <p:cNvPr id="13" name="任意多边形: 形状 12"/>
            <p:cNvSpPr/>
            <p:nvPr/>
          </p:nvSpPr>
          <p:spPr>
            <a:xfrm>
              <a:off x="8655494" y="2779472"/>
              <a:ext cx="3845999" cy="4453568"/>
            </a:xfrm>
            <a:custGeom>
              <a:avLst/>
              <a:gdLst>
                <a:gd name="connsiteX0" fmla="*/ 3473006 w 3845999"/>
                <a:gd name="connsiteY0" fmla="*/ 27228 h 4453568"/>
                <a:gd name="connsiteX1" fmla="*/ 1974406 w 3845999"/>
                <a:gd name="connsiteY1" fmla="*/ 700328 h 4453568"/>
                <a:gd name="connsiteX2" fmla="*/ 1809306 w 3845999"/>
                <a:gd name="connsiteY2" fmla="*/ 2529128 h 4453568"/>
                <a:gd name="connsiteX3" fmla="*/ 18606 w 3845999"/>
                <a:gd name="connsiteY3" fmla="*/ 4218228 h 4453568"/>
                <a:gd name="connsiteX4" fmla="*/ 971106 w 3845999"/>
                <a:gd name="connsiteY4" fmla="*/ 4281728 h 4453568"/>
                <a:gd name="connsiteX5" fmla="*/ 2495106 w 3845999"/>
                <a:gd name="connsiteY5" fmla="*/ 2732328 h 4453568"/>
                <a:gd name="connsiteX6" fmla="*/ 2545906 w 3845999"/>
                <a:gd name="connsiteY6" fmla="*/ 1017828 h 4453568"/>
                <a:gd name="connsiteX7" fmla="*/ 3790506 w 3845999"/>
                <a:gd name="connsiteY7" fmla="*/ 217728 h 4453568"/>
                <a:gd name="connsiteX8" fmla="*/ 3473006 w 3845999"/>
                <a:gd name="connsiteY8" fmla="*/ 27228 h 44535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845999" h="4453568">
                  <a:moveTo>
                    <a:pt x="3473006" y="27228"/>
                  </a:moveTo>
                  <a:cubicBezTo>
                    <a:pt x="3170323" y="107661"/>
                    <a:pt x="2251689" y="283345"/>
                    <a:pt x="1974406" y="700328"/>
                  </a:cubicBezTo>
                  <a:cubicBezTo>
                    <a:pt x="1697123" y="1117311"/>
                    <a:pt x="2135273" y="1942811"/>
                    <a:pt x="1809306" y="2529128"/>
                  </a:cubicBezTo>
                  <a:cubicBezTo>
                    <a:pt x="1483339" y="3115445"/>
                    <a:pt x="158306" y="3926128"/>
                    <a:pt x="18606" y="4218228"/>
                  </a:cubicBezTo>
                  <a:cubicBezTo>
                    <a:pt x="-121094" y="4510328"/>
                    <a:pt x="558356" y="4529378"/>
                    <a:pt x="971106" y="4281728"/>
                  </a:cubicBezTo>
                  <a:cubicBezTo>
                    <a:pt x="1383856" y="4034078"/>
                    <a:pt x="2232639" y="3276311"/>
                    <a:pt x="2495106" y="2732328"/>
                  </a:cubicBezTo>
                  <a:cubicBezTo>
                    <a:pt x="2757573" y="2188345"/>
                    <a:pt x="2330006" y="1436928"/>
                    <a:pt x="2545906" y="1017828"/>
                  </a:cubicBezTo>
                  <a:cubicBezTo>
                    <a:pt x="2761806" y="598728"/>
                    <a:pt x="3642339" y="380711"/>
                    <a:pt x="3790506" y="217728"/>
                  </a:cubicBezTo>
                  <a:cubicBezTo>
                    <a:pt x="3938673" y="54745"/>
                    <a:pt x="3775689" y="-53205"/>
                    <a:pt x="3473006" y="27228"/>
                  </a:cubicBezTo>
                  <a:close/>
                </a:path>
              </a:pathLst>
            </a:custGeom>
            <a:solidFill>
              <a:srgbClr val="F4D964">
                <a:alpha val="46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grpSp>
          <p:nvGrpSpPr>
            <p:cNvPr id="11" name="组合 10"/>
            <p:cNvGrpSpPr/>
            <p:nvPr/>
          </p:nvGrpSpPr>
          <p:grpSpPr>
            <a:xfrm>
              <a:off x="6448372" y="1905489"/>
              <a:ext cx="7078149" cy="6201533"/>
              <a:chOff x="6756844" y="2135209"/>
              <a:chExt cx="7078149" cy="6201533"/>
            </a:xfrm>
          </p:grpSpPr>
          <p:grpSp>
            <p:nvGrpSpPr>
              <p:cNvPr id="31" name="组合 30"/>
              <p:cNvGrpSpPr/>
              <p:nvPr/>
            </p:nvGrpSpPr>
            <p:grpSpPr>
              <a:xfrm>
                <a:off x="6756844" y="2135209"/>
                <a:ext cx="5702300" cy="5402631"/>
                <a:chOff x="8807894" y="2931872"/>
                <a:chExt cx="4303199" cy="4910768"/>
              </a:xfrm>
            </p:grpSpPr>
            <p:sp>
              <p:nvSpPr>
                <p:cNvPr id="27" name="任意多边形: 形状 26"/>
                <p:cNvSpPr/>
                <p:nvPr/>
              </p:nvSpPr>
              <p:spPr>
                <a:xfrm>
                  <a:off x="8807894" y="2931872"/>
                  <a:ext cx="3845999" cy="4453568"/>
                </a:xfrm>
                <a:custGeom>
                  <a:avLst/>
                  <a:gdLst>
                    <a:gd name="connsiteX0" fmla="*/ 3473006 w 3845999"/>
                    <a:gd name="connsiteY0" fmla="*/ 27228 h 4453568"/>
                    <a:gd name="connsiteX1" fmla="*/ 1974406 w 3845999"/>
                    <a:gd name="connsiteY1" fmla="*/ 700328 h 4453568"/>
                    <a:gd name="connsiteX2" fmla="*/ 1809306 w 3845999"/>
                    <a:gd name="connsiteY2" fmla="*/ 2529128 h 4453568"/>
                    <a:gd name="connsiteX3" fmla="*/ 18606 w 3845999"/>
                    <a:gd name="connsiteY3" fmla="*/ 4218228 h 4453568"/>
                    <a:gd name="connsiteX4" fmla="*/ 971106 w 3845999"/>
                    <a:gd name="connsiteY4" fmla="*/ 4281728 h 4453568"/>
                    <a:gd name="connsiteX5" fmla="*/ 2495106 w 3845999"/>
                    <a:gd name="connsiteY5" fmla="*/ 2732328 h 4453568"/>
                    <a:gd name="connsiteX6" fmla="*/ 2545906 w 3845999"/>
                    <a:gd name="connsiteY6" fmla="*/ 1017828 h 4453568"/>
                    <a:gd name="connsiteX7" fmla="*/ 3790506 w 3845999"/>
                    <a:gd name="connsiteY7" fmla="*/ 217728 h 4453568"/>
                    <a:gd name="connsiteX8" fmla="*/ 3473006 w 3845999"/>
                    <a:gd name="connsiteY8" fmla="*/ 27228 h 44535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3845999" h="4453568">
                      <a:moveTo>
                        <a:pt x="3473006" y="27228"/>
                      </a:moveTo>
                      <a:cubicBezTo>
                        <a:pt x="3170323" y="107661"/>
                        <a:pt x="2251689" y="283345"/>
                        <a:pt x="1974406" y="700328"/>
                      </a:cubicBezTo>
                      <a:cubicBezTo>
                        <a:pt x="1697123" y="1117311"/>
                        <a:pt x="2135273" y="1942811"/>
                        <a:pt x="1809306" y="2529128"/>
                      </a:cubicBezTo>
                      <a:cubicBezTo>
                        <a:pt x="1483339" y="3115445"/>
                        <a:pt x="158306" y="3926128"/>
                        <a:pt x="18606" y="4218228"/>
                      </a:cubicBezTo>
                      <a:cubicBezTo>
                        <a:pt x="-121094" y="4510328"/>
                        <a:pt x="558356" y="4529378"/>
                        <a:pt x="971106" y="4281728"/>
                      </a:cubicBezTo>
                      <a:cubicBezTo>
                        <a:pt x="1383856" y="4034078"/>
                        <a:pt x="2232639" y="3276311"/>
                        <a:pt x="2495106" y="2732328"/>
                      </a:cubicBezTo>
                      <a:cubicBezTo>
                        <a:pt x="2757573" y="2188345"/>
                        <a:pt x="2330006" y="1436928"/>
                        <a:pt x="2545906" y="1017828"/>
                      </a:cubicBezTo>
                      <a:cubicBezTo>
                        <a:pt x="2761806" y="598728"/>
                        <a:pt x="3642339" y="380711"/>
                        <a:pt x="3790506" y="217728"/>
                      </a:cubicBezTo>
                      <a:cubicBezTo>
                        <a:pt x="3938673" y="54745"/>
                        <a:pt x="3775689" y="-53205"/>
                        <a:pt x="3473006" y="27228"/>
                      </a:cubicBezTo>
                      <a:close/>
                    </a:path>
                  </a:pathLst>
                </a:custGeom>
                <a:solidFill>
                  <a:srgbClr val="F4D964">
                    <a:alpha val="46000"/>
                  </a:srgb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>
                    <a:cs typeface="+mn-ea"/>
                    <a:sym typeface="+mn-lt"/>
                  </a:endParaRPr>
                </a:p>
              </p:txBody>
            </p:sp>
            <p:sp>
              <p:nvSpPr>
                <p:cNvPr id="28" name="任意多边形: 形状 27"/>
                <p:cNvSpPr/>
                <p:nvPr/>
              </p:nvSpPr>
              <p:spPr>
                <a:xfrm>
                  <a:off x="8960294" y="3084272"/>
                  <a:ext cx="3845999" cy="4453568"/>
                </a:xfrm>
                <a:custGeom>
                  <a:avLst/>
                  <a:gdLst>
                    <a:gd name="connsiteX0" fmla="*/ 3473006 w 3845999"/>
                    <a:gd name="connsiteY0" fmla="*/ 27228 h 4453568"/>
                    <a:gd name="connsiteX1" fmla="*/ 1974406 w 3845999"/>
                    <a:gd name="connsiteY1" fmla="*/ 700328 h 4453568"/>
                    <a:gd name="connsiteX2" fmla="*/ 1809306 w 3845999"/>
                    <a:gd name="connsiteY2" fmla="*/ 2529128 h 4453568"/>
                    <a:gd name="connsiteX3" fmla="*/ 18606 w 3845999"/>
                    <a:gd name="connsiteY3" fmla="*/ 4218228 h 4453568"/>
                    <a:gd name="connsiteX4" fmla="*/ 971106 w 3845999"/>
                    <a:gd name="connsiteY4" fmla="*/ 4281728 h 4453568"/>
                    <a:gd name="connsiteX5" fmla="*/ 2495106 w 3845999"/>
                    <a:gd name="connsiteY5" fmla="*/ 2732328 h 4453568"/>
                    <a:gd name="connsiteX6" fmla="*/ 2545906 w 3845999"/>
                    <a:gd name="connsiteY6" fmla="*/ 1017828 h 4453568"/>
                    <a:gd name="connsiteX7" fmla="*/ 3790506 w 3845999"/>
                    <a:gd name="connsiteY7" fmla="*/ 217728 h 4453568"/>
                    <a:gd name="connsiteX8" fmla="*/ 3473006 w 3845999"/>
                    <a:gd name="connsiteY8" fmla="*/ 27228 h 44535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3845999" h="4453568">
                      <a:moveTo>
                        <a:pt x="3473006" y="27228"/>
                      </a:moveTo>
                      <a:cubicBezTo>
                        <a:pt x="3170323" y="107661"/>
                        <a:pt x="2251689" y="283345"/>
                        <a:pt x="1974406" y="700328"/>
                      </a:cubicBezTo>
                      <a:cubicBezTo>
                        <a:pt x="1697123" y="1117311"/>
                        <a:pt x="2135273" y="1942811"/>
                        <a:pt x="1809306" y="2529128"/>
                      </a:cubicBezTo>
                      <a:cubicBezTo>
                        <a:pt x="1483339" y="3115445"/>
                        <a:pt x="158306" y="3926128"/>
                        <a:pt x="18606" y="4218228"/>
                      </a:cubicBezTo>
                      <a:cubicBezTo>
                        <a:pt x="-121094" y="4510328"/>
                        <a:pt x="558356" y="4529378"/>
                        <a:pt x="971106" y="4281728"/>
                      </a:cubicBezTo>
                      <a:cubicBezTo>
                        <a:pt x="1383856" y="4034078"/>
                        <a:pt x="2232639" y="3276311"/>
                        <a:pt x="2495106" y="2732328"/>
                      </a:cubicBezTo>
                      <a:cubicBezTo>
                        <a:pt x="2757573" y="2188345"/>
                        <a:pt x="2330006" y="1436928"/>
                        <a:pt x="2545906" y="1017828"/>
                      </a:cubicBezTo>
                      <a:cubicBezTo>
                        <a:pt x="2761806" y="598728"/>
                        <a:pt x="3642339" y="380711"/>
                        <a:pt x="3790506" y="217728"/>
                      </a:cubicBezTo>
                      <a:cubicBezTo>
                        <a:pt x="3938673" y="54745"/>
                        <a:pt x="3775689" y="-53205"/>
                        <a:pt x="3473006" y="27228"/>
                      </a:cubicBezTo>
                      <a:close/>
                    </a:path>
                  </a:pathLst>
                </a:custGeom>
                <a:solidFill>
                  <a:srgbClr val="446E7E">
                    <a:alpha val="46000"/>
                  </a:srgb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>
                    <a:cs typeface="+mn-ea"/>
                    <a:sym typeface="+mn-lt"/>
                  </a:endParaRPr>
                </a:p>
              </p:txBody>
            </p:sp>
            <p:sp>
              <p:nvSpPr>
                <p:cNvPr id="29" name="任意多边形: 形状 28"/>
                <p:cNvSpPr/>
                <p:nvPr/>
              </p:nvSpPr>
              <p:spPr>
                <a:xfrm>
                  <a:off x="9112694" y="3236672"/>
                  <a:ext cx="3845999" cy="4453568"/>
                </a:xfrm>
                <a:custGeom>
                  <a:avLst/>
                  <a:gdLst>
                    <a:gd name="connsiteX0" fmla="*/ 3473006 w 3845999"/>
                    <a:gd name="connsiteY0" fmla="*/ 27228 h 4453568"/>
                    <a:gd name="connsiteX1" fmla="*/ 1974406 w 3845999"/>
                    <a:gd name="connsiteY1" fmla="*/ 700328 h 4453568"/>
                    <a:gd name="connsiteX2" fmla="*/ 1809306 w 3845999"/>
                    <a:gd name="connsiteY2" fmla="*/ 2529128 h 4453568"/>
                    <a:gd name="connsiteX3" fmla="*/ 18606 w 3845999"/>
                    <a:gd name="connsiteY3" fmla="*/ 4218228 h 4453568"/>
                    <a:gd name="connsiteX4" fmla="*/ 971106 w 3845999"/>
                    <a:gd name="connsiteY4" fmla="*/ 4281728 h 4453568"/>
                    <a:gd name="connsiteX5" fmla="*/ 2495106 w 3845999"/>
                    <a:gd name="connsiteY5" fmla="*/ 2732328 h 4453568"/>
                    <a:gd name="connsiteX6" fmla="*/ 2545906 w 3845999"/>
                    <a:gd name="connsiteY6" fmla="*/ 1017828 h 4453568"/>
                    <a:gd name="connsiteX7" fmla="*/ 3790506 w 3845999"/>
                    <a:gd name="connsiteY7" fmla="*/ 217728 h 4453568"/>
                    <a:gd name="connsiteX8" fmla="*/ 3473006 w 3845999"/>
                    <a:gd name="connsiteY8" fmla="*/ 27228 h 44535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3845999" h="4453568">
                      <a:moveTo>
                        <a:pt x="3473006" y="27228"/>
                      </a:moveTo>
                      <a:cubicBezTo>
                        <a:pt x="3170323" y="107661"/>
                        <a:pt x="2251689" y="283345"/>
                        <a:pt x="1974406" y="700328"/>
                      </a:cubicBezTo>
                      <a:cubicBezTo>
                        <a:pt x="1697123" y="1117311"/>
                        <a:pt x="2135273" y="1942811"/>
                        <a:pt x="1809306" y="2529128"/>
                      </a:cubicBezTo>
                      <a:cubicBezTo>
                        <a:pt x="1483339" y="3115445"/>
                        <a:pt x="158306" y="3926128"/>
                        <a:pt x="18606" y="4218228"/>
                      </a:cubicBezTo>
                      <a:cubicBezTo>
                        <a:pt x="-121094" y="4510328"/>
                        <a:pt x="558356" y="4529378"/>
                        <a:pt x="971106" y="4281728"/>
                      </a:cubicBezTo>
                      <a:cubicBezTo>
                        <a:pt x="1383856" y="4034078"/>
                        <a:pt x="2232639" y="3276311"/>
                        <a:pt x="2495106" y="2732328"/>
                      </a:cubicBezTo>
                      <a:cubicBezTo>
                        <a:pt x="2757573" y="2188345"/>
                        <a:pt x="2330006" y="1436928"/>
                        <a:pt x="2545906" y="1017828"/>
                      </a:cubicBezTo>
                      <a:cubicBezTo>
                        <a:pt x="2761806" y="598728"/>
                        <a:pt x="3642339" y="380711"/>
                        <a:pt x="3790506" y="217728"/>
                      </a:cubicBezTo>
                      <a:cubicBezTo>
                        <a:pt x="3938673" y="54745"/>
                        <a:pt x="3775689" y="-53205"/>
                        <a:pt x="3473006" y="27228"/>
                      </a:cubicBezTo>
                      <a:close/>
                    </a:path>
                  </a:pathLst>
                </a:custGeom>
                <a:solidFill>
                  <a:srgbClr val="D5F4D3">
                    <a:alpha val="46000"/>
                  </a:srgb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>
                    <a:cs typeface="+mn-ea"/>
                    <a:sym typeface="+mn-lt"/>
                  </a:endParaRPr>
                </a:p>
              </p:txBody>
            </p:sp>
            <p:sp>
              <p:nvSpPr>
                <p:cNvPr id="30" name="任意多边形: 形状 29"/>
                <p:cNvSpPr/>
                <p:nvPr/>
              </p:nvSpPr>
              <p:spPr>
                <a:xfrm>
                  <a:off x="9265094" y="3389072"/>
                  <a:ext cx="3845999" cy="4453568"/>
                </a:xfrm>
                <a:custGeom>
                  <a:avLst/>
                  <a:gdLst>
                    <a:gd name="connsiteX0" fmla="*/ 3473006 w 3845999"/>
                    <a:gd name="connsiteY0" fmla="*/ 27228 h 4453568"/>
                    <a:gd name="connsiteX1" fmla="*/ 1974406 w 3845999"/>
                    <a:gd name="connsiteY1" fmla="*/ 700328 h 4453568"/>
                    <a:gd name="connsiteX2" fmla="*/ 1809306 w 3845999"/>
                    <a:gd name="connsiteY2" fmla="*/ 2529128 h 4453568"/>
                    <a:gd name="connsiteX3" fmla="*/ 18606 w 3845999"/>
                    <a:gd name="connsiteY3" fmla="*/ 4218228 h 4453568"/>
                    <a:gd name="connsiteX4" fmla="*/ 971106 w 3845999"/>
                    <a:gd name="connsiteY4" fmla="*/ 4281728 h 4453568"/>
                    <a:gd name="connsiteX5" fmla="*/ 2495106 w 3845999"/>
                    <a:gd name="connsiteY5" fmla="*/ 2732328 h 4453568"/>
                    <a:gd name="connsiteX6" fmla="*/ 2545906 w 3845999"/>
                    <a:gd name="connsiteY6" fmla="*/ 1017828 h 4453568"/>
                    <a:gd name="connsiteX7" fmla="*/ 3790506 w 3845999"/>
                    <a:gd name="connsiteY7" fmla="*/ 217728 h 4453568"/>
                    <a:gd name="connsiteX8" fmla="*/ 3473006 w 3845999"/>
                    <a:gd name="connsiteY8" fmla="*/ 27228 h 44535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3845999" h="4453568">
                      <a:moveTo>
                        <a:pt x="3473006" y="27228"/>
                      </a:moveTo>
                      <a:cubicBezTo>
                        <a:pt x="3170323" y="107661"/>
                        <a:pt x="2251689" y="283345"/>
                        <a:pt x="1974406" y="700328"/>
                      </a:cubicBezTo>
                      <a:cubicBezTo>
                        <a:pt x="1697123" y="1117311"/>
                        <a:pt x="2135273" y="1942811"/>
                        <a:pt x="1809306" y="2529128"/>
                      </a:cubicBezTo>
                      <a:cubicBezTo>
                        <a:pt x="1483339" y="3115445"/>
                        <a:pt x="158306" y="3926128"/>
                        <a:pt x="18606" y="4218228"/>
                      </a:cubicBezTo>
                      <a:cubicBezTo>
                        <a:pt x="-121094" y="4510328"/>
                        <a:pt x="558356" y="4529378"/>
                        <a:pt x="971106" y="4281728"/>
                      </a:cubicBezTo>
                      <a:cubicBezTo>
                        <a:pt x="1383856" y="4034078"/>
                        <a:pt x="2232639" y="3276311"/>
                        <a:pt x="2495106" y="2732328"/>
                      </a:cubicBezTo>
                      <a:cubicBezTo>
                        <a:pt x="2757573" y="2188345"/>
                        <a:pt x="2330006" y="1436928"/>
                        <a:pt x="2545906" y="1017828"/>
                      </a:cubicBezTo>
                      <a:cubicBezTo>
                        <a:pt x="2761806" y="598728"/>
                        <a:pt x="3642339" y="380711"/>
                        <a:pt x="3790506" y="217728"/>
                      </a:cubicBezTo>
                      <a:cubicBezTo>
                        <a:pt x="3938673" y="54745"/>
                        <a:pt x="3775689" y="-53205"/>
                        <a:pt x="3473006" y="27228"/>
                      </a:cubicBezTo>
                      <a:close/>
                    </a:path>
                  </a:pathLst>
                </a:custGeom>
                <a:solidFill>
                  <a:srgbClr val="94D9D4">
                    <a:alpha val="46000"/>
                  </a:srgb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>
                    <a:cs typeface="+mn-ea"/>
                    <a:sym typeface="+mn-lt"/>
                  </a:endParaRPr>
                </a:p>
              </p:txBody>
            </p:sp>
          </p:grpSp>
          <p:sp>
            <p:nvSpPr>
              <p:cNvPr id="15" name="任意多边形: 形状 14"/>
              <p:cNvSpPr/>
              <p:nvPr/>
            </p:nvSpPr>
            <p:spPr>
              <a:xfrm>
                <a:off x="8940800" y="3169253"/>
                <a:ext cx="3845999" cy="4453568"/>
              </a:xfrm>
              <a:custGeom>
                <a:avLst/>
                <a:gdLst>
                  <a:gd name="connsiteX0" fmla="*/ 3473006 w 3845999"/>
                  <a:gd name="connsiteY0" fmla="*/ 27228 h 4453568"/>
                  <a:gd name="connsiteX1" fmla="*/ 1974406 w 3845999"/>
                  <a:gd name="connsiteY1" fmla="*/ 700328 h 4453568"/>
                  <a:gd name="connsiteX2" fmla="*/ 1809306 w 3845999"/>
                  <a:gd name="connsiteY2" fmla="*/ 2529128 h 4453568"/>
                  <a:gd name="connsiteX3" fmla="*/ 18606 w 3845999"/>
                  <a:gd name="connsiteY3" fmla="*/ 4218228 h 4453568"/>
                  <a:gd name="connsiteX4" fmla="*/ 971106 w 3845999"/>
                  <a:gd name="connsiteY4" fmla="*/ 4281728 h 4453568"/>
                  <a:gd name="connsiteX5" fmla="*/ 2495106 w 3845999"/>
                  <a:gd name="connsiteY5" fmla="*/ 2732328 h 4453568"/>
                  <a:gd name="connsiteX6" fmla="*/ 2545906 w 3845999"/>
                  <a:gd name="connsiteY6" fmla="*/ 1017828 h 4453568"/>
                  <a:gd name="connsiteX7" fmla="*/ 3790506 w 3845999"/>
                  <a:gd name="connsiteY7" fmla="*/ 217728 h 4453568"/>
                  <a:gd name="connsiteX8" fmla="*/ 3473006 w 3845999"/>
                  <a:gd name="connsiteY8" fmla="*/ 27228 h 44535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845999" h="4453568">
                    <a:moveTo>
                      <a:pt x="3473006" y="27228"/>
                    </a:moveTo>
                    <a:cubicBezTo>
                      <a:pt x="3170323" y="107661"/>
                      <a:pt x="2251689" y="283345"/>
                      <a:pt x="1974406" y="700328"/>
                    </a:cubicBezTo>
                    <a:cubicBezTo>
                      <a:pt x="1697123" y="1117311"/>
                      <a:pt x="2135273" y="1942811"/>
                      <a:pt x="1809306" y="2529128"/>
                    </a:cubicBezTo>
                    <a:cubicBezTo>
                      <a:pt x="1483339" y="3115445"/>
                      <a:pt x="158306" y="3926128"/>
                      <a:pt x="18606" y="4218228"/>
                    </a:cubicBezTo>
                    <a:cubicBezTo>
                      <a:pt x="-121094" y="4510328"/>
                      <a:pt x="558356" y="4529378"/>
                      <a:pt x="971106" y="4281728"/>
                    </a:cubicBezTo>
                    <a:cubicBezTo>
                      <a:pt x="1383856" y="4034078"/>
                      <a:pt x="2232639" y="3276311"/>
                      <a:pt x="2495106" y="2732328"/>
                    </a:cubicBezTo>
                    <a:cubicBezTo>
                      <a:pt x="2757573" y="2188345"/>
                      <a:pt x="2330006" y="1436928"/>
                      <a:pt x="2545906" y="1017828"/>
                    </a:cubicBezTo>
                    <a:cubicBezTo>
                      <a:pt x="2761806" y="598728"/>
                      <a:pt x="3642339" y="380711"/>
                      <a:pt x="3790506" y="217728"/>
                    </a:cubicBezTo>
                    <a:cubicBezTo>
                      <a:pt x="3938673" y="54745"/>
                      <a:pt x="3775689" y="-53205"/>
                      <a:pt x="3473006" y="27228"/>
                    </a:cubicBezTo>
                    <a:close/>
                  </a:path>
                </a:pathLst>
              </a:custGeom>
              <a:solidFill>
                <a:srgbClr val="D5F4D3">
                  <a:alpha val="46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>
                  <a:cs typeface="+mn-ea"/>
                  <a:sym typeface="+mn-lt"/>
                </a:endParaRPr>
              </a:p>
            </p:txBody>
          </p:sp>
          <p:grpSp>
            <p:nvGrpSpPr>
              <p:cNvPr id="26" name="组合 25"/>
              <p:cNvGrpSpPr/>
              <p:nvPr/>
            </p:nvGrpSpPr>
            <p:grpSpPr>
              <a:xfrm>
                <a:off x="9531794" y="3425974"/>
                <a:ext cx="4303199" cy="4910768"/>
                <a:chOff x="9531794" y="3425974"/>
                <a:chExt cx="4303199" cy="4910768"/>
              </a:xfrm>
            </p:grpSpPr>
            <p:sp>
              <p:nvSpPr>
                <p:cNvPr id="22" name="任意多边形: 形状 21"/>
                <p:cNvSpPr/>
                <p:nvPr/>
              </p:nvSpPr>
              <p:spPr>
                <a:xfrm>
                  <a:off x="9531794" y="3425974"/>
                  <a:ext cx="3845999" cy="4453568"/>
                </a:xfrm>
                <a:custGeom>
                  <a:avLst/>
                  <a:gdLst>
                    <a:gd name="connsiteX0" fmla="*/ 3473006 w 3845999"/>
                    <a:gd name="connsiteY0" fmla="*/ 27228 h 4453568"/>
                    <a:gd name="connsiteX1" fmla="*/ 1974406 w 3845999"/>
                    <a:gd name="connsiteY1" fmla="*/ 700328 h 4453568"/>
                    <a:gd name="connsiteX2" fmla="*/ 1809306 w 3845999"/>
                    <a:gd name="connsiteY2" fmla="*/ 2529128 h 4453568"/>
                    <a:gd name="connsiteX3" fmla="*/ 18606 w 3845999"/>
                    <a:gd name="connsiteY3" fmla="*/ 4218228 h 4453568"/>
                    <a:gd name="connsiteX4" fmla="*/ 971106 w 3845999"/>
                    <a:gd name="connsiteY4" fmla="*/ 4281728 h 4453568"/>
                    <a:gd name="connsiteX5" fmla="*/ 2495106 w 3845999"/>
                    <a:gd name="connsiteY5" fmla="*/ 2732328 h 4453568"/>
                    <a:gd name="connsiteX6" fmla="*/ 2545906 w 3845999"/>
                    <a:gd name="connsiteY6" fmla="*/ 1017828 h 4453568"/>
                    <a:gd name="connsiteX7" fmla="*/ 3790506 w 3845999"/>
                    <a:gd name="connsiteY7" fmla="*/ 217728 h 4453568"/>
                    <a:gd name="connsiteX8" fmla="*/ 3473006 w 3845999"/>
                    <a:gd name="connsiteY8" fmla="*/ 27228 h 44535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3845999" h="4453568">
                      <a:moveTo>
                        <a:pt x="3473006" y="27228"/>
                      </a:moveTo>
                      <a:cubicBezTo>
                        <a:pt x="3170323" y="107661"/>
                        <a:pt x="2251689" y="283345"/>
                        <a:pt x="1974406" y="700328"/>
                      </a:cubicBezTo>
                      <a:cubicBezTo>
                        <a:pt x="1697123" y="1117311"/>
                        <a:pt x="2135273" y="1942811"/>
                        <a:pt x="1809306" y="2529128"/>
                      </a:cubicBezTo>
                      <a:cubicBezTo>
                        <a:pt x="1483339" y="3115445"/>
                        <a:pt x="158306" y="3926128"/>
                        <a:pt x="18606" y="4218228"/>
                      </a:cubicBezTo>
                      <a:cubicBezTo>
                        <a:pt x="-121094" y="4510328"/>
                        <a:pt x="558356" y="4529378"/>
                        <a:pt x="971106" y="4281728"/>
                      </a:cubicBezTo>
                      <a:cubicBezTo>
                        <a:pt x="1383856" y="4034078"/>
                        <a:pt x="2232639" y="3276311"/>
                        <a:pt x="2495106" y="2732328"/>
                      </a:cubicBezTo>
                      <a:cubicBezTo>
                        <a:pt x="2757573" y="2188345"/>
                        <a:pt x="2330006" y="1436928"/>
                        <a:pt x="2545906" y="1017828"/>
                      </a:cubicBezTo>
                      <a:cubicBezTo>
                        <a:pt x="2761806" y="598728"/>
                        <a:pt x="3642339" y="380711"/>
                        <a:pt x="3790506" y="217728"/>
                      </a:cubicBezTo>
                      <a:cubicBezTo>
                        <a:pt x="3938673" y="54745"/>
                        <a:pt x="3775689" y="-53205"/>
                        <a:pt x="3473006" y="27228"/>
                      </a:cubicBezTo>
                      <a:close/>
                    </a:path>
                  </a:pathLst>
                </a:custGeom>
                <a:solidFill>
                  <a:srgbClr val="F4D964">
                    <a:alpha val="46000"/>
                  </a:srgb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>
                    <a:cs typeface="+mn-ea"/>
                    <a:sym typeface="+mn-lt"/>
                  </a:endParaRPr>
                </a:p>
              </p:txBody>
            </p:sp>
            <p:sp>
              <p:nvSpPr>
                <p:cNvPr id="23" name="任意多边形: 形状 22"/>
                <p:cNvSpPr/>
                <p:nvPr/>
              </p:nvSpPr>
              <p:spPr>
                <a:xfrm>
                  <a:off x="9684194" y="3578374"/>
                  <a:ext cx="3845999" cy="4453568"/>
                </a:xfrm>
                <a:custGeom>
                  <a:avLst/>
                  <a:gdLst>
                    <a:gd name="connsiteX0" fmla="*/ 3473006 w 3845999"/>
                    <a:gd name="connsiteY0" fmla="*/ 27228 h 4453568"/>
                    <a:gd name="connsiteX1" fmla="*/ 1974406 w 3845999"/>
                    <a:gd name="connsiteY1" fmla="*/ 700328 h 4453568"/>
                    <a:gd name="connsiteX2" fmla="*/ 1809306 w 3845999"/>
                    <a:gd name="connsiteY2" fmla="*/ 2529128 h 4453568"/>
                    <a:gd name="connsiteX3" fmla="*/ 18606 w 3845999"/>
                    <a:gd name="connsiteY3" fmla="*/ 4218228 h 4453568"/>
                    <a:gd name="connsiteX4" fmla="*/ 971106 w 3845999"/>
                    <a:gd name="connsiteY4" fmla="*/ 4281728 h 4453568"/>
                    <a:gd name="connsiteX5" fmla="*/ 2495106 w 3845999"/>
                    <a:gd name="connsiteY5" fmla="*/ 2732328 h 4453568"/>
                    <a:gd name="connsiteX6" fmla="*/ 2545906 w 3845999"/>
                    <a:gd name="connsiteY6" fmla="*/ 1017828 h 4453568"/>
                    <a:gd name="connsiteX7" fmla="*/ 3790506 w 3845999"/>
                    <a:gd name="connsiteY7" fmla="*/ 217728 h 4453568"/>
                    <a:gd name="connsiteX8" fmla="*/ 3473006 w 3845999"/>
                    <a:gd name="connsiteY8" fmla="*/ 27228 h 44535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3845999" h="4453568">
                      <a:moveTo>
                        <a:pt x="3473006" y="27228"/>
                      </a:moveTo>
                      <a:cubicBezTo>
                        <a:pt x="3170323" y="107661"/>
                        <a:pt x="2251689" y="283345"/>
                        <a:pt x="1974406" y="700328"/>
                      </a:cubicBezTo>
                      <a:cubicBezTo>
                        <a:pt x="1697123" y="1117311"/>
                        <a:pt x="2135273" y="1942811"/>
                        <a:pt x="1809306" y="2529128"/>
                      </a:cubicBezTo>
                      <a:cubicBezTo>
                        <a:pt x="1483339" y="3115445"/>
                        <a:pt x="158306" y="3926128"/>
                        <a:pt x="18606" y="4218228"/>
                      </a:cubicBezTo>
                      <a:cubicBezTo>
                        <a:pt x="-121094" y="4510328"/>
                        <a:pt x="558356" y="4529378"/>
                        <a:pt x="971106" y="4281728"/>
                      </a:cubicBezTo>
                      <a:cubicBezTo>
                        <a:pt x="1383856" y="4034078"/>
                        <a:pt x="2232639" y="3276311"/>
                        <a:pt x="2495106" y="2732328"/>
                      </a:cubicBezTo>
                      <a:cubicBezTo>
                        <a:pt x="2757573" y="2188345"/>
                        <a:pt x="2330006" y="1436928"/>
                        <a:pt x="2545906" y="1017828"/>
                      </a:cubicBezTo>
                      <a:cubicBezTo>
                        <a:pt x="2761806" y="598728"/>
                        <a:pt x="3642339" y="380711"/>
                        <a:pt x="3790506" y="217728"/>
                      </a:cubicBezTo>
                      <a:cubicBezTo>
                        <a:pt x="3938673" y="54745"/>
                        <a:pt x="3775689" y="-53205"/>
                        <a:pt x="3473006" y="27228"/>
                      </a:cubicBezTo>
                      <a:close/>
                    </a:path>
                  </a:pathLst>
                </a:custGeom>
                <a:solidFill>
                  <a:srgbClr val="446E7E">
                    <a:alpha val="46000"/>
                  </a:srgb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>
                    <a:cs typeface="+mn-ea"/>
                    <a:sym typeface="+mn-lt"/>
                  </a:endParaRPr>
                </a:p>
              </p:txBody>
            </p:sp>
            <p:sp>
              <p:nvSpPr>
                <p:cNvPr id="24" name="任意多边形: 形状 23"/>
                <p:cNvSpPr/>
                <p:nvPr/>
              </p:nvSpPr>
              <p:spPr>
                <a:xfrm>
                  <a:off x="9836594" y="3730774"/>
                  <a:ext cx="3845999" cy="4453568"/>
                </a:xfrm>
                <a:custGeom>
                  <a:avLst/>
                  <a:gdLst>
                    <a:gd name="connsiteX0" fmla="*/ 3473006 w 3845999"/>
                    <a:gd name="connsiteY0" fmla="*/ 27228 h 4453568"/>
                    <a:gd name="connsiteX1" fmla="*/ 1974406 w 3845999"/>
                    <a:gd name="connsiteY1" fmla="*/ 700328 h 4453568"/>
                    <a:gd name="connsiteX2" fmla="*/ 1809306 w 3845999"/>
                    <a:gd name="connsiteY2" fmla="*/ 2529128 h 4453568"/>
                    <a:gd name="connsiteX3" fmla="*/ 18606 w 3845999"/>
                    <a:gd name="connsiteY3" fmla="*/ 4218228 h 4453568"/>
                    <a:gd name="connsiteX4" fmla="*/ 971106 w 3845999"/>
                    <a:gd name="connsiteY4" fmla="*/ 4281728 h 4453568"/>
                    <a:gd name="connsiteX5" fmla="*/ 2495106 w 3845999"/>
                    <a:gd name="connsiteY5" fmla="*/ 2732328 h 4453568"/>
                    <a:gd name="connsiteX6" fmla="*/ 2545906 w 3845999"/>
                    <a:gd name="connsiteY6" fmla="*/ 1017828 h 4453568"/>
                    <a:gd name="connsiteX7" fmla="*/ 3790506 w 3845999"/>
                    <a:gd name="connsiteY7" fmla="*/ 217728 h 4453568"/>
                    <a:gd name="connsiteX8" fmla="*/ 3473006 w 3845999"/>
                    <a:gd name="connsiteY8" fmla="*/ 27228 h 44535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3845999" h="4453568">
                      <a:moveTo>
                        <a:pt x="3473006" y="27228"/>
                      </a:moveTo>
                      <a:cubicBezTo>
                        <a:pt x="3170323" y="107661"/>
                        <a:pt x="2251689" y="283345"/>
                        <a:pt x="1974406" y="700328"/>
                      </a:cubicBezTo>
                      <a:cubicBezTo>
                        <a:pt x="1697123" y="1117311"/>
                        <a:pt x="2135273" y="1942811"/>
                        <a:pt x="1809306" y="2529128"/>
                      </a:cubicBezTo>
                      <a:cubicBezTo>
                        <a:pt x="1483339" y="3115445"/>
                        <a:pt x="158306" y="3926128"/>
                        <a:pt x="18606" y="4218228"/>
                      </a:cubicBezTo>
                      <a:cubicBezTo>
                        <a:pt x="-121094" y="4510328"/>
                        <a:pt x="558356" y="4529378"/>
                        <a:pt x="971106" y="4281728"/>
                      </a:cubicBezTo>
                      <a:cubicBezTo>
                        <a:pt x="1383856" y="4034078"/>
                        <a:pt x="2232639" y="3276311"/>
                        <a:pt x="2495106" y="2732328"/>
                      </a:cubicBezTo>
                      <a:cubicBezTo>
                        <a:pt x="2757573" y="2188345"/>
                        <a:pt x="2330006" y="1436928"/>
                        <a:pt x="2545906" y="1017828"/>
                      </a:cubicBezTo>
                      <a:cubicBezTo>
                        <a:pt x="2761806" y="598728"/>
                        <a:pt x="3642339" y="380711"/>
                        <a:pt x="3790506" y="217728"/>
                      </a:cubicBezTo>
                      <a:cubicBezTo>
                        <a:pt x="3938673" y="54745"/>
                        <a:pt x="3775689" y="-53205"/>
                        <a:pt x="3473006" y="27228"/>
                      </a:cubicBezTo>
                      <a:close/>
                    </a:path>
                  </a:pathLst>
                </a:custGeom>
                <a:solidFill>
                  <a:srgbClr val="D5F4D3">
                    <a:alpha val="46000"/>
                  </a:srgb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>
                    <a:cs typeface="+mn-ea"/>
                    <a:sym typeface="+mn-lt"/>
                  </a:endParaRPr>
                </a:p>
              </p:txBody>
            </p:sp>
            <p:sp>
              <p:nvSpPr>
                <p:cNvPr id="25" name="任意多边形: 形状 24"/>
                <p:cNvSpPr/>
                <p:nvPr/>
              </p:nvSpPr>
              <p:spPr>
                <a:xfrm>
                  <a:off x="9988994" y="3883174"/>
                  <a:ext cx="3845999" cy="4453568"/>
                </a:xfrm>
                <a:custGeom>
                  <a:avLst/>
                  <a:gdLst>
                    <a:gd name="connsiteX0" fmla="*/ 3473006 w 3845999"/>
                    <a:gd name="connsiteY0" fmla="*/ 27228 h 4453568"/>
                    <a:gd name="connsiteX1" fmla="*/ 1974406 w 3845999"/>
                    <a:gd name="connsiteY1" fmla="*/ 700328 h 4453568"/>
                    <a:gd name="connsiteX2" fmla="*/ 1809306 w 3845999"/>
                    <a:gd name="connsiteY2" fmla="*/ 2529128 h 4453568"/>
                    <a:gd name="connsiteX3" fmla="*/ 18606 w 3845999"/>
                    <a:gd name="connsiteY3" fmla="*/ 4218228 h 4453568"/>
                    <a:gd name="connsiteX4" fmla="*/ 971106 w 3845999"/>
                    <a:gd name="connsiteY4" fmla="*/ 4281728 h 4453568"/>
                    <a:gd name="connsiteX5" fmla="*/ 2495106 w 3845999"/>
                    <a:gd name="connsiteY5" fmla="*/ 2732328 h 4453568"/>
                    <a:gd name="connsiteX6" fmla="*/ 2545906 w 3845999"/>
                    <a:gd name="connsiteY6" fmla="*/ 1017828 h 4453568"/>
                    <a:gd name="connsiteX7" fmla="*/ 3790506 w 3845999"/>
                    <a:gd name="connsiteY7" fmla="*/ 217728 h 4453568"/>
                    <a:gd name="connsiteX8" fmla="*/ 3473006 w 3845999"/>
                    <a:gd name="connsiteY8" fmla="*/ 27228 h 445356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3845999" h="4453568">
                      <a:moveTo>
                        <a:pt x="3473006" y="27228"/>
                      </a:moveTo>
                      <a:cubicBezTo>
                        <a:pt x="3170323" y="107661"/>
                        <a:pt x="2251689" y="283345"/>
                        <a:pt x="1974406" y="700328"/>
                      </a:cubicBezTo>
                      <a:cubicBezTo>
                        <a:pt x="1697123" y="1117311"/>
                        <a:pt x="2135273" y="1942811"/>
                        <a:pt x="1809306" y="2529128"/>
                      </a:cubicBezTo>
                      <a:cubicBezTo>
                        <a:pt x="1483339" y="3115445"/>
                        <a:pt x="158306" y="3926128"/>
                        <a:pt x="18606" y="4218228"/>
                      </a:cubicBezTo>
                      <a:cubicBezTo>
                        <a:pt x="-121094" y="4510328"/>
                        <a:pt x="558356" y="4529378"/>
                        <a:pt x="971106" y="4281728"/>
                      </a:cubicBezTo>
                      <a:cubicBezTo>
                        <a:pt x="1383856" y="4034078"/>
                        <a:pt x="2232639" y="3276311"/>
                        <a:pt x="2495106" y="2732328"/>
                      </a:cubicBezTo>
                      <a:cubicBezTo>
                        <a:pt x="2757573" y="2188345"/>
                        <a:pt x="2330006" y="1436928"/>
                        <a:pt x="2545906" y="1017828"/>
                      </a:cubicBezTo>
                      <a:cubicBezTo>
                        <a:pt x="2761806" y="598728"/>
                        <a:pt x="3642339" y="380711"/>
                        <a:pt x="3790506" y="217728"/>
                      </a:cubicBezTo>
                      <a:cubicBezTo>
                        <a:pt x="3938673" y="54745"/>
                        <a:pt x="3775689" y="-53205"/>
                        <a:pt x="3473006" y="27228"/>
                      </a:cubicBezTo>
                      <a:close/>
                    </a:path>
                  </a:pathLst>
                </a:custGeom>
                <a:solidFill>
                  <a:srgbClr val="94D9D4">
                    <a:alpha val="46000"/>
                  </a:srgb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>
                    <a:cs typeface="+mn-ea"/>
                    <a:sym typeface="+mn-lt"/>
                  </a:endParaRPr>
                </a:p>
              </p:txBody>
            </p:sp>
          </p:grpSp>
        </p:grpSp>
      </p:grpSp>
      <p:grpSp>
        <p:nvGrpSpPr>
          <p:cNvPr id="5" name="组合 4"/>
          <p:cNvGrpSpPr/>
          <p:nvPr/>
        </p:nvGrpSpPr>
        <p:grpSpPr>
          <a:xfrm>
            <a:off x="6577966" y="172749"/>
            <a:ext cx="5471795" cy="646401"/>
            <a:chOff x="3684094" y="744496"/>
            <a:chExt cx="5044268" cy="873003"/>
          </a:xfrm>
        </p:grpSpPr>
        <p:sp>
          <p:nvSpPr>
            <p:cNvPr id="14" name="星形: 七角 2"/>
            <p:cNvSpPr/>
            <p:nvPr/>
          </p:nvSpPr>
          <p:spPr>
            <a:xfrm>
              <a:off x="4411836" y="744496"/>
              <a:ext cx="583211" cy="873003"/>
            </a:xfrm>
            <a:prstGeom prst="star7">
              <a:avLst/>
            </a:prstGeom>
            <a:solidFill>
              <a:srgbClr val="446E7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8" name="文本框 7"/>
            <p:cNvSpPr txBox="1"/>
            <p:nvPr/>
          </p:nvSpPr>
          <p:spPr>
            <a:xfrm>
              <a:off x="3684094" y="787338"/>
              <a:ext cx="5044268" cy="7881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>
                <a:buClrTx/>
                <a:buSzTx/>
                <a:buFontTx/>
              </a:pPr>
              <a:r>
                <a:rPr lang="en-US" altLang="zh-CN" sz="2400" dirty="0">
                  <a:solidFill>
                    <a:schemeClr val="bg1"/>
                  </a:solidFill>
                  <a:cs typeface="+mn-ea"/>
                  <a:sym typeface="+mn-lt"/>
                </a:rPr>
                <a:t>05</a:t>
              </a:r>
              <a:r>
                <a:rPr lang="en-US" altLang="zh-CN" sz="3200" dirty="0">
                  <a:cs typeface="+mn-ea"/>
                  <a:sym typeface="+mn-lt"/>
                </a:rPr>
                <a:t>  </a:t>
              </a:r>
              <a:r>
                <a:rPr lang="en-US" altLang="zh-CN" sz="2400" dirty="0">
                  <a:latin typeface="Times New Roman" panose="02020603050405020304" charset="0"/>
                  <a:ea typeface="方正正黑简体" panose="02000000000000000000" pitchFamily="2" charset="-122"/>
                  <a:cs typeface="Times New Roman" panose="02020603050405020304" charset="0"/>
                  <a:sym typeface="+mn-lt"/>
                </a:rPr>
                <a:t>Conclusion &amp; Reference</a:t>
              </a:r>
              <a:endParaRPr lang="en-US" altLang="zh-CN" sz="2400" dirty="0">
                <a:latin typeface="Times New Roman" panose="02020603050405020304" charset="0"/>
                <a:cs typeface="Times New Roman" panose="02020603050405020304" charset="0"/>
                <a:sym typeface="+mn-lt"/>
              </a:endParaRPr>
            </a:p>
          </p:txBody>
        </p:sp>
      </p:grpSp>
      <p:sp>
        <p:nvSpPr>
          <p:cNvPr id="9" name="文本框 8"/>
          <p:cNvSpPr txBox="1"/>
          <p:nvPr/>
        </p:nvSpPr>
        <p:spPr>
          <a:xfrm>
            <a:off x="911497" y="1473202"/>
            <a:ext cx="2014141" cy="55308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25000"/>
              </a:lnSpc>
            </a:pPr>
            <a:r>
              <a:rPr lang="en-US" altLang="zh-CN" sz="2400" dirty="0">
                <a:cs typeface="+mn-ea"/>
                <a:sym typeface="+mn-lt"/>
              </a:rPr>
              <a:t>Conclusion</a:t>
            </a:r>
            <a:endParaRPr lang="en-US" altLang="zh-CN" sz="2400" dirty="0">
              <a:cs typeface="+mn-ea"/>
              <a:sym typeface="+mn-lt"/>
            </a:endParaRPr>
          </a:p>
        </p:txBody>
      </p:sp>
      <p:cxnSp>
        <p:nvCxnSpPr>
          <p:cNvPr id="10" name="直接连接符 9"/>
          <p:cNvCxnSpPr/>
          <p:nvPr/>
        </p:nvCxnSpPr>
        <p:spPr>
          <a:xfrm>
            <a:off x="850265" y="4750753"/>
            <a:ext cx="2403475" cy="0"/>
          </a:xfrm>
          <a:prstGeom prst="line">
            <a:avLst/>
          </a:prstGeom>
          <a:ln w="76200">
            <a:solidFill>
              <a:srgbClr val="446E7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文本框 1"/>
          <p:cNvSpPr txBox="1"/>
          <p:nvPr/>
        </p:nvSpPr>
        <p:spPr>
          <a:xfrm>
            <a:off x="705485" y="2144395"/>
            <a:ext cx="9140190" cy="1938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fontAlgn="auto">
              <a:lnSpc>
                <a:spcPct val="150000"/>
              </a:lnSpc>
            </a:pPr>
            <a:r>
              <a:rPr lang="en-US" altLang="zh-CN" sz="2000">
                <a:solidFill>
                  <a:schemeClr val="accent6">
                    <a:lumMod val="75000"/>
                  </a:schemeClr>
                </a:solidFill>
                <a:latin typeface="Comic Sans MS" panose="030F0702030302020204" charset="0"/>
                <a:cs typeface="Comic Sans MS" panose="030F0702030302020204" charset="0"/>
              </a:rPr>
              <a:t>Though there are many differences between Chinese and Western humor, they share a same target-to amuse other and create a friendly atmosphere. Only having a good command of it can we talk to westerners in a proper way and do well in cross-cultural communication.</a:t>
            </a:r>
            <a:endParaRPr lang="en-US" altLang="zh-CN" sz="2000">
              <a:solidFill>
                <a:schemeClr val="accent6">
                  <a:lumMod val="75000"/>
                </a:schemeClr>
              </a:solidFill>
              <a:latin typeface="Comic Sans MS" panose="030F0702030302020204" charset="0"/>
              <a:cs typeface="Comic Sans MS" panose="030F0702030302020204" charset="0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705485" y="4752340"/>
            <a:ext cx="9527540" cy="17532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fontAlgn="auto">
              <a:lnSpc>
                <a:spcPct val="150000"/>
              </a:lnSpc>
            </a:pPr>
            <a:r>
              <a:rPr lang="zh-CN" altLang="en-US"/>
              <a:t>[1]Sha Zhu. A Contrastive Analysis of Chinese Humor and English Humor in Intercultural Communication[J]. Theory and Practice in Language Studies,2019,9(12).</a:t>
            </a:r>
            <a:endParaRPr lang="zh-CN" altLang="en-US"/>
          </a:p>
          <a:p>
            <a:pPr fontAlgn="auto">
              <a:lnSpc>
                <a:spcPct val="150000"/>
              </a:lnSpc>
            </a:pPr>
            <a:r>
              <a:rPr lang="zh-CN" altLang="en-US"/>
              <a:t>[2]姚凤华.中英言语幽默对比分析[J].长沙民政职业技术学院学报,2014,21(02):142-144.</a:t>
            </a:r>
            <a:endParaRPr lang="zh-CN" altLang="en-US"/>
          </a:p>
          <a:p>
            <a:pPr fontAlgn="auto">
              <a:lnSpc>
                <a:spcPct val="150000"/>
              </a:lnSpc>
            </a:pPr>
            <a:r>
              <a:rPr lang="zh-CN" altLang="en-US"/>
              <a:t>[3]钱静. 跨文化交际中英汉言语幽默对比研究[D].成都理工大学,2014.</a:t>
            </a:r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任意多边形: 形状 18"/>
          <p:cNvSpPr/>
          <p:nvPr/>
        </p:nvSpPr>
        <p:spPr>
          <a:xfrm>
            <a:off x="5615217" y="-126999"/>
            <a:ext cx="3465283" cy="2781300"/>
          </a:xfrm>
          <a:custGeom>
            <a:avLst/>
            <a:gdLst>
              <a:gd name="connsiteX0" fmla="*/ 3251200 w 3251200"/>
              <a:gd name="connsiteY0" fmla="*/ 63500 h 2654300"/>
              <a:gd name="connsiteX1" fmla="*/ 0 w 3251200"/>
              <a:gd name="connsiteY1" fmla="*/ 2654300 h 2654300"/>
              <a:gd name="connsiteX2" fmla="*/ 647700 w 3251200"/>
              <a:gd name="connsiteY2" fmla="*/ 0 h 2654300"/>
              <a:gd name="connsiteX3" fmla="*/ 3251200 w 3251200"/>
              <a:gd name="connsiteY3" fmla="*/ 63500 h 2654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51200" h="2654300">
                <a:moveTo>
                  <a:pt x="3251200" y="63500"/>
                </a:moveTo>
                <a:lnTo>
                  <a:pt x="0" y="2654300"/>
                </a:lnTo>
                <a:lnTo>
                  <a:pt x="647700" y="0"/>
                </a:lnTo>
                <a:lnTo>
                  <a:pt x="3251200" y="63500"/>
                </a:lnTo>
                <a:close/>
              </a:path>
            </a:pathLst>
          </a:custGeom>
          <a:solidFill>
            <a:srgbClr val="446E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8" name="任意多边形: 形状 7"/>
          <p:cNvSpPr/>
          <p:nvPr/>
        </p:nvSpPr>
        <p:spPr>
          <a:xfrm rot="16200000">
            <a:off x="9248322" y="-289377"/>
            <a:ext cx="2654300" cy="3233057"/>
          </a:xfrm>
          <a:custGeom>
            <a:avLst/>
            <a:gdLst>
              <a:gd name="connsiteX0" fmla="*/ 2634343 w 2654300"/>
              <a:gd name="connsiteY0" fmla="*/ 0 h 3233057"/>
              <a:gd name="connsiteX1" fmla="*/ 2654300 w 2654300"/>
              <a:gd name="connsiteY1" fmla="*/ 24493 h 3233057"/>
              <a:gd name="connsiteX2" fmla="*/ 2654300 w 2654300"/>
              <a:gd name="connsiteY2" fmla="*/ 3233057 h 3233057"/>
              <a:gd name="connsiteX3" fmla="*/ 0 w 2654300"/>
              <a:gd name="connsiteY3" fmla="*/ 3233057 h 32330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54300" h="3233057">
                <a:moveTo>
                  <a:pt x="2634343" y="0"/>
                </a:moveTo>
                <a:lnTo>
                  <a:pt x="2654300" y="24493"/>
                </a:lnTo>
                <a:lnTo>
                  <a:pt x="2654300" y="3233057"/>
                </a:lnTo>
                <a:lnTo>
                  <a:pt x="0" y="3233057"/>
                </a:lnTo>
                <a:close/>
              </a:path>
            </a:pathLst>
          </a:custGeom>
          <a:pattFill prst="narVert">
            <a:fgClr>
              <a:srgbClr val="7BA9B5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10" name="任意多边形: 形状 9"/>
          <p:cNvSpPr/>
          <p:nvPr/>
        </p:nvSpPr>
        <p:spPr>
          <a:xfrm>
            <a:off x="8958943" y="0"/>
            <a:ext cx="3263900" cy="5664200"/>
          </a:xfrm>
          <a:custGeom>
            <a:avLst/>
            <a:gdLst>
              <a:gd name="connsiteX0" fmla="*/ 0 w 3263900"/>
              <a:gd name="connsiteY0" fmla="*/ 0 h 5664200"/>
              <a:gd name="connsiteX1" fmla="*/ 1689100 w 3263900"/>
              <a:gd name="connsiteY1" fmla="*/ 5664200 h 5664200"/>
              <a:gd name="connsiteX2" fmla="*/ 3263900 w 3263900"/>
              <a:gd name="connsiteY2" fmla="*/ 2616200 h 5664200"/>
              <a:gd name="connsiteX3" fmla="*/ 0 w 3263900"/>
              <a:gd name="connsiteY3" fmla="*/ 0 h 5664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63900" h="5664200">
                <a:moveTo>
                  <a:pt x="0" y="0"/>
                </a:moveTo>
                <a:lnTo>
                  <a:pt x="1689100" y="5664200"/>
                </a:lnTo>
                <a:lnTo>
                  <a:pt x="3263900" y="2616200"/>
                </a:lnTo>
                <a:lnTo>
                  <a:pt x="0" y="0"/>
                </a:lnTo>
                <a:close/>
              </a:path>
            </a:pathLst>
          </a:custGeom>
          <a:solidFill>
            <a:srgbClr val="D5F4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11" name="任意多边形: 形状 10"/>
          <p:cNvSpPr/>
          <p:nvPr/>
        </p:nvSpPr>
        <p:spPr>
          <a:xfrm flipH="1">
            <a:off x="5664202" y="0"/>
            <a:ext cx="3263900" cy="5664200"/>
          </a:xfrm>
          <a:custGeom>
            <a:avLst/>
            <a:gdLst>
              <a:gd name="connsiteX0" fmla="*/ 0 w 3263900"/>
              <a:gd name="connsiteY0" fmla="*/ 0 h 5664200"/>
              <a:gd name="connsiteX1" fmla="*/ 1689100 w 3263900"/>
              <a:gd name="connsiteY1" fmla="*/ 5664200 h 5664200"/>
              <a:gd name="connsiteX2" fmla="*/ 3263900 w 3263900"/>
              <a:gd name="connsiteY2" fmla="*/ 2616200 h 5664200"/>
              <a:gd name="connsiteX3" fmla="*/ 0 w 3263900"/>
              <a:gd name="connsiteY3" fmla="*/ 0 h 5664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63900" h="5664200">
                <a:moveTo>
                  <a:pt x="0" y="0"/>
                </a:moveTo>
                <a:lnTo>
                  <a:pt x="1689100" y="5664200"/>
                </a:lnTo>
                <a:lnTo>
                  <a:pt x="3263900" y="2616200"/>
                </a:lnTo>
                <a:lnTo>
                  <a:pt x="0" y="0"/>
                </a:lnTo>
                <a:close/>
              </a:path>
            </a:pathLst>
          </a:custGeom>
          <a:pattFill prst="pct90">
            <a:fgClr>
              <a:srgbClr val="94D9D4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10800000">
            <a:off x="-12699" y="0"/>
            <a:ext cx="1638300" cy="1333500"/>
          </a:xfrm>
          <a:custGeom>
            <a:avLst/>
            <a:gdLst>
              <a:gd name="connsiteX0" fmla="*/ 2634343 w 2654300"/>
              <a:gd name="connsiteY0" fmla="*/ 0 h 3233057"/>
              <a:gd name="connsiteX1" fmla="*/ 2654300 w 2654300"/>
              <a:gd name="connsiteY1" fmla="*/ 24493 h 3233057"/>
              <a:gd name="connsiteX2" fmla="*/ 2654300 w 2654300"/>
              <a:gd name="connsiteY2" fmla="*/ 3233057 h 3233057"/>
              <a:gd name="connsiteX3" fmla="*/ 0 w 2654300"/>
              <a:gd name="connsiteY3" fmla="*/ 3233057 h 32330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54300" h="3233057">
                <a:moveTo>
                  <a:pt x="2634343" y="0"/>
                </a:moveTo>
                <a:lnTo>
                  <a:pt x="2654300" y="24493"/>
                </a:lnTo>
                <a:lnTo>
                  <a:pt x="2654300" y="3233057"/>
                </a:lnTo>
                <a:lnTo>
                  <a:pt x="0" y="3233057"/>
                </a:lnTo>
                <a:close/>
              </a:path>
            </a:pathLst>
          </a:custGeom>
          <a:solidFill>
            <a:srgbClr val="446E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4409408" flipH="1">
            <a:off x="1076111" y="3283764"/>
            <a:ext cx="3263900" cy="5664200"/>
          </a:xfrm>
          <a:custGeom>
            <a:avLst/>
            <a:gdLst>
              <a:gd name="connsiteX0" fmla="*/ 0 w 3263900"/>
              <a:gd name="connsiteY0" fmla="*/ 0 h 5664200"/>
              <a:gd name="connsiteX1" fmla="*/ 1689100 w 3263900"/>
              <a:gd name="connsiteY1" fmla="*/ 5664200 h 5664200"/>
              <a:gd name="connsiteX2" fmla="*/ 3263900 w 3263900"/>
              <a:gd name="connsiteY2" fmla="*/ 2616200 h 5664200"/>
              <a:gd name="connsiteX3" fmla="*/ 0 w 3263900"/>
              <a:gd name="connsiteY3" fmla="*/ 0 h 5664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63900" h="5664200">
                <a:moveTo>
                  <a:pt x="0" y="0"/>
                </a:moveTo>
                <a:lnTo>
                  <a:pt x="1689100" y="5664200"/>
                </a:lnTo>
                <a:lnTo>
                  <a:pt x="3263900" y="2616200"/>
                </a:lnTo>
                <a:lnTo>
                  <a:pt x="0" y="0"/>
                </a:lnTo>
                <a:close/>
              </a:path>
            </a:pathLst>
          </a:custGeom>
          <a:pattFill prst="lgConfetti">
            <a:fgClr>
              <a:srgbClr val="7BAAB4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14" name="任意多边形: 形状 13"/>
          <p:cNvSpPr/>
          <p:nvPr/>
        </p:nvSpPr>
        <p:spPr>
          <a:xfrm rot="10800000" flipH="1">
            <a:off x="-43543" y="0"/>
            <a:ext cx="3065768" cy="4381500"/>
          </a:xfrm>
          <a:custGeom>
            <a:avLst/>
            <a:gdLst>
              <a:gd name="connsiteX0" fmla="*/ 0 w 3263900"/>
              <a:gd name="connsiteY0" fmla="*/ 0 h 5664200"/>
              <a:gd name="connsiteX1" fmla="*/ 1689100 w 3263900"/>
              <a:gd name="connsiteY1" fmla="*/ 5664200 h 5664200"/>
              <a:gd name="connsiteX2" fmla="*/ 3263900 w 3263900"/>
              <a:gd name="connsiteY2" fmla="*/ 2616200 h 5664200"/>
              <a:gd name="connsiteX3" fmla="*/ 0 w 3263900"/>
              <a:gd name="connsiteY3" fmla="*/ 0 h 5664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63900" h="5664200">
                <a:moveTo>
                  <a:pt x="0" y="0"/>
                </a:moveTo>
                <a:lnTo>
                  <a:pt x="1689100" y="5664200"/>
                </a:lnTo>
                <a:lnTo>
                  <a:pt x="3263900" y="2616200"/>
                </a:lnTo>
                <a:lnTo>
                  <a:pt x="0" y="0"/>
                </a:lnTo>
                <a:close/>
              </a:path>
            </a:pathLst>
          </a:custGeom>
          <a:solidFill>
            <a:srgbClr val="FAF1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16" name="任意多边形: 形状 15"/>
          <p:cNvSpPr/>
          <p:nvPr/>
        </p:nvSpPr>
        <p:spPr>
          <a:xfrm>
            <a:off x="6858001" y="12700"/>
            <a:ext cx="5364843" cy="6896100"/>
          </a:xfrm>
          <a:custGeom>
            <a:avLst/>
            <a:gdLst>
              <a:gd name="connsiteX0" fmla="*/ 2044700 w 5435600"/>
              <a:gd name="connsiteY0" fmla="*/ 0 h 6883400"/>
              <a:gd name="connsiteX1" fmla="*/ 0 w 5435600"/>
              <a:gd name="connsiteY1" fmla="*/ 6883400 h 6883400"/>
              <a:gd name="connsiteX2" fmla="*/ 5435600 w 5435600"/>
              <a:gd name="connsiteY2" fmla="*/ 6870700 h 6883400"/>
              <a:gd name="connsiteX3" fmla="*/ 5321300 w 5435600"/>
              <a:gd name="connsiteY3" fmla="*/ 2616200 h 6883400"/>
              <a:gd name="connsiteX4" fmla="*/ 3810000 w 5435600"/>
              <a:gd name="connsiteY4" fmla="*/ 5638800 h 6883400"/>
              <a:gd name="connsiteX5" fmla="*/ 2044700 w 5435600"/>
              <a:gd name="connsiteY5" fmla="*/ 0 h 6883400"/>
              <a:gd name="connsiteX0-1" fmla="*/ 2121906 w 5435600"/>
              <a:gd name="connsiteY0-2" fmla="*/ 0 h 6986910"/>
              <a:gd name="connsiteX1-3" fmla="*/ 0 w 5435600"/>
              <a:gd name="connsiteY1-4" fmla="*/ 6986910 h 6986910"/>
              <a:gd name="connsiteX2-5" fmla="*/ 5435600 w 5435600"/>
              <a:gd name="connsiteY2-6" fmla="*/ 6974210 h 6986910"/>
              <a:gd name="connsiteX3-7" fmla="*/ 5321300 w 5435600"/>
              <a:gd name="connsiteY3-8" fmla="*/ 2719710 h 6986910"/>
              <a:gd name="connsiteX4-9" fmla="*/ 3810000 w 5435600"/>
              <a:gd name="connsiteY4-10" fmla="*/ 5742310 h 6986910"/>
              <a:gd name="connsiteX5-11" fmla="*/ 2121906 w 5435600"/>
              <a:gd name="connsiteY5-12" fmla="*/ 0 h 6986910"/>
              <a:gd name="connsiteX0-13" fmla="*/ 2109039 w 5435600"/>
              <a:gd name="connsiteY0-14" fmla="*/ 0 h 7025726"/>
              <a:gd name="connsiteX1-15" fmla="*/ 0 w 5435600"/>
              <a:gd name="connsiteY1-16" fmla="*/ 7025726 h 7025726"/>
              <a:gd name="connsiteX2-17" fmla="*/ 5435600 w 5435600"/>
              <a:gd name="connsiteY2-18" fmla="*/ 7013026 h 7025726"/>
              <a:gd name="connsiteX3-19" fmla="*/ 5321300 w 5435600"/>
              <a:gd name="connsiteY3-20" fmla="*/ 2758526 h 7025726"/>
              <a:gd name="connsiteX4-21" fmla="*/ 3810000 w 5435600"/>
              <a:gd name="connsiteY4-22" fmla="*/ 5781126 h 7025726"/>
              <a:gd name="connsiteX5-23" fmla="*/ 2109039 w 5435600"/>
              <a:gd name="connsiteY5-24" fmla="*/ 0 h 7025726"/>
              <a:gd name="connsiteX0-25" fmla="*/ 2109039 w 5435600"/>
              <a:gd name="connsiteY0-26" fmla="*/ 0 h 7025726"/>
              <a:gd name="connsiteX1-27" fmla="*/ 0 w 5435600"/>
              <a:gd name="connsiteY1-28" fmla="*/ 7025726 h 7025726"/>
              <a:gd name="connsiteX2-29" fmla="*/ 5435600 w 5435600"/>
              <a:gd name="connsiteY2-30" fmla="*/ 7013026 h 7025726"/>
              <a:gd name="connsiteX3-31" fmla="*/ 5385638 w 5435600"/>
              <a:gd name="connsiteY3-32" fmla="*/ 2719710 h 7025726"/>
              <a:gd name="connsiteX4-33" fmla="*/ 3810000 w 5435600"/>
              <a:gd name="connsiteY4-34" fmla="*/ 5781126 h 7025726"/>
              <a:gd name="connsiteX5-35" fmla="*/ 2109039 w 5435600"/>
              <a:gd name="connsiteY5-36" fmla="*/ 0 h 7025726"/>
              <a:gd name="connsiteX0-37" fmla="*/ 2109039 w 5435600"/>
              <a:gd name="connsiteY0-38" fmla="*/ 0 h 7025726"/>
              <a:gd name="connsiteX1-39" fmla="*/ 0 w 5435600"/>
              <a:gd name="connsiteY1-40" fmla="*/ 7025726 h 7025726"/>
              <a:gd name="connsiteX2-41" fmla="*/ 5435600 w 5435600"/>
              <a:gd name="connsiteY2-42" fmla="*/ 7013026 h 7025726"/>
              <a:gd name="connsiteX3-43" fmla="*/ 5411374 w 5435600"/>
              <a:gd name="connsiteY3-44" fmla="*/ 2719710 h 7025726"/>
              <a:gd name="connsiteX4-45" fmla="*/ 3810000 w 5435600"/>
              <a:gd name="connsiteY4-46" fmla="*/ 5781126 h 7025726"/>
              <a:gd name="connsiteX5-47" fmla="*/ 2109039 w 5435600"/>
              <a:gd name="connsiteY5-48" fmla="*/ 0 h 7025726"/>
              <a:gd name="connsiteX0-49" fmla="*/ 2109039 w 5435600"/>
              <a:gd name="connsiteY0-50" fmla="*/ 0 h 7025726"/>
              <a:gd name="connsiteX1-51" fmla="*/ 0 w 5435600"/>
              <a:gd name="connsiteY1-52" fmla="*/ 7025726 h 7025726"/>
              <a:gd name="connsiteX2-53" fmla="*/ 5435600 w 5435600"/>
              <a:gd name="connsiteY2-54" fmla="*/ 7013026 h 7025726"/>
              <a:gd name="connsiteX3-55" fmla="*/ 5411374 w 5435600"/>
              <a:gd name="connsiteY3-56" fmla="*/ 2719710 h 7025726"/>
              <a:gd name="connsiteX4-57" fmla="*/ 3848603 w 5435600"/>
              <a:gd name="connsiteY4-58" fmla="*/ 5690555 h 7025726"/>
              <a:gd name="connsiteX5-59" fmla="*/ 2109039 w 5435600"/>
              <a:gd name="connsiteY5-60" fmla="*/ 0 h 7025726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</a:cxnLst>
            <a:rect l="l" t="t" r="r" b="b"/>
            <a:pathLst>
              <a:path w="5435600" h="7025726">
                <a:moveTo>
                  <a:pt x="2109039" y="0"/>
                </a:moveTo>
                <a:lnTo>
                  <a:pt x="0" y="7025726"/>
                </a:lnTo>
                <a:lnTo>
                  <a:pt x="5435600" y="7013026"/>
                </a:lnTo>
                <a:lnTo>
                  <a:pt x="5411374" y="2719710"/>
                </a:lnTo>
                <a:lnTo>
                  <a:pt x="3848603" y="5690555"/>
                </a:lnTo>
                <a:lnTo>
                  <a:pt x="2109039" y="0"/>
                </a:lnTo>
                <a:close/>
              </a:path>
            </a:pathLst>
          </a:custGeom>
          <a:solidFill>
            <a:srgbClr val="FAF1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cs typeface="+mn-ea"/>
              <a:sym typeface="+mn-lt"/>
            </a:endParaRPr>
          </a:p>
        </p:txBody>
      </p:sp>
      <p:sp>
        <p:nvSpPr>
          <p:cNvPr id="17" name="等腰三角形 16"/>
          <p:cNvSpPr/>
          <p:nvPr/>
        </p:nvSpPr>
        <p:spPr>
          <a:xfrm rot="10800000">
            <a:off x="3895354" y="12700"/>
            <a:ext cx="2405937" cy="5016500"/>
          </a:xfrm>
          <a:prstGeom prst="triangle">
            <a:avLst/>
          </a:prstGeom>
          <a:solidFill>
            <a:srgbClr val="D5F4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18" name="任意多边形: 形状 17"/>
          <p:cNvSpPr/>
          <p:nvPr/>
        </p:nvSpPr>
        <p:spPr>
          <a:xfrm>
            <a:off x="-12699" y="0"/>
            <a:ext cx="1612900" cy="4318000"/>
          </a:xfrm>
          <a:custGeom>
            <a:avLst/>
            <a:gdLst>
              <a:gd name="connsiteX0" fmla="*/ 1612900 w 1612900"/>
              <a:gd name="connsiteY0" fmla="*/ 0 h 4318000"/>
              <a:gd name="connsiteX1" fmla="*/ 12700 w 1612900"/>
              <a:gd name="connsiteY1" fmla="*/ 1295400 h 4318000"/>
              <a:gd name="connsiteX2" fmla="*/ 0 w 1612900"/>
              <a:gd name="connsiteY2" fmla="*/ 4318000 h 4318000"/>
              <a:gd name="connsiteX3" fmla="*/ 1612900 w 1612900"/>
              <a:gd name="connsiteY3" fmla="*/ 0 h 431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12900" h="4318000">
                <a:moveTo>
                  <a:pt x="1612900" y="0"/>
                </a:moveTo>
                <a:lnTo>
                  <a:pt x="12700" y="1295400"/>
                </a:lnTo>
                <a:cubicBezTo>
                  <a:pt x="8467" y="2302933"/>
                  <a:pt x="4233" y="3310467"/>
                  <a:pt x="0" y="4318000"/>
                </a:cubicBezTo>
                <a:lnTo>
                  <a:pt x="1612900" y="0"/>
                </a:lnTo>
                <a:close/>
              </a:path>
            </a:pathLst>
          </a:custGeom>
          <a:pattFill prst="wdDnDiag">
            <a:fgClr>
              <a:srgbClr val="F4D964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20" name="任意多边形: 形状 19"/>
          <p:cNvSpPr/>
          <p:nvPr/>
        </p:nvSpPr>
        <p:spPr>
          <a:xfrm>
            <a:off x="4826000" y="2654300"/>
            <a:ext cx="2463800" cy="4267200"/>
          </a:xfrm>
          <a:custGeom>
            <a:avLst/>
            <a:gdLst>
              <a:gd name="connsiteX0" fmla="*/ 838200 w 2463800"/>
              <a:gd name="connsiteY0" fmla="*/ 0 h 4267200"/>
              <a:gd name="connsiteX1" fmla="*/ 0 w 2463800"/>
              <a:gd name="connsiteY1" fmla="*/ 3505200 h 4267200"/>
              <a:gd name="connsiteX2" fmla="*/ 1130300 w 2463800"/>
              <a:gd name="connsiteY2" fmla="*/ 4267200 h 4267200"/>
              <a:gd name="connsiteX3" fmla="*/ 2095500 w 2463800"/>
              <a:gd name="connsiteY3" fmla="*/ 4216400 h 4267200"/>
              <a:gd name="connsiteX4" fmla="*/ 2463800 w 2463800"/>
              <a:gd name="connsiteY4" fmla="*/ 2933700 h 4267200"/>
              <a:gd name="connsiteX5" fmla="*/ 838200 w 2463800"/>
              <a:gd name="connsiteY5" fmla="*/ 0 h 426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463800" h="4267200">
                <a:moveTo>
                  <a:pt x="838200" y="0"/>
                </a:moveTo>
                <a:lnTo>
                  <a:pt x="0" y="3505200"/>
                </a:lnTo>
                <a:lnTo>
                  <a:pt x="1130300" y="4267200"/>
                </a:lnTo>
                <a:lnTo>
                  <a:pt x="2095500" y="4216400"/>
                </a:lnTo>
                <a:lnTo>
                  <a:pt x="2463800" y="2933700"/>
                </a:lnTo>
                <a:lnTo>
                  <a:pt x="838200" y="0"/>
                </a:lnTo>
                <a:close/>
              </a:path>
            </a:pathLst>
          </a:custGeom>
          <a:solidFill>
            <a:srgbClr val="F4D9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21" name="任意多边形: 形状 20"/>
          <p:cNvSpPr/>
          <p:nvPr/>
        </p:nvSpPr>
        <p:spPr>
          <a:xfrm>
            <a:off x="-28294" y="-13284"/>
            <a:ext cx="5161185" cy="6966534"/>
          </a:xfrm>
          <a:custGeom>
            <a:avLst/>
            <a:gdLst>
              <a:gd name="connsiteX0" fmla="*/ 1727200 w 5245100"/>
              <a:gd name="connsiteY0" fmla="*/ 203200 h 7048500"/>
              <a:gd name="connsiteX1" fmla="*/ 3136900 w 5245100"/>
              <a:gd name="connsiteY1" fmla="*/ 2501900 h 7048500"/>
              <a:gd name="connsiteX2" fmla="*/ 0 w 5245100"/>
              <a:gd name="connsiteY2" fmla="*/ 4622800 h 7048500"/>
              <a:gd name="connsiteX3" fmla="*/ 88900 w 5245100"/>
              <a:gd name="connsiteY3" fmla="*/ 7048500 h 7048500"/>
              <a:gd name="connsiteX4" fmla="*/ 2628900 w 5245100"/>
              <a:gd name="connsiteY4" fmla="*/ 4648200 h 7048500"/>
              <a:gd name="connsiteX5" fmla="*/ 4927600 w 5245100"/>
              <a:gd name="connsiteY5" fmla="*/ 6286500 h 7048500"/>
              <a:gd name="connsiteX6" fmla="*/ 5245100 w 5245100"/>
              <a:gd name="connsiteY6" fmla="*/ 5130800 h 7048500"/>
              <a:gd name="connsiteX7" fmla="*/ 4000500 w 5245100"/>
              <a:gd name="connsiteY7" fmla="*/ 0 h 7048500"/>
              <a:gd name="connsiteX8" fmla="*/ 1663700 w 5245100"/>
              <a:gd name="connsiteY8" fmla="*/ 38100 h 7048500"/>
              <a:gd name="connsiteX9" fmla="*/ 1727200 w 5245100"/>
              <a:gd name="connsiteY9" fmla="*/ 203200 h 7048500"/>
              <a:gd name="connsiteX0-1" fmla="*/ 1727200 w 5245100"/>
              <a:gd name="connsiteY0-2" fmla="*/ 203200 h 7048500"/>
              <a:gd name="connsiteX1-3" fmla="*/ 3098800 w 5245100"/>
              <a:gd name="connsiteY1-4" fmla="*/ 2463800 h 7048500"/>
              <a:gd name="connsiteX2-5" fmla="*/ 0 w 5245100"/>
              <a:gd name="connsiteY2-6" fmla="*/ 4622800 h 7048500"/>
              <a:gd name="connsiteX3-7" fmla="*/ 88900 w 5245100"/>
              <a:gd name="connsiteY3-8" fmla="*/ 7048500 h 7048500"/>
              <a:gd name="connsiteX4-9" fmla="*/ 2628900 w 5245100"/>
              <a:gd name="connsiteY4-10" fmla="*/ 4648200 h 7048500"/>
              <a:gd name="connsiteX5-11" fmla="*/ 4927600 w 5245100"/>
              <a:gd name="connsiteY5-12" fmla="*/ 6286500 h 7048500"/>
              <a:gd name="connsiteX6-13" fmla="*/ 5245100 w 5245100"/>
              <a:gd name="connsiteY6-14" fmla="*/ 5130800 h 7048500"/>
              <a:gd name="connsiteX7-15" fmla="*/ 4000500 w 5245100"/>
              <a:gd name="connsiteY7-16" fmla="*/ 0 h 7048500"/>
              <a:gd name="connsiteX8-17" fmla="*/ 1663700 w 5245100"/>
              <a:gd name="connsiteY8-18" fmla="*/ 38100 h 7048500"/>
              <a:gd name="connsiteX9-19" fmla="*/ 1727200 w 5245100"/>
              <a:gd name="connsiteY9-20" fmla="*/ 203200 h 7048500"/>
              <a:gd name="connsiteX0-21" fmla="*/ 1739900 w 5257800"/>
              <a:gd name="connsiteY0-22" fmla="*/ 203200 h 7048500"/>
              <a:gd name="connsiteX1-23" fmla="*/ 3111500 w 5257800"/>
              <a:gd name="connsiteY1-24" fmla="*/ 2463800 h 7048500"/>
              <a:gd name="connsiteX2-25" fmla="*/ 0 w 5257800"/>
              <a:gd name="connsiteY2-26" fmla="*/ 4483100 h 7048500"/>
              <a:gd name="connsiteX3-27" fmla="*/ 101600 w 5257800"/>
              <a:gd name="connsiteY3-28" fmla="*/ 7048500 h 7048500"/>
              <a:gd name="connsiteX4-29" fmla="*/ 2641600 w 5257800"/>
              <a:gd name="connsiteY4-30" fmla="*/ 4648200 h 7048500"/>
              <a:gd name="connsiteX5-31" fmla="*/ 4940300 w 5257800"/>
              <a:gd name="connsiteY5-32" fmla="*/ 6286500 h 7048500"/>
              <a:gd name="connsiteX6-33" fmla="*/ 5257800 w 5257800"/>
              <a:gd name="connsiteY6-34" fmla="*/ 5130800 h 7048500"/>
              <a:gd name="connsiteX7-35" fmla="*/ 4013200 w 5257800"/>
              <a:gd name="connsiteY7-36" fmla="*/ 0 h 7048500"/>
              <a:gd name="connsiteX8-37" fmla="*/ 1676400 w 5257800"/>
              <a:gd name="connsiteY8-38" fmla="*/ 38100 h 7048500"/>
              <a:gd name="connsiteX9-39" fmla="*/ 1739900 w 5257800"/>
              <a:gd name="connsiteY9-40" fmla="*/ 203200 h 7048500"/>
              <a:gd name="connsiteX0-41" fmla="*/ 1739900 w 5257800"/>
              <a:gd name="connsiteY0-42" fmla="*/ 203200 h 7048500"/>
              <a:gd name="connsiteX1-43" fmla="*/ 3085893 w 5257800"/>
              <a:gd name="connsiteY1-44" fmla="*/ 2425107 h 7048500"/>
              <a:gd name="connsiteX2-45" fmla="*/ 0 w 5257800"/>
              <a:gd name="connsiteY2-46" fmla="*/ 4483100 h 7048500"/>
              <a:gd name="connsiteX3-47" fmla="*/ 101600 w 5257800"/>
              <a:gd name="connsiteY3-48" fmla="*/ 7048500 h 7048500"/>
              <a:gd name="connsiteX4-49" fmla="*/ 2641600 w 5257800"/>
              <a:gd name="connsiteY4-50" fmla="*/ 4648200 h 7048500"/>
              <a:gd name="connsiteX5-51" fmla="*/ 4940300 w 5257800"/>
              <a:gd name="connsiteY5-52" fmla="*/ 6286500 h 7048500"/>
              <a:gd name="connsiteX6-53" fmla="*/ 5257800 w 5257800"/>
              <a:gd name="connsiteY6-54" fmla="*/ 5130800 h 7048500"/>
              <a:gd name="connsiteX7-55" fmla="*/ 4013200 w 5257800"/>
              <a:gd name="connsiteY7-56" fmla="*/ 0 h 7048500"/>
              <a:gd name="connsiteX8-57" fmla="*/ 1676400 w 5257800"/>
              <a:gd name="connsiteY8-58" fmla="*/ 38100 h 7048500"/>
              <a:gd name="connsiteX9-59" fmla="*/ 1739900 w 5257800"/>
              <a:gd name="connsiteY9-60" fmla="*/ 203200 h 7048500"/>
              <a:gd name="connsiteX0-61" fmla="*/ 1739900 w 5257800"/>
              <a:gd name="connsiteY0-62" fmla="*/ 229588 h 7074888"/>
              <a:gd name="connsiteX1-63" fmla="*/ 3085893 w 5257800"/>
              <a:gd name="connsiteY1-64" fmla="*/ 2451495 h 7074888"/>
              <a:gd name="connsiteX2-65" fmla="*/ 0 w 5257800"/>
              <a:gd name="connsiteY2-66" fmla="*/ 4509488 h 7074888"/>
              <a:gd name="connsiteX3-67" fmla="*/ 101600 w 5257800"/>
              <a:gd name="connsiteY3-68" fmla="*/ 7074888 h 7074888"/>
              <a:gd name="connsiteX4-69" fmla="*/ 2641600 w 5257800"/>
              <a:gd name="connsiteY4-70" fmla="*/ 4674588 h 7074888"/>
              <a:gd name="connsiteX5-71" fmla="*/ 4940300 w 5257800"/>
              <a:gd name="connsiteY5-72" fmla="*/ 6312888 h 7074888"/>
              <a:gd name="connsiteX6-73" fmla="*/ 5257800 w 5257800"/>
              <a:gd name="connsiteY6-74" fmla="*/ 5157188 h 7074888"/>
              <a:gd name="connsiteX7-75" fmla="*/ 4013200 w 5257800"/>
              <a:gd name="connsiteY7-76" fmla="*/ 26388 h 7074888"/>
              <a:gd name="connsiteX8-77" fmla="*/ 1663597 w 5257800"/>
              <a:gd name="connsiteY8-78" fmla="*/ 0 h 7074888"/>
              <a:gd name="connsiteX9-79" fmla="*/ 1739900 w 5257800"/>
              <a:gd name="connsiteY9-80" fmla="*/ 229588 h 7074888"/>
              <a:gd name="connsiteX0-81" fmla="*/ 1739900 w 5257800"/>
              <a:gd name="connsiteY0-82" fmla="*/ 229588 h 7074888"/>
              <a:gd name="connsiteX1-83" fmla="*/ 3085893 w 5257800"/>
              <a:gd name="connsiteY1-84" fmla="*/ 2451495 h 7074888"/>
              <a:gd name="connsiteX2-85" fmla="*/ 0 w 5257800"/>
              <a:gd name="connsiteY2-86" fmla="*/ 4509488 h 7074888"/>
              <a:gd name="connsiteX3-87" fmla="*/ 101600 w 5257800"/>
              <a:gd name="connsiteY3-88" fmla="*/ 7074888 h 7074888"/>
              <a:gd name="connsiteX4-89" fmla="*/ 2641600 w 5257800"/>
              <a:gd name="connsiteY4-90" fmla="*/ 4674588 h 7074888"/>
              <a:gd name="connsiteX5-91" fmla="*/ 4940300 w 5257800"/>
              <a:gd name="connsiteY5-92" fmla="*/ 6312888 h 7074888"/>
              <a:gd name="connsiteX6-93" fmla="*/ 5257800 w 5257800"/>
              <a:gd name="connsiteY6-94" fmla="*/ 5157188 h 7074888"/>
              <a:gd name="connsiteX7-95" fmla="*/ 4064413 w 5257800"/>
              <a:gd name="connsiteY7-96" fmla="*/ 13491 h 7074888"/>
              <a:gd name="connsiteX8-97" fmla="*/ 1663597 w 5257800"/>
              <a:gd name="connsiteY8-98" fmla="*/ 0 h 7074888"/>
              <a:gd name="connsiteX9-99" fmla="*/ 1739900 w 5257800"/>
              <a:gd name="connsiteY9-100" fmla="*/ 229588 h 7074888"/>
              <a:gd name="connsiteX0-101" fmla="*/ 1739900 w 5283407"/>
              <a:gd name="connsiteY0-102" fmla="*/ 229588 h 7074888"/>
              <a:gd name="connsiteX1-103" fmla="*/ 3085893 w 5283407"/>
              <a:gd name="connsiteY1-104" fmla="*/ 2451495 h 7074888"/>
              <a:gd name="connsiteX2-105" fmla="*/ 0 w 5283407"/>
              <a:gd name="connsiteY2-106" fmla="*/ 4509488 h 7074888"/>
              <a:gd name="connsiteX3-107" fmla="*/ 101600 w 5283407"/>
              <a:gd name="connsiteY3-108" fmla="*/ 7074888 h 7074888"/>
              <a:gd name="connsiteX4-109" fmla="*/ 2641600 w 5283407"/>
              <a:gd name="connsiteY4-110" fmla="*/ 4674588 h 7074888"/>
              <a:gd name="connsiteX5-111" fmla="*/ 4940300 w 5283407"/>
              <a:gd name="connsiteY5-112" fmla="*/ 6312888 h 7074888"/>
              <a:gd name="connsiteX6-113" fmla="*/ 5283407 w 5283407"/>
              <a:gd name="connsiteY6-114" fmla="*/ 5054008 h 7074888"/>
              <a:gd name="connsiteX7-115" fmla="*/ 4064413 w 5283407"/>
              <a:gd name="connsiteY7-116" fmla="*/ 13491 h 7074888"/>
              <a:gd name="connsiteX8-117" fmla="*/ 1663597 w 5283407"/>
              <a:gd name="connsiteY8-118" fmla="*/ 0 h 7074888"/>
              <a:gd name="connsiteX9-119" fmla="*/ 1739900 w 5283407"/>
              <a:gd name="connsiteY9-120" fmla="*/ 229588 h 7074888"/>
              <a:gd name="connsiteX0-121" fmla="*/ 1739900 w 5283407"/>
              <a:gd name="connsiteY0-122" fmla="*/ 229588 h 7074888"/>
              <a:gd name="connsiteX1-123" fmla="*/ 3085893 w 5283407"/>
              <a:gd name="connsiteY1-124" fmla="*/ 2451495 h 7074888"/>
              <a:gd name="connsiteX2-125" fmla="*/ 0 w 5283407"/>
              <a:gd name="connsiteY2-126" fmla="*/ 4432103 h 7074888"/>
              <a:gd name="connsiteX3-127" fmla="*/ 101600 w 5283407"/>
              <a:gd name="connsiteY3-128" fmla="*/ 7074888 h 7074888"/>
              <a:gd name="connsiteX4-129" fmla="*/ 2641600 w 5283407"/>
              <a:gd name="connsiteY4-130" fmla="*/ 4674588 h 7074888"/>
              <a:gd name="connsiteX5-131" fmla="*/ 4940300 w 5283407"/>
              <a:gd name="connsiteY5-132" fmla="*/ 6312888 h 7074888"/>
              <a:gd name="connsiteX6-133" fmla="*/ 5283407 w 5283407"/>
              <a:gd name="connsiteY6-134" fmla="*/ 5054008 h 7074888"/>
              <a:gd name="connsiteX7-135" fmla="*/ 4064413 w 5283407"/>
              <a:gd name="connsiteY7-136" fmla="*/ 13491 h 7074888"/>
              <a:gd name="connsiteX8-137" fmla="*/ 1663597 w 5283407"/>
              <a:gd name="connsiteY8-138" fmla="*/ 0 h 7074888"/>
              <a:gd name="connsiteX9-139" fmla="*/ 1739900 w 5283407"/>
              <a:gd name="connsiteY9-140" fmla="*/ 229588 h 7074888"/>
              <a:gd name="connsiteX0-141" fmla="*/ 1769024 w 5312531"/>
              <a:gd name="connsiteY0-142" fmla="*/ 229588 h 7074888"/>
              <a:gd name="connsiteX1-143" fmla="*/ 3115017 w 5312531"/>
              <a:gd name="connsiteY1-144" fmla="*/ 2451495 h 7074888"/>
              <a:gd name="connsiteX2-145" fmla="*/ 29124 w 5312531"/>
              <a:gd name="connsiteY2-146" fmla="*/ 4432103 h 7074888"/>
              <a:gd name="connsiteX3-147" fmla="*/ 0 w 5312531"/>
              <a:gd name="connsiteY3-148" fmla="*/ 7074888 h 7074888"/>
              <a:gd name="connsiteX4-149" fmla="*/ 2670724 w 5312531"/>
              <a:gd name="connsiteY4-150" fmla="*/ 4674588 h 7074888"/>
              <a:gd name="connsiteX5-151" fmla="*/ 4969424 w 5312531"/>
              <a:gd name="connsiteY5-152" fmla="*/ 6312888 h 7074888"/>
              <a:gd name="connsiteX6-153" fmla="*/ 5312531 w 5312531"/>
              <a:gd name="connsiteY6-154" fmla="*/ 5054008 h 7074888"/>
              <a:gd name="connsiteX7-155" fmla="*/ 4093537 w 5312531"/>
              <a:gd name="connsiteY7-156" fmla="*/ 13491 h 7074888"/>
              <a:gd name="connsiteX8-157" fmla="*/ 1692721 w 5312531"/>
              <a:gd name="connsiteY8-158" fmla="*/ 0 h 7074888"/>
              <a:gd name="connsiteX9-159" fmla="*/ 1769024 w 5312531"/>
              <a:gd name="connsiteY9-160" fmla="*/ 229588 h 707488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  <a:cxn ang="0">
                <a:pos x="connsiteX8-17" y="connsiteY8-18"/>
              </a:cxn>
              <a:cxn ang="0">
                <a:pos x="connsiteX9-19" y="connsiteY9-20"/>
              </a:cxn>
            </a:cxnLst>
            <a:rect l="l" t="t" r="r" b="b"/>
            <a:pathLst>
              <a:path w="5312531" h="7074888">
                <a:moveTo>
                  <a:pt x="1769024" y="229588"/>
                </a:moveTo>
                <a:lnTo>
                  <a:pt x="3115017" y="2451495"/>
                </a:lnTo>
                <a:lnTo>
                  <a:pt x="29124" y="4432103"/>
                </a:lnTo>
                <a:lnTo>
                  <a:pt x="0" y="7074888"/>
                </a:lnTo>
                <a:lnTo>
                  <a:pt x="2670724" y="4674588"/>
                </a:lnTo>
                <a:lnTo>
                  <a:pt x="4969424" y="6312888"/>
                </a:lnTo>
                <a:lnTo>
                  <a:pt x="5312531" y="5054008"/>
                </a:lnTo>
                <a:lnTo>
                  <a:pt x="4093537" y="13491"/>
                </a:lnTo>
                <a:lnTo>
                  <a:pt x="1692721" y="0"/>
                </a:lnTo>
                <a:lnTo>
                  <a:pt x="1769024" y="229588"/>
                </a:lnTo>
                <a:close/>
              </a:path>
            </a:pathLst>
          </a:custGeom>
          <a:solidFill>
            <a:srgbClr val="94D9D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22" name="对话气泡: 矩形 21"/>
          <p:cNvSpPr/>
          <p:nvPr/>
        </p:nvSpPr>
        <p:spPr>
          <a:xfrm>
            <a:off x="911226" y="873125"/>
            <a:ext cx="10369551" cy="4536944"/>
          </a:xfrm>
          <a:prstGeom prst="wedgeRectCallou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23" name="椭圆 22"/>
          <p:cNvSpPr/>
          <p:nvPr/>
        </p:nvSpPr>
        <p:spPr>
          <a:xfrm>
            <a:off x="10590893" y="4724400"/>
            <a:ext cx="837936" cy="837936"/>
          </a:xfrm>
          <a:prstGeom prst="ellipse">
            <a:avLst/>
          </a:prstGeom>
          <a:pattFill prst="pct80">
            <a:fgClr>
              <a:srgbClr val="446E7E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24" name="椭圆 23"/>
          <p:cNvSpPr/>
          <p:nvPr/>
        </p:nvSpPr>
        <p:spPr>
          <a:xfrm>
            <a:off x="10272127" y="-749695"/>
            <a:ext cx="2959364" cy="2959364"/>
          </a:xfrm>
          <a:prstGeom prst="ellipse">
            <a:avLst/>
          </a:prstGeom>
          <a:pattFill prst="pct90">
            <a:fgClr>
              <a:srgbClr val="446E7E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25" name="空心弧 24"/>
          <p:cNvSpPr/>
          <p:nvPr/>
        </p:nvSpPr>
        <p:spPr>
          <a:xfrm>
            <a:off x="1489342" y="2159000"/>
            <a:ext cx="538359" cy="495300"/>
          </a:xfrm>
          <a:prstGeom prst="blockArc">
            <a:avLst>
              <a:gd name="adj1" fmla="val 10800000"/>
              <a:gd name="adj2" fmla="val 1462842"/>
              <a:gd name="adj3" fmla="val 10866"/>
            </a:avLst>
          </a:prstGeom>
          <a:solidFill>
            <a:srgbClr val="F4D9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  <a:cs typeface="+mn-ea"/>
              <a:sym typeface="+mn-lt"/>
            </a:endParaRPr>
          </a:p>
        </p:txBody>
      </p:sp>
      <p:sp>
        <p:nvSpPr>
          <p:cNvPr id="26" name="空心弧 25"/>
          <p:cNvSpPr/>
          <p:nvPr/>
        </p:nvSpPr>
        <p:spPr>
          <a:xfrm>
            <a:off x="9360578" y="5143368"/>
            <a:ext cx="538359" cy="495300"/>
          </a:xfrm>
          <a:prstGeom prst="blockArc">
            <a:avLst>
              <a:gd name="adj1" fmla="val 10800000"/>
              <a:gd name="adj2" fmla="val 1462842"/>
              <a:gd name="adj3" fmla="val 10866"/>
            </a:avLst>
          </a:prstGeom>
          <a:solidFill>
            <a:srgbClr val="F4D9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  <a:cs typeface="+mn-ea"/>
              <a:sym typeface="+mn-lt"/>
            </a:endParaRPr>
          </a:p>
        </p:txBody>
      </p:sp>
      <p:sp>
        <p:nvSpPr>
          <p:cNvPr id="27" name="空心弧 26"/>
          <p:cNvSpPr/>
          <p:nvPr/>
        </p:nvSpPr>
        <p:spPr>
          <a:xfrm rot="17333695">
            <a:off x="7509359" y="1079501"/>
            <a:ext cx="538359" cy="495300"/>
          </a:xfrm>
          <a:prstGeom prst="blockArc">
            <a:avLst>
              <a:gd name="adj1" fmla="val 10800000"/>
              <a:gd name="adj2" fmla="val 1462842"/>
              <a:gd name="adj3" fmla="val 10866"/>
            </a:avLst>
          </a:prstGeom>
          <a:solidFill>
            <a:srgbClr val="F4D9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  <a:cs typeface="+mn-ea"/>
              <a:sym typeface="+mn-lt"/>
            </a:endParaRPr>
          </a:p>
        </p:txBody>
      </p:sp>
      <p:sp>
        <p:nvSpPr>
          <p:cNvPr id="28" name="空心弧 27"/>
          <p:cNvSpPr/>
          <p:nvPr/>
        </p:nvSpPr>
        <p:spPr>
          <a:xfrm rot="17333695">
            <a:off x="1668787" y="5084855"/>
            <a:ext cx="538359" cy="495300"/>
          </a:xfrm>
          <a:prstGeom prst="blockArc">
            <a:avLst>
              <a:gd name="adj1" fmla="val 10800000"/>
              <a:gd name="adj2" fmla="val 1462842"/>
              <a:gd name="adj3" fmla="val 10866"/>
            </a:avLst>
          </a:prstGeom>
          <a:solidFill>
            <a:srgbClr val="F4D9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  <a:cs typeface="+mn-ea"/>
              <a:sym typeface="+mn-lt"/>
            </a:endParaRPr>
          </a:p>
        </p:txBody>
      </p:sp>
      <p:sp>
        <p:nvSpPr>
          <p:cNvPr id="29" name="椭圆 28"/>
          <p:cNvSpPr/>
          <p:nvPr/>
        </p:nvSpPr>
        <p:spPr>
          <a:xfrm>
            <a:off x="2156654" y="149135"/>
            <a:ext cx="1378132" cy="1378132"/>
          </a:xfrm>
          <a:prstGeom prst="ellipse">
            <a:avLst/>
          </a:prstGeom>
          <a:pattFill prst="pct80">
            <a:fgClr>
              <a:srgbClr val="446E7E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grpSp>
        <p:nvGrpSpPr>
          <p:cNvPr id="129" name="组合 128"/>
          <p:cNvGrpSpPr/>
          <p:nvPr/>
        </p:nvGrpSpPr>
        <p:grpSpPr>
          <a:xfrm>
            <a:off x="7434203" y="5222108"/>
            <a:ext cx="960120" cy="766410"/>
            <a:chOff x="7434203" y="5120508"/>
            <a:chExt cx="960120" cy="766410"/>
          </a:xfrm>
        </p:grpSpPr>
        <p:sp>
          <p:nvSpPr>
            <p:cNvPr id="30" name="椭圆 29"/>
            <p:cNvSpPr/>
            <p:nvPr/>
          </p:nvSpPr>
          <p:spPr>
            <a:xfrm>
              <a:off x="7434203" y="5120508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31" name="椭圆 30"/>
            <p:cNvSpPr/>
            <p:nvPr/>
          </p:nvSpPr>
          <p:spPr>
            <a:xfrm>
              <a:off x="7525643" y="5120508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32" name="椭圆 31"/>
            <p:cNvSpPr/>
            <p:nvPr/>
          </p:nvSpPr>
          <p:spPr>
            <a:xfrm>
              <a:off x="7617083" y="5120508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33" name="椭圆 32"/>
            <p:cNvSpPr/>
            <p:nvPr/>
          </p:nvSpPr>
          <p:spPr>
            <a:xfrm>
              <a:off x="7708523" y="5120508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34" name="椭圆 33"/>
            <p:cNvSpPr/>
            <p:nvPr/>
          </p:nvSpPr>
          <p:spPr>
            <a:xfrm>
              <a:off x="7799963" y="5120508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35" name="椭圆 34"/>
            <p:cNvSpPr/>
            <p:nvPr/>
          </p:nvSpPr>
          <p:spPr>
            <a:xfrm>
              <a:off x="7891403" y="5120508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36" name="椭圆 35"/>
            <p:cNvSpPr/>
            <p:nvPr/>
          </p:nvSpPr>
          <p:spPr>
            <a:xfrm>
              <a:off x="7982843" y="5120508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37" name="椭圆 36"/>
            <p:cNvSpPr/>
            <p:nvPr/>
          </p:nvSpPr>
          <p:spPr>
            <a:xfrm>
              <a:off x="8074283" y="5120508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38" name="椭圆 37"/>
            <p:cNvSpPr/>
            <p:nvPr/>
          </p:nvSpPr>
          <p:spPr>
            <a:xfrm>
              <a:off x="8165723" y="5120508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39" name="椭圆 38"/>
            <p:cNvSpPr/>
            <p:nvPr/>
          </p:nvSpPr>
          <p:spPr>
            <a:xfrm>
              <a:off x="8257163" y="5120508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40" name="椭圆 39"/>
            <p:cNvSpPr/>
            <p:nvPr/>
          </p:nvSpPr>
          <p:spPr>
            <a:xfrm>
              <a:off x="8348603" y="5120508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41" name="椭圆 40"/>
            <p:cNvSpPr/>
            <p:nvPr/>
          </p:nvSpPr>
          <p:spPr>
            <a:xfrm>
              <a:off x="7434203" y="5210594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42" name="椭圆 41"/>
            <p:cNvSpPr/>
            <p:nvPr/>
          </p:nvSpPr>
          <p:spPr>
            <a:xfrm>
              <a:off x="7525643" y="5210594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43" name="椭圆 42"/>
            <p:cNvSpPr/>
            <p:nvPr/>
          </p:nvSpPr>
          <p:spPr>
            <a:xfrm>
              <a:off x="7617083" y="5210594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44" name="椭圆 43"/>
            <p:cNvSpPr/>
            <p:nvPr/>
          </p:nvSpPr>
          <p:spPr>
            <a:xfrm>
              <a:off x="7708523" y="5210594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45" name="椭圆 44"/>
            <p:cNvSpPr/>
            <p:nvPr/>
          </p:nvSpPr>
          <p:spPr>
            <a:xfrm>
              <a:off x="7799963" y="5210594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46" name="椭圆 45"/>
            <p:cNvSpPr/>
            <p:nvPr/>
          </p:nvSpPr>
          <p:spPr>
            <a:xfrm>
              <a:off x="7891403" y="5210594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47" name="椭圆 46"/>
            <p:cNvSpPr/>
            <p:nvPr/>
          </p:nvSpPr>
          <p:spPr>
            <a:xfrm>
              <a:off x="7982843" y="5210594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48" name="椭圆 47"/>
            <p:cNvSpPr/>
            <p:nvPr/>
          </p:nvSpPr>
          <p:spPr>
            <a:xfrm>
              <a:off x="8074283" y="5210594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49" name="椭圆 48"/>
            <p:cNvSpPr/>
            <p:nvPr/>
          </p:nvSpPr>
          <p:spPr>
            <a:xfrm>
              <a:off x="8165723" y="5210594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50" name="椭圆 49"/>
            <p:cNvSpPr/>
            <p:nvPr/>
          </p:nvSpPr>
          <p:spPr>
            <a:xfrm>
              <a:off x="8257163" y="5210594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51" name="椭圆 50"/>
            <p:cNvSpPr/>
            <p:nvPr/>
          </p:nvSpPr>
          <p:spPr>
            <a:xfrm>
              <a:off x="8348603" y="5210594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52" name="椭圆 51"/>
            <p:cNvSpPr/>
            <p:nvPr/>
          </p:nvSpPr>
          <p:spPr>
            <a:xfrm>
              <a:off x="7434203" y="5300681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53" name="椭圆 52"/>
            <p:cNvSpPr/>
            <p:nvPr/>
          </p:nvSpPr>
          <p:spPr>
            <a:xfrm>
              <a:off x="7525643" y="5300681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54" name="椭圆 53"/>
            <p:cNvSpPr/>
            <p:nvPr/>
          </p:nvSpPr>
          <p:spPr>
            <a:xfrm>
              <a:off x="7617083" y="5300681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55" name="椭圆 54"/>
            <p:cNvSpPr/>
            <p:nvPr/>
          </p:nvSpPr>
          <p:spPr>
            <a:xfrm>
              <a:off x="7708523" y="5300681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56" name="椭圆 55"/>
            <p:cNvSpPr/>
            <p:nvPr/>
          </p:nvSpPr>
          <p:spPr>
            <a:xfrm>
              <a:off x="7799963" y="5300681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57" name="椭圆 56"/>
            <p:cNvSpPr/>
            <p:nvPr/>
          </p:nvSpPr>
          <p:spPr>
            <a:xfrm>
              <a:off x="7891403" y="5300681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58" name="椭圆 57"/>
            <p:cNvSpPr/>
            <p:nvPr/>
          </p:nvSpPr>
          <p:spPr>
            <a:xfrm>
              <a:off x="7982843" y="5300681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59" name="椭圆 58"/>
            <p:cNvSpPr/>
            <p:nvPr/>
          </p:nvSpPr>
          <p:spPr>
            <a:xfrm>
              <a:off x="8074283" y="5300681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60" name="椭圆 59"/>
            <p:cNvSpPr/>
            <p:nvPr/>
          </p:nvSpPr>
          <p:spPr>
            <a:xfrm>
              <a:off x="8165723" y="5300681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61" name="椭圆 60"/>
            <p:cNvSpPr/>
            <p:nvPr/>
          </p:nvSpPr>
          <p:spPr>
            <a:xfrm>
              <a:off x="8257163" y="5300681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62" name="椭圆 61"/>
            <p:cNvSpPr/>
            <p:nvPr/>
          </p:nvSpPr>
          <p:spPr>
            <a:xfrm>
              <a:off x="8348603" y="5300681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63" name="椭圆 62"/>
            <p:cNvSpPr/>
            <p:nvPr/>
          </p:nvSpPr>
          <p:spPr>
            <a:xfrm>
              <a:off x="7434203" y="5390767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64" name="椭圆 63"/>
            <p:cNvSpPr/>
            <p:nvPr/>
          </p:nvSpPr>
          <p:spPr>
            <a:xfrm>
              <a:off x="7525643" y="5390767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65" name="椭圆 64"/>
            <p:cNvSpPr/>
            <p:nvPr/>
          </p:nvSpPr>
          <p:spPr>
            <a:xfrm>
              <a:off x="7617083" y="5390767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66" name="椭圆 65"/>
            <p:cNvSpPr/>
            <p:nvPr/>
          </p:nvSpPr>
          <p:spPr>
            <a:xfrm>
              <a:off x="7708523" y="5390767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67" name="椭圆 66"/>
            <p:cNvSpPr/>
            <p:nvPr/>
          </p:nvSpPr>
          <p:spPr>
            <a:xfrm>
              <a:off x="7799963" y="5390767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68" name="椭圆 67"/>
            <p:cNvSpPr/>
            <p:nvPr/>
          </p:nvSpPr>
          <p:spPr>
            <a:xfrm>
              <a:off x="7891403" y="5390767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69" name="椭圆 68"/>
            <p:cNvSpPr/>
            <p:nvPr/>
          </p:nvSpPr>
          <p:spPr>
            <a:xfrm>
              <a:off x="7982843" y="5390767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70" name="椭圆 69"/>
            <p:cNvSpPr/>
            <p:nvPr/>
          </p:nvSpPr>
          <p:spPr>
            <a:xfrm>
              <a:off x="8074283" y="5390767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71" name="椭圆 70"/>
            <p:cNvSpPr/>
            <p:nvPr/>
          </p:nvSpPr>
          <p:spPr>
            <a:xfrm>
              <a:off x="8165723" y="5390767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72" name="椭圆 71"/>
            <p:cNvSpPr/>
            <p:nvPr/>
          </p:nvSpPr>
          <p:spPr>
            <a:xfrm>
              <a:off x="8257163" y="5390767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73" name="椭圆 72"/>
            <p:cNvSpPr/>
            <p:nvPr/>
          </p:nvSpPr>
          <p:spPr>
            <a:xfrm>
              <a:off x="8348603" y="5390767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74" name="椭圆 73"/>
            <p:cNvSpPr/>
            <p:nvPr/>
          </p:nvSpPr>
          <p:spPr>
            <a:xfrm>
              <a:off x="7434203" y="5480853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75" name="椭圆 74"/>
            <p:cNvSpPr/>
            <p:nvPr/>
          </p:nvSpPr>
          <p:spPr>
            <a:xfrm>
              <a:off x="7525643" y="5480853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76" name="椭圆 75"/>
            <p:cNvSpPr/>
            <p:nvPr/>
          </p:nvSpPr>
          <p:spPr>
            <a:xfrm>
              <a:off x="7617083" y="5480853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77" name="椭圆 76"/>
            <p:cNvSpPr/>
            <p:nvPr/>
          </p:nvSpPr>
          <p:spPr>
            <a:xfrm>
              <a:off x="7708523" y="5480853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78" name="椭圆 77"/>
            <p:cNvSpPr/>
            <p:nvPr/>
          </p:nvSpPr>
          <p:spPr>
            <a:xfrm>
              <a:off x="7799963" y="5480853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79" name="椭圆 78"/>
            <p:cNvSpPr/>
            <p:nvPr/>
          </p:nvSpPr>
          <p:spPr>
            <a:xfrm>
              <a:off x="7891403" y="5480853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80" name="椭圆 79"/>
            <p:cNvSpPr/>
            <p:nvPr/>
          </p:nvSpPr>
          <p:spPr>
            <a:xfrm>
              <a:off x="7982843" y="5480853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81" name="椭圆 80"/>
            <p:cNvSpPr/>
            <p:nvPr/>
          </p:nvSpPr>
          <p:spPr>
            <a:xfrm>
              <a:off x="8074283" y="5480853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82" name="椭圆 81"/>
            <p:cNvSpPr/>
            <p:nvPr/>
          </p:nvSpPr>
          <p:spPr>
            <a:xfrm>
              <a:off x="8165723" y="5480853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83" name="椭圆 82"/>
            <p:cNvSpPr/>
            <p:nvPr/>
          </p:nvSpPr>
          <p:spPr>
            <a:xfrm>
              <a:off x="8257163" y="5480853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84" name="椭圆 83"/>
            <p:cNvSpPr/>
            <p:nvPr/>
          </p:nvSpPr>
          <p:spPr>
            <a:xfrm>
              <a:off x="8348603" y="5480853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85" name="椭圆 84"/>
            <p:cNvSpPr/>
            <p:nvPr/>
          </p:nvSpPr>
          <p:spPr>
            <a:xfrm>
              <a:off x="7434203" y="5570940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86" name="椭圆 85"/>
            <p:cNvSpPr/>
            <p:nvPr/>
          </p:nvSpPr>
          <p:spPr>
            <a:xfrm>
              <a:off x="7525643" y="5570940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87" name="椭圆 86"/>
            <p:cNvSpPr/>
            <p:nvPr/>
          </p:nvSpPr>
          <p:spPr>
            <a:xfrm>
              <a:off x="7617083" y="5570940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88" name="椭圆 87"/>
            <p:cNvSpPr/>
            <p:nvPr/>
          </p:nvSpPr>
          <p:spPr>
            <a:xfrm>
              <a:off x="7708523" y="5570940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89" name="椭圆 88"/>
            <p:cNvSpPr/>
            <p:nvPr/>
          </p:nvSpPr>
          <p:spPr>
            <a:xfrm>
              <a:off x="7799963" y="5570940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90" name="椭圆 89"/>
            <p:cNvSpPr/>
            <p:nvPr/>
          </p:nvSpPr>
          <p:spPr>
            <a:xfrm>
              <a:off x="7891403" y="5570940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91" name="椭圆 90"/>
            <p:cNvSpPr/>
            <p:nvPr/>
          </p:nvSpPr>
          <p:spPr>
            <a:xfrm>
              <a:off x="7982843" y="5570940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92" name="椭圆 91"/>
            <p:cNvSpPr/>
            <p:nvPr/>
          </p:nvSpPr>
          <p:spPr>
            <a:xfrm>
              <a:off x="8074283" y="5570940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93" name="椭圆 92"/>
            <p:cNvSpPr/>
            <p:nvPr/>
          </p:nvSpPr>
          <p:spPr>
            <a:xfrm>
              <a:off x="8165723" y="5570940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94" name="椭圆 93"/>
            <p:cNvSpPr/>
            <p:nvPr/>
          </p:nvSpPr>
          <p:spPr>
            <a:xfrm>
              <a:off x="8257163" y="5570940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95" name="椭圆 94"/>
            <p:cNvSpPr/>
            <p:nvPr/>
          </p:nvSpPr>
          <p:spPr>
            <a:xfrm>
              <a:off x="8348603" y="5570940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96" name="椭圆 95"/>
            <p:cNvSpPr/>
            <p:nvPr/>
          </p:nvSpPr>
          <p:spPr>
            <a:xfrm>
              <a:off x="7434203" y="5661026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97" name="椭圆 96"/>
            <p:cNvSpPr/>
            <p:nvPr/>
          </p:nvSpPr>
          <p:spPr>
            <a:xfrm>
              <a:off x="7525643" y="5661026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98" name="椭圆 97"/>
            <p:cNvSpPr/>
            <p:nvPr/>
          </p:nvSpPr>
          <p:spPr>
            <a:xfrm>
              <a:off x="7617083" y="5661026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99" name="椭圆 98"/>
            <p:cNvSpPr/>
            <p:nvPr/>
          </p:nvSpPr>
          <p:spPr>
            <a:xfrm>
              <a:off x="7708523" y="5661026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00" name="椭圆 99"/>
            <p:cNvSpPr/>
            <p:nvPr/>
          </p:nvSpPr>
          <p:spPr>
            <a:xfrm>
              <a:off x="7799963" y="5661026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01" name="椭圆 100"/>
            <p:cNvSpPr/>
            <p:nvPr/>
          </p:nvSpPr>
          <p:spPr>
            <a:xfrm>
              <a:off x="7891403" y="5661026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02" name="椭圆 101"/>
            <p:cNvSpPr/>
            <p:nvPr/>
          </p:nvSpPr>
          <p:spPr>
            <a:xfrm>
              <a:off x="7982843" y="5661026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03" name="椭圆 102"/>
            <p:cNvSpPr/>
            <p:nvPr/>
          </p:nvSpPr>
          <p:spPr>
            <a:xfrm>
              <a:off x="8074283" y="5661026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04" name="椭圆 103"/>
            <p:cNvSpPr/>
            <p:nvPr/>
          </p:nvSpPr>
          <p:spPr>
            <a:xfrm>
              <a:off x="8165723" y="5661026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05" name="椭圆 104"/>
            <p:cNvSpPr/>
            <p:nvPr/>
          </p:nvSpPr>
          <p:spPr>
            <a:xfrm>
              <a:off x="8257163" y="5661026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06" name="椭圆 105"/>
            <p:cNvSpPr/>
            <p:nvPr/>
          </p:nvSpPr>
          <p:spPr>
            <a:xfrm>
              <a:off x="8348603" y="5661026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07" name="椭圆 106"/>
            <p:cNvSpPr/>
            <p:nvPr/>
          </p:nvSpPr>
          <p:spPr>
            <a:xfrm>
              <a:off x="7434203" y="5751112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08" name="椭圆 107"/>
            <p:cNvSpPr/>
            <p:nvPr/>
          </p:nvSpPr>
          <p:spPr>
            <a:xfrm>
              <a:off x="7525643" y="5751112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09" name="椭圆 108"/>
            <p:cNvSpPr/>
            <p:nvPr/>
          </p:nvSpPr>
          <p:spPr>
            <a:xfrm>
              <a:off x="7617083" y="5751112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10" name="椭圆 109"/>
            <p:cNvSpPr/>
            <p:nvPr/>
          </p:nvSpPr>
          <p:spPr>
            <a:xfrm>
              <a:off x="7708523" y="5751112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11" name="椭圆 110"/>
            <p:cNvSpPr/>
            <p:nvPr/>
          </p:nvSpPr>
          <p:spPr>
            <a:xfrm>
              <a:off x="7799963" y="5751112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12" name="椭圆 111"/>
            <p:cNvSpPr/>
            <p:nvPr/>
          </p:nvSpPr>
          <p:spPr>
            <a:xfrm>
              <a:off x="7891403" y="5751112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13" name="椭圆 112"/>
            <p:cNvSpPr/>
            <p:nvPr/>
          </p:nvSpPr>
          <p:spPr>
            <a:xfrm>
              <a:off x="7982843" y="5751112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14" name="椭圆 113"/>
            <p:cNvSpPr/>
            <p:nvPr/>
          </p:nvSpPr>
          <p:spPr>
            <a:xfrm>
              <a:off x="8074283" y="5751112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15" name="椭圆 114"/>
            <p:cNvSpPr/>
            <p:nvPr/>
          </p:nvSpPr>
          <p:spPr>
            <a:xfrm>
              <a:off x="8165723" y="5751112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16" name="椭圆 115"/>
            <p:cNvSpPr/>
            <p:nvPr/>
          </p:nvSpPr>
          <p:spPr>
            <a:xfrm>
              <a:off x="8257163" y="5751112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17" name="椭圆 116"/>
            <p:cNvSpPr/>
            <p:nvPr/>
          </p:nvSpPr>
          <p:spPr>
            <a:xfrm>
              <a:off x="8348603" y="5751112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18" name="椭圆 117"/>
            <p:cNvSpPr/>
            <p:nvPr/>
          </p:nvSpPr>
          <p:spPr>
            <a:xfrm>
              <a:off x="7434203" y="5841198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19" name="椭圆 118"/>
            <p:cNvSpPr/>
            <p:nvPr/>
          </p:nvSpPr>
          <p:spPr>
            <a:xfrm>
              <a:off x="7525643" y="5841198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20" name="椭圆 119"/>
            <p:cNvSpPr/>
            <p:nvPr/>
          </p:nvSpPr>
          <p:spPr>
            <a:xfrm>
              <a:off x="7617083" y="5841198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21" name="椭圆 120"/>
            <p:cNvSpPr/>
            <p:nvPr/>
          </p:nvSpPr>
          <p:spPr>
            <a:xfrm>
              <a:off x="7708523" y="5841198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22" name="椭圆 121"/>
            <p:cNvSpPr/>
            <p:nvPr/>
          </p:nvSpPr>
          <p:spPr>
            <a:xfrm>
              <a:off x="7799963" y="5841198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23" name="椭圆 122"/>
            <p:cNvSpPr/>
            <p:nvPr/>
          </p:nvSpPr>
          <p:spPr>
            <a:xfrm>
              <a:off x="7891403" y="5841198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24" name="椭圆 123"/>
            <p:cNvSpPr/>
            <p:nvPr/>
          </p:nvSpPr>
          <p:spPr>
            <a:xfrm>
              <a:off x="7982843" y="5841198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25" name="椭圆 124"/>
            <p:cNvSpPr/>
            <p:nvPr/>
          </p:nvSpPr>
          <p:spPr>
            <a:xfrm>
              <a:off x="8074283" y="5841198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26" name="椭圆 125"/>
            <p:cNvSpPr/>
            <p:nvPr/>
          </p:nvSpPr>
          <p:spPr>
            <a:xfrm>
              <a:off x="8165723" y="5841198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27" name="椭圆 126"/>
            <p:cNvSpPr/>
            <p:nvPr/>
          </p:nvSpPr>
          <p:spPr>
            <a:xfrm>
              <a:off x="8257163" y="5841198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28" name="椭圆 127"/>
            <p:cNvSpPr/>
            <p:nvPr/>
          </p:nvSpPr>
          <p:spPr>
            <a:xfrm>
              <a:off x="8348603" y="5841198"/>
              <a:ext cx="45720" cy="4572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</p:grpSp>
      <p:sp>
        <p:nvSpPr>
          <p:cNvPr id="130" name="文本框 129"/>
          <p:cNvSpPr txBox="1"/>
          <p:nvPr/>
        </p:nvSpPr>
        <p:spPr>
          <a:xfrm>
            <a:off x="1583560" y="2399862"/>
            <a:ext cx="9578045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200" dirty="0">
                <a:latin typeface="Comic Sans MS" panose="030F0702030302020204" charset="0"/>
                <a:ea typeface="方正正黑简体" panose="02000000000000000000" pitchFamily="2" charset="-122"/>
                <a:cs typeface="Comic Sans MS" panose="030F0702030302020204" charset="0"/>
                <a:sym typeface="+mn-lt"/>
              </a:rPr>
              <a:t>Thanks for watching</a:t>
            </a:r>
            <a:endParaRPr lang="en-US" altLang="zh-CN" sz="7200" dirty="0">
              <a:latin typeface="Comic Sans MS" panose="030F0702030302020204" charset="0"/>
              <a:ea typeface="方正正黑简体" panose="02000000000000000000" pitchFamily="2" charset="-122"/>
              <a:cs typeface="Comic Sans MS" panose="030F0702030302020204" charset="0"/>
              <a:sym typeface="+mn-lt"/>
            </a:endParaRP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38655" y="800556"/>
            <a:ext cx="35941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800" dirty="0">
                <a:cs typeface="+mn-ea"/>
                <a:sym typeface="+mn-lt"/>
              </a:rPr>
              <a:t>CONTENTS</a:t>
            </a:r>
            <a:endParaRPr lang="zh-CN" altLang="en-US" sz="4800" dirty="0">
              <a:cs typeface="+mn-ea"/>
              <a:sym typeface="+mn-lt"/>
            </a:endParaRPr>
          </a:p>
        </p:txBody>
      </p:sp>
      <p:sp>
        <p:nvSpPr>
          <p:cNvPr id="4" name="等腰三角形 3"/>
          <p:cNvSpPr/>
          <p:nvPr/>
        </p:nvSpPr>
        <p:spPr>
          <a:xfrm rot="10800000">
            <a:off x="1619250" y="3983458"/>
            <a:ext cx="685288" cy="532568"/>
          </a:xfrm>
          <a:prstGeom prst="triangle">
            <a:avLst/>
          </a:prstGeom>
          <a:solidFill>
            <a:srgbClr val="F4D9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方正正黑简体" panose="02000000000000000000" pitchFamily="2" charset="-122"/>
              <a:ea typeface="方正正黑简体" panose="02000000000000000000" pitchFamily="2" charset="-122"/>
              <a:cs typeface="+mn-ea"/>
              <a:sym typeface="+mn-lt"/>
            </a:endParaRPr>
          </a:p>
        </p:txBody>
      </p:sp>
      <p:sp>
        <p:nvSpPr>
          <p:cNvPr id="5" name="等腰三角形 4"/>
          <p:cNvSpPr/>
          <p:nvPr/>
        </p:nvSpPr>
        <p:spPr>
          <a:xfrm rot="10800000">
            <a:off x="1048838" y="2118995"/>
            <a:ext cx="685288" cy="532568"/>
          </a:xfrm>
          <a:prstGeom prst="triangle">
            <a:avLst/>
          </a:prstGeom>
          <a:solidFill>
            <a:srgbClr val="446E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6" name="等腰三角形 5"/>
          <p:cNvSpPr/>
          <p:nvPr/>
        </p:nvSpPr>
        <p:spPr>
          <a:xfrm rot="10800000">
            <a:off x="4432935" y="3983172"/>
            <a:ext cx="685288" cy="532568"/>
          </a:xfrm>
          <a:prstGeom prst="triangle">
            <a:avLst/>
          </a:prstGeom>
          <a:solidFill>
            <a:srgbClr val="94D9D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方正正黑简体" panose="02000000000000000000" pitchFamily="2" charset="-122"/>
              <a:ea typeface="方正正黑简体" panose="02000000000000000000" pitchFamily="2" charset="-122"/>
              <a:cs typeface="+mn-ea"/>
              <a:sym typeface="+mn-lt"/>
            </a:endParaRPr>
          </a:p>
        </p:txBody>
      </p:sp>
      <p:sp>
        <p:nvSpPr>
          <p:cNvPr id="7" name="等腰三角形 6"/>
          <p:cNvSpPr/>
          <p:nvPr/>
        </p:nvSpPr>
        <p:spPr>
          <a:xfrm rot="10800000">
            <a:off x="6172835" y="2118960"/>
            <a:ext cx="685288" cy="532568"/>
          </a:xfrm>
          <a:prstGeom prst="triangle">
            <a:avLst/>
          </a:prstGeom>
          <a:solidFill>
            <a:srgbClr val="D5F4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838835" y="4788535"/>
            <a:ext cx="3094990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buClrTx/>
              <a:buSzTx/>
              <a:buFontTx/>
            </a:pPr>
            <a:r>
              <a:rPr lang="en-US" altLang="zh-CN" sz="2400" dirty="0">
                <a:latin typeface="Times New Roman" panose="02020603050405020304" charset="0"/>
                <a:ea typeface="方正正黑简体" panose="02000000000000000000" pitchFamily="2" charset="-122"/>
                <a:cs typeface="Times New Roman" panose="02020603050405020304" charset="0"/>
                <a:sym typeface="+mn-lt"/>
              </a:rPr>
              <a:t>The Differences of Chinese Humor and English Humor</a:t>
            </a:r>
            <a:endParaRPr lang="en-US" altLang="zh-CN" sz="2400" dirty="0">
              <a:latin typeface="Times New Roman" panose="02020603050405020304" charset="0"/>
              <a:ea typeface="方正正黑简体" panose="02000000000000000000" pitchFamily="2" charset="-122"/>
              <a:cs typeface="Times New Roman" panose="02020603050405020304" charset="0"/>
              <a:sym typeface="+mn-lt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210186" y="4748598"/>
            <a:ext cx="76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>
                <a:latin typeface="方正正黑简体" panose="02000000000000000000" pitchFamily="2" charset="-122"/>
                <a:ea typeface="方正正黑简体" panose="02000000000000000000" pitchFamily="2" charset="-122"/>
                <a:cs typeface="+mn-ea"/>
                <a:sym typeface="+mn-lt"/>
              </a:rPr>
              <a:t>03</a:t>
            </a:r>
            <a:endParaRPr lang="zh-CN" altLang="en-US" sz="3200" dirty="0">
              <a:latin typeface="方正正黑简体" panose="02000000000000000000" pitchFamily="2" charset="-122"/>
              <a:ea typeface="方正正黑简体" panose="02000000000000000000" pitchFamily="2" charset="-122"/>
              <a:cs typeface="+mn-ea"/>
              <a:sym typeface="+mn-lt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1619250" y="2881630"/>
            <a:ext cx="415925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latin typeface="Times New Roman" panose="02020603050405020304" charset="0"/>
                <a:ea typeface="方正正黑简体" panose="02000000000000000000" pitchFamily="2" charset="-122"/>
                <a:cs typeface="Times New Roman" panose="02020603050405020304" charset="0"/>
                <a:sym typeface="+mn-lt"/>
              </a:rPr>
              <a:t>The Definition of Humor</a:t>
            </a:r>
            <a:endParaRPr lang="en-US" altLang="zh-CN" sz="2400" dirty="0">
              <a:latin typeface="Times New Roman" panose="02020603050405020304" charset="0"/>
              <a:ea typeface="方正正黑简体" panose="02000000000000000000" pitchFamily="2" charset="-122"/>
              <a:cs typeface="Times New Roman" panose="02020603050405020304" charset="0"/>
              <a:sym typeface="+mn-lt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972003" y="2819393"/>
            <a:ext cx="76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>
                <a:latin typeface="方正正黑简体" panose="02000000000000000000" pitchFamily="2" charset="-122"/>
                <a:ea typeface="方正正黑简体" panose="02000000000000000000" pitchFamily="2" charset="-122"/>
                <a:cs typeface="+mn-ea"/>
                <a:sym typeface="+mn-lt"/>
              </a:rPr>
              <a:t>01</a:t>
            </a:r>
            <a:endParaRPr lang="zh-CN" altLang="en-US" sz="3200" dirty="0">
              <a:latin typeface="方正正黑简体" panose="02000000000000000000" pitchFamily="2" charset="-122"/>
              <a:ea typeface="方正正黑简体" panose="02000000000000000000" pitchFamily="2" charset="-122"/>
              <a:cs typeface="+mn-ea"/>
              <a:sym typeface="+mn-lt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5009515" y="4748530"/>
            <a:ext cx="3013075" cy="15684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buClrTx/>
              <a:buSzTx/>
              <a:buFontTx/>
            </a:pPr>
            <a:r>
              <a:rPr lang="en-US" altLang="zh-CN" sz="2400" dirty="0">
                <a:latin typeface="Times New Roman" panose="02020603050405020304" charset="0"/>
                <a:ea typeface="方正正黑简体" panose="02000000000000000000" pitchFamily="2" charset="-122"/>
                <a:cs typeface="Times New Roman" panose="02020603050405020304" charset="0"/>
                <a:sym typeface="+mn-lt"/>
              </a:rPr>
              <a:t>Some causes of differences between English and Chinese Humor</a:t>
            </a:r>
            <a:endParaRPr lang="en-US" altLang="zh-CN" sz="2400" dirty="0">
              <a:latin typeface="Times New Roman" panose="02020603050405020304" charset="0"/>
              <a:ea typeface="方正正黑简体" panose="02000000000000000000" pitchFamily="2" charset="-122"/>
              <a:cs typeface="Times New Roman" panose="02020603050405020304" charset="0"/>
              <a:sym typeface="+mn-lt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4356100" y="4788603"/>
            <a:ext cx="76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>
                <a:latin typeface="方正正黑简体" panose="02000000000000000000" pitchFamily="2" charset="-122"/>
                <a:ea typeface="方正正黑简体" panose="02000000000000000000" pitchFamily="2" charset="-122"/>
                <a:cs typeface="+mn-ea"/>
                <a:sym typeface="+mn-lt"/>
              </a:rPr>
              <a:t>04</a:t>
            </a:r>
            <a:endParaRPr lang="zh-CN" altLang="en-US" sz="3200" dirty="0">
              <a:latin typeface="方正正黑简体" panose="02000000000000000000" pitchFamily="2" charset="-122"/>
              <a:ea typeface="方正正黑简体" panose="02000000000000000000" pitchFamily="2" charset="-122"/>
              <a:cs typeface="+mn-ea"/>
              <a:sym typeface="+mn-lt"/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7106285" y="2819400"/>
            <a:ext cx="437261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latin typeface="Times New Roman" panose="02020603050405020304" charset="0"/>
                <a:ea typeface="方正正黑简体" panose="02000000000000000000" pitchFamily="2" charset="-122"/>
                <a:cs typeface="Times New Roman" panose="02020603050405020304" charset="0"/>
                <a:sym typeface="+mn-lt"/>
              </a:rPr>
              <a:t>The Similarities of Chinese Humor and English Humor</a:t>
            </a:r>
            <a:endParaRPr lang="en-US" altLang="zh-CN" sz="2400" dirty="0">
              <a:latin typeface="Times New Roman" panose="02020603050405020304" charset="0"/>
              <a:ea typeface="方正正黑简体" panose="02000000000000000000" pitchFamily="2" charset="-122"/>
              <a:cs typeface="Times New Roman" panose="02020603050405020304" charset="0"/>
              <a:sym typeface="+mn-lt"/>
            </a:endParaRPr>
          </a:p>
        </p:txBody>
      </p:sp>
      <p:sp>
        <p:nvSpPr>
          <p:cNvPr id="22" name="文本框 21"/>
          <p:cNvSpPr txBox="1"/>
          <p:nvPr/>
        </p:nvSpPr>
        <p:spPr>
          <a:xfrm>
            <a:off x="6124575" y="2819321"/>
            <a:ext cx="76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dirty="0">
                <a:latin typeface="方正正黑简体" panose="02000000000000000000" pitchFamily="2" charset="-122"/>
                <a:ea typeface="方正正黑简体" panose="02000000000000000000" pitchFamily="2" charset="-122"/>
                <a:cs typeface="+mn-ea"/>
                <a:sym typeface="+mn-lt"/>
              </a:rPr>
              <a:t>02</a:t>
            </a:r>
            <a:endParaRPr lang="zh-CN" altLang="en-US" sz="3200" dirty="0">
              <a:latin typeface="方正正黑简体" panose="02000000000000000000" pitchFamily="2" charset="-122"/>
              <a:ea typeface="方正正黑简体" panose="02000000000000000000" pitchFamily="2" charset="-122"/>
              <a:cs typeface="+mn-ea"/>
              <a:sym typeface="+mn-lt"/>
            </a:endParaRPr>
          </a:p>
        </p:txBody>
      </p:sp>
      <p:sp>
        <p:nvSpPr>
          <p:cNvPr id="23" name="任意多边形: 形状 22"/>
          <p:cNvSpPr/>
          <p:nvPr/>
        </p:nvSpPr>
        <p:spPr>
          <a:xfrm>
            <a:off x="9372600" y="4495706"/>
            <a:ext cx="3533309" cy="2997294"/>
          </a:xfrm>
          <a:custGeom>
            <a:avLst/>
            <a:gdLst>
              <a:gd name="connsiteX0" fmla="*/ 87096 w 3531505"/>
              <a:gd name="connsiteY0" fmla="*/ 2273394 h 2787263"/>
              <a:gd name="connsiteX1" fmla="*/ 963396 w 3531505"/>
              <a:gd name="connsiteY1" fmla="*/ 1384394 h 2787263"/>
              <a:gd name="connsiteX2" fmla="*/ 2106396 w 3531505"/>
              <a:gd name="connsiteY2" fmla="*/ 1524094 h 2787263"/>
              <a:gd name="connsiteX3" fmla="*/ 2474696 w 3531505"/>
              <a:gd name="connsiteY3" fmla="*/ 38194 h 2787263"/>
              <a:gd name="connsiteX4" fmla="*/ 3376396 w 3531505"/>
              <a:gd name="connsiteY4" fmla="*/ 635094 h 2787263"/>
              <a:gd name="connsiteX5" fmla="*/ 3185896 w 3531505"/>
              <a:gd name="connsiteY5" fmla="*/ 2705194 h 2787263"/>
              <a:gd name="connsiteX6" fmla="*/ 87096 w 3531505"/>
              <a:gd name="connsiteY6" fmla="*/ 2273394 h 27872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31505" h="2787263">
                <a:moveTo>
                  <a:pt x="87096" y="2273394"/>
                </a:moveTo>
                <a:cubicBezTo>
                  <a:pt x="-283321" y="2053261"/>
                  <a:pt x="626846" y="1509277"/>
                  <a:pt x="963396" y="1384394"/>
                </a:cubicBezTo>
                <a:cubicBezTo>
                  <a:pt x="1299946" y="1259511"/>
                  <a:pt x="1854513" y="1748461"/>
                  <a:pt x="2106396" y="1524094"/>
                </a:cubicBezTo>
                <a:cubicBezTo>
                  <a:pt x="2358279" y="1299727"/>
                  <a:pt x="2263029" y="186361"/>
                  <a:pt x="2474696" y="38194"/>
                </a:cubicBezTo>
                <a:cubicBezTo>
                  <a:pt x="2686363" y="-109973"/>
                  <a:pt x="3257863" y="190594"/>
                  <a:pt x="3376396" y="635094"/>
                </a:cubicBezTo>
                <a:cubicBezTo>
                  <a:pt x="3494929" y="1079594"/>
                  <a:pt x="3734113" y="2430027"/>
                  <a:pt x="3185896" y="2705194"/>
                </a:cubicBezTo>
                <a:cubicBezTo>
                  <a:pt x="2637679" y="2980361"/>
                  <a:pt x="457513" y="2493527"/>
                  <a:pt x="87096" y="2273394"/>
                </a:cubicBezTo>
                <a:close/>
              </a:path>
            </a:pathLst>
          </a:custGeom>
          <a:solidFill>
            <a:srgbClr val="FAF1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25" name="椭圆 24"/>
          <p:cNvSpPr/>
          <p:nvPr/>
        </p:nvSpPr>
        <p:spPr>
          <a:xfrm>
            <a:off x="6477001" y="-1933839"/>
            <a:ext cx="2959364" cy="2959364"/>
          </a:xfrm>
          <a:prstGeom prst="ellipse">
            <a:avLst/>
          </a:prstGeom>
          <a:pattFill prst="pct90">
            <a:fgClr>
              <a:srgbClr val="446E7E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26" name="等腰三角形 25"/>
          <p:cNvSpPr/>
          <p:nvPr/>
        </p:nvSpPr>
        <p:spPr>
          <a:xfrm rot="5400000">
            <a:off x="-417680" y="2998454"/>
            <a:ext cx="2167490" cy="1332132"/>
          </a:xfrm>
          <a:prstGeom prst="triangle">
            <a:avLst/>
          </a:prstGeom>
          <a:solidFill>
            <a:srgbClr val="94D9D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方正正黑简体" panose="02000000000000000000" pitchFamily="2" charset="-122"/>
              <a:ea typeface="方正正黑简体" panose="02000000000000000000" pitchFamily="2" charset="-122"/>
              <a:cs typeface="+mn-ea"/>
              <a:sym typeface="+mn-lt"/>
            </a:endParaRPr>
          </a:p>
        </p:txBody>
      </p:sp>
      <p:sp>
        <p:nvSpPr>
          <p:cNvPr id="3" name="等腰三角形 2"/>
          <p:cNvSpPr/>
          <p:nvPr/>
        </p:nvSpPr>
        <p:spPr>
          <a:xfrm rot="10800000">
            <a:off x="8218805" y="3983320"/>
            <a:ext cx="685288" cy="532568"/>
          </a:xfrm>
          <a:prstGeom prst="triangl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8180070" y="4787968"/>
            <a:ext cx="76200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3200" dirty="0">
                <a:latin typeface="方正正黑简体" panose="02000000000000000000" pitchFamily="2" charset="-122"/>
                <a:ea typeface="方正正黑简体" panose="02000000000000000000" pitchFamily="2" charset="-122"/>
                <a:cs typeface="+mn-ea"/>
                <a:sym typeface="+mn-lt"/>
              </a:rPr>
              <a:t>05</a:t>
            </a:r>
            <a:endParaRPr lang="zh-CN" altLang="en-US" sz="3200" dirty="0">
              <a:latin typeface="方正正黑简体" panose="02000000000000000000" pitchFamily="2" charset="-122"/>
              <a:ea typeface="方正正黑简体" panose="02000000000000000000" pitchFamily="2" charset="-122"/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8861425" y="4787900"/>
            <a:ext cx="3013075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>
              <a:buClrTx/>
              <a:buSzTx/>
              <a:buFontTx/>
            </a:pPr>
            <a:r>
              <a:rPr lang="en-US" altLang="zh-CN" sz="2400" dirty="0">
                <a:latin typeface="Times New Roman" panose="02020603050405020304" charset="0"/>
                <a:ea typeface="方正正黑简体" panose="02000000000000000000" pitchFamily="2" charset="-122"/>
                <a:cs typeface="Times New Roman" panose="02020603050405020304" charset="0"/>
                <a:sym typeface="+mn-lt"/>
              </a:rPr>
              <a:t>Conclusion &amp; Reference</a:t>
            </a:r>
            <a:endParaRPr lang="en-US" altLang="zh-CN" sz="2400" dirty="0">
              <a:latin typeface="Times New Roman" panose="02020603050405020304" charset="0"/>
              <a:ea typeface="方正正黑简体" panose="02000000000000000000" pitchFamily="2" charset="-122"/>
              <a:cs typeface="Times New Roman" panose="02020603050405020304" charset="0"/>
              <a:sym typeface="+mn-lt"/>
            </a:endParaRP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500"/>
                            </p:stCondLst>
                            <p:childTnLst>
                              <p:par>
                                <p:cTn id="5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  <p:bldP spid="5" grpId="0" bldLvl="0" animBg="1"/>
      <p:bldP spid="6" grpId="0" bldLvl="0" animBg="1"/>
      <p:bldP spid="7" grpId="0" bldLvl="0" animBg="1"/>
      <p:bldP spid="12" grpId="0"/>
      <p:bldP spid="13" grpId="0"/>
      <p:bldP spid="15" grpId="0"/>
      <p:bldP spid="16" grpId="0"/>
      <p:bldP spid="18" grpId="0"/>
      <p:bldP spid="19" grpId="0"/>
      <p:bldP spid="21" grpId="0"/>
      <p:bldP spid="22" grpId="0"/>
      <p:bldP spid="3" grpId="0" bldLvl="0" animBg="1"/>
      <p:bldP spid="8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任意多边形: 形状 26"/>
          <p:cNvSpPr/>
          <p:nvPr/>
        </p:nvSpPr>
        <p:spPr>
          <a:xfrm rot="17301249" flipH="1">
            <a:off x="10545537" y="-2081071"/>
            <a:ext cx="3263900" cy="5664200"/>
          </a:xfrm>
          <a:custGeom>
            <a:avLst/>
            <a:gdLst>
              <a:gd name="connsiteX0" fmla="*/ 0 w 3263900"/>
              <a:gd name="connsiteY0" fmla="*/ 0 h 5664200"/>
              <a:gd name="connsiteX1" fmla="*/ 1689100 w 3263900"/>
              <a:gd name="connsiteY1" fmla="*/ 5664200 h 5664200"/>
              <a:gd name="connsiteX2" fmla="*/ 3263900 w 3263900"/>
              <a:gd name="connsiteY2" fmla="*/ 2616200 h 5664200"/>
              <a:gd name="connsiteX3" fmla="*/ 0 w 3263900"/>
              <a:gd name="connsiteY3" fmla="*/ 0 h 5664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63900" h="5664200">
                <a:moveTo>
                  <a:pt x="0" y="0"/>
                </a:moveTo>
                <a:lnTo>
                  <a:pt x="1689100" y="5664200"/>
                </a:lnTo>
                <a:lnTo>
                  <a:pt x="3263900" y="2616200"/>
                </a:lnTo>
                <a:lnTo>
                  <a:pt x="0" y="0"/>
                </a:lnTo>
                <a:close/>
              </a:path>
            </a:pathLst>
          </a:custGeom>
          <a:pattFill prst="lgConfetti">
            <a:fgClr>
              <a:srgbClr val="7BAAB4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17" name="等腰三角形 16"/>
          <p:cNvSpPr/>
          <p:nvPr/>
        </p:nvSpPr>
        <p:spPr>
          <a:xfrm rot="16200000">
            <a:off x="10467681" y="5133682"/>
            <a:ext cx="2235200" cy="1213439"/>
          </a:xfrm>
          <a:prstGeom prst="triangle">
            <a:avLst/>
          </a:prstGeom>
          <a:pattFill prst="pct90">
            <a:fgClr>
              <a:srgbClr val="446E7E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18" name="等腰三角形 17"/>
          <p:cNvSpPr/>
          <p:nvPr/>
        </p:nvSpPr>
        <p:spPr>
          <a:xfrm rot="5400000" flipH="1">
            <a:off x="-823930" y="796768"/>
            <a:ext cx="4134722" cy="2541187"/>
          </a:xfrm>
          <a:prstGeom prst="triangle">
            <a:avLst/>
          </a:prstGeom>
          <a:solidFill>
            <a:srgbClr val="FAF1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19" name="任意多边形: 形状 18"/>
          <p:cNvSpPr/>
          <p:nvPr/>
        </p:nvSpPr>
        <p:spPr>
          <a:xfrm>
            <a:off x="3807744" y="5243747"/>
            <a:ext cx="5237253" cy="2067090"/>
          </a:xfrm>
          <a:custGeom>
            <a:avLst/>
            <a:gdLst>
              <a:gd name="connsiteX0" fmla="*/ 230857 w 5237253"/>
              <a:gd name="connsiteY0" fmla="*/ 1588853 h 2067090"/>
              <a:gd name="connsiteX1" fmla="*/ 776957 w 5237253"/>
              <a:gd name="connsiteY1" fmla="*/ 560153 h 2067090"/>
              <a:gd name="connsiteX2" fmla="*/ 1526257 w 5237253"/>
              <a:gd name="connsiteY2" fmla="*/ 1233253 h 2067090"/>
              <a:gd name="connsiteX3" fmla="*/ 2631157 w 5237253"/>
              <a:gd name="connsiteY3" fmla="*/ 1353 h 2067090"/>
              <a:gd name="connsiteX4" fmla="*/ 3786857 w 5237253"/>
              <a:gd name="connsiteY4" fmla="*/ 991953 h 2067090"/>
              <a:gd name="connsiteX5" fmla="*/ 4879057 w 5237253"/>
              <a:gd name="connsiteY5" fmla="*/ 979253 h 2067090"/>
              <a:gd name="connsiteX6" fmla="*/ 4840957 w 5237253"/>
              <a:gd name="connsiteY6" fmla="*/ 2046053 h 2067090"/>
              <a:gd name="connsiteX7" fmla="*/ 230857 w 5237253"/>
              <a:gd name="connsiteY7" fmla="*/ 1588853 h 20670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237253" h="2067090">
                <a:moveTo>
                  <a:pt x="230857" y="1588853"/>
                </a:moveTo>
                <a:cubicBezTo>
                  <a:pt x="-446476" y="1341203"/>
                  <a:pt x="561057" y="619420"/>
                  <a:pt x="776957" y="560153"/>
                </a:cubicBezTo>
                <a:cubicBezTo>
                  <a:pt x="992857" y="500886"/>
                  <a:pt x="1217224" y="1326386"/>
                  <a:pt x="1526257" y="1233253"/>
                </a:cubicBezTo>
                <a:cubicBezTo>
                  <a:pt x="1835290" y="1140120"/>
                  <a:pt x="2254390" y="41570"/>
                  <a:pt x="2631157" y="1353"/>
                </a:cubicBezTo>
                <a:cubicBezTo>
                  <a:pt x="3007924" y="-38864"/>
                  <a:pt x="3412207" y="828970"/>
                  <a:pt x="3786857" y="991953"/>
                </a:cubicBezTo>
                <a:cubicBezTo>
                  <a:pt x="4161507" y="1154936"/>
                  <a:pt x="4703374" y="803570"/>
                  <a:pt x="4879057" y="979253"/>
                </a:cubicBezTo>
                <a:cubicBezTo>
                  <a:pt x="5054740" y="1154936"/>
                  <a:pt x="5609307" y="1940220"/>
                  <a:pt x="4840957" y="2046053"/>
                </a:cubicBezTo>
                <a:cubicBezTo>
                  <a:pt x="4072607" y="2151886"/>
                  <a:pt x="908190" y="1836503"/>
                  <a:pt x="230857" y="1588853"/>
                </a:cubicBezTo>
                <a:close/>
              </a:path>
            </a:pathLst>
          </a:custGeom>
          <a:solidFill>
            <a:srgbClr val="94D9D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21" name="空心弧 20"/>
          <p:cNvSpPr/>
          <p:nvPr/>
        </p:nvSpPr>
        <p:spPr>
          <a:xfrm>
            <a:off x="9360578" y="5143368"/>
            <a:ext cx="538359" cy="495300"/>
          </a:xfrm>
          <a:prstGeom prst="blockArc">
            <a:avLst>
              <a:gd name="adj1" fmla="val 10800000"/>
              <a:gd name="adj2" fmla="val 1462842"/>
              <a:gd name="adj3" fmla="val 10866"/>
            </a:avLst>
          </a:prstGeom>
          <a:solidFill>
            <a:srgbClr val="F4D9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  <a:cs typeface="+mn-ea"/>
              <a:sym typeface="+mn-lt"/>
            </a:endParaRPr>
          </a:p>
        </p:txBody>
      </p:sp>
      <p:sp>
        <p:nvSpPr>
          <p:cNvPr id="22" name="空心弧 21"/>
          <p:cNvSpPr/>
          <p:nvPr/>
        </p:nvSpPr>
        <p:spPr>
          <a:xfrm rot="18928843">
            <a:off x="5042578" y="1206368"/>
            <a:ext cx="538359" cy="495300"/>
          </a:xfrm>
          <a:prstGeom prst="blockArc">
            <a:avLst>
              <a:gd name="adj1" fmla="val 10800000"/>
              <a:gd name="adj2" fmla="val 1462842"/>
              <a:gd name="adj3" fmla="val 10866"/>
            </a:avLst>
          </a:prstGeom>
          <a:solidFill>
            <a:srgbClr val="F4D9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  <a:cs typeface="+mn-ea"/>
              <a:sym typeface="+mn-lt"/>
            </a:endParaRPr>
          </a:p>
        </p:txBody>
      </p:sp>
      <p:sp>
        <p:nvSpPr>
          <p:cNvPr id="23" name="空心弧 22"/>
          <p:cNvSpPr/>
          <p:nvPr/>
        </p:nvSpPr>
        <p:spPr>
          <a:xfrm rot="13123395">
            <a:off x="9456966" y="1758370"/>
            <a:ext cx="538359" cy="495300"/>
          </a:xfrm>
          <a:prstGeom prst="blockArc">
            <a:avLst>
              <a:gd name="adj1" fmla="val 10800000"/>
              <a:gd name="adj2" fmla="val 1462842"/>
              <a:gd name="adj3" fmla="val 10866"/>
            </a:avLst>
          </a:prstGeom>
          <a:solidFill>
            <a:srgbClr val="F4D9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  <a:cs typeface="+mn-ea"/>
              <a:sym typeface="+mn-lt"/>
            </a:endParaRPr>
          </a:p>
        </p:txBody>
      </p:sp>
      <p:sp>
        <p:nvSpPr>
          <p:cNvPr id="24" name="椭圆 23"/>
          <p:cNvSpPr/>
          <p:nvPr/>
        </p:nvSpPr>
        <p:spPr>
          <a:xfrm>
            <a:off x="8750301" y="564508"/>
            <a:ext cx="457200" cy="457200"/>
          </a:xfrm>
          <a:prstGeom prst="ellipse">
            <a:avLst/>
          </a:prstGeom>
          <a:solidFill>
            <a:srgbClr val="D5F4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25" name="椭圆 24"/>
          <p:cNvSpPr/>
          <p:nvPr/>
        </p:nvSpPr>
        <p:spPr>
          <a:xfrm>
            <a:off x="1839355" y="4428134"/>
            <a:ext cx="601644" cy="601644"/>
          </a:xfrm>
          <a:prstGeom prst="ellipse">
            <a:avLst/>
          </a:prstGeom>
          <a:solidFill>
            <a:srgbClr val="D5F4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15" name="文本框 4"/>
          <p:cNvSpPr txBox="1"/>
          <p:nvPr/>
        </p:nvSpPr>
        <p:spPr>
          <a:xfrm>
            <a:off x="2052320" y="2960370"/>
            <a:ext cx="8747760" cy="9372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5500" dirty="0" smtClean="0">
                <a:latin typeface="方正正黑简体" panose="02000000000000000000" pitchFamily="2" charset="-122"/>
                <a:ea typeface="方正正黑简体" panose="02000000000000000000" pitchFamily="2" charset="-122"/>
                <a:cs typeface="+mn-ea"/>
                <a:sym typeface="+mn-lt"/>
              </a:rPr>
              <a:t>01 </a:t>
            </a:r>
            <a:r>
              <a:rPr lang="en-US" altLang="zh-CN" sz="5500" dirty="0" smtClean="0">
                <a:latin typeface="Times New Roman" panose="02020603050405020304" charset="0"/>
                <a:ea typeface="方正正黑简体" panose="02000000000000000000" pitchFamily="2" charset="-122"/>
                <a:cs typeface="Times New Roman" panose="02020603050405020304" charset="0"/>
                <a:sym typeface="+mn-lt"/>
              </a:rPr>
              <a:t>The Definition of Humor</a:t>
            </a:r>
            <a:endParaRPr lang="zh-CN" altLang="en-US" sz="5500" dirty="0">
              <a:latin typeface="Times New Roman" panose="02020603050405020304" charset="0"/>
              <a:ea typeface="方正正黑简体" panose="02000000000000000000" pitchFamily="2" charset="-122"/>
              <a:cs typeface="Times New Roman" panose="02020603050405020304" charset="0"/>
              <a:sym typeface="+mn-lt"/>
            </a:endParaRP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文本框 9"/>
          <p:cNvSpPr txBox="1"/>
          <p:nvPr/>
        </p:nvSpPr>
        <p:spPr>
          <a:xfrm>
            <a:off x="1435100" y="1448435"/>
            <a:ext cx="9087485" cy="10147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5000"/>
              </a:lnSpc>
            </a:pPr>
            <a:r>
              <a:rPr lang="en-US" altLang="zh-CN" sz="2400" dirty="0">
                <a:cs typeface="+mn-ea"/>
                <a:sym typeface="+mn-lt"/>
              </a:rPr>
              <a:t>The word “humor ”is derived from the Latin word “(h)umor”, which means fluid or damp originally.</a:t>
            </a:r>
            <a:endParaRPr lang="en-US" altLang="zh-CN" sz="2400" dirty="0">
              <a:cs typeface="+mn-ea"/>
              <a:sym typeface="+mn-lt"/>
            </a:endParaRPr>
          </a:p>
        </p:txBody>
      </p:sp>
      <p:sp>
        <p:nvSpPr>
          <p:cNvPr id="17" name="椭圆 16"/>
          <p:cNvSpPr/>
          <p:nvPr/>
        </p:nvSpPr>
        <p:spPr>
          <a:xfrm>
            <a:off x="595421" y="1581400"/>
            <a:ext cx="494775" cy="494774"/>
          </a:xfrm>
          <a:prstGeom prst="ellipse">
            <a:avLst/>
          </a:prstGeom>
          <a:solidFill>
            <a:srgbClr val="F4D9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18" name="椭圆 17"/>
          <p:cNvSpPr/>
          <p:nvPr/>
        </p:nvSpPr>
        <p:spPr>
          <a:xfrm>
            <a:off x="595421" y="2959100"/>
            <a:ext cx="494775" cy="494774"/>
          </a:xfrm>
          <a:prstGeom prst="ellipse">
            <a:avLst/>
          </a:prstGeom>
          <a:solidFill>
            <a:srgbClr val="F4D9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19" name="等腰三角形 18"/>
          <p:cNvSpPr/>
          <p:nvPr/>
        </p:nvSpPr>
        <p:spPr>
          <a:xfrm>
            <a:off x="694379" y="1710029"/>
            <a:ext cx="296856" cy="237516"/>
          </a:xfrm>
          <a:prstGeom prst="triangle">
            <a:avLst/>
          </a:prstGeom>
          <a:solidFill>
            <a:srgbClr val="446E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20" name="禁止符 19"/>
          <p:cNvSpPr/>
          <p:nvPr/>
        </p:nvSpPr>
        <p:spPr>
          <a:xfrm>
            <a:off x="694379" y="3059431"/>
            <a:ext cx="296856" cy="294640"/>
          </a:xfrm>
          <a:prstGeom prst="noSmoking">
            <a:avLst/>
          </a:prstGeom>
          <a:solidFill>
            <a:srgbClr val="446E7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  <a:cs typeface="+mn-ea"/>
              <a:sym typeface="+mn-lt"/>
            </a:endParaRPr>
          </a:p>
        </p:txBody>
      </p:sp>
      <p:grpSp>
        <p:nvGrpSpPr>
          <p:cNvPr id="25" name="组合 24"/>
          <p:cNvGrpSpPr/>
          <p:nvPr/>
        </p:nvGrpSpPr>
        <p:grpSpPr>
          <a:xfrm>
            <a:off x="7243445" y="258445"/>
            <a:ext cx="4851400" cy="687070"/>
            <a:chOff x="4342547" y="186002"/>
            <a:chExt cx="4072039" cy="631443"/>
          </a:xfrm>
        </p:grpSpPr>
        <p:sp>
          <p:nvSpPr>
            <p:cNvPr id="24" name="星形: 七角 23"/>
            <p:cNvSpPr/>
            <p:nvPr/>
          </p:nvSpPr>
          <p:spPr>
            <a:xfrm>
              <a:off x="4342547" y="186002"/>
              <a:ext cx="686490" cy="631443"/>
            </a:xfrm>
            <a:prstGeom prst="star7">
              <a:avLst/>
            </a:prstGeom>
            <a:solidFill>
              <a:srgbClr val="446E7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22" name="文本框 21"/>
            <p:cNvSpPr txBox="1"/>
            <p:nvPr/>
          </p:nvSpPr>
          <p:spPr>
            <a:xfrm>
              <a:off x="4419830" y="281127"/>
              <a:ext cx="3994756" cy="53631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3200" dirty="0">
                  <a:solidFill>
                    <a:schemeClr val="bg1"/>
                  </a:solidFill>
                  <a:cs typeface="+mn-ea"/>
                  <a:sym typeface="+mn-lt"/>
                </a:rPr>
                <a:t>01</a:t>
              </a:r>
              <a:r>
                <a:rPr lang="en-US" altLang="zh-CN" sz="3200" dirty="0">
                  <a:cs typeface="+mn-ea"/>
                  <a:sym typeface="+mn-lt"/>
                </a:rPr>
                <a:t> </a:t>
              </a:r>
              <a:r>
                <a:rPr lang="en-US" altLang="zh-CN" dirty="0">
                  <a:latin typeface="Times New Roman" panose="02020603050405020304" charset="0"/>
                  <a:cs typeface="Times New Roman" panose="02020603050405020304" charset="0"/>
                  <a:sym typeface="+mn-lt"/>
                </a:rPr>
                <a:t> </a:t>
              </a:r>
              <a:r>
                <a:rPr lang="en-US" altLang="zh-CN" sz="2800" dirty="0">
                  <a:latin typeface="Times New Roman" panose="02020603050405020304" charset="0"/>
                  <a:cs typeface="Times New Roman" panose="02020603050405020304" charset="0"/>
                  <a:sym typeface="+mn-lt"/>
                </a:rPr>
                <a:t>The Definition of Humor</a:t>
              </a:r>
              <a:endParaRPr lang="en-US" altLang="zh-CN" sz="2800" dirty="0">
                <a:solidFill>
                  <a:srgbClr val="446E7E"/>
                </a:solidFill>
                <a:latin typeface="Times New Roman" panose="02020603050405020304" charset="0"/>
                <a:cs typeface="Times New Roman" panose="02020603050405020304" charset="0"/>
                <a:sym typeface="+mn-lt"/>
              </a:endParaRPr>
            </a:p>
          </p:txBody>
        </p:sp>
      </p:grpSp>
      <p:grpSp>
        <p:nvGrpSpPr>
          <p:cNvPr id="80" name="组合 79"/>
          <p:cNvGrpSpPr/>
          <p:nvPr/>
        </p:nvGrpSpPr>
        <p:grpSpPr>
          <a:xfrm>
            <a:off x="182517" y="724052"/>
            <a:ext cx="6342109" cy="368149"/>
            <a:chOff x="5157559" y="3970171"/>
            <a:chExt cx="6123216" cy="231546"/>
          </a:xfrm>
        </p:grpSpPr>
        <p:grpSp>
          <p:nvGrpSpPr>
            <p:cNvPr id="52" name="组合 51"/>
            <p:cNvGrpSpPr/>
            <p:nvPr/>
          </p:nvGrpSpPr>
          <p:grpSpPr>
            <a:xfrm>
              <a:off x="5157559" y="3970171"/>
              <a:ext cx="3062502" cy="231546"/>
              <a:chOff x="4954359" y="3970171"/>
              <a:chExt cx="3062502" cy="231546"/>
            </a:xfrm>
          </p:grpSpPr>
          <p:grpSp>
            <p:nvGrpSpPr>
              <p:cNvPr id="38" name="组合 37"/>
              <p:cNvGrpSpPr/>
              <p:nvPr/>
            </p:nvGrpSpPr>
            <p:grpSpPr>
              <a:xfrm>
                <a:off x="4954359" y="3970172"/>
                <a:ext cx="1525814" cy="231545"/>
                <a:chOff x="4954359" y="3970172"/>
                <a:chExt cx="1525814" cy="231545"/>
              </a:xfrm>
            </p:grpSpPr>
            <p:grpSp>
              <p:nvGrpSpPr>
                <p:cNvPr id="31" name="组合 30"/>
                <p:cNvGrpSpPr/>
                <p:nvPr/>
              </p:nvGrpSpPr>
              <p:grpSpPr>
                <a:xfrm>
                  <a:off x="4954359" y="3970172"/>
                  <a:ext cx="757470" cy="231545"/>
                  <a:chOff x="4954359" y="3970172"/>
                  <a:chExt cx="757470" cy="231545"/>
                </a:xfrm>
              </p:grpSpPr>
              <p:sp>
                <p:nvSpPr>
                  <p:cNvPr id="26" name="箭头: V 形 25"/>
                  <p:cNvSpPr/>
                  <p:nvPr/>
                </p:nvSpPr>
                <p:spPr>
                  <a:xfrm>
                    <a:off x="4954359" y="3970176"/>
                    <a:ext cx="151494" cy="231541"/>
                  </a:xfrm>
                  <a:prstGeom prst="chevron">
                    <a:avLst/>
                  </a:prstGeom>
                  <a:solidFill>
                    <a:srgbClr val="446E7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CN" altLang="en-US">
                      <a:solidFill>
                        <a:schemeClr val="tx1"/>
                      </a:solidFill>
                      <a:cs typeface="+mn-ea"/>
                      <a:sym typeface="+mn-lt"/>
                    </a:endParaRPr>
                  </a:p>
                </p:txBody>
              </p:sp>
              <p:sp>
                <p:nvSpPr>
                  <p:cNvPr id="27" name="箭头: V 形 26"/>
                  <p:cNvSpPr/>
                  <p:nvPr/>
                </p:nvSpPr>
                <p:spPr>
                  <a:xfrm>
                    <a:off x="5105853" y="3970175"/>
                    <a:ext cx="151494" cy="231541"/>
                  </a:xfrm>
                  <a:prstGeom prst="chevron">
                    <a:avLst/>
                  </a:prstGeom>
                  <a:solidFill>
                    <a:srgbClr val="94D9D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CN" altLang="en-US">
                      <a:solidFill>
                        <a:schemeClr val="tx1"/>
                      </a:solidFill>
                      <a:cs typeface="+mn-ea"/>
                      <a:sym typeface="+mn-lt"/>
                    </a:endParaRPr>
                  </a:p>
                </p:txBody>
              </p:sp>
              <p:sp>
                <p:nvSpPr>
                  <p:cNvPr id="28" name="箭头: V 形 27"/>
                  <p:cNvSpPr/>
                  <p:nvPr/>
                </p:nvSpPr>
                <p:spPr>
                  <a:xfrm>
                    <a:off x="5257347" y="3970174"/>
                    <a:ext cx="151494" cy="231541"/>
                  </a:xfrm>
                  <a:prstGeom prst="chevron">
                    <a:avLst/>
                  </a:prstGeom>
                  <a:solidFill>
                    <a:srgbClr val="D5F4D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CN" altLang="en-US">
                      <a:solidFill>
                        <a:schemeClr val="tx1"/>
                      </a:solidFill>
                      <a:cs typeface="+mn-ea"/>
                      <a:sym typeface="+mn-lt"/>
                    </a:endParaRPr>
                  </a:p>
                </p:txBody>
              </p:sp>
              <p:sp>
                <p:nvSpPr>
                  <p:cNvPr id="29" name="箭头: V 形 28"/>
                  <p:cNvSpPr/>
                  <p:nvPr/>
                </p:nvSpPr>
                <p:spPr>
                  <a:xfrm>
                    <a:off x="5408841" y="3970173"/>
                    <a:ext cx="151494" cy="231541"/>
                  </a:xfrm>
                  <a:prstGeom prst="chevron">
                    <a:avLst/>
                  </a:prstGeom>
                  <a:solidFill>
                    <a:srgbClr val="F4D96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CN" altLang="en-US">
                      <a:solidFill>
                        <a:schemeClr val="tx1"/>
                      </a:solidFill>
                      <a:cs typeface="+mn-ea"/>
                      <a:sym typeface="+mn-lt"/>
                    </a:endParaRPr>
                  </a:p>
                </p:txBody>
              </p:sp>
              <p:sp>
                <p:nvSpPr>
                  <p:cNvPr id="30" name="箭头: V 形 29"/>
                  <p:cNvSpPr/>
                  <p:nvPr/>
                </p:nvSpPr>
                <p:spPr>
                  <a:xfrm>
                    <a:off x="5560335" y="3970172"/>
                    <a:ext cx="151494" cy="231541"/>
                  </a:xfrm>
                  <a:prstGeom prst="chevron">
                    <a:avLst/>
                  </a:prstGeom>
                  <a:solidFill>
                    <a:srgbClr val="7BAAB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CN" altLang="en-US">
                      <a:solidFill>
                        <a:schemeClr val="tx1"/>
                      </a:solidFill>
                      <a:cs typeface="+mn-ea"/>
                      <a:sym typeface="+mn-lt"/>
                    </a:endParaRPr>
                  </a:p>
                </p:txBody>
              </p:sp>
            </p:grpSp>
            <p:grpSp>
              <p:nvGrpSpPr>
                <p:cNvPr id="32" name="组合 31"/>
                <p:cNvGrpSpPr/>
                <p:nvPr/>
              </p:nvGrpSpPr>
              <p:grpSpPr>
                <a:xfrm>
                  <a:off x="5722703" y="3970172"/>
                  <a:ext cx="757470" cy="231545"/>
                  <a:chOff x="4954359" y="3970172"/>
                  <a:chExt cx="757470" cy="231545"/>
                </a:xfrm>
              </p:grpSpPr>
              <p:sp>
                <p:nvSpPr>
                  <p:cNvPr id="33" name="箭头: V 形 32"/>
                  <p:cNvSpPr/>
                  <p:nvPr/>
                </p:nvSpPr>
                <p:spPr>
                  <a:xfrm>
                    <a:off x="4954359" y="3970176"/>
                    <a:ext cx="151494" cy="231541"/>
                  </a:xfrm>
                  <a:prstGeom prst="chevron">
                    <a:avLst/>
                  </a:prstGeom>
                  <a:solidFill>
                    <a:srgbClr val="446E7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CN" altLang="en-US">
                      <a:solidFill>
                        <a:schemeClr val="tx1"/>
                      </a:solidFill>
                      <a:cs typeface="+mn-ea"/>
                      <a:sym typeface="+mn-lt"/>
                    </a:endParaRPr>
                  </a:p>
                </p:txBody>
              </p:sp>
              <p:sp>
                <p:nvSpPr>
                  <p:cNvPr id="34" name="箭头: V 形 33"/>
                  <p:cNvSpPr/>
                  <p:nvPr/>
                </p:nvSpPr>
                <p:spPr>
                  <a:xfrm>
                    <a:off x="5105853" y="3970175"/>
                    <a:ext cx="151494" cy="231541"/>
                  </a:xfrm>
                  <a:prstGeom prst="chevron">
                    <a:avLst/>
                  </a:prstGeom>
                  <a:solidFill>
                    <a:srgbClr val="94D9D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CN" altLang="en-US">
                      <a:solidFill>
                        <a:schemeClr val="tx1"/>
                      </a:solidFill>
                      <a:cs typeface="+mn-ea"/>
                      <a:sym typeface="+mn-lt"/>
                    </a:endParaRPr>
                  </a:p>
                </p:txBody>
              </p:sp>
              <p:sp>
                <p:nvSpPr>
                  <p:cNvPr id="35" name="箭头: V 形 34"/>
                  <p:cNvSpPr/>
                  <p:nvPr/>
                </p:nvSpPr>
                <p:spPr>
                  <a:xfrm>
                    <a:off x="5257347" y="3970174"/>
                    <a:ext cx="151494" cy="231541"/>
                  </a:xfrm>
                  <a:prstGeom prst="chevron">
                    <a:avLst/>
                  </a:prstGeom>
                  <a:solidFill>
                    <a:srgbClr val="D5F4D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CN" altLang="en-US">
                      <a:solidFill>
                        <a:schemeClr val="tx1"/>
                      </a:solidFill>
                      <a:cs typeface="+mn-ea"/>
                      <a:sym typeface="+mn-lt"/>
                    </a:endParaRPr>
                  </a:p>
                </p:txBody>
              </p:sp>
              <p:sp>
                <p:nvSpPr>
                  <p:cNvPr id="36" name="箭头: V 形 35"/>
                  <p:cNvSpPr/>
                  <p:nvPr/>
                </p:nvSpPr>
                <p:spPr>
                  <a:xfrm>
                    <a:off x="5408841" y="3970173"/>
                    <a:ext cx="151494" cy="231541"/>
                  </a:xfrm>
                  <a:prstGeom prst="chevron">
                    <a:avLst/>
                  </a:prstGeom>
                  <a:solidFill>
                    <a:srgbClr val="F4D96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CN" altLang="en-US">
                      <a:solidFill>
                        <a:schemeClr val="tx1"/>
                      </a:solidFill>
                      <a:cs typeface="+mn-ea"/>
                      <a:sym typeface="+mn-lt"/>
                    </a:endParaRPr>
                  </a:p>
                </p:txBody>
              </p:sp>
              <p:sp>
                <p:nvSpPr>
                  <p:cNvPr id="37" name="箭头: V 形 36"/>
                  <p:cNvSpPr/>
                  <p:nvPr/>
                </p:nvSpPr>
                <p:spPr>
                  <a:xfrm>
                    <a:off x="5560335" y="3970172"/>
                    <a:ext cx="151494" cy="231541"/>
                  </a:xfrm>
                  <a:prstGeom prst="chevron">
                    <a:avLst/>
                  </a:prstGeom>
                  <a:solidFill>
                    <a:srgbClr val="7BAAB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CN" altLang="en-US">
                      <a:solidFill>
                        <a:schemeClr val="tx1"/>
                      </a:solidFill>
                      <a:cs typeface="+mn-ea"/>
                      <a:sym typeface="+mn-lt"/>
                    </a:endParaRPr>
                  </a:p>
                </p:txBody>
              </p:sp>
            </p:grpSp>
          </p:grpSp>
          <p:grpSp>
            <p:nvGrpSpPr>
              <p:cNvPr id="39" name="组合 38"/>
              <p:cNvGrpSpPr/>
              <p:nvPr/>
            </p:nvGrpSpPr>
            <p:grpSpPr>
              <a:xfrm>
                <a:off x="6491047" y="3970171"/>
                <a:ext cx="1525814" cy="231545"/>
                <a:chOff x="4954359" y="3970172"/>
                <a:chExt cx="1525814" cy="231545"/>
              </a:xfrm>
            </p:grpSpPr>
            <p:grpSp>
              <p:nvGrpSpPr>
                <p:cNvPr id="40" name="组合 39"/>
                <p:cNvGrpSpPr/>
                <p:nvPr/>
              </p:nvGrpSpPr>
              <p:grpSpPr>
                <a:xfrm>
                  <a:off x="4954359" y="3970172"/>
                  <a:ext cx="757470" cy="231545"/>
                  <a:chOff x="4954359" y="3970172"/>
                  <a:chExt cx="757470" cy="231545"/>
                </a:xfrm>
              </p:grpSpPr>
              <p:sp>
                <p:nvSpPr>
                  <p:cNvPr id="47" name="箭头: V 形 46"/>
                  <p:cNvSpPr/>
                  <p:nvPr/>
                </p:nvSpPr>
                <p:spPr>
                  <a:xfrm>
                    <a:off x="4954359" y="3970176"/>
                    <a:ext cx="151494" cy="231541"/>
                  </a:xfrm>
                  <a:prstGeom prst="chevron">
                    <a:avLst/>
                  </a:prstGeom>
                  <a:solidFill>
                    <a:srgbClr val="446E7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CN" altLang="en-US">
                      <a:solidFill>
                        <a:schemeClr val="tx1"/>
                      </a:solidFill>
                      <a:cs typeface="+mn-ea"/>
                      <a:sym typeface="+mn-lt"/>
                    </a:endParaRPr>
                  </a:p>
                </p:txBody>
              </p:sp>
              <p:sp>
                <p:nvSpPr>
                  <p:cNvPr id="48" name="箭头: V 形 47"/>
                  <p:cNvSpPr/>
                  <p:nvPr/>
                </p:nvSpPr>
                <p:spPr>
                  <a:xfrm>
                    <a:off x="5105853" y="3970175"/>
                    <a:ext cx="151494" cy="231541"/>
                  </a:xfrm>
                  <a:prstGeom prst="chevron">
                    <a:avLst/>
                  </a:prstGeom>
                  <a:solidFill>
                    <a:srgbClr val="94D9D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CN" altLang="en-US">
                      <a:solidFill>
                        <a:schemeClr val="tx1"/>
                      </a:solidFill>
                      <a:cs typeface="+mn-ea"/>
                      <a:sym typeface="+mn-lt"/>
                    </a:endParaRPr>
                  </a:p>
                </p:txBody>
              </p:sp>
              <p:sp>
                <p:nvSpPr>
                  <p:cNvPr id="49" name="箭头: V 形 48"/>
                  <p:cNvSpPr/>
                  <p:nvPr/>
                </p:nvSpPr>
                <p:spPr>
                  <a:xfrm>
                    <a:off x="5257347" y="3970174"/>
                    <a:ext cx="151494" cy="231541"/>
                  </a:xfrm>
                  <a:prstGeom prst="chevron">
                    <a:avLst/>
                  </a:prstGeom>
                  <a:solidFill>
                    <a:srgbClr val="D5F4D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CN" altLang="en-US">
                      <a:solidFill>
                        <a:schemeClr val="tx1"/>
                      </a:solidFill>
                      <a:cs typeface="+mn-ea"/>
                      <a:sym typeface="+mn-lt"/>
                    </a:endParaRPr>
                  </a:p>
                </p:txBody>
              </p:sp>
              <p:sp>
                <p:nvSpPr>
                  <p:cNvPr id="50" name="箭头: V 形 49"/>
                  <p:cNvSpPr/>
                  <p:nvPr/>
                </p:nvSpPr>
                <p:spPr>
                  <a:xfrm>
                    <a:off x="5408841" y="3970173"/>
                    <a:ext cx="151494" cy="231541"/>
                  </a:xfrm>
                  <a:prstGeom prst="chevron">
                    <a:avLst/>
                  </a:prstGeom>
                  <a:solidFill>
                    <a:srgbClr val="F4D96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CN" altLang="en-US">
                      <a:solidFill>
                        <a:schemeClr val="tx1"/>
                      </a:solidFill>
                      <a:cs typeface="+mn-ea"/>
                      <a:sym typeface="+mn-lt"/>
                    </a:endParaRPr>
                  </a:p>
                </p:txBody>
              </p:sp>
              <p:sp>
                <p:nvSpPr>
                  <p:cNvPr id="51" name="箭头: V 形 50"/>
                  <p:cNvSpPr/>
                  <p:nvPr/>
                </p:nvSpPr>
                <p:spPr>
                  <a:xfrm>
                    <a:off x="5560335" y="3970172"/>
                    <a:ext cx="151494" cy="231541"/>
                  </a:xfrm>
                  <a:prstGeom prst="chevron">
                    <a:avLst/>
                  </a:prstGeom>
                  <a:solidFill>
                    <a:srgbClr val="7BAAB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CN" altLang="en-US">
                      <a:solidFill>
                        <a:schemeClr val="tx1"/>
                      </a:solidFill>
                      <a:cs typeface="+mn-ea"/>
                      <a:sym typeface="+mn-lt"/>
                    </a:endParaRPr>
                  </a:p>
                </p:txBody>
              </p:sp>
            </p:grpSp>
            <p:grpSp>
              <p:nvGrpSpPr>
                <p:cNvPr id="41" name="组合 40"/>
                <p:cNvGrpSpPr/>
                <p:nvPr/>
              </p:nvGrpSpPr>
              <p:grpSpPr>
                <a:xfrm>
                  <a:off x="5722703" y="3970172"/>
                  <a:ext cx="757470" cy="231545"/>
                  <a:chOff x="4954359" y="3970172"/>
                  <a:chExt cx="757470" cy="231545"/>
                </a:xfrm>
              </p:grpSpPr>
              <p:sp>
                <p:nvSpPr>
                  <p:cNvPr id="42" name="箭头: V 形 41"/>
                  <p:cNvSpPr/>
                  <p:nvPr/>
                </p:nvSpPr>
                <p:spPr>
                  <a:xfrm>
                    <a:off x="4954359" y="3970176"/>
                    <a:ext cx="151494" cy="231541"/>
                  </a:xfrm>
                  <a:prstGeom prst="chevron">
                    <a:avLst/>
                  </a:prstGeom>
                  <a:solidFill>
                    <a:srgbClr val="446E7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CN" altLang="en-US">
                      <a:solidFill>
                        <a:schemeClr val="tx1"/>
                      </a:solidFill>
                      <a:cs typeface="+mn-ea"/>
                      <a:sym typeface="+mn-lt"/>
                    </a:endParaRPr>
                  </a:p>
                </p:txBody>
              </p:sp>
              <p:sp>
                <p:nvSpPr>
                  <p:cNvPr id="43" name="箭头: V 形 42"/>
                  <p:cNvSpPr/>
                  <p:nvPr/>
                </p:nvSpPr>
                <p:spPr>
                  <a:xfrm>
                    <a:off x="5105853" y="3970175"/>
                    <a:ext cx="151494" cy="231541"/>
                  </a:xfrm>
                  <a:prstGeom prst="chevron">
                    <a:avLst/>
                  </a:prstGeom>
                  <a:solidFill>
                    <a:srgbClr val="94D9D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CN" altLang="en-US">
                      <a:solidFill>
                        <a:schemeClr val="tx1"/>
                      </a:solidFill>
                      <a:cs typeface="+mn-ea"/>
                      <a:sym typeface="+mn-lt"/>
                    </a:endParaRPr>
                  </a:p>
                </p:txBody>
              </p:sp>
              <p:sp>
                <p:nvSpPr>
                  <p:cNvPr id="44" name="箭头: V 形 43"/>
                  <p:cNvSpPr/>
                  <p:nvPr/>
                </p:nvSpPr>
                <p:spPr>
                  <a:xfrm>
                    <a:off x="5257347" y="3970174"/>
                    <a:ext cx="151494" cy="231541"/>
                  </a:xfrm>
                  <a:prstGeom prst="chevron">
                    <a:avLst/>
                  </a:prstGeom>
                  <a:solidFill>
                    <a:srgbClr val="D5F4D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CN" altLang="en-US">
                      <a:solidFill>
                        <a:schemeClr val="tx1"/>
                      </a:solidFill>
                      <a:cs typeface="+mn-ea"/>
                      <a:sym typeface="+mn-lt"/>
                    </a:endParaRPr>
                  </a:p>
                </p:txBody>
              </p:sp>
              <p:sp>
                <p:nvSpPr>
                  <p:cNvPr id="45" name="箭头: V 形 44"/>
                  <p:cNvSpPr/>
                  <p:nvPr/>
                </p:nvSpPr>
                <p:spPr>
                  <a:xfrm>
                    <a:off x="5408841" y="3970173"/>
                    <a:ext cx="151494" cy="231541"/>
                  </a:xfrm>
                  <a:prstGeom prst="chevron">
                    <a:avLst/>
                  </a:prstGeom>
                  <a:solidFill>
                    <a:srgbClr val="F4D96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CN" altLang="en-US">
                      <a:solidFill>
                        <a:schemeClr val="tx1"/>
                      </a:solidFill>
                      <a:cs typeface="+mn-ea"/>
                      <a:sym typeface="+mn-lt"/>
                    </a:endParaRPr>
                  </a:p>
                </p:txBody>
              </p:sp>
              <p:sp>
                <p:nvSpPr>
                  <p:cNvPr id="46" name="箭头: V 形 45"/>
                  <p:cNvSpPr/>
                  <p:nvPr/>
                </p:nvSpPr>
                <p:spPr>
                  <a:xfrm>
                    <a:off x="5560335" y="3970172"/>
                    <a:ext cx="151494" cy="231541"/>
                  </a:xfrm>
                  <a:prstGeom prst="chevron">
                    <a:avLst/>
                  </a:prstGeom>
                  <a:solidFill>
                    <a:srgbClr val="7BAAB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CN" altLang="en-US">
                      <a:solidFill>
                        <a:schemeClr val="tx1"/>
                      </a:solidFill>
                      <a:cs typeface="+mn-ea"/>
                      <a:sym typeface="+mn-lt"/>
                    </a:endParaRPr>
                  </a:p>
                </p:txBody>
              </p:sp>
            </p:grpSp>
          </p:grpSp>
        </p:grpSp>
        <p:grpSp>
          <p:nvGrpSpPr>
            <p:cNvPr id="53" name="组合 52"/>
            <p:cNvGrpSpPr/>
            <p:nvPr/>
          </p:nvGrpSpPr>
          <p:grpSpPr>
            <a:xfrm>
              <a:off x="8218273" y="3970171"/>
              <a:ext cx="3062502" cy="231546"/>
              <a:chOff x="4954359" y="3970171"/>
              <a:chExt cx="3062502" cy="231546"/>
            </a:xfrm>
          </p:grpSpPr>
          <p:grpSp>
            <p:nvGrpSpPr>
              <p:cNvPr id="54" name="组合 53"/>
              <p:cNvGrpSpPr/>
              <p:nvPr/>
            </p:nvGrpSpPr>
            <p:grpSpPr>
              <a:xfrm>
                <a:off x="4954359" y="3970172"/>
                <a:ext cx="1525814" cy="231545"/>
                <a:chOff x="4954359" y="3970172"/>
                <a:chExt cx="1525814" cy="231545"/>
              </a:xfrm>
            </p:grpSpPr>
            <p:grpSp>
              <p:nvGrpSpPr>
                <p:cNvPr id="68" name="组合 67"/>
                <p:cNvGrpSpPr/>
                <p:nvPr/>
              </p:nvGrpSpPr>
              <p:grpSpPr>
                <a:xfrm>
                  <a:off x="4954359" y="3970172"/>
                  <a:ext cx="757470" cy="231545"/>
                  <a:chOff x="4954359" y="3970172"/>
                  <a:chExt cx="757470" cy="231545"/>
                </a:xfrm>
              </p:grpSpPr>
              <p:sp>
                <p:nvSpPr>
                  <p:cNvPr id="75" name="箭头: V 形 74"/>
                  <p:cNvSpPr/>
                  <p:nvPr/>
                </p:nvSpPr>
                <p:spPr>
                  <a:xfrm>
                    <a:off x="4954359" y="3970176"/>
                    <a:ext cx="151494" cy="231541"/>
                  </a:xfrm>
                  <a:prstGeom prst="chevron">
                    <a:avLst/>
                  </a:prstGeom>
                  <a:solidFill>
                    <a:srgbClr val="446E7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CN" altLang="en-US">
                      <a:solidFill>
                        <a:schemeClr val="tx1"/>
                      </a:solidFill>
                      <a:cs typeface="+mn-ea"/>
                      <a:sym typeface="+mn-lt"/>
                    </a:endParaRPr>
                  </a:p>
                </p:txBody>
              </p:sp>
              <p:sp>
                <p:nvSpPr>
                  <p:cNvPr id="76" name="箭头: V 形 75"/>
                  <p:cNvSpPr/>
                  <p:nvPr/>
                </p:nvSpPr>
                <p:spPr>
                  <a:xfrm>
                    <a:off x="5105853" y="3970175"/>
                    <a:ext cx="151494" cy="231541"/>
                  </a:xfrm>
                  <a:prstGeom prst="chevron">
                    <a:avLst/>
                  </a:prstGeom>
                  <a:solidFill>
                    <a:srgbClr val="94D9D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CN" altLang="en-US">
                      <a:solidFill>
                        <a:schemeClr val="tx1"/>
                      </a:solidFill>
                      <a:cs typeface="+mn-ea"/>
                      <a:sym typeface="+mn-lt"/>
                    </a:endParaRPr>
                  </a:p>
                </p:txBody>
              </p:sp>
              <p:sp>
                <p:nvSpPr>
                  <p:cNvPr id="77" name="箭头: V 形 76"/>
                  <p:cNvSpPr/>
                  <p:nvPr/>
                </p:nvSpPr>
                <p:spPr>
                  <a:xfrm>
                    <a:off x="5257347" y="3970174"/>
                    <a:ext cx="151494" cy="231541"/>
                  </a:xfrm>
                  <a:prstGeom prst="chevron">
                    <a:avLst/>
                  </a:prstGeom>
                  <a:solidFill>
                    <a:srgbClr val="D5F4D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CN" altLang="en-US">
                      <a:solidFill>
                        <a:schemeClr val="tx1"/>
                      </a:solidFill>
                      <a:cs typeface="+mn-ea"/>
                      <a:sym typeface="+mn-lt"/>
                    </a:endParaRPr>
                  </a:p>
                </p:txBody>
              </p:sp>
              <p:sp>
                <p:nvSpPr>
                  <p:cNvPr id="78" name="箭头: V 形 77"/>
                  <p:cNvSpPr/>
                  <p:nvPr/>
                </p:nvSpPr>
                <p:spPr>
                  <a:xfrm>
                    <a:off x="5408841" y="3970173"/>
                    <a:ext cx="151494" cy="231541"/>
                  </a:xfrm>
                  <a:prstGeom prst="chevron">
                    <a:avLst/>
                  </a:prstGeom>
                  <a:solidFill>
                    <a:srgbClr val="F4D96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CN" altLang="en-US">
                      <a:solidFill>
                        <a:schemeClr val="tx1"/>
                      </a:solidFill>
                      <a:cs typeface="+mn-ea"/>
                      <a:sym typeface="+mn-lt"/>
                    </a:endParaRPr>
                  </a:p>
                </p:txBody>
              </p:sp>
              <p:sp>
                <p:nvSpPr>
                  <p:cNvPr id="79" name="箭头: V 形 78"/>
                  <p:cNvSpPr/>
                  <p:nvPr/>
                </p:nvSpPr>
                <p:spPr>
                  <a:xfrm>
                    <a:off x="5560335" y="3970172"/>
                    <a:ext cx="151494" cy="231541"/>
                  </a:xfrm>
                  <a:prstGeom prst="chevron">
                    <a:avLst/>
                  </a:prstGeom>
                  <a:solidFill>
                    <a:srgbClr val="7BAAB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CN" altLang="en-US">
                      <a:solidFill>
                        <a:schemeClr val="tx1"/>
                      </a:solidFill>
                      <a:cs typeface="+mn-ea"/>
                      <a:sym typeface="+mn-lt"/>
                    </a:endParaRPr>
                  </a:p>
                </p:txBody>
              </p:sp>
            </p:grpSp>
            <p:grpSp>
              <p:nvGrpSpPr>
                <p:cNvPr id="69" name="组合 68"/>
                <p:cNvGrpSpPr/>
                <p:nvPr/>
              </p:nvGrpSpPr>
              <p:grpSpPr>
                <a:xfrm>
                  <a:off x="5722703" y="3970172"/>
                  <a:ext cx="757470" cy="231545"/>
                  <a:chOff x="4954359" y="3970172"/>
                  <a:chExt cx="757470" cy="231545"/>
                </a:xfrm>
              </p:grpSpPr>
              <p:sp>
                <p:nvSpPr>
                  <p:cNvPr id="70" name="箭头: V 形 69"/>
                  <p:cNvSpPr/>
                  <p:nvPr/>
                </p:nvSpPr>
                <p:spPr>
                  <a:xfrm>
                    <a:off x="4954359" y="3970176"/>
                    <a:ext cx="151494" cy="231541"/>
                  </a:xfrm>
                  <a:prstGeom prst="chevron">
                    <a:avLst/>
                  </a:prstGeom>
                  <a:solidFill>
                    <a:srgbClr val="446E7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CN" altLang="en-US">
                      <a:solidFill>
                        <a:schemeClr val="tx1"/>
                      </a:solidFill>
                      <a:cs typeface="+mn-ea"/>
                      <a:sym typeface="+mn-lt"/>
                    </a:endParaRPr>
                  </a:p>
                </p:txBody>
              </p:sp>
              <p:sp>
                <p:nvSpPr>
                  <p:cNvPr id="71" name="箭头: V 形 70"/>
                  <p:cNvSpPr/>
                  <p:nvPr/>
                </p:nvSpPr>
                <p:spPr>
                  <a:xfrm>
                    <a:off x="5105853" y="3970175"/>
                    <a:ext cx="151494" cy="231541"/>
                  </a:xfrm>
                  <a:prstGeom prst="chevron">
                    <a:avLst/>
                  </a:prstGeom>
                  <a:solidFill>
                    <a:srgbClr val="94D9D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CN" altLang="en-US">
                      <a:solidFill>
                        <a:schemeClr val="tx1"/>
                      </a:solidFill>
                      <a:cs typeface="+mn-ea"/>
                      <a:sym typeface="+mn-lt"/>
                    </a:endParaRPr>
                  </a:p>
                </p:txBody>
              </p:sp>
              <p:sp>
                <p:nvSpPr>
                  <p:cNvPr id="72" name="箭头: V 形 71"/>
                  <p:cNvSpPr/>
                  <p:nvPr/>
                </p:nvSpPr>
                <p:spPr>
                  <a:xfrm>
                    <a:off x="5257347" y="3970174"/>
                    <a:ext cx="151494" cy="231541"/>
                  </a:xfrm>
                  <a:prstGeom prst="chevron">
                    <a:avLst/>
                  </a:prstGeom>
                  <a:solidFill>
                    <a:srgbClr val="D5F4D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CN" altLang="en-US">
                      <a:solidFill>
                        <a:schemeClr val="tx1"/>
                      </a:solidFill>
                      <a:cs typeface="+mn-ea"/>
                      <a:sym typeface="+mn-lt"/>
                    </a:endParaRPr>
                  </a:p>
                </p:txBody>
              </p:sp>
              <p:sp>
                <p:nvSpPr>
                  <p:cNvPr id="73" name="箭头: V 形 72"/>
                  <p:cNvSpPr/>
                  <p:nvPr/>
                </p:nvSpPr>
                <p:spPr>
                  <a:xfrm>
                    <a:off x="5408841" y="3970173"/>
                    <a:ext cx="151494" cy="231541"/>
                  </a:xfrm>
                  <a:prstGeom prst="chevron">
                    <a:avLst/>
                  </a:prstGeom>
                  <a:solidFill>
                    <a:srgbClr val="F4D96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CN" altLang="en-US">
                      <a:solidFill>
                        <a:schemeClr val="tx1"/>
                      </a:solidFill>
                      <a:cs typeface="+mn-ea"/>
                      <a:sym typeface="+mn-lt"/>
                    </a:endParaRPr>
                  </a:p>
                </p:txBody>
              </p:sp>
              <p:sp>
                <p:nvSpPr>
                  <p:cNvPr id="74" name="箭头: V 形 73"/>
                  <p:cNvSpPr/>
                  <p:nvPr/>
                </p:nvSpPr>
                <p:spPr>
                  <a:xfrm>
                    <a:off x="5560335" y="3970172"/>
                    <a:ext cx="151494" cy="231541"/>
                  </a:xfrm>
                  <a:prstGeom prst="chevron">
                    <a:avLst/>
                  </a:prstGeom>
                  <a:solidFill>
                    <a:srgbClr val="7BAAB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CN" altLang="en-US">
                      <a:solidFill>
                        <a:schemeClr val="tx1"/>
                      </a:solidFill>
                      <a:cs typeface="+mn-ea"/>
                      <a:sym typeface="+mn-lt"/>
                    </a:endParaRPr>
                  </a:p>
                </p:txBody>
              </p:sp>
            </p:grpSp>
          </p:grpSp>
          <p:grpSp>
            <p:nvGrpSpPr>
              <p:cNvPr id="55" name="组合 54"/>
              <p:cNvGrpSpPr/>
              <p:nvPr/>
            </p:nvGrpSpPr>
            <p:grpSpPr>
              <a:xfrm>
                <a:off x="6491047" y="3970171"/>
                <a:ext cx="1525814" cy="231545"/>
                <a:chOff x="4954359" y="3970172"/>
                <a:chExt cx="1525814" cy="231545"/>
              </a:xfrm>
            </p:grpSpPr>
            <p:grpSp>
              <p:nvGrpSpPr>
                <p:cNvPr id="56" name="组合 55"/>
                <p:cNvGrpSpPr/>
                <p:nvPr/>
              </p:nvGrpSpPr>
              <p:grpSpPr>
                <a:xfrm>
                  <a:off x="4954359" y="3970172"/>
                  <a:ext cx="757470" cy="231545"/>
                  <a:chOff x="4954359" y="3970172"/>
                  <a:chExt cx="757470" cy="231545"/>
                </a:xfrm>
              </p:grpSpPr>
              <p:sp>
                <p:nvSpPr>
                  <p:cNvPr id="63" name="箭头: V 形 62"/>
                  <p:cNvSpPr/>
                  <p:nvPr/>
                </p:nvSpPr>
                <p:spPr>
                  <a:xfrm>
                    <a:off x="4954359" y="3970176"/>
                    <a:ext cx="151494" cy="231541"/>
                  </a:xfrm>
                  <a:prstGeom prst="chevron">
                    <a:avLst/>
                  </a:prstGeom>
                  <a:solidFill>
                    <a:srgbClr val="446E7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CN" altLang="en-US">
                      <a:solidFill>
                        <a:schemeClr val="tx1"/>
                      </a:solidFill>
                      <a:cs typeface="+mn-ea"/>
                      <a:sym typeface="+mn-lt"/>
                    </a:endParaRPr>
                  </a:p>
                </p:txBody>
              </p:sp>
              <p:sp>
                <p:nvSpPr>
                  <p:cNvPr id="64" name="箭头: V 形 63"/>
                  <p:cNvSpPr/>
                  <p:nvPr/>
                </p:nvSpPr>
                <p:spPr>
                  <a:xfrm>
                    <a:off x="5105853" y="3970175"/>
                    <a:ext cx="151494" cy="231541"/>
                  </a:xfrm>
                  <a:prstGeom prst="chevron">
                    <a:avLst/>
                  </a:prstGeom>
                  <a:solidFill>
                    <a:srgbClr val="94D9D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CN" altLang="en-US">
                      <a:solidFill>
                        <a:schemeClr val="tx1"/>
                      </a:solidFill>
                      <a:cs typeface="+mn-ea"/>
                      <a:sym typeface="+mn-lt"/>
                    </a:endParaRPr>
                  </a:p>
                </p:txBody>
              </p:sp>
              <p:sp>
                <p:nvSpPr>
                  <p:cNvPr id="65" name="箭头: V 形 64"/>
                  <p:cNvSpPr/>
                  <p:nvPr/>
                </p:nvSpPr>
                <p:spPr>
                  <a:xfrm>
                    <a:off x="5257347" y="3970174"/>
                    <a:ext cx="151494" cy="231541"/>
                  </a:xfrm>
                  <a:prstGeom prst="chevron">
                    <a:avLst/>
                  </a:prstGeom>
                  <a:solidFill>
                    <a:srgbClr val="D5F4D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CN" altLang="en-US">
                      <a:solidFill>
                        <a:schemeClr val="tx1"/>
                      </a:solidFill>
                      <a:cs typeface="+mn-ea"/>
                      <a:sym typeface="+mn-lt"/>
                    </a:endParaRPr>
                  </a:p>
                </p:txBody>
              </p:sp>
              <p:sp>
                <p:nvSpPr>
                  <p:cNvPr id="66" name="箭头: V 形 65"/>
                  <p:cNvSpPr/>
                  <p:nvPr/>
                </p:nvSpPr>
                <p:spPr>
                  <a:xfrm>
                    <a:off x="5408841" y="3970173"/>
                    <a:ext cx="151494" cy="231541"/>
                  </a:xfrm>
                  <a:prstGeom prst="chevron">
                    <a:avLst/>
                  </a:prstGeom>
                  <a:solidFill>
                    <a:srgbClr val="F4D96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CN" altLang="en-US">
                      <a:solidFill>
                        <a:schemeClr val="tx1"/>
                      </a:solidFill>
                      <a:cs typeface="+mn-ea"/>
                      <a:sym typeface="+mn-lt"/>
                    </a:endParaRPr>
                  </a:p>
                </p:txBody>
              </p:sp>
              <p:sp>
                <p:nvSpPr>
                  <p:cNvPr id="67" name="箭头: V 形 66"/>
                  <p:cNvSpPr/>
                  <p:nvPr/>
                </p:nvSpPr>
                <p:spPr>
                  <a:xfrm>
                    <a:off x="5560335" y="3970172"/>
                    <a:ext cx="151494" cy="231541"/>
                  </a:xfrm>
                  <a:prstGeom prst="chevron">
                    <a:avLst/>
                  </a:prstGeom>
                  <a:solidFill>
                    <a:srgbClr val="7BAAB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CN" altLang="en-US">
                      <a:solidFill>
                        <a:schemeClr val="tx1"/>
                      </a:solidFill>
                      <a:cs typeface="+mn-ea"/>
                      <a:sym typeface="+mn-lt"/>
                    </a:endParaRPr>
                  </a:p>
                </p:txBody>
              </p:sp>
            </p:grpSp>
            <p:grpSp>
              <p:nvGrpSpPr>
                <p:cNvPr id="57" name="组合 56"/>
                <p:cNvGrpSpPr/>
                <p:nvPr/>
              </p:nvGrpSpPr>
              <p:grpSpPr>
                <a:xfrm>
                  <a:off x="5722703" y="3970172"/>
                  <a:ext cx="757470" cy="231545"/>
                  <a:chOff x="4954359" y="3970172"/>
                  <a:chExt cx="757470" cy="231545"/>
                </a:xfrm>
              </p:grpSpPr>
              <p:sp>
                <p:nvSpPr>
                  <p:cNvPr id="58" name="箭头: V 形 57"/>
                  <p:cNvSpPr/>
                  <p:nvPr/>
                </p:nvSpPr>
                <p:spPr>
                  <a:xfrm>
                    <a:off x="4954359" y="3970176"/>
                    <a:ext cx="151494" cy="231541"/>
                  </a:xfrm>
                  <a:prstGeom prst="chevron">
                    <a:avLst/>
                  </a:prstGeom>
                  <a:solidFill>
                    <a:srgbClr val="446E7E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CN" altLang="en-US">
                      <a:solidFill>
                        <a:schemeClr val="tx1"/>
                      </a:solidFill>
                      <a:cs typeface="+mn-ea"/>
                      <a:sym typeface="+mn-lt"/>
                    </a:endParaRPr>
                  </a:p>
                </p:txBody>
              </p:sp>
              <p:sp>
                <p:nvSpPr>
                  <p:cNvPr id="59" name="箭头: V 形 58"/>
                  <p:cNvSpPr/>
                  <p:nvPr/>
                </p:nvSpPr>
                <p:spPr>
                  <a:xfrm>
                    <a:off x="5105853" y="3970175"/>
                    <a:ext cx="151494" cy="231541"/>
                  </a:xfrm>
                  <a:prstGeom prst="chevron">
                    <a:avLst/>
                  </a:prstGeom>
                  <a:solidFill>
                    <a:srgbClr val="94D9D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CN" altLang="en-US">
                      <a:solidFill>
                        <a:schemeClr val="tx1"/>
                      </a:solidFill>
                      <a:cs typeface="+mn-ea"/>
                      <a:sym typeface="+mn-lt"/>
                    </a:endParaRPr>
                  </a:p>
                </p:txBody>
              </p:sp>
              <p:sp>
                <p:nvSpPr>
                  <p:cNvPr id="60" name="箭头: V 形 59"/>
                  <p:cNvSpPr/>
                  <p:nvPr/>
                </p:nvSpPr>
                <p:spPr>
                  <a:xfrm>
                    <a:off x="5257347" y="3970174"/>
                    <a:ext cx="151494" cy="231541"/>
                  </a:xfrm>
                  <a:prstGeom prst="chevron">
                    <a:avLst/>
                  </a:prstGeom>
                  <a:solidFill>
                    <a:srgbClr val="D5F4D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CN" altLang="en-US">
                      <a:solidFill>
                        <a:schemeClr val="tx1"/>
                      </a:solidFill>
                      <a:cs typeface="+mn-ea"/>
                      <a:sym typeface="+mn-lt"/>
                    </a:endParaRPr>
                  </a:p>
                </p:txBody>
              </p:sp>
              <p:sp>
                <p:nvSpPr>
                  <p:cNvPr id="61" name="箭头: V 形 60"/>
                  <p:cNvSpPr/>
                  <p:nvPr/>
                </p:nvSpPr>
                <p:spPr>
                  <a:xfrm>
                    <a:off x="5408841" y="3970173"/>
                    <a:ext cx="151494" cy="231541"/>
                  </a:xfrm>
                  <a:prstGeom prst="chevron">
                    <a:avLst/>
                  </a:prstGeom>
                  <a:solidFill>
                    <a:srgbClr val="F4D96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CN" altLang="en-US">
                      <a:solidFill>
                        <a:schemeClr val="tx1"/>
                      </a:solidFill>
                      <a:cs typeface="+mn-ea"/>
                      <a:sym typeface="+mn-lt"/>
                    </a:endParaRPr>
                  </a:p>
                </p:txBody>
              </p:sp>
              <p:sp>
                <p:nvSpPr>
                  <p:cNvPr id="62" name="箭头: V 形 61"/>
                  <p:cNvSpPr/>
                  <p:nvPr/>
                </p:nvSpPr>
                <p:spPr>
                  <a:xfrm>
                    <a:off x="5560335" y="3970172"/>
                    <a:ext cx="151494" cy="231541"/>
                  </a:xfrm>
                  <a:prstGeom prst="chevron">
                    <a:avLst/>
                  </a:prstGeom>
                  <a:solidFill>
                    <a:srgbClr val="7BAAB4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zh-CN" altLang="en-US">
                      <a:solidFill>
                        <a:schemeClr val="tx1"/>
                      </a:solidFill>
                      <a:cs typeface="+mn-ea"/>
                      <a:sym typeface="+mn-lt"/>
                    </a:endParaRPr>
                  </a:p>
                </p:txBody>
              </p:sp>
            </p:grpSp>
          </p:grpSp>
        </p:grpSp>
      </p:grpSp>
      <p:sp>
        <p:nvSpPr>
          <p:cNvPr id="2" name="文本框 1"/>
          <p:cNvSpPr txBox="1"/>
          <p:nvPr/>
        </p:nvSpPr>
        <p:spPr>
          <a:xfrm>
            <a:off x="1492250" y="2854325"/>
            <a:ext cx="9087485" cy="101473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25000"/>
              </a:lnSpc>
            </a:pPr>
            <a:r>
              <a:rPr lang="en-US" altLang="zh-CN" sz="2400" dirty="0">
                <a:cs typeface="+mn-ea"/>
                <a:sym typeface="+mn-lt"/>
              </a:rPr>
              <a:t>The word “humor”has not been translated into Chinese until 1930s by Lin Yutang, which is called ”</a:t>
            </a:r>
            <a:r>
              <a:rPr lang="zh-CN" altLang="en-US" sz="2400" dirty="0">
                <a:cs typeface="+mn-ea"/>
                <a:sym typeface="+mn-lt"/>
              </a:rPr>
              <a:t>幽默</a:t>
            </a:r>
            <a:r>
              <a:rPr lang="en-US" altLang="zh-CN" sz="2400" dirty="0">
                <a:cs typeface="+mn-ea"/>
                <a:sym typeface="+mn-lt"/>
              </a:rPr>
              <a:t>“.</a:t>
            </a:r>
            <a:endParaRPr lang="en-US" altLang="zh-CN" sz="2400" dirty="0">
              <a:cs typeface="+mn-ea"/>
              <a:sym typeface="+mn-lt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492250" y="4314825"/>
            <a:ext cx="10212070" cy="1938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>
              <a:lnSpc>
                <a:spcPct val="125000"/>
              </a:lnSpc>
            </a:pPr>
            <a:r>
              <a:rPr lang="en-US" altLang="zh-CN" sz="2400" dirty="0">
                <a:cs typeface="+mn-ea"/>
                <a:sym typeface="+mn-lt"/>
              </a:rPr>
              <a:t>You can refer to the amusing things that people say as their humor. (Collins Dictionary)</a:t>
            </a:r>
            <a:endParaRPr lang="en-US" altLang="zh-CN" sz="2400" dirty="0">
              <a:cs typeface="+mn-ea"/>
              <a:sym typeface="+mn-lt"/>
            </a:endParaRPr>
          </a:p>
          <a:p>
            <a:pPr>
              <a:lnSpc>
                <a:spcPct val="125000"/>
              </a:lnSpc>
            </a:pPr>
            <a:r>
              <a:rPr lang="en-US" altLang="zh-CN" sz="2400" dirty="0">
                <a:cs typeface="+mn-ea"/>
                <a:sym typeface="+mn-lt"/>
              </a:rPr>
              <a:t>The quality in sth that makes it funny or amusing; the ability to laugh at things that are amusing.(Oxford Dictionary)</a:t>
            </a:r>
            <a:endParaRPr lang="en-US" altLang="zh-CN" sz="2400" dirty="0">
              <a:cs typeface="+mn-ea"/>
              <a:sym typeface="+mn-lt"/>
            </a:endParaRPr>
          </a:p>
        </p:txBody>
      </p:sp>
      <p:sp>
        <p:nvSpPr>
          <p:cNvPr id="4" name="椭圆 3"/>
          <p:cNvSpPr/>
          <p:nvPr/>
        </p:nvSpPr>
        <p:spPr>
          <a:xfrm>
            <a:off x="595421" y="4471035"/>
            <a:ext cx="494775" cy="494774"/>
          </a:xfrm>
          <a:prstGeom prst="ellipse">
            <a:avLst/>
          </a:prstGeom>
          <a:solidFill>
            <a:srgbClr val="F4D9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5" name="云形 4"/>
          <p:cNvSpPr/>
          <p:nvPr/>
        </p:nvSpPr>
        <p:spPr>
          <a:xfrm>
            <a:off x="696595" y="4590415"/>
            <a:ext cx="295275" cy="259715"/>
          </a:xfrm>
          <a:prstGeom prst="cloud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2" grpId="0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任意多边形: 形状 26"/>
          <p:cNvSpPr/>
          <p:nvPr/>
        </p:nvSpPr>
        <p:spPr>
          <a:xfrm rot="17301249" flipH="1">
            <a:off x="10545537" y="-2081071"/>
            <a:ext cx="3263900" cy="5664200"/>
          </a:xfrm>
          <a:custGeom>
            <a:avLst/>
            <a:gdLst>
              <a:gd name="connsiteX0" fmla="*/ 0 w 3263900"/>
              <a:gd name="connsiteY0" fmla="*/ 0 h 5664200"/>
              <a:gd name="connsiteX1" fmla="*/ 1689100 w 3263900"/>
              <a:gd name="connsiteY1" fmla="*/ 5664200 h 5664200"/>
              <a:gd name="connsiteX2" fmla="*/ 3263900 w 3263900"/>
              <a:gd name="connsiteY2" fmla="*/ 2616200 h 5664200"/>
              <a:gd name="connsiteX3" fmla="*/ 0 w 3263900"/>
              <a:gd name="connsiteY3" fmla="*/ 0 h 5664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63900" h="5664200">
                <a:moveTo>
                  <a:pt x="0" y="0"/>
                </a:moveTo>
                <a:lnTo>
                  <a:pt x="1689100" y="5664200"/>
                </a:lnTo>
                <a:lnTo>
                  <a:pt x="3263900" y="2616200"/>
                </a:lnTo>
                <a:lnTo>
                  <a:pt x="0" y="0"/>
                </a:lnTo>
                <a:close/>
              </a:path>
            </a:pathLst>
          </a:custGeom>
          <a:pattFill prst="lgConfetti">
            <a:fgClr>
              <a:srgbClr val="7BAAB4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17" name="等腰三角形 16"/>
          <p:cNvSpPr/>
          <p:nvPr/>
        </p:nvSpPr>
        <p:spPr>
          <a:xfrm rot="16200000">
            <a:off x="10467681" y="5133682"/>
            <a:ext cx="2235200" cy="1213439"/>
          </a:xfrm>
          <a:prstGeom prst="triangle">
            <a:avLst/>
          </a:prstGeom>
          <a:pattFill prst="pct90">
            <a:fgClr>
              <a:srgbClr val="446E7E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18" name="等腰三角形 17"/>
          <p:cNvSpPr/>
          <p:nvPr/>
        </p:nvSpPr>
        <p:spPr>
          <a:xfrm rot="5400000" flipH="1">
            <a:off x="-823930" y="796768"/>
            <a:ext cx="4134722" cy="2541187"/>
          </a:xfrm>
          <a:prstGeom prst="triangle">
            <a:avLst/>
          </a:prstGeom>
          <a:solidFill>
            <a:srgbClr val="FAF1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19" name="任意多边形: 形状 18"/>
          <p:cNvSpPr/>
          <p:nvPr/>
        </p:nvSpPr>
        <p:spPr>
          <a:xfrm>
            <a:off x="3807744" y="5243747"/>
            <a:ext cx="5237253" cy="2067090"/>
          </a:xfrm>
          <a:custGeom>
            <a:avLst/>
            <a:gdLst>
              <a:gd name="connsiteX0" fmla="*/ 230857 w 5237253"/>
              <a:gd name="connsiteY0" fmla="*/ 1588853 h 2067090"/>
              <a:gd name="connsiteX1" fmla="*/ 776957 w 5237253"/>
              <a:gd name="connsiteY1" fmla="*/ 560153 h 2067090"/>
              <a:gd name="connsiteX2" fmla="*/ 1526257 w 5237253"/>
              <a:gd name="connsiteY2" fmla="*/ 1233253 h 2067090"/>
              <a:gd name="connsiteX3" fmla="*/ 2631157 w 5237253"/>
              <a:gd name="connsiteY3" fmla="*/ 1353 h 2067090"/>
              <a:gd name="connsiteX4" fmla="*/ 3786857 w 5237253"/>
              <a:gd name="connsiteY4" fmla="*/ 991953 h 2067090"/>
              <a:gd name="connsiteX5" fmla="*/ 4879057 w 5237253"/>
              <a:gd name="connsiteY5" fmla="*/ 979253 h 2067090"/>
              <a:gd name="connsiteX6" fmla="*/ 4840957 w 5237253"/>
              <a:gd name="connsiteY6" fmla="*/ 2046053 h 2067090"/>
              <a:gd name="connsiteX7" fmla="*/ 230857 w 5237253"/>
              <a:gd name="connsiteY7" fmla="*/ 1588853 h 20670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237253" h="2067090">
                <a:moveTo>
                  <a:pt x="230857" y="1588853"/>
                </a:moveTo>
                <a:cubicBezTo>
                  <a:pt x="-446476" y="1341203"/>
                  <a:pt x="561057" y="619420"/>
                  <a:pt x="776957" y="560153"/>
                </a:cubicBezTo>
                <a:cubicBezTo>
                  <a:pt x="992857" y="500886"/>
                  <a:pt x="1217224" y="1326386"/>
                  <a:pt x="1526257" y="1233253"/>
                </a:cubicBezTo>
                <a:cubicBezTo>
                  <a:pt x="1835290" y="1140120"/>
                  <a:pt x="2254390" y="41570"/>
                  <a:pt x="2631157" y="1353"/>
                </a:cubicBezTo>
                <a:cubicBezTo>
                  <a:pt x="3007924" y="-38864"/>
                  <a:pt x="3412207" y="828970"/>
                  <a:pt x="3786857" y="991953"/>
                </a:cubicBezTo>
                <a:cubicBezTo>
                  <a:pt x="4161507" y="1154936"/>
                  <a:pt x="4703374" y="803570"/>
                  <a:pt x="4879057" y="979253"/>
                </a:cubicBezTo>
                <a:cubicBezTo>
                  <a:pt x="5054740" y="1154936"/>
                  <a:pt x="5609307" y="1940220"/>
                  <a:pt x="4840957" y="2046053"/>
                </a:cubicBezTo>
                <a:cubicBezTo>
                  <a:pt x="4072607" y="2151886"/>
                  <a:pt x="908190" y="1836503"/>
                  <a:pt x="230857" y="1588853"/>
                </a:cubicBezTo>
                <a:close/>
              </a:path>
            </a:pathLst>
          </a:custGeom>
          <a:solidFill>
            <a:srgbClr val="94D9D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21" name="空心弧 20"/>
          <p:cNvSpPr/>
          <p:nvPr/>
        </p:nvSpPr>
        <p:spPr>
          <a:xfrm>
            <a:off x="9360578" y="5143368"/>
            <a:ext cx="538359" cy="495300"/>
          </a:xfrm>
          <a:prstGeom prst="blockArc">
            <a:avLst>
              <a:gd name="adj1" fmla="val 10800000"/>
              <a:gd name="adj2" fmla="val 1462842"/>
              <a:gd name="adj3" fmla="val 10866"/>
            </a:avLst>
          </a:prstGeom>
          <a:solidFill>
            <a:srgbClr val="F4D9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  <a:cs typeface="+mn-ea"/>
              <a:sym typeface="+mn-lt"/>
            </a:endParaRPr>
          </a:p>
        </p:txBody>
      </p:sp>
      <p:sp>
        <p:nvSpPr>
          <p:cNvPr id="22" name="空心弧 21"/>
          <p:cNvSpPr/>
          <p:nvPr/>
        </p:nvSpPr>
        <p:spPr>
          <a:xfrm rot="18928843">
            <a:off x="5042578" y="1206368"/>
            <a:ext cx="538359" cy="495300"/>
          </a:xfrm>
          <a:prstGeom prst="blockArc">
            <a:avLst>
              <a:gd name="adj1" fmla="val 10800000"/>
              <a:gd name="adj2" fmla="val 1462842"/>
              <a:gd name="adj3" fmla="val 10866"/>
            </a:avLst>
          </a:prstGeom>
          <a:solidFill>
            <a:srgbClr val="F4D9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  <a:cs typeface="+mn-ea"/>
              <a:sym typeface="+mn-lt"/>
            </a:endParaRPr>
          </a:p>
        </p:txBody>
      </p:sp>
      <p:sp>
        <p:nvSpPr>
          <p:cNvPr id="23" name="空心弧 22"/>
          <p:cNvSpPr/>
          <p:nvPr/>
        </p:nvSpPr>
        <p:spPr>
          <a:xfrm rot="13123395">
            <a:off x="9456966" y="1758370"/>
            <a:ext cx="538359" cy="495300"/>
          </a:xfrm>
          <a:prstGeom prst="blockArc">
            <a:avLst>
              <a:gd name="adj1" fmla="val 10800000"/>
              <a:gd name="adj2" fmla="val 1462842"/>
              <a:gd name="adj3" fmla="val 10866"/>
            </a:avLst>
          </a:prstGeom>
          <a:solidFill>
            <a:srgbClr val="F4D9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  <a:cs typeface="+mn-ea"/>
              <a:sym typeface="+mn-lt"/>
            </a:endParaRPr>
          </a:p>
        </p:txBody>
      </p:sp>
      <p:sp>
        <p:nvSpPr>
          <p:cNvPr id="24" name="椭圆 23"/>
          <p:cNvSpPr/>
          <p:nvPr/>
        </p:nvSpPr>
        <p:spPr>
          <a:xfrm>
            <a:off x="8750301" y="564508"/>
            <a:ext cx="457200" cy="457200"/>
          </a:xfrm>
          <a:prstGeom prst="ellipse">
            <a:avLst/>
          </a:prstGeom>
          <a:solidFill>
            <a:srgbClr val="D5F4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25" name="椭圆 24"/>
          <p:cNvSpPr/>
          <p:nvPr/>
        </p:nvSpPr>
        <p:spPr>
          <a:xfrm>
            <a:off x="1839355" y="4428134"/>
            <a:ext cx="601644" cy="601644"/>
          </a:xfrm>
          <a:prstGeom prst="ellipse">
            <a:avLst/>
          </a:prstGeom>
          <a:solidFill>
            <a:srgbClr val="D5F4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15" name="文本框 4"/>
          <p:cNvSpPr txBox="1"/>
          <p:nvPr/>
        </p:nvSpPr>
        <p:spPr>
          <a:xfrm>
            <a:off x="2052320" y="2506345"/>
            <a:ext cx="8747760" cy="17837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5500" dirty="0" smtClean="0">
                <a:latin typeface="方正正黑简体" panose="02000000000000000000" pitchFamily="2" charset="-122"/>
                <a:ea typeface="方正正黑简体" panose="02000000000000000000" pitchFamily="2" charset="-122"/>
                <a:cs typeface="+mn-ea"/>
                <a:sym typeface="+mn-lt"/>
              </a:rPr>
              <a:t>02 </a:t>
            </a:r>
            <a:r>
              <a:rPr lang="en-US" altLang="zh-CN" sz="5500" dirty="0" smtClean="0">
                <a:latin typeface="Times New Roman" panose="02020603050405020304" charset="0"/>
                <a:ea typeface="方正正黑简体" panose="02000000000000000000" pitchFamily="2" charset="-122"/>
                <a:cs typeface="Times New Roman" panose="02020603050405020304" charset="0"/>
                <a:sym typeface="+mn-lt"/>
              </a:rPr>
              <a:t>The Similarities of Chinese and English Humor</a:t>
            </a:r>
            <a:endParaRPr lang="zh-CN" altLang="en-US" sz="5500" dirty="0">
              <a:latin typeface="Times New Roman" panose="02020603050405020304" charset="0"/>
              <a:ea typeface="方正正黑简体" panose="02000000000000000000" pitchFamily="2" charset="-122"/>
              <a:cs typeface="Times New Roman" panose="02020603050405020304" charset="0"/>
              <a:sym typeface="+mn-lt"/>
            </a:endParaRP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7228205" y="147320"/>
            <a:ext cx="4862830" cy="994381"/>
            <a:chOff x="4411836" y="744496"/>
            <a:chExt cx="4123946" cy="1342911"/>
          </a:xfrm>
        </p:grpSpPr>
        <p:sp>
          <p:nvSpPr>
            <p:cNvPr id="3" name="星形: 七角 2"/>
            <p:cNvSpPr/>
            <p:nvPr/>
          </p:nvSpPr>
          <p:spPr>
            <a:xfrm>
              <a:off x="4411836" y="744496"/>
              <a:ext cx="583211" cy="873003"/>
            </a:xfrm>
            <a:prstGeom prst="star7">
              <a:avLst/>
            </a:prstGeom>
            <a:solidFill>
              <a:srgbClr val="446E7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4" name="文本框 3"/>
            <p:cNvSpPr txBox="1"/>
            <p:nvPr/>
          </p:nvSpPr>
          <p:spPr>
            <a:xfrm>
              <a:off x="4489562" y="800199"/>
              <a:ext cx="4046220" cy="12872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400" dirty="0">
                  <a:solidFill>
                    <a:schemeClr val="bg1"/>
                  </a:solidFill>
                  <a:cs typeface="+mn-ea"/>
                  <a:sym typeface="+mn-lt"/>
                </a:rPr>
                <a:t>02</a:t>
              </a:r>
              <a:r>
                <a:rPr lang="en-US" altLang="zh-CN" sz="3200" dirty="0">
                  <a:cs typeface="+mn-ea"/>
                  <a:sym typeface="+mn-lt"/>
                </a:rPr>
                <a:t>  </a:t>
              </a:r>
              <a:r>
                <a:rPr lang="en-US" altLang="zh-CN" sz="2400" dirty="0">
                  <a:latin typeface="Times New Roman" panose="02020603050405020304" charset="0"/>
                  <a:cs typeface="Times New Roman" panose="02020603050405020304" charset="0"/>
                  <a:sym typeface="+mn-lt"/>
                </a:rPr>
                <a:t>The Similarities of Chinese    Humor and English Humor</a:t>
              </a:r>
              <a:endParaRPr lang="en-US" altLang="zh-CN" sz="2400" dirty="0">
                <a:latin typeface="Times New Roman" panose="02020603050405020304" charset="0"/>
                <a:cs typeface="Times New Roman" panose="02020603050405020304" charset="0"/>
                <a:sym typeface="+mn-lt"/>
              </a:endParaRPr>
            </a:p>
          </p:txBody>
        </p:sp>
      </p:grpSp>
      <p:grpSp>
        <p:nvGrpSpPr>
          <p:cNvPr id="10" name="组合 9"/>
          <p:cNvGrpSpPr/>
          <p:nvPr/>
        </p:nvGrpSpPr>
        <p:grpSpPr>
          <a:xfrm>
            <a:off x="3295477" y="2203472"/>
            <a:ext cx="4508768" cy="1999614"/>
            <a:chOff x="4515491" y="2714432"/>
            <a:chExt cx="3206475" cy="1392661"/>
          </a:xfrm>
        </p:grpSpPr>
        <p:sp>
          <p:nvSpPr>
            <p:cNvPr id="6" name="六边形 5"/>
            <p:cNvSpPr/>
            <p:nvPr/>
          </p:nvSpPr>
          <p:spPr>
            <a:xfrm>
              <a:off x="4515491" y="2750904"/>
              <a:ext cx="1592495" cy="1356189"/>
            </a:xfrm>
            <a:prstGeom prst="hexagon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8" name="六边形 7"/>
            <p:cNvSpPr/>
            <p:nvPr/>
          </p:nvSpPr>
          <p:spPr>
            <a:xfrm>
              <a:off x="6129471" y="2714432"/>
              <a:ext cx="1592495" cy="1356189"/>
            </a:xfrm>
            <a:prstGeom prst="hexagon">
              <a:avLst/>
            </a:prstGeom>
            <a:solidFill>
              <a:srgbClr val="94D9D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</p:grpSp>
      <p:sp>
        <p:nvSpPr>
          <p:cNvPr id="22" name="文本框 21"/>
          <p:cNvSpPr txBox="1"/>
          <p:nvPr/>
        </p:nvSpPr>
        <p:spPr>
          <a:xfrm>
            <a:off x="5446390" y="1388888"/>
            <a:ext cx="248066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ClrTx/>
              <a:buSzTx/>
              <a:buFontTx/>
            </a:pPr>
            <a:r>
              <a:rPr lang="en-US" altLang="zh-CN" sz="2400" dirty="0">
                <a:solidFill>
                  <a:srgbClr val="7030A0"/>
                </a:solidFill>
                <a:latin typeface="Yu Gothic UI Semibold" panose="020B0700000000000000" charset="-128"/>
                <a:ea typeface="Yu Gothic UI Semibold" panose="020B0700000000000000" charset="-128"/>
              </a:rPr>
              <a:t>A. Metaphor（隐喻</a:t>
            </a:r>
            <a:r>
              <a:rPr lang="zh-CN" altLang="en-US" sz="2400" dirty="0">
                <a:solidFill>
                  <a:srgbClr val="7030A0"/>
                </a:solidFill>
                <a:latin typeface="Yu Gothic UI Semibold" panose="020B0700000000000000" charset="-128"/>
                <a:ea typeface="宋体" panose="02010600030101010101" pitchFamily="2" charset="-122"/>
              </a:rPr>
              <a:t>，象征</a:t>
            </a:r>
            <a:r>
              <a:rPr lang="en-US" altLang="zh-CN" sz="2400" dirty="0">
                <a:solidFill>
                  <a:srgbClr val="7030A0"/>
                </a:solidFill>
                <a:latin typeface="Yu Gothic UI Semibold" panose="020B0700000000000000" charset="-128"/>
                <a:ea typeface="Yu Gothic UI Semibold" panose="020B0700000000000000" charset="-128"/>
              </a:rPr>
              <a:t>）</a:t>
            </a:r>
            <a:endParaRPr lang="zh-CN" altLang="en-US" sz="2400" dirty="0">
              <a:latin typeface="Yu Gothic UI Semibold" panose="020B0700000000000000" charset="-128"/>
              <a:ea typeface="宋体" panose="02010600030101010101" pitchFamily="2" charset="-122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5565140" y="2392680"/>
            <a:ext cx="2243455" cy="15684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ClrTx/>
              <a:buSzTx/>
              <a:buFontTx/>
            </a:pPr>
            <a:r>
              <a:rPr lang="en-US" altLang="zh-CN" sz="3200" b="1" dirty="0">
                <a:solidFill>
                  <a:schemeClr val="bg1"/>
                </a:solidFill>
                <a:latin typeface="Times New Roman" panose="02020603050405020304" charset="0"/>
                <a:cs typeface="Times New Roman" panose="02020603050405020304" charset="0"/>
                <a:sym typeface="+mn-lt"/>
              </a:rPr>
              <a:t>Use of Figure of Speech</a:t>
            </a:r>
            <a:endParaRPr lang="en-US" altLang="zh-CN" sz="3200" b="1" dirty="0">
              <a:solidFill>
                <a:schemeClr val="bg1"/>
              </a:solidFill>
              <a:latin typeface="Times New Roman" panose="02020603050405020304" charset="0"/>
              <a:cs typeface="Times New Roman" panose="02020603050405020304" charset="0"/>
              <a:sym typeface="+mn-lt"/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1356360" y="1610995"/>
            <a:ext cx="2604770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2400" dirty="0">
                <a:solidFill>
                  <a:srgbClr val="7030A0"/>
                </a:solidFill>
                <a:latin typeface="Yu Gothic UI Semibold" panose="020B0700000000000000" charset="-128"/>
                <a:ea typeface="Yu Gothic UI Semibold" panose="020B0700000000000000" charset="-128"/>
              </a:rPr>
              <a:t>A. Phonological Ambiguity</a:t>
            </a:r>
            <a:endParaRPr lang="en-US" altLang="zh-CN" sz="2400" dirty="0">
              <a:solidFill>
                <a:srgbClr val="7030A0"/>
              </a:solidFill>
              <a:latin typeface="Yu Gothic UI Semibold" panose="020B0700000000000000" charset="-128"/>
              <a:ea typeface="Yu Gothic UI Semibold" panose="020B0700000000000000" charset="-128"/>
            </a:endParaRPr>
          </a:p>
          <a:p>
            <a:pPr algn="ctr"/>
            <a:r>
              <a:rPr lang="zh-CN" altLang="en-US" sz="2400" dirty="0">
                <a:solidFill>
                  <a:srgbClr val="7030A0"/>
                </a:solidFill>
                <a:latin typeface="Yu Gothic UI Semibold" panose="020B0700000000000000" charset="-128"/>
                <a:ea typeface="宋体" panose="02010600030101010101" pitchFamily="2" charset="-122"/>
              </a:rPr>
              <a:t>（语音歧义）</a:t>
            </a:r>
            <a:endParaRPr lang="zh-CN" altLang="en-US" sz="2400" dirty="0">
              <a:solidFill>
                <a:srgbClr val="7030A0"/>
              </a:solidFill>
              <a:latin typeface="Yu Gothic UI Semibold" panose="020B0700000000000000" charset="-128"/>
              <a:ea typeface="宋体" panose="02010600030101010101" pitchFamily="2" charset="-122"/>
            </a:endParaRPr>
          </a:p>
        </p:txBody>
      </p:sp>
      <p:sp>
        <p:nvSpPr>
          <p:cNvPr id="26" name="文本框 25"/>
          <p:cNvSpPr txBox="1"/>
          <p:nvPr/>
        </p:nvSpPr>
        <p:spPr>
          <a:xfrm>
            <a:off x="3404235" y="2937510"/>
            <a:ext cx="2221865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>
                <a:solidFill>
                  <a:schemeClr val="bg1"/>
                </a:solidFill>
                <a:latin typeface="Times New Roman" panose="02020603050405020304" charset="0"/>
                <a:cs typeface="Times New Roman" panose="02020603050405020304" charset="0"/>
                <a:sym typeface="+mn-lt"/>
              </a:rPr>
              <a:t>Ambiguity</a:t>
            </a:r>
            <a:endParaRPr lang="en-US" altLang="zh-CN" sz="3200" b="1" dirty="0">
              <a:solidFill>
                <a:schemeClr val="bg1"/>
              </a:solidFill>
              <a:latin typeface="Times New Roman" panose="02020603050405020304" charset="0"/>
              <a:cs typeface="Times New Roman" panose="02020603050405020304" charset="0"/>
              <a:sym typeface="+mn-lt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202962" y="3223402"/>
            <a:ext cx="2758623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>
              <a:buClrTx/>
              <a:buSzTx/>
              <a:buNone/>
            </a:pPr>
            <a:r>
              <a:rPr lang="en-US" altLang="zh-CN" sz="2400" dirty="0">
                <a:solidFill>
                  <a:srgbClr val="7030A0"/>
                </a:solidFill>
                <a:latin typeface="Yu Gothic UI Semibold" panose="020B0700000000000000" charset="-128"/>
                <a:ea typeface="Yu Gothic UI Semibold" panose="020B0700000000000000" charset="-128"/>
              </a:rPr>
              <a:t>B. Lexical Ambiguity</a:t>
            </a:r>
            <a:endParaRPr lang="en-US" altLang="zh-CN" sz="2400" dirty="0">
              <a:solidFill>
                <a:srgbClr val="7030A0"/>
              </a:solidFill>
              <a:latin typeface="Yu Gothic UI Semibold" panose="020B0700000000000000" charset="-128"/>
              <a:ea typeface="Yu Gothic UI Semibold" panose="020B0700000000000000" charset="-128"/>
            </a:endParaRPr>
          </a:p>
          <a:p>
            <a:pPr algn="ctr">
              <a:buClrTx/>
              <a:buSzTx/>
              <a:buNone/>
            </a:pPr>
            <a:r>
              <a:rPr lang="en-US" altLang="zh-CN" sz="2400" dirty="0">
                <a:solidFill>
                  <a:srgbClr val="7030A0"/>
                </a:solidFill>
                <a:latin typeface="Yu Gothic UI Semibold" panose="020B0700000000000000" charset="-128"/>
                <a:ea typeface="Yu Gothic UI Semibold" panose="020B0700000000000000" charset="-128"/>
              </a:rPr>
              <a:t>（词汇</a:t>
            </a:r>
            <a:r>
              <a:rPr lang="zh-CN" altLang="en-US" sz="2400" dirty="0">
                <a:solidFill>
                  <a:srgbClr val="7030A0"/>
                </a:solidFill>
                <a:latin typeface="Yu Gothic UI Semibold" panose="020B0700000000000000" charset="-128"/>
                <a:ea typeface="宋体" panose="02010600030101010101" pitchFamily="2" charset="-122"/>
              </a:rPr>
              <a:t>歧</a:t>
            </a:r>
            <a:r>
              <a:rPr lang="en-US" altLang="zh-CN" sz="2400" dirty="0">
                <a:solidFill>
                  <a:srgbClr val="7030A0"/>
                </a:solidFill>
                <a:latin typeface="Yu Gothic UI Semibold" panose="020B0700000000000000" charset="-128"/>
                <a:ea typeface="Yu Gothic UI Semibold" panose="020B0700000000000000" charset="-128"/>
              </a:rPr>
              <a:t>义）</a:t>
            </a:r>
            <a:endParaRPr lang="en-US" altLang="zh-CN" sz="2400" dirty="0">
              <a:solidFill>
                <a:srgbClr val="7030A0"/>
              </a:solidFill>
              <a:latin typeface="Yu Gothic UI Semibold" panose="020B0700000000000000" charset="-128"/>
              <a:ea typeface="Yu Gothic UI Semibold" panose="020B0700000000000000" charset="-128"/>
            </a:endParaRPr>
          </a:p>
        </p:txBody>
      </p:sp>
      <p:sp>
        <p:nvSpPr>
          <p:cNvPr id="15" name="文本框 14"/>
          <p:cNvSpPr txBox="1"/>
          <p:nvPr/>
        </p:nvSpPr>
        <p:spPr>
          <a:xfrm>
            <a:off x="7537445" y="2813828"/>
            <a:ext cx="248066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>
              <a:buClrTx/>
              <a:buSzTx/>
              <a:buFontTx/>
            </a:pPr>
            <a:r>
              <a:rPr lang="en-US" altLang="zh-CN" sz="2400" dirty="0">
                <a:solidFill>
                  <a:srgbClr val="7030A0"/>
                </a:solidFill>
                <a:latin typeface="Yu Gothic UI Semibold" panose="020B0700000000000000" charset="-128"/>
                <a:ea typeface="Yu Gothic UI Semibold" panose="020B0700000000000000" charset="-128"/>
              </a:rPr>
              <a:t>B. Hyperbole（</a:t>
            </a:r>
            <a:r>
              <a:rPr lang="zh-CN" altLang="en-US" sz="2400" dirty="0">
                <a:solidFill>
                  <a:srgbClr val="7030A0"/>
                </a:solidFill>
                <a:latin typeface="Yu Gothic UI Semibold" panose="020B0700000000000000" charset="-128"/>
                <a:ea typeface="宋体" panose="02010600030101010101" pitchFamily="2" charset="-122"/>
              </a:rPr>
              <a:t>夸</a:t>
            </a:r>
            <a:r>
              <a:rPr lang="en-US" altLang="zh-CN" sz="2400" dirty="0">
                <a:solidFill>
                  <a:srgbClr val="7030A0"/>
                </a:solidFill>
                <a:latin typeface="Yu Gothic UI Semibold" panose="020B0700000000000000" charset="-128"/>
                <a:ea typeface="Yu Gothic UI Semibold" panose="020B0700000000000000" charset="-128"/>
              </a:rPr>
              <a:t>张）</a:t>
            </a:r>
            <a:endParaRPr lang="zh-CN" altLang="en-US" sz="2400" dirty="0">
              <a:latin typeface="Yu Gothic UI Semibold" panose="020B0700000000000000" charset="-128"/>
              <a:ea typeface="宋体" panose="02010600030101010101" pitchFamily="2" charset="-122"/>
            </a:endParaRPr>
          </a:p>
        </p:txBody>
      </p:sp>
      <p:sp>
        <p:nvSpPr>
          <p:cNvPr id="18" name="文本框 17"/>
          <p:cNvSpPr txBox="1"/>
          <p:nvPr/>
        </p:nvSpPr>
        <p:spPr>
          <a:xfrm>
            <a:off x="5534655" y="4238768"/>
            <a:ext cx="248066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>
              <a:buClrTx/>
              <a:buSzTx/>
              <a:buFontTx/>
            </a:pPr>
            <a:r>
              <a:rPr lang="en-US" altLang="zh-CN" sz="2400" dirty="0">
                <a:solidFill>
                  <a:srgbClr val="7030A0"/>
                </a:solidFill>
                <a:latin typeface="Yu Gothic UI Semibold" panose="020B0700000000000000" charset="-128"/>
                <a:ea typeface="Yu Gothic UI Semibold" panose="020B0700000000000000" charset="-128"/>
              </a:rPr>
              <a:t>C. Rhyme</a:t>
            </a:r>
            <a:endParaRPr lang="en-US" altLang="zh-CN" sz="2400" dirty="0">
              <a:solidFill>
                <a:srgbClr val="7030A0"/>
              </a:solidFill>
              <a:latin typeface="Yu Gothic UI Semibold" panose="020B0700000000000000" charset="-128"/>
              <a:ea typeface="Yu Gothic UI Semibold" panose="020B0700000000000000" charset="-128"/>
            </a:endParaRPr>
          </a:p>
          <a:p>
            <a:pPr algn="ctr">
              <a:buClrTx/>
              <a:buSzTx/>
              <a:buFontTx/>
            </a:pPr>
            <a:r>
              <a:rPr lang="en-US" altLang="zh-CN" sz="2400" dirty="0">
                <a:solidFill>
                  <a:srgbClr val="7030A0"/>
                </a:solidFill>
                <a:latin typeface="Yu Gothic UI Semibold" panose="020B0700000000000000" charset="-128"/>
                <a:ea typeface="Yu Gothic UI Semibold" panose="020B0700000000000000" charset="-128"/>
              </a:rPr>
              <a:t>（押韵）</a:t>
            </a:r>
            <a:endParaRPr lang="zh-CN" altLang="en-US" sz="2400" dirty="0">
              <a:latin typeface="Yu Gothic UI Semibold" panose="020B0700000000000000" charset="-128"/>
              <a:ea typeface="宋体" panose="02010600030101010101" pitchFamily="2" charset="-122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0" y="468630"/>
            <a:ext cx="4667250" cy="101473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fontAlgn="auto">
              <a:lnSpc>
                <a:spcPct val="100000"/>
              </a:lnSpc>
            </a:pPr>
            <a:r>
              <a:rPr lang="en-US" altLang="zh-CN" sz="2000">
                <a:latin typeface="Yu Gothic UI Semibold" panose="020B0700000000000000" charset="-128"/>
                <a:ea typeface="Yu Gothic UI Semibold" panose="020B0700000000000000" charset="-128"/>
              </a:rPr>
              <a:t>eg. “whether” &amp; “weather”;</a:t>
            </a:r>
            <a:endParaRPr lang="en-US" altLang="zh-CN" sz="2000">
              <a:latin typeface="Yu Gothic UI Semibold" panose="020B0700000000000000" charset="-128"/>
              <a:ea typeface="Yu Gothic UI Semibold" panose="020B0700000000000000" charset="-128"/>
            </a:endParaRPr>
          </a:p>
          <a:p>
            <a:pPr fontAlgn="auto">
              <a:lnSpc>
                <a:spcPct val="100000"/>
              </a:lnSpc>
            </a:pPr>
            <a:r>
              <a:rPr lang="en-US" altLang="zh-CN" sz="2000">
                <a:latin typeface="Yu Gothic UI Semibold" panose="020B0700000000000000" charset="-128"/>
                <a:ea typeface="Yu Gothic UI Semibold" panose="020B0700000000000000" charset="-128"/>
              </a:rPr>
              <a:t>      “not” &amp; “knot”</a:t>
            </a:r>
            <a:endParaRPr lang="en-US" altLang="zh-CN" sz="2000">
              <a:latin typeface="Yu Gothic UI Semibold" panose="020B0700000000000000" charset="-128"/>
              <a:ea typeface="Yu Gothic UI Semibold" panose="020B0700000000000000" charset="-128"/>
            </a:endParaRPr>
          </a:p>
          <a:p>
            <a:pPr fontAlgn="auto">
              <a:lnSpc>
                <a:spcPct val="100000"/>
              </a:lnSpc>
            </a:pPr>
            <a:r>
              <a:rPr lang="en-US" altLang="zh-CN" sz="2000">
                <a:latin typeface="Yu Gothic UI Semibold" panose="020B0700000000000000" charset="-128"/>
                <a:ea typeface="Yu Gothic UI Semibold" panose="020B0700000000000000" charset="-128"/>
              </a:rPr>
              <a:t>”</a:t>
            </a:r>
            <a:r>
              <a:rPr lang="zh-CN" altLang="en-US" sz="2000">
                <a:latin typeface="Yu Gothic UI Semibold" panose="020B0700000000000000" charset="-128"/>
                <a:ea typeface="宋体" panose="02010600030101010101" pitchFamily="2" charset="-122"/>
              </a:rPr>
              <a:t>你幸福吗？</a:t>
            </a:r>
            <a:r>
              <a:rPr lang="en-US" altLang="zh-CN" sz="2000">
                <a:latin typeface="Yu Gothic UI Semibold" panose="020B0700000000000000" charset="-128"/>
                <a:ea typeface="Yu Gothic UI Semibold" panose="020B0700000000000000" charset="-128"/>
              </a:rPr>
              <a:t>“ ”</a:t>
            </a:r>
            <a:r>
              <a:rPr lang="zh-CN" altLang="en-US" sz="2000">
                <a:latin typeface="Yu Gothic UI Semibold" panose="020B0700000000000000" charset="-128"/>
                <a:ea typeface="宋体" panose="02010600030101010101" pitchFamily="2" charset="-122"/>
              </a:rPr>
              <a:t>俺姓王。</a:t>
            </a:r>
            <a:r>
              <a:rPr lang="en-US" altLang="zh-CN" sz="2000">
                <a:latin typeface="Yu Gothic UI Semibold" panose="020B0700000000000000" charset="-128"/>
                <a:ea typeface="Yu Gothic UI Semibold" panose="020B0700000000000000" charset="-128"/>
              </a:rPr>
              <a:t>“</a:t>
            </a:r>
            <a:endParaRPr lang="en-US" altLang="zh-CN" sz="2000">
              <a:latin typeface="Yu Gothic UI Semibold" panose="020B0700000000000000" charset="-128"/>
              <a:ea typeface="Yu Gothic UI Semibold" panose="020B0700000000000000" charset="-128"/>
            </a:endParaRPr>
          </a:p>
        </p:txBody>
      </p:sp>
      <p:sp>
        <p:nvSpPr>
          <p:cNvPr id="12" name="文本框 11"/>
          <p:cNvSpPr txBox="1"/>
          <p:nvPr/>
        </p:nvSpPr>
        <p:spPr>
          <a:xfrm>
            <a:off x="169545" y="4422140"/>
            <a:ext cx="5276850" cy="16300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000">
                <a:latin typeface="Yu Gothic UI Semibold" panose="020B0700000000000000" charset="-128"/>
                <a:ea typeface="Yu Gothic UI Semibold" panose="020B0700000000000000" charset="-128"/>
              </a:rPr>
              <a:t>eg. engaged: </a:t>
            </a:r>
            <a:endParaRPr lang="en-US" altLang="zh-CN" sz="2000">
              <a:latin typeface="Yu Gothic UI Semibold" panose="020B0700000000000000" charset="-128"/>
              <a:ea typeface="Yu Gothic UI Semibold" panose="020B0700000000000000" charset="-128"/>
            </a:endParaRPr>
          </a:p>
          <a:p>
            <a:pPr marL="342900" indent="-342900">
              <a:buFont typeface="+mj-ea"/>
              <a:buAutoNum type="circleNumDbPlain"/>
            </a:pPr>
            <a:r>
              <a:rPr lang="en-US" altLang="zh-CN" sz="2000">
                <a:latin typeface="Yu Gothic UI Semibold" panose="020B0700000000000000" charset="-128"/>
                <a:ea typeface="Yu Gothic UI Semibold" panose="020B0700000000000000" charset="-128"/>
              </a:rPr>
              <a:t>having agreed to marry sb</a:t>
            </a:r>
            <a:endParaRPr lang="en-US" altLang="zh-CN" sz="2000">
              <a:latin typeface="Yu Gothic UI Semibold" panose="020B0700000000000000" charset="-128"/>
              <a:ea typeface="Yu Gothic UI Semibold" panose="020B0700000000000000" charset="-128"/>
            </a:endParaRPr>
          </a:p>
          <a:p>
            <a:pPr marL="342900" indent="-342900">
              <a:buFont typeface="+mj-ea"/>
              <a:buAutoNum type="circleNumDbPlain"/>
            </a:pPr>
            <a:r>
              <a:rPr lang="en-US" altLang="zh-CN" sz="2000">
                <a:latin typeface="Yu Gothic UI Semibold" panose="020B0700000000000000" charset="-128"/>
                <a:ea typeface="Yu Gothic UI Semibold" panose="020B0700000000000000" charset="-128"/>
              </a:rPr>
              <a:t>busy doing sth.</a:t>
            </a:r>
            <a:endParaRPr lang="en-US" altLang="zh-CN" sz="2000">
              <a:latin typeface="Yu Gothic UI Semibold" panose="020B0700000000000000" charset="-128"/>
              <a:ea typeface="Yu Gothic UI Semibold" panose="020B0700000000000000" charset="-128"/>
            </a:endParaRPr>
          </a:p>
          <a:p>
            <a:pPr indent="0">
              <a:buFont typeface="+mj-ea"/>
              <a:buNone/>
            </a:pPr>
            <a:r>
              <a:rPr lang="en-US" altLang="zh-CN" sz="2000">
                <a:latin typeface="Yu Gothic UI Semibold" panose="020B0700000000000000" charset="-128"/>
                <a:ea typeface="Yu Gothic UI Semibold" panose="020B0700000000000000" charset="-128"/>
              </a:rPr>
              <a:t>”</a:t>
            </a:r>
            <a:r>
              <a:rPr lang="zh-CN" altLang="en-US" sz="2000">
                <a:latin typeface="Yu Gothic UI Semibold" panose="020B0700000000000000" charset="-128"/>
                <a:ea typeface="宋体" panose="02010600030101010101" pitchFamily="2" charset="-122"/>
              </a:rPr>
              <a:t>我要找一个跟我有共同语言的男朋友。</a:t>
            </a:r>
            <a:r>
              <a:rPr lang="en-US" altLang="zh-CN" sz="2000">
                <a:latin typeface="Yu Gothic UI Semibold" panose="020B0700000000000000" charset="-128"/>
                <a:ea typeface="Yu Gothic UI Semibold" panose="020B0700000000000000" charset="-128"/>
              </a:rPr>
              <a:t>“</a:t>
            </a:r>
            <a:endParaRPr lang="en-US" altLang="zh-CN" sz="2000">
              <a:latin typeface="Yu Gothic UI Semibold" panose="020B0700000000000000" charset="-128"/>
              <a:ea typeface="Yu Gothic UI Semibold" panose="020B0700000000000000" charset="-128"/>
            </a:endParaRPr>
          </a:p>
          <a:p>
            <a:pPr indent="0">
              <a:buFont typeface="+mj-ea"/>
              <a:buNone/>
            </a:pPr>
            <a:r>
              <a:rPr lang="en-US" altLang="zh-CN" sz="2000">
                <a:latin typeface="Yu Gothic UI Semibold" panose="020B0700000000000000" charset="-128"/>
                <a:ea typeface="Yu Gothic UI Semibold" panose="020B0700000000000000" charset="-128"/>
              </a:rPr>
              <a:t>“</a:t>
            </a:r>
            <a:r>
              <a:rPr lang="zh-CN" altLang="en-US" sz="2000">
                <a:latin typeface="Yu Gothic UI Semibold" panose="020B0700000000000000" charset="-128"/>
                <a:ea typeface="宋体" panose="02010600030101010101" pitchFamily="2" charset="-122"/>
              </a:rPr>
              <a:t>他又不是外国人，怎么会没有共同语言。</a:t>
            </a:r>
            <a:r>
              <a:rPr lang="en-US" altLang="zh-CN" sz="2000">
                <a:latin typeface="Yu Gothic UI Semibold" panose="020B0700000000000000" charset="-128"/>
                <a:ea typeface="Yu Gothic UI Semibold" panose="020B0700000000000000" charset="-128"/>
              </a:rPr>
              <a:t>”</a:t>
            </a:r>
            <a:endParaRPr lang="en-US" altLang="zh-CN" sz="2000">
              <a:latin typeface="Yu Gothic UI Semibold" panose="020B0700000000000000" charset="-128"/>
              <a:ea typeface="Yu Gothic UI Semibold" panose="020B0700000000000000" charset="-128"/>
            </a:endParaRPr>
          </a:p>
        </p:txBody>
      </p:sp>
      <p:sp>
        <p:nvSpPr>
          <p:cNvPr id="13" name="文本框 12"/>
          <p:cNvSpPr txBox="1"/>
          <p:nvPr/>
        </p:nvSpPr>
        <p:spPr>
          <a:xfrm>
            <a:off x="7626985" y="1480820"/>
            <a:ext cx="437515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000">
                <a:latin typeface="Yu Gothic UI Semibold" panose="020B0700000000000000" charset="-128"/>
                <a:ea typeface="Yu Gothic UI Semibold" panose="020B0700000000000000" charset="-128"/>
              </a:rPr>
              <a:t>eg. “like a duck to water”（</a:t>
            </a:r>
            <a:r>
              <a:rPr lang="zh-CN" altLang="en-US" sz="2000">
                <a:latin typeface="Yu Gothic UI Semibold" panose="020B0700000000000000" charset="-128"/>
                <a:ea typeface="宋体" panose="02010600030101010101" pitchFamily="2" charset="-122"/>
              </a:rPr>
              <a:t>如鱼得水</a:t>
            </a:r>
            <a:r>
              <a:rPr lang="en-US" altLang="zh-CN" sz="2000">
                <a:latin typeface="Yu Gothic UI Semibold" panose="020B0700000000000000" charset="-128"/>
                <a:ea typeface="Yu Gothic UI Semibold" panose="020B0700000000000000" charset="-128"/>
              </a:rPr>
              <a:t>）</a:t>
            </a:r>
            <a:endParaRPr lang="en-US" altLang="zh-CN" sz="2000">
              <a:latin typeface="Yu Gothic UI Semibold" panose="020B0700000000000000" charset="-128"/>
              <a:ea typeface="Yu Gothic UI Semibold" panose="020B0700000000000000" charset="-128"/>
            </a:endParaRPr>
          </a:p>
          <a:p>
            <a:r>
              <a:rPr lang="en-US" altLang="zh-CN" sz="2000">
                <a:latin typeface="Yu Gothic UI Semibold" panose="020B0700000000000000" charset="-128"/>
                <a:ea typeface="Yu Gothic UI Semibold" panose="020B0700000000000000" charset="-128"/>
              </a:rPr>
              <a:t>“</a:t>
            </a:r>
            <a:r>
              <a:rPr lang="zh-CN" altLang="en-US" sz="2000">
                <a:latin typeface="Yu Gothic UI Semibold" panose="020B0700000000000000" charset="-128"/>
                <a:ea typeface="宋体" panose="02010600030101010101" pitchFamily="2" charset="-122"/>
              </a:rPr>
              <a:t>他瘦的跟个猴子似的。</a:t>
            </a:r>
            <a:r>
              <a:rPr lang="en-US" altLang="zh-CN" sz="2000">
                <a:latin typeface="Yu Gothic UI Semibold" panose="020B0700000000000000" charset="-128"/>
                <a:ea typeface="Yu Gothic UI Semibold" panose="020B0700000000000000" charset="-128"/>
              </a:rPr>
              <a:t>”</a:t>
            </a:r>
            <a:endParaRPr lang="en-US" altLang="zh-CN"/>
          </a:p>
        </p:txBody>
      </p:sp>
      <p:sp>
        <p:nvSpPr>
          <p:cNvPr id="14" name="文本框 13"/>
          <p:cNvSpPr txBox="1"/>
          <p:nvPr/>
        </p:nvSpPr>
        <p:spPr>
          <a:xfrm>
            <a:off x="7834630" y="3643630"/>
            <a:ext cx="4175760" cy="101473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000">
                <a:latin typeface="Yu Gothic UI Semibold" panose="020B0700000000000000" charset="-128"/>
                <a:ea typeface="Yu Gothic UI Semibold" panose="020B0700000000000000" charset="-128"/>
              </a:rPr>
              <a:t>eg. “The movie is for the birds.”</a:t>
            </a:r>
            <a:r>
              <a:rPr lang="zh-CN" altLang="en-US" sz="2000">
                <a:latin typeface="Yu Gothic UI Semibold" panose="020B0700000000000000" charset="-128"/>
                <a:ea typeface="宋体" panose="02010600030101010101" pitchFamily="2" charset="-122"/>
              </a:rPr>
              <a:t>（这电影无聊透顶了。）</a:t>
            </a:r>
            <a:endParaRPr lang="zh-CN" altLang="en-US" sz="2000">
              <a:latin typeface="Yu Gothic UI Semibold" panose="020B0700000000000000" charset="-128"/>
              <a:ea typeface="宋体" panose="02010600030101010101" pitchFamily="2" charset="-122"/>
            </a:endParaRPr>
          </a:p>
          <a:p>
            <a:r>
              <a:rPr lang="en-US" altLang="zh-CN" sz="2000">
                <a:latin typeface="Yu Gothic UI Semibold" panose="020B0700000000000000" charset="-128"/>
                <a:ea typeface="宋体" panose="02010600030101010101" pitchFamily="2" charset="-122"/>
              </a:rPr>
              <a:t>“</a:t>
            </a:r>
            <a:r>
              <a:rPr lang="zh-CN" altLang="en-US" sz="2000">
                <a:latin typeface="Yu Gothic UI Semibold" panose="020B0700000000000000" charset="-128"/>
                <a:ea typeface="宋体" panose="02010600030101010101" pitchFamily="2" charset="-122"/>
              </a:rPr>
              <a:t>他饿得都可以把一头大象给吃了。</a:t>
            </a:r>
            <a:r>
              <a:rPr lang="en-US" altLang="zh-CN" sz="2000">
                <a:latin typeface="Yu Gothic UI Semibold" panose="020B0700000000000000" charset="-128"/>
                <a:ea typeface="宋体" panose="02010600030101010101" pitchFamily="2" charset="-122"/>
              </a:rPr>
              <a:t>”</a:t>
            </a:r>
            <a:endParaRPr lang="en-US" altLang="zh-CN" sz="2000">
              <a:latin typeface="Yu Gothic UI Semibold" panose="020B0700000000000000" charset="-128"/>
              <a:ea typeface="宋体" panose="02010600030101010101" pitchFamily="2" charset="-122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5735955" y="5104130"/>
            <a:ext cx="504634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>
              <a:buClrTx/>
              <a:buSzTx/>
              <a:buNone/>
            </a:pPr>
            <a:r>
              <a:rPr lang="en-US" altLang="zh-CN" sz="2000">
                <a:latin typeface="Yu Gothic UI Semibold" panose="020B0700000000000000" charset="-128"/>
                <a:ea typeface="Yu Gothic UI Semibold" panose="020B0700000000000000" charset="-128"/>
              </a:rPr>
              <a:t>eg. “You wish, tuna fish.” </a:t>
            </a:r>
            <a:r>
              <a:rPr lang="zh-CN" altLang="en-US" sz="2000">
                <a:latin typeface="Yu Gothic UI Semibold" panose="020B0700000000000000" charset="-128"/>
                <a:ea typeface="宋体" panose="02010600030101010101" pitchFamily="2" charset="-122"/>
              </a:rPr>
              <a:t>（想得美。）</a:t>
            </a:r>
            <a:endParaRPr lang="zh-CN" altLang="en-US" sz="2000">
              <a:latin typeface="Yu Gothic UI Semibold" panose="020B0700000000000000" charset="-128"/>
              <a:ea typeface="宋体" panose="02010600030101010101" pitchFamily="2" charset="-122"/>
            </a:endParaRPr>
          </a:p>
          <a:p>
            <a:pPr algn="l">
              <a:buClrTx/>
              <a:buSzTx/>
              <a:buNone/>
            </a:pPr>
            <a:r>
              <a:rPr lang="en-US" altLang="zh-CN" sz="2000">
                <a:latin typeface="Yu Gothic UI Semibold" panose="020B0700000000000000" charset="-128"/>
                <a:ea typeface="宋体" panose="02010600030101010101" pitchFamily="2" charset="-122"/>
              </a:rPr>
              <a:t>“</a:t>
            </a:r>
            <a:r>
              <a:rPr lang="zh-CN" altLang="en-US" sz="2000">
                <a:latin typeface="Yu Gothic UI Semibold" panose="020B0700000000000000" charset="-128"/>
                <a:ea typeface="宋体" panose="02010600030101010101" pitchFamily="2" charset="-122"/>
              </a:rPr>
              <a:t>解释就是掩饰，掩饰就是讲故事。</a:t>
            </a:r>
            <a:r>
              <a:rPr lang="en-US" altLang="zh-CN" sz="2000">
                <a:latin typeface="Yu Gothic UI Semibold" panose="020B0700000000000000" charset="-128"/>
                <a:ea typeface="宋体" panose="02010600030101010101" pitchFamily="2" charset="-122"/>
              </a:rPr>
              <a:t>”</a:t>
            </a:r>
            <a:endParaRPr lang="en-US" altLang="zh-CN" sz="2000">
              <a:latin typeface="Yu Gothic UI Semibold" panose="020B0700000000000000" charset="-128"/>
              <a:ea typeface="宋体" panose="02010600030101010101" pitchFamily="2" charset="-122"/>
            </a:endParaRP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1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2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25" grpId="0"/>
      <p:bldP spid="26" grpId="0"/>
      <p:bldP spid="5" grpId="0"/>
      <p:bldP spid="15" grpId="0"/>
      <p:bldP spid="18" grpId="0"/>
      <p:bldP spid="11" grpId="0"/>
      <p:bldP spid="12" grpId="0"/>
      <p:bldP spid="13" grpId="0"/>
      <p:bldP spid="14" grpId="0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任意多边形: 形状 26"/>
          <p:cNvSpPr/>
          <p:nvPr/>
        </p:nvSpPr>
        <p:spPr>
          <a:xfrm rot="17301249" flipH="1">
            <a:off x="10560051" y="-2081071"/>
            <a:ext cx="3263900" cy="5664200"/>
          </a:xfrm>
          <a:custGeom>
            <a:avLst/>
            <a:gdLst>
              <a:gd name="connsiteX0" fmla="*/ 0 w 3263900"/>
              <a:gd name="connsiteY0" fmla="*/ 0 h 5664200"/>
              <a:gd name="connsiteX1" fmla="*/ 1689100 w 3263900"/>
              <a:gd name="connsiteY1" fmla="*/ 5664200 h 5664200"/>
              <a:gd name="connsiteX2" fmla="*/ 3263900 w 3263900"/>
              <a:gd name="connsiteY2" fmla="*/ 2616200 h 5664200"/>
              <a:gd name="connsiteX3" fmla="*/ 0 w 3263900"/>
              <a:gd name="connsiteY3" fmla="*/ 0 h 5664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63900" h="5664200">
                <a:moveTo>
                  <a:pt x="0" y="0"/>
                </a:moveTo>
                <a:lnTo>
                  <a:pt x="1689100" y="5664200"/>
                </a:lnTo>
                <a:lnTo>
                  <a:pt x="3263900" y="2616200"/>
                </a:lnTo>
                <a:lnTo>
                  <a:pt x="0" y="0"/>
                </a:lnTo>
                <a:close/>
              </a:path>
            </a:pathLst>
          </a:custGeom>
          <a:pattFill prst="lgConfetti">
            <a:fgClr>
              <a:srgbClr val="7BAAB4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17" name="等腰三角形 16"/>
          <p:cNvSpPr/>
          <p:nvPr/>
        </p:nvSpPr>
        <p:spPr>
          <a:xfrm rot="16200000">
            <a:off x="10467681" y="5133682"/>
            <a:ext cx="2235200" cy="1213439"/>
          </a:xfrm>
          <a:prstGeom prst="triangle">
            <a:avLst/>
          </a:prstGeom>
          <a:pattFill prst="pct90">
            <a:fgClr>
              <a:srgbClr val="446E7E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18" name="等腰三角形 17"/>
          <p:cNvSpPr/>
          <p:nvPr/>
        </p:nvSpPr>
        <p:spPr>
          <a:xfrm rot="5400000" flipH="1">
            <a:off x="-823930" y="796768"/>
            <a:ext cx="4134722" cy="2541187"/>
          </a:xfrm>
          <a:prstGeom prst="triangle">
            <a:avLst/>
          </a:prstGeom>
          <a:solidFill>
            <a:srgbClr val="FAF1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19" name="任意多边形: 形状 18"/>
          <p:cNvSpPr/>
          <p:nvPr/>
        </p:nvSpPr>
        <p:spPr>
          <a:xfrm>
            <a:off x="3807744" y="5243747"/>
            <a:ext cx="5237253" cy="2067090"/>
          </a:xfrm>
          <a:custGeom>
            <a:avLst/>
            <a:gdLst>
              <a:gd name="connsiteX0" fmla="*/ 230857 w 5237253"/>
              <a:gd name="connsiteY0" fmla="*/ 1588853 h 2067090"/>
              <a:gd name="connsiteX1" fmla="*/ 776957 w 5237253"/>
              <a:gd name="connsiteY1" fmla="*/ 560153 h 2067090"/>
              <a:gd name="connsiteX2" fmla="*/ 1526257 w 5237253"/>
              <a:gd name="connsiteY2" fmla="*/ 1233253 h 2067090"/>
              <a:gd name="connsiteX3" fmla="*/ 2631157 w 5237253"/>
              <a:gd name="connsiteY3" fmla="*/ 1353 h 2067090"/>
              <a:gd name="connsiteX4" fmla="*/ 3786857 w 5237253"/>
              <a:gd name="connsiteY4" fmla="*/ 991953 h 2067090"/>
              <a:gd name="connsiteX5" fmla="*/ 4879057 w 5237253"/>
              <a:gd name="connsiteY5" fmla="*/ 979253 h 2067090"/>
              <a:gd name="connsiteX6" fmla="*/ 4840957 w 5237253"/>
              <a:gd name="connsiteY6" fmla="*/ 2046053 h 2067090"/>
              <a:gd name="connsiteX7" fmla="*/ 230857 w 5237253"/>
              <a:gd name="connsiteY7" fmla="*/ 1588853 h 20670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237253" h="2067090">
                <a:moveTo>
                  <a:pt x="230857" y="1588853"/>
                </a:moveTo>
                <a:cubicBezTo>
                  <a:pt x="-446476" y="1341203"/>
                  <a:pt x="561057" y="619420"/>
                  <a:pt x="776957" y="560153"/>
                </a:cubicBezTo>
                <a:cubicBezTo>
                  <a:pt x="992857" y="500886"/>
                  <a:pt x="1217224" y="1326386"/>
                  <a:pt x="1526257" y="1233253"/>
                </a:cubicBezTo>
                <a:cubicBezTo>
                  <a:pt x="1835290" y="1140120"/>
                  <a:pt x="2254390" y="41570"/>
                  <a:pt x="2631157" y="1353"/>
                </a:cubicBezTo>
                <a:cubicBezTo>
                  <a:pt x="3007924" y="-38864"/>
                  <a:pt x="3412207" y="828970"/>
                  <a:pt x="3786857" y="991953"/>
                </a:cubicBezTo>
                <a:cubicBezTo>
                  <a:pt x="4161507" y="1154936"/>
                  <a:pt x="4703374" y="803570"/>
                  <a:pt x="4879057" y="979253"/>
                </a:cubicBezTo>
                <a:cubicBezTo>
                  <a:pt x="5054740" y="1154936"/>
                  <a:pt x="5609307" y="1940220"/>
                  <a:pt x="4840957" y="2046053"/>
                </a:cubicBezTo>
                <a:cubicBezTo>
                  <a:pt x="4072607" y="2151886"/>
                  <a:pt x="908190" y="1836503"/>
                  <a:pt x="230857" y="1588853"/>
                </a:cubicBezTo>
                <a:close/>
              </a:path>
            </a:pathLst>
          </a:custGeom>
          <a:solidFill>
            <a:srgbClr val="94D9D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21" name="空心弧 20"/>
          <p:cNvSpPr/>
          <p:nvPr/>
        </p:nvSpPr>
        <p:spPr>
          <a:xfrm>
            <a:off x="9360578" y="5143368"/>
            <a:ext cx="538359" cy="495300"/>
          </a:xfrm>
          <a:prstGeom prst="blockArc">
            <a:avLst>
              <a:gd name="adj1" fmla="val 10800000"/>
              <a:gd name="adj2" fmla="val 1462842"/>
              <a:gd name="adj3" fmla="val 10866"/>
            </a:avLst>
          </a:prstGeom>
          <a:solidFill>
            <a:srgbClr val="F4D9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  <a:cs typeface="+mn-ea"/>
              <a:sym typeface="+mn-lt"/>
            </a:endParaRPr>
          </a:p>
        </p:txBody>
      </p:sp>
      <p:sp>
        <p:nvSpPr>
          <p:cNvPr id="22" name="空心弧 21"/>
          <p:cNvSpPr/>
          <p:nvPr/>
        </p:nvSpPr>
        <p:spPr>
          <a:xfrm rot="18928843">
            <a:off x="5042578" y="1206368"/>
            <a:ext cx="538359" cy="495300"/>
          </a:xfrm>
          <a:prstGeom prst="blockArc">
            <a:avLst>
              <a:gd name="adj1" fmla="val 10800000"/>
              <a:gd name="adj2" fmla="val 1462842"/>
              <a:gd name="adj3" fmla="val 10866"/>
            </a:avLst>
          </a:prstGeom>
          <a:solidFill>
            <a:srgbClr val="F4D9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  <a:cs typeface="+mn-ea"/>
              <a:sym typeface="+mn-lt"/>
            </a:endParaRPr>
          </a:p>
        </p:txBody>
      </p:sp>
      <p:sp>
        <p:nvSpPr>
          <p:cNvPr id="23" name="空心弧 22"/>
          <p:cNvSpPr/>
          <p:nvPr/>
        </p:nvSpPr>
        <p:spPr>
          <a:xfrm rot="13123395">
            <a:off x="9456966" y="1758370"/>
            <a:ext cx="538359" cy="495300"/>
          </a:xfrm>
          <a:prstGeom prst="blockArc">
            <a:avLst>
              <a:gd name="adj1" fmla="val 10800000"/>
              <a:gd name="adj2" fmla="val 1462842"/>
              <a:gd name="adj3" fmla="val 10866"/>
            </a:avLst>
          </a:prstGeom>
          <a:solidFill>
            <a:srgbClr val="F4D9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  <a:cs typeface="+mn-ea"/>
              <a:sym typeface="+mn-lt"/>
            </a:endParaRPr>
          </a:p>
        </p:txBody>
      </p:sp>
      <p:sp>
        <p:nvSpPr>
          <p:cNvPr id="24" name="椭圆 23"/>
          <p:cNvSpPr/>
          <p:nvPr/>
        </p:nvSpPr>
        <p:spPr>
          <a:xfrm>
            <a:off x="8750301" y="564508"/>
            <a:ext cx="457200" cy="457200"/>
          </a:xfrm>
          <a:prstGeom prst="ellipse">
            <a:avLst/>
          </a:prstGeom>
          <a:solidFill>
            <a:srgbClr val="D5F4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25" name="椭圆 24"/>
          <p:cNvSpPr/>
          <p:nvPr/>
        </p:nvSpPr>
        <p:spPr>
          <a:xfrm>
            <a:off x="1839355" y="4428134"/>
            <a:ext cx="601644" cy="601644"/>
          </a:xfrm>
          <a:prstGeom prst="ellipse">
            <a:avLst/>
          </a:prstGeom>
          <a:solidFill>
            <a:srgbClr val="D5F4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15" name="文本框 4"/>
          <p:cNvSpPr txBox="1"/>
          <p:nvPr/>
        </p:nvSpPr>
        <p:spPr>
          <a:xfrm>
            <a:off x="1427480" y="2568575"/>
            <a:ext cx="9998075" cy="17837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5500" dirty="0" smtClean="0">
                <a:latin typeface="方正正黑简体" panose="02000000000000000000" pitchFamily="2" charset="-122"/>
                <a:ea typeface="方正正黑简体" panose="02000000000000000000" pitchFamily="2" charset="-122"/>
                <a:cs typeface="+mn-ea"/>
                <a:sym typeface="+mn-lt"/>
              </a:rPr>
              <a:t>03 </a:t>
            </a:r>
            <a:r>
              <a:rPr lang="en-US" altLang="zh-CN" sz="5500" dirty="0" smtClean="0">
                <a:latin typeface="Times New Roman" panose="02020603050405020304" charset="0"/>
                <a:ea typeface="方正正黑简体" panose="02000000000000000000" pitchFamily="2" charset="-122"/>
                <a:cs typeface="Times New Roman" panose="02020603050405020304" charset="0"/>
                <a:sym typeface="+mn-lt"/>
              </a:rPr>
              <a:t>The Differences of Chinese Humor and English Humor</a:t>
            </a:r>
            <a:endParaRPr lang="zh-CN" altLang="en-US" sz="5500" dirty="0">
              <a:latin typeface="方正正黑简体" panose="02000000000000000000" pitchFamily="2" charset="-122"/>
              <a:ea typeface="方正正黑简体" panose="02000000000000000000" pitchFamily="2" charset="-122"/>
              <a:cs typeface="+mn-ea"/>
              <a:sym typeface="+mn-lt"/>
            </a:endParaRP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组合 5"/>
          <p:cNvGrpSpPr/>
          <p:nvPr/>
        </p:nvGrpSpPr>
        <p:grpSpPr>
          <a:xfrm>
            <a:off x="205741" y="1086936"/>
            <a:ext cx="11649711" cy="5483860"/>
            <a:chOff x="1479178" y="362587"/>
            <a:chExt cx="9131113" cy="5624317"/>
          </a:xfrm>
        </p:grpSpPr>
        <p:sp>
          <p:nvSpPr>
            <p:cNvPr id="7" name="任意多边形: 形状 6"/>
            <p:cNvSpPr/>
            <p:nvPr/>
          </p:nvSpPr>
          <p:spPr>
            <a:xfrm>
              <a:off x="1479178" y="362587"/>
              <a:ext cx="2816082" cy="4001367"/>
            </a:xfrm>
            <a:custGeom>
              <a:avLst/>
              <a:gdLst>
                <a:gd name="connsiteX0" fmla="*/ 0 w 2266626"/>
                <a:gd name="connsiteY0" fmla="*/ 186949 h 1869493"/>
                <a:gd name="connsiteX1" fmla="*/ 186949 w 2266626"/>
                <a:gd name="connsiteY1" fmla="*/ 0 h 1869493"/>
                <a:gd name="connsiteX2" fmla="*/ 2079677 w 2266626"/>
                <a:gd name="connsiteY2" fmla="*/ 0 h 1869493"/>
                <a:gd name="connsiteX3" fmla="*/ 2266626 w 2266626"/>
                <a:gd name="connsiteY3" fmla="*/ 186949 h 1869493"/>
                <a:gd name="connsiteX4" fmla="*/ 2266626 w 2266626"/>
                <a:gd name="connsiteY4" fmla="*/ 1682544 h 1869493"/>
                <a:gd name="connsiteX5" fmla="*/ 2079677 w 2266626"/>
                <a:gd name="connsiteY5" fmla="*/ 1869493 h 1869493"/>
                <a:gd name="connsiteX6" fmla="*/ 186949 w 2266626"/>
                <a:gd name="connsiteY6" fmla="*/ 1869493 h 1869493"/>
                <a:gd name="connsiteX7" fmla="*/ 0 w 2266626"/>
                <a:gd name="connsiteY7" fmla="*/ 1682544 h 1869493"/>
                <a:gd name="connsiteX8" fmla="*/ 0 w 2266626"/>
                <a:gd name="connsiteY8" fmla="*/ 186949 h 1869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66626" h="1869493">
                  <a:moveTo>
                    <a:pt x="0" y="186949"/>
                  </a:moveTo>
                  <a:cubicBezTo>
                    <a:pt x="0" y="83700"/>
                    <a:pt x="83700" y="0"/>
                    <a:pt x="186949" y="0"/>
                  </a:cubicBezTo>
                  <a:lnTo>
                    <a:pt x="2079677" y="0"/>
                  </a:lnTo>
                  <a:cubicBezTo>
                    <a:pt x="2182926" y="0"/>
                    <a:pt x="2266626" y="83700"/>
                    <a:pt x="2266626" y="186949"/>
                  </a:cubicBezTo>
                  <a:lnTo>
                    <a:pt x="2266626" y="1682544"/>
                  </a:lnTo>
                  <a:cubicBezTo>
                    <a:pt x="2266626" y="1785793"/>
                    <a:pt x="2182926" y="1869493"/>
                    <a:pt x="2079677" y="1869493"/>
                  </a:cubicBezTo>
                  <a:lnTo>
                    <a:pt x="186949" y="1869493"/>
                  </a:lnTo>
                  <a:cubicBezTo>
                    <a:pt x="83700" y="1869493"/>
                    <a:pt x="0" y="1785793"/>
                    <a:pt x="0" y="1682544"/>
                  </a:cubicBezTo>
                  <a:lnTo>
                    <a:pt x="0" y="186949"/>
                  </a:lnTo>
                  <a:close/>
                </a:path>
              </a:pathLst>
            </a:custGeom>
            <a:ln>
              <a:solidFill>
                <a:srgbClr val="446E7E"/>
              </a:solidFill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1602" tIns="111602" rIns="111602" bIns="512208" numCol="1" spcCol="1270" anchor="t" anchorCtr="0">
              <a:noAutofit/>
            </a:bodyPr>
            <a:lstStyle/>
            <a:p>
              <a:pPr marL="285750" lvl="1" indent="-285750" algn="l" defTabSz="16002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zh-CN" altLang="en-US" sz="3600" kern="1200">
                <a:cs typeface="+mn-ea"/>
                <a:sym typeface="+mn-lt"/>
              </a:endParaRPr>
            </a:p>
            <a:p>
              <a:pPr marL="285750" lvl="1" indent="-285750" algn="l" defTabSz="16002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zh-CN" altLang="en-US" sz="3600" kern="1200">
                <a:cs typeface="+mn-ea"/>
                <a:sym typeface="+mn-lt"/>
              </a:endParaRPr>
            </a:p>
          </p:txBody>
        </p:sp>
        <p:sp>
          <p:nvSpPr>
            <p:cNvPr id="9" name="任意多边形: 形状 8"/>
            <p:cNvSpPr/>
            <p:nvPr/>
          </p:nvSpPr>
          <p:spPr>
            <a:xfrm>
              <a:off x="2535836" y="3963140"/>
              <a:ext cx="2014779" cy="801211"/>
            </a:xfrm>
            <a:custGeom>
              <a:avLst/>
              <a:gdLst>
                <a:gd name="connsiteX0" fmla="*/ 0 w 2014779"/>
                <a:gd name="connsiteY0" fmla="*/ 80121 h 801211"/>
                <a:gd name="connsiteX1" fmla="*/ 80121 w 2014779"/>
                <a:gd name="connsiteY1" fmla="*/ 0 h 801211"/>
                <a:gd name="connsiteX2" fmla="*/ 1934658 w 2014779"/>
                <a:gd name="connsiteY2" fmla="*/ 0 h 801211"/>
                <a:gd name="connsiteX3" fmla="*/ 2014779 w 2014779"/>
                <a:gd name="connsiteY3" fmla="*/ 80121 h 801211"/>
                <a:gd name="connsiteX4" fmla="*/ 2014779 w 2014779"/>
                <a:gd name="connsiteY4" fmla="*/ 721090 h 801211"/>
                <a:gd name="connsiteX5" fmla="*/ 1934658 w 2014779"/>
                <a:gd name="connsiteY5" fmla="*/ 801211 h 801211"/>
                <a:gd name="connsiteX6" fmla="*/ 80121 w 2014779"/>
                <a:gd name="connsiteY6" fmla="*/ 801211 h 801211"/>
                <a:gd name="connsiteX7" fmla="*/ 0 w 2014779"/>
                <a:gd name="connsiteY7" fmla="*/ 721090 h 801211"/>
                <a:gd name="connsiteX8" fmla="*/ 0 w 2014779"/>
                <a:gd name="connsiteY8" fmla="*/ 80121 h 8012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14779" h="801211">
                  <a:moveTo>
                    <a:pt x="0" y="80121"/>
                  </a:moveTo>
                  <a:cubicBezTo>
                    <a:pt x="0" y="35871"/>
                    <a:pt x="35871" y="0"/>
                    <a:pt x="80121" y="0"/>
                  </a:cubicBezTo>
                  <a:lnTo>
                    <a:pt x="1934658" y="0"/>
                  </a:lnTo>
                  <a:cubicBezTo>
                    <a:pt x="1978908" y="0"/>
                    <a:pt x="2014779" y="35871"/>
                    <a:pt x="2014779" y="80121"/>
                  </a:cubicBezTo>
                  <a:lnTo>
                    <a:pt x="2014779" y="721090"/>
                  </a:lnTo>
                  <a:cubicBezTo>
                    <a:pt x="2014779" y="765340"/>
                    <a:pt x="1978908" y="801211"/>
                    <a:pt x="1934658" y="801211"/>
                  </a:cubicBezTo>
                  <a:lnTo>
                    <a:pt x="80121" y="801211"/>
                  </a:lnTo>
                  <a:cubicBezTo>
                    <a:pt x="35871" y="801211"/>
                    <a:pt x="0" y="765340"/>
                    <a:pt x="0" y="721090"/>
                  </a:cubicBezTo>
                  <a:lnTo>
                    <a:pt x="0" y="80121"/>
                  </a:lnTo>
                  <a:close/>
                </a:path>
              </a:pathLst>
            </a:custGeom>
            <a:solidFill>
              <a:srgbClr val="D5F4D3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99667" tIns="74267" rIns="99667" bIns="74267" numCol="1" spcCol="1270" anchor="ctr" anchorCtr="0">
              <a:noAutofit/>
            </a:bodyPr>
            <a:lstStyle/>
            <a:p>
              <a:pPr marL="0" lvl="0" indent="0" algn="ctr" defTabSz="1778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zh-CN" altLang="en-US" sz="4000" kern="1200">
                <a:cs typeface="+mn-ea"/>
                <a:sym typeface="+mn-lt"/>
              </a:endParaRPr>
            </a:p>
          </p:txBody>
        </p:sp>
        <p:sp>
          <p:nvSpPr>
            <p:cNvPr id="10" name="任意多边形: 形状 9"/>
            <p:cNvSpPr/>
            <p:nvPr/>
          </p:nvSpPr>
          <p:spPr>
            <a:xfrm>
              <a:off x="4601355" y="1342088"/>
              <a:ext cx="2858885" cy="4644816"/>
            </a:xfrm>
            <a:custGeom>
              <a:avLst/>
              <a:gdLst>
                <a:gd name="connsiteX0" fmla="*/ 0 w 2266626"/>
                <a:gd name="connsiteY0" fmla="*/ 186949 h 1869493"/>
                <a:gd name="connsiteX1" fmla="*/ 186949 w 2266626"/>
                <a:gd name="connsiteY1" fmla="*/ 0 h 1869493"/>
                <a:gd name="connsiteX2" fmla="*/ 2079677 w 2266626"/>
                <a:gd name="connsiteY2" fmla="*/ 0 h 1869493"/>
                <a:gd name="connsiteX3" fmla="*/ 2266626 w 2266626"/>
                <a:gd name="connsiteY3" fmla="*/ 186949 h 1869493"/>
                <a:gd name="connsiteX4" fmla="*/ 2266626 w 2266626"/>
                <a:gd name="connsiteY4" fmla="*/ 1682544 h 1869493"/>
                <a:gd name="connsiteX5" fmla="*/ 2079677 w 2266626"/>
                <a:gd name="connsiteY5" fmla="*/ 1869493 h 1869493"/>
                <a:gd name="connsiteX6" fmla="*/ 186949 w 2266626"/>
                <a:gd name="connsiteY6" fmla="*/ 1869493 h 1869493"/>
                <a:gd name="connsiteX7" fmla="*/ 0 w 2266626"/>
                <a:gd name="connsiteY7" fmla="*/ 1682544 h 1869493"/>
                <a:gd name="connsiteX8" fmla="*/ 0 w 2266626"/>
                <a:gd name="connsiteY8" fmla="*/ 186949 h 1869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66626" h="1869493">
                  <a:moveTo>
                    <a:pt x="0" y="186949"/>
                  </a:moveTo>
                  <a:cubicBezTo>
                    <a:pt x="0" y="83700"/>
                    <a:pt x="83700" y="0"/>
                    <a:pt x="186949" y="0"/>
                  </a:cubicBezTo>
                  <a:lnTo>
                    <a:pt x="2079677" y="0"/>
                  </a:lnTo>
                  <a:cubicBezTo>
                    <a:pt x="2182926" y="0"/>
                    <a:pt x="2266626" y="83700"/>
                    <a:pt x="2266626" y="186949"/>
                  </a:cubicBezTo>
                  <a:lnTo>
                    <a:pt x="2266626" y="1682544"/>
                  </a:lnTo>
                  <a:cubicBezTo>
                    <a:pt x="2266626" y="1785793"/>
                    <a:pt x="2182926" y="1869493"/>
                    <a:pt x="2079677" y="1869493"/>
                  </a:cubicBezTo>
                  <a:lnTo>
                    <a:pt x="186949" y="1869493"/>
                  </a:lnTo>
                  <a:cubicBezTo>
                    <a:pt x="83700" y="1869493"/>
                    <a:pt x="0" y="1785793"/>
                    <a:pt x="0" y="1682544"/>
                  </a:cubicBezTo>
                  <a:lnTo>
                    <a:pt x="0" y="186949"/>
                  </a:lnTo>
                  <a:close/>
                </a:path>
              </a:pathLst>
            </a:custGeom>
            <a:ln>
              <a:solidFill>
                <a:srgbClr val="446E7E"/>
              </a:solidFill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1602" tIns="512208" rIns="111602" bIns="111602" numCol="1" spcCol="1270" anchor="t" anchorCtr="0">
              <a:noAutofit/>
            </a:bodyPr>
            <a:lstStyle/>
            <a:p>
              <a:pPr marL="285750" lvl="1" indent="-285750" algn="l" defTabSz="16002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zh-CN" altLang="en-US" sz="3600" kern="1200">
                <a:cs typeface="+mn-ea"/>
                <a:sym typeface="+mn-lt"/>
              </a:endParaRPr>
            </a:p>
            <a:p>
              <a:pPr marL="285750" lvl="1" indent="-285750" algn="l" defTabSz="16002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zh-CN" altLang="en-US" sz="3600" kern="1200">
                <a:cs typeface="+mn-ea"/>
                <a:sym typeface="+mn-lt"/>
              </a:endParaRPr>
            </a:p>
          </p:txBody>
        </p:sp>
        <p:sp>
          <p:nvSpPr>
            <p:cNvPr id="12" name="任意多边形: 形状 11"/>
            <p:cNvSpPr/>
            <p:nvPr/>
          </p:nvSpPr>
          <p:spPr>
            <a:xfrm>
              <a:off x="5531580" y="933094"/>
              <a:ext cx="2014779" cy="801211"/>
            </a:xfrm>
            <a:custGeom>
              <a:avLst/>
              <a:gdLst>
                <a:gd name="connsiteX0" fmla="*/ 0 w 2014779"/>
                <a:gd name="connsiteY0" fmla="*/ 80121 h 801211"/>
                <a:gd name="connsiteX1" fmla="*/ 80121 w 2014779"/>
                <a:gd name="connsiteY1" fmla="*/ 0 h 801211"/>
                <a:gd name="connsiteX2" fmla="*/ 1934658 w 2014779"/>
                <a:gd name="connsiteY2" fmla="*/ 0 h 801211"/>
                <a:gd name="connsiteX3" fmla="*/ 2014779 w 2014779"/>
                <a:gd name="connsiteY3" fmla="*/ 80121 h 801211"/>
                <a:gd name="connsiteX4" fmla="*/ 2014779 w 2014779"/>
                <a:gd name="connsiteY4" fmla="*/ 721090 h 801211"/>
                <a:gd name="connsiteX5" fmla="*/ 1934658 w 2014779"/>
                <a:gd name="connsiteY5" fmla="*/ 801211 h 801211"/>
                <a:gd name="connsiteX6" fmla="*/ 80121 w 2014779"/>
                <a:gd name="connsiteY6" fmla="*/ 801211 h 801211"/>
                <a:gd name="connsiteX7" fmla="*/ 0 w 2014779"/>
                <a:gd name="connsiteY7" fmla="*/ 721090 h 801211"/>
                <a:gd name="connsiteX8" fmla="*/ 0 w 2014779"/>
                <a:gd name="connsiteY8" fmla="*/ 80121 h 8012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14779" h="801211">
                  <a:moveTo>
                    <a:pt x="0" y="80121"/>
                  </a:moveTo>
                  <a:cubicBezTo>
                    <a:pt x="0" y="35871"/>
                    <a:pt x="35871" y="0"/>
                    <a:pt x="80121" y="0"/>
                  </a:cubicBezTo>
                  <a:lnTo>
                    <a:pt x="1934658" y="0"/>
                  </a:lnTo>
                  <a:cubicBezTo>
                    <a:pt x="1978908" y="0"/>
                    <a:pt x="2014779" y="35871"/>
                    <a:pt x="2014779" y="80121"/>
                  </a:cubicBezTo>
                  <a:lnTo>
                    <a:pt x="2014779" y="721090"/>
                  </a:lnTo>
                  <a:cubicBezTo>
                    <a:pt x="2014779" y="765340"/>
                    <a:pt x="1978908" y="801211"/>
                    <a:pt x="1934658" y="801211"/>
                  </a:cubicBezTo>
                  <a:lnTo>
                    <a:pt x="80121" y="801211"/>
                  </a:lnTo>
                  <a:cubicBezTo>
                    <a:pt x="35871" y="801211"/>
                    <a:pt x="0" y="765340"/>
                    <a:pt x="0" y="721090"/>
                  </a:cubicBezTo>
                  <a:lnTo>
                    <a:pt x="0" y="80121"/>
                  </a:lnTo>
                  <a:close/>
                </a:path>
              </a:pathLst>
            </a:custGeom>
            <a:solidFill>
              <a:srgbClr val="94D9D4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99667" tIns="74267" rIns="99667" bIns="74267" numCol="1" spcCol="1270" anchor="ctr" anchorCtr="0">
              <a:noAutofit/>
            </a:bodyPr>
            <a:lstStyle/>
            <a:p>
              <a:pPr marL="0" lvl="0" indent="0" algn="ctr" defTabSz="1778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zh-CN" altLang="en-US" sz="4000" kern="1200">
                <a:cs typeface="+mn-ea"/>
                <a:sym typeface="+mn-lt"/>
              </a:endParaRPr>
            </a:p>
          </p:txBody>
        </p:sp>
        <p:sp>
          <p:nvSpPr>
            <p:cNvPr id="13" name="任意多边形: 形状 12"/>
            <p:cNvSpPr/>
            <p:nvPr/>
          </p:nvSpPr>
          <p:spPr>
            <a:xfrm>
              <a:off x="7641410" y="362587"/>
              <a:ext cx="2692648" cy="4001367"/>
            </a:xfrm>
            <a:custGeom>
              <a:avLst/>
              <a:gdLst>
                <a:gd name="connsiteX0" fmla="*/ 0 w 2266626"/>
                <a:gd name="connsiteY0" fmla="*/ 186949 h 1869493"/>
                <a:gd name="connsiteX1" fmla="*/ 186949 w 2266626"/>
                <a:gd name="connsiteY1" fmla="*/ 0 h 1869493"/>
                <a:gd name="connsiteX2" fmla="*/ 2079677 w 2266626"/>
                <a:gd name="connsiteY2" fmla="*/ 0 h 1869493"/>
                <a:gd name="connsiteX3" fmla="*/ 2266626 w 2266626"/>
                <a:gd name="connsiteY3" fmla="*/ 186949 h 1869493"/>
                <a:gd name="connsiteX4" fmla="*/ 2266626 w 2266626"/>
                <a:gd name="connsiteY4" fmla="*/ 1682544 h 1869493"/>
                <a:gd name="connsiteX5" fmla="*/ 2079677 w 2266626"/>
                <a:gd name="connsiteY5" fmla="*/ 1869493 h 1869493"/>
                <a:gd name="connsiteX6" fmla="*/ 186949 w 2266626"/>
                <a:gd name="connsiteY6" fmla="*/ 1869493 h 1869493"/>
                <a:gd name="connsiteX7" fmla="*/ 0 w 2266626"/>
                <a:gd name="connsiteY7" fmla="*/ 1682544 h 1869493"/>
                <a:gd name="connsiteX8" fmla="*/ 0 w 2266626"/>
                <a:gd name="connsiteY8" fmla="*/ 186949 h 18694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66626" h="1869493">
                  <a:moveTo>
                    <a:pt x="0" y="186949"/>
                  </a:moveTo>
                  <a:cubicBezTo>
                    <a:pt x="0" y="83700"/>
                    <a:pt x="83700" y="0"/>
                    <a:pt x="186949" y="0"/>
                  </a:cubicBezTo>
                  <a:lnTo>
                    <a:pt x="2079677" y="0"/>
                  </a:lnTo>
                  <a:cubicBezTo>
                    <a:pt x="2182926" y="0"/>
                    <a:pt x="2266626" y="83700"/>
                    <a:pt x="2266626" y="186949"/>
                  </a:cubicBezTo>
                  <a:lnTo>
                    <a:pt x="2266626" y="1682544"/>
                  </a:lnTo>
                  <a:cubicBezTo>
                    <a:pt x="2266626" y="1785793"/>
                    <a:pt x="2182926" y="1869493"/>
                    <a:pt x="2079677" y="1869493"/>
                  </a:cubicBezTo>
                  <a:lnTo>
                    <a:pt x="186949" y="1869493"/>
                  </a:lnTo>
                  <a:cubicBezTo>
                    <a:pt x="83700" y="1869493"/>
                    <a:pt x="0" y="1785793"/>
                    <a:pt x="0" y="1682544"/>
                  </a:cubicBezTo>
                  <a:lnTo>
                    <a:pt x="0" y="186949"/>
                  </a:lnTo>
                  <a:close/>
                </a:path>
              </a:pathLst>
            </a:custGeom>
            <a:ln>
              <a:solidFill>
                <a:srgbClr val="446E7E"/>
              </a:solidFill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11602" tIns="111602" rIns="111602" bIns="512208" numCol="1" spcCol="1270" anchor="t" anchorCtr="0">
              <a:noAutofit/>
            </a:bodyPr>
            <a:lstStyle/>
            <a:p>
              <a:pPr marL="285750" lvl="1" indent="-285750" algn="l" defTabSz="16002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zh-CN" altLang="en-US" sz="3600" kern="1200">
                <a:cs typeface="+mn-ea"/>
                <a:sym typeface="+mn-lt"/>
              </a:endParaRPr>
            </a:p>
            <a:p>
              <a:pPr marL="285750" lvl="1" indent="-285750" algn="l" defTabSz="16002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zh-CN" altLang="en-US" sz="3600" kern="1200">
                <a:cs typeface="+mn-ea"/>
                <a:sym typeface="+mn-lt"/>
              </a:endParaRPr>
            </a:p>
          </p:txBody>
        </p:sp>
        <p:sp>
          <p:nvSpPr>
            <p:cNvPr id="14" name="任意多边形: 形状 13"/>
            <p:cNvSpPr/>
            <p:nvPr/>
          </p:nvSpPr>
          <p:spPr>
            <a:xfrm>
              <a:off x="8595512" y="3963140"/>
              <a:ext cx="2014779" cy="801211"/>
            </a:xfrm>
            <a:custGeom>
              <a:avLst/>
              <a:gdLst>
                <a:gd name="connsiteX0" fmla="*/ 0 w 2014779"/>
                <a:gd name="connsiteY0" fmla="*/ 80121 h 801211"/>
                <a:gd name="connsiteX1" fmla="*/ 80121 w 2014779"/>
                <a:gd name="connsiteY1" fmla="*/ 0 h 801211"/>
                <a:gd name="connsiteX2" fmla="*/ 1934658 w 2014779"/>
                <a:gd name="connsiteY2" fmla="*/ 0 h 801211"/>
                <a:gd name="connsiteX3" fmla="*/ 2014779 w 2014779"/>
                <a:gd name="connsiteY3" fmla="*/ 80121 h 801211"/>
                <a:gd name="connsiteX4" fmla="*/ 2014779 w 2014779"/>
                <a:gd name="connsiteY4" fmla="*/ 721090 h 801211"/>
                <a:gd name="connsiteX5" fmla="*/ 1934658 w 2014779"/>
                <a:gd name="connsiteY5" fmla="*/ 801211 h 801211"/>
                <a:gd name="connsiteX6" fmla="*/ 80121 w 2014779"/>
                <a:gd name="connsiteY6" fmla="*/ 801211 h 801211"/>
                <a:gd name="connsiteX7" fmla="*/ 0 w 2014779"/>
                <a:gd name="connsiteY7" fmla="*/ 721090 h 801211"/>
                <a:gd name="connsiteX8" fmla="*/ 0 w 2014779"/>
                <a:gd name="connsiteY8" fmla="*/ 80121 h 8012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14779" h="801211">
                  <a:moveTo>
                    <a:pt x="0" y="80121"/>
                  </a:moveTo>
                  <a:cubicBezTo>
                    <a:pt x="0" y="35871"/>
                    <a:pt x="35871" y="0"/>
                    <a:pt x="80121" y="0"/>
                  </a:cubicBezTo>
                  <a:lnTo>
                    <a:pt x="1934658" y="0"/>
                  </a:lnTo>
                  <a:cubicBezTo>
                    <a:pt x="1978908" y="0"/>
                    <a:pt x="2014779" y="35871"/>
                    <a:pt x="2014779" y="80121"/>
                  </a:cubicBezTo>
                  <a:lnTo>
                    <a:pt x="2014779" y="721090"/>
                  </a:lnTo>
                  <a:cubicBezTo>
                    <a:pt x="2014779" y="765340"/>
                    <a:pt x="1978908" y="801211"/>
                    <a:pt x="1934658" y="801211"/>
                  </a:cubicBezTo>
                  <a:lnTo>
                    <a:pt x="80121" y="801211"/>
                  </a:lnTo>
                  <a:cubicBezTo>
                    <a:pt x="35871" y="801211"/>
                    <a:pt x="0" y="765340"/>
                    <a:pt x="0" y="721090"/>
                  </a:cubicBezTo>
                  <a:lnTo>
                    <a:pt x="0" y="80121"/>
                  </a:lnTo>
                  <a:close/>
                </a:path>
              </a:pathLst>
            </a:custGeom>
            <a:solidFill>
              <a:srgbClr val="F4D964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99667" tIns="74267" rIns="99667" bIns="74267" numCol="1" spcCol="1270" anchor="ctr" anchorCtr="0">
              <a:noAutofit/>
            </a:bodyPr>
            <a:lstStyle/>
            <a:p>
              <a:pPr marL="0" lvl="0" indent="0" algn="ctr" defTabSz="1778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zh-CN" altLang="en-US" sz="4000" kern="1200">
                <a:cs typeface="+mn-ea"/>
                <a:sym typeface="+mn-lt"/>
              </a:endParaRPr>
            </a:p>
          </p:txBody>
        </p:sp>
      </p:grpSp>
      <p:sp>
        <p:nvSpPr>
          <p:cNvPr id="23" name="文本框 22"/>
          <p:cNvSpPr txBox="1"/>
          <p:nvPr/>
        </p:nvSpPr>
        <p:spPr>
          <a:xfrm>
            <a:off x="1797707" y="4783274"/>
            <a:ext cx="208280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cs typeface="+mn-ea"/>
                <a:sym typeface="+mn-lt"/>
              </a:rPr>
              <a:t>Different Functions</a:t>
            </a:r>
            <a:endParaRPr lang="en-US" altLang="zh-CN" sz="2400" dirty="0">
              <a:cs typeface="+mn-ea"/>
              <a:sym typeface="+mn-lt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5465450" y="1848020"/>
            <a:ext cx="208280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cs typeface="+mn-ea"/>
                <a:sym typeface="+mn-lt"/>
              </a:rPr>
              <a:t>Different topics</a:t>
            </a:r>
            <a:endParaRPr lang="en-US" altLang="zh-CN" sz="2400" dirty="0">
              <a:cs typeface="+mn-ea"/>
              <a:sym typeface="+mn-lt"/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9446895" y="4685030"/>
            <a:ext cx="2609850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cs typeface="+mn-ea"/>
                <a:sym typeface="+mn-lt"/>
              </a:rPr>
              <a:t>Different Ways of Humor Expression</a:t>
            </a:r>
            <a:endParaRPr lang="en-US" altLang="zh-CN" sz="2400" dirty="0">
              <a:cs typeface="+mn-ea"/>
              <a:sym typeface="+mn-lt"/>
            </a:endParaRPr>
          </a:p>
        </p:txBody>
      </p:sp>
      <p:grpSp>
        <p:nvGrpSpPr>
          <p:cNvPr id="5" name="组合 4"/>
          <p:cNvGrpSpPr/>
          <p:nvPr/>
        </p:nvGrpSpPr>
        <p:grpSpPr>
          <a:xfrm>
            <a:off x="7102475" y="92075"/>
            <a:ext cx="4862830" cy="994381"/>
            <a:chOff x="4411836" y="744496"/>
            <a:chExt cx="4123946" cy="1342911"/>
          </a:xfrm>
        </p:grpSpPr>
        <p:sp>
          <p:nvSpPr>
            <p:cNvPr id="15" name="星形: 七角 2"/>
            <p:cNvSpPr/>
            <p:nvPr/>
          </p:nvSpPr>
          <p:spPr>
            <a:xfrm>
              <a:off x="4411836" y="744496"/>
              <a:ext cx="583211" cy="873003"/>
            </a:xfrm>
            <a:prstGeom prst="star7">
              <a:avLst/>
            </a:prstGeom>
            <a:solidFill>
              <a:srgbClr val="446E7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>
                <a:cs typeface="+mn-ea"/>
                <a:sym typeface="+mn-lt"/>
              </a:endParaRPr>
            </a:p>
          </p:txBody>
        </p:sp>
        <p:sp>
          <p:nvSpPr>
            <p:cNvPr id="17" name="文本框 16"/>
            <p:cNvSpPr txBox="1"/>
            <p:nvPr/>
          </p:nvSpPr>
          <p:spPr>
            <a:xfrm>
              <a:off x="4489562" y="800199"/>
              <a:ext cx="4046220" cy="12872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US" altLang="zh-CN" sz="2400" dirty="0">
                  <a:solidFill>
                    <a:schemeClr val="bg1"/>
                  </a:solidFill>
                  <a:cs typeface="+mn-ea"/>
                  <a:sym typeface="+mn-lt"/>
                </a:rPr>
                <a:t>03</a:t>
              </a:r>
              <a:r>
                <a:rPr lang="en-US" altLang="zh-CN" sz="3200" dirty="0">
                  <a:cs typeface="+mn-ea"/>
                  <a:sym typeface="+mn-lt"/>
                </a:rPr>
                <a:t>  </a:t>
              </a:r>
              <a:r>
                <a:rPr lang="en-US" altLang="zh-CN" sz="2400" dirty="0">
                  <a:latin typeface="Times New Roman" panose="02020603050405020304" charset="0"/>
                  <a:cs typeface="Times New Roman" panose="02020603050405020304" charset="0"/>
                  <a:sym typeface="+mn-lt"/>
                </a:rPr>
                <a:t>The Differences of Chinese Humor and English Humor</a:t>
              </a:r>
              <a:endParaRPr lang="en-US" altLang="zh-CN" sz="2400" dirty="0">
                <a:latin typeface="Times New Roman" panose="02020603050405020304" charset="0"/>
                <a:cs typeface="Times New Roman" panose="02020603050405020304" charset="0"/>
                <a:sym typeface="+mn-lt"/>
              </a:endParaRPr>
            </a:p>
          </p:txBody>
        </p:sp>
      </p:grpSp>
      <p:sp>
        <p:nvSpPr>
          <p:cNvPr id="2" name="文本框 1"/>
          <p:cNvSpPr txBox="1"/>
          <p:nvPr/>
        </p:nvSpPr>
        <p:spPr>
          <a:xfrm>
            <a:off x="248285" y="1274445"/>
            <a:ext cx="3504565" cy="33229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fontAlgn="auto">
              <a:lnSpc>
                <a:spcPct val="150000"/>
              </a:lnSpc>
            </a:pPr>
            <a:r>
              <a:rPr lang="en-US" altLang="zh-CN" sz="2000">
                <a:solidFill>
                  <a:srgbClr val="7030A0"/>
                </a:solidFill>
              </a:rPr>
              <a:t>English: humorous jokes can happen almost in any places and for everyone.</a:t>
            </a:r>
            <a:endParaRPr lang="en-US" altLang="zh-CN" sz="2000">
              <a:solidFill>
                <a:srgbClr val="7030A0"/>
              </a:solidFill>
            </a:endParaRPr>
          </a:p>
          <a:p>
            <a:pPr fontAlgn="auto">
              <a:lnSpc>
                <a:spcPct val="150000"/>
              </a:lnSpc>
            </a:pPr>
            <a:r>
              <a:rPr lang="en-US" altLang="zh-CN" sz="2000">
                <a:solidFill>
                  <a:schemeClr val="accent2">
                    <a:lumMod val="75000"/>
                  </a:schemeClr>
                </a:solidFill>
              </a:rPr>
              <a:t>Chinese: more attention is paid to traditional crosstalks</a:t>
            </a:r>
            <a:r>
              <a:rPr lang="zh-CN" altLang="en-US" sz="2000">
                <a:solidFill>
                  <a:schemeClr val="accent2">
                    <a:lumMod val="75000"/>
                  </a:schemeClr>
                </a:solidFill>
              </a:rPr>
              <a:t>，</a:t>
            </a:r>
            <a:r>
              <a:rPr lang="en-US" altLang="zh-CN" sz="2000">
                <a:solidFill>
                  <a:schemeClr val="accent2">
                    <a:lumMod val="75000"/>
                  </a:schemeClr>
                </a:solidFill>
              </a:rPr>
              <a:t>short sketches and ironic jokes.</a:t>
            </a:r>
            <a:endParaRPr lang="en-US" altLang="zh-CN" sz="200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4259580" y="2486660"/>
            <a:ext cx="3493770" cy="37846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fontAlgn="auto">
              <a:lnSpc>
                <a:spcPct val="150000"/>
              </a:lnSpc>
            </a:pPr>
            <a:r>
              <a:rPr lang="en-US" altLang="zh-CN" sz="2000">
                <a:solidFill>
                  <a:srgbClr val="7030A0"/>
                </a:solidFill>
              </a:rPr>
              <a:t>English: popular topics are sex, politics , religion and some certain groups.</a:t>
            </a:r>
            <a:endParaRPr lang="en-US" altLang="zh-CN" sz="2000">
              <a:solidFill>
                <a:srgbClr val="7030A0"/>
              </a:solidFill>
            </a:endParaRPr>
          </a:p>
          <a:p>
            <a:pPr fontAlgn="auto">
              <a:lnSpc>
                <a:spcPct val="150000"/>
              </a:lnSpc>
            </a:pPr>
            <a:r>
              <a:rPr lang="en-US" altLang="zh-CN" sz="2000">
                <a:solidFill>
                  <a:schemeClr val="accent2">
                    <a:lumMod val="75000"/>
                  </a:schemeClr>
                </a:solidFill>
              </a:rPr>
              <a:t>Chinese: religious jokes, jokes on the landlords and other rich men, or jokes based on renowed ancient people and famous events.</a:t>
            </a:r>
            <a:endParaRPr lang="en-US" altLang="zh-CN" sz="200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8145145" y="1275080"/>
            <a:ext cx="3495675" cy="33229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fontAlgn="auto">
              <a:lnSpc>
                <a:spcPct val="150000"/>
              </a:lnSpc>
            </a:pPr>
            <a:r>
              <a:rPr lang="en-US" altLang="zh-CN" sz="2000">
                <a:solidFill>
                  <a:srgbClr val="7030A0"/>
                </a:solidFill>
              </a:rPr>
              <a:t>English: open and direct communication style, which often uses real events and real names.</a:t>
            </a:r>
            <a:endParaRPr lang="en-US" altLang="zh-CN" sz="2000">
              <a:solidFill>
                <a:srgbClr val="7030A0"/>
              </a:solidFill>
            </a:endParaRPr>
          </a:p>
          <a:p>
            <a:pPr fontAlgn="auto">
              <a:lnSpc>
                <a:spcPct val="150000"/>
              </a:lnSpc>
            </a:pPr>
            <a:r>
              <a:rPr lang="en-US" altLang="zh-CN" sz="2000">
                <a:solidFill>
                  <a:schemeClr val="accent2">
                    <a:lumMod val="75000"/>
                  </a:schemeClr>
                </a:solidFill>
              </a:rPr>
              <a:t>Chinese: implicit, prefer to use made-up names to avoid direct confrontation.</a:t>
            </a:r>
            <a:endParaRPr lang="en-US" altLang="zh-CN" sz="200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任意多边形: 形状 26"/>
          <p:cNvSpPr/>
          <p:nvPr/>
        </p:nvSpPr>
        <p:spPr>
          <a:xfrm rot="17301249" flipH="1">
            <a:off x="10560051" y="-2081071"/>
            <a:ext cx="3263900" cy="5664200"/>
          </a:xfrm>
          <a:custGeom>
            <a:avLst/>
            <a:gdLst>
              <a:gd name="connsiteX0" fmla="*/ 0 w 3263900"/>
              <a:gd name="connsiteY0" fmla="*/ 0 h 5664200"/>
              <a:gd name="connsiteX1" fmla="*/ 1689100 w 3263900"/>
              <a:gd name="connsiteY1" fmla="*/ 5664200 h 5664200"/>
              <a:gd name="connsiteX2" fmla="*/ 3263900 w 3263900"/>
              <a:gd name="connsiteY2" fmla="*/ 2616200 h 5664200"/>
              <a:gd name="connsiteX3" fmla="*/ 0 w 3263900"/>
              <a:gd name="connsiteY3" fmla="*/ 0 h 5664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63900" h="5664200">
                <a:moveTo>
                  <a:pt x="0" y="0"/>
                </a:moveTo>
                <a:lnTo>
                  <a:pt x="1689100" y="5664200"/>
                </a:lnTo>
                <a:lnTo>
                  <a:pt x="3263900" y="2616200"/>
                </a:lnTo>
                <a:lnTo>
                  <a:pt x="0" y="0"/>
                </a:lnTo>
                <a:close/>
              </a:path>
            </a:pathLst>
          </a:custGeom>
          <a:pattFill prst="lgConfetti">
            <a:fgClr>
              <a:srgbClr val="7BAAB4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17" name="等腰三角形 16"/>
          <p:cNvSpPr/>
          <p:nvPr/>
        </p:nvSpPr>
        <p:spPr>
          <a:xfrm rot="16200000">
            <a:off x="10467681" y="5133682"/>
            <a:ext cx="2235200" cy="1213439"/>
          </a:xfrm>
          <a:prstGeom prst="triangle">
            <a:avLst/>
          </a:prstGeom>
          <a:pattFill prst="pct90">
            <a:fgClr>
              <a:srgbClr val="446E7E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18" name="等腰三角形 17"/>
          <p:cNvSpPr/>
          <p:nvPr/>
        </p:nvSpPr>
        <p:spPr>
          <a:xfrm rot="5400000" flipH="1">
            <a:off x="-823930" y="796768"/>
            <a:ext cx="4134722" cy="2541187"/>
          </a:xfrm>
          <a:prstGeom prst="triangle">
            <a:avLst/>
          </a:prstGeom>
          <a:solidFill>
            <a:srgbClr val="FAF1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19" name="任意多边形: 形状 18"/>
          <p:cNvSpPr/>
          <p:nvPr/>
        </p:nvSpPr>
        <p:spPr>
          <a:xfrm>
            <a:off x="3807744" y="5243747"/>
            <a:ext cx="5237253" cy="2067090"/>
          </a:xfrm>
          <a:custGeom>
            <a:avLst/>
            <a:gdLst>
              <a:gd name="connsiteX0" fmla="*/ 230857 w 5237253"/>
              <a:gd name="connsiteY0" fmla="*/ 1588853 h 2067090"/>
              <a:gd name="connsiteX1" fmla="*/ 776957 w 5237253"/>
              <a:gd name="connsiteY1" fmla="*/ 560153 h 2067090"/>
              <a:gd name="connsiteX2" fmla="*/ 1526257 w 5237253"/>
              <a:gd name="connsiteY2" fmla="*/ 1233253 h 2067090"/>
              <a:gd name="connsiteX3" fmla="*/ 2631157 w 5237253"/>
              <a:gd name="connsiteY3" fmla="*/ 1353 h 2067090"/>
              <a:gd name="connsiteX4" fmla="*/ 3786857 w 5237253"/>
              <a:gd name="connsiteY4" fmla="*/ 991953 h 2067090"/>
              <a:gd name="connsiteX5" fmla="*/ 4879057 w 5237253"/>
              <a:gd name="connsiteY5" fmla="*/ 979253 h 2067090"/>
              <a:gd name="connsiteX6" fmla="*/ 4840957 w 5237253"/>
              <a:gd name="connsiteY6" fmla="*/ 2046053 h 2067090"/>
              <a:gd name="connsiteX7" fmla="*/ 230857 w 5237253"/>
              <a:gd name="connsiteY7" fmla="*/ 1588853 h 20670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237253" h="2067090">
                <a:moveTo>
                  <a:pt x="230857" y="1588853"/>
                </a:moveTo>
                <a:cubicBezTo>
                  <a:pt x="-446476" y="1341203"/>
                  <a:pt x="561057" y="619420"/>
                  <a:pt x="776957" y="560153"/>
                </a:cubicBezTo>
                <a:cubicBezTo>
                  <a:pt x="992857" y="500886"/>
                  <a:pt x="1217224" y="1326386"/>
                  <a:pt x="1526257" y="1233253"/>
                </a:cubicBezTo>
                <a:cubicBezTo>
                  <a:pt x="1835290" y="1140120"/>
                  <a:pt x="2254390" y="41570"/>
                  <a:pt x="2631157" y="1353"/>
                </a:cubicBezTo>
                <a:cubicBezTo>
                  <a:pt x="3007924" y="-38864"/>
                  <a:pt x="3412207" y="828970"/>
                  <a:pt x="3786857" y="991953"/>
                </a:cubicBezTo>
                <a:cubicBezTo>
                  <a:pt x="4161507" y="1154936"/>
                  <a:pt x="4703374" y="803570"/>
                  <a:pt x="4879057" y="979253"/>
                </a:cubicBezTo>
                <a:cubicBezTo>
                  <a:pt x="5054740" y="1154936"/>
                  <a:pt x="5609307" y="1940220"/>
                  <a:pt x="4840957" y="2046053"/>
                </a:cubicBezTo>
                <a:cubicBezTo>
                  <a:pt x="4072607" y="2151886"/>
                  <a:pt x="908190" y="1836503"/>
                  <a:pt x="230857" y="1588853"/>
                </a:cubicBezTo>
                <a:close/>
              </a:path>
            </a:pathLst>
          </a:custGeom>
          <a:solidFill>
            <a:srgbClr val="94D9D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21" name="空心弧 20"/>
          <p:cNvSpPr/>
          <p:nvPr/>
        </p:nvSpPr>
        <p:spPr>
          <a:xfrm>
            <a:off x="9360578" y="5143368"/>
            <a:ext cx="538359" cy="495300"/>
          </a:xfrm>
          <a:prstGeom prst="blockArc">
            <a:avLst>
              <a:gd name="adj1" fmla="val 10800000"/>
              <a:gd name="adj2" fmla="val 1462842"/>
              <a:gd name="adj3" fmla="val 10866"/>
            </a:avLst>
          </a:prstGeom>
          <a:solidFill>
            <a:srgbClr val="F4D9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  <a:cs typeface="+mn-ea"/>
              <a:sym typeface="+mn-lt"/>
            </a:endParaRPr>
          </a:p>
        </p:txBody>
      </p:sp>
      <p:sp>
        <p:nvSpPr>
          <p:cNvPr id="22" name="空心弧 21"/>
          <p:cNvSpPr/>
          <p:nvPr/>
        </p:nvSpPr>
        <p:spPr>
          <a:xfrm rot="18928843">
            <a:off x="5042578" y="1206368"/>
            <a:ext cx="538359" cy="495300"/>
          </a:xfrm>
          <a:prstGeom prst="blockArc">
            <a:avLst>
              <a:gd name="adj1" fmla="val 10800000"/>
              <a:gd name="adj2" fmla="val 1462842"/>
              <a:gd name="adj3" fmla="val 10866"/>
            </a:avLst>
          </a:prstGeom>
          <a:solidFill>
            <a:srgbClr val="F4D9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  <a:cs typeface="+mn-ea"/>
              <a:sym typeface="+mn-lt"/>
            </a:endParaRPr>
          </a:p>
        </p:txBody>
      </p:sp>
      <p:sp>
        <p:nvSpPr>
          <p:cNvPr id="23" name="空心弧 22"/>
          <p:cNvSpPr/>
          <p:nvPr/>
        </p:nvSpPr>
        <p:spPr>
          <a:xfrm rot="13123395">
            <a:off x="9456966" y="1758370"/>
            <a:ext cx="538359" cy="495300"/>
          </a:xfrm>
          <a:prstGeom prst="blockArc">
            <a:avLst>
              <a:gd name="adj1" fmla="val 10800000"/>
              <a:gd name="adj2" fmla="val 1462842"/>
              <a:gd name="adj3" fmla="val 10866"/>
            </a:avLst>
          </a:prstGeom>
          <a:solidFill>
            <a:srgbClr val="F4D9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tx1"/>
              </a:solidFill>
              <a:cs typeface="+mn-ea"/>
              <a:sym typeface="+mn-lt"/>
            </a:endParaRPr>
          </a:p>
        </p:txBody>
      </p:sp>
      <p:sp>
        <p:nvSpPr>
          <p:cNvPr id="24" name="椭圆 23"/>
          <p:cNvSpPr/>
          <p:nvPr/>
        </p:nvSpPr>
        <p:spPr>
          <a:xfrm>
            <a:off x="8750301" y="564508"/>
            <a:ext cx="457200" cy="457200"/>
          </a:xfrm>
          <a:prstGeom prst="ellipse">
            <a:avLst/>
          </a:prstGeom>
          <a:solidFill>
            <a:srgbClr val="D5F4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25" name="椭圆 24"/>
          <p:cNvSpPr/>
          <p:nvPr/>
        </p:nvSpPr>
        <p:spPr>
          <a:xfrm>
            <a:off x="1839355" y="4428134"/>
            <a:ext cx="601644" cy="601644"/>
          </a:xfrm>
          <a:prstGeom prst="ellipse">
            <a:avLst/>
          </a:prstGeom>
          <a:solidFill>
            <a:srgbClr val="D5F4D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15" name="文本框 4"/>
          <p:cNvSpPr txBox="1"/>
          <p:nvPr/>
        </p:nvSpPr>
        <p:spPr>
          <a:xfrm>
            <a:off x="1183640" y="2552700"/>
            <a:ext cx="10485120" cy="17532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ClrTx/>
              <a:buSzTx/>
              <a:buFontTx/>
            </a:pPr>
            <a:r>
              <a:rPr lang="en-US" altLang="zh-CN" sz="5400" dirty="0" smtClean="0">
                <a:latin typeface="方正正黑简体" panose="02000000000000000000" pitchFamily="2" charset="-122"/>
                <a:ea typeface="方正正黑简体" panose="02000000000000000000" pitchFamily="2" charset="-122"/>
                <a:cs typeface="+mn-ea"/>
                <a:sym typeface="+mn-lt"/>
              </a:rPr>
              <a:t>04 </a:t>
            </a:r>
            <a:r>
              <a:rPr lang="en-US" altLang="zh-CN" sz="5400" dirty="0">
                <a:latin typeface="Times New Roman" panose="02020603050405020304" charset="0"/>
                <a:ea typeface="方正正黑简体" panose="02000000000000000000" pitchFamily="2" charset="-122"/>
                <a:cs typeface="Times New Roman" panose="02020603050405020304" charset="0"/>
                <a:sym typeface="+mn-lt"/>
              </a:rPr>
              <a:t>Some causes of differences between English and Chinese Humor</a:t>
            </a:r>
            <a:endParaRPr lang="en-US" altLang="zh-CN" sz="5400" dirty="0">
              <a:latin typeface="Times New Roman" panose="02020603050405020304" charset="0"/>
              <a:ea typeface="方正正黑简体" panose="02000000000000000000" pitchFamily="2" charset="-122"/>
              <a:cs typeface="Times New Roman" panose="02020603050405020304" charset="0"/>
              <a:sym typeface="+mn-lt"/>
            </a:endParaRPr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tags/tag1.xml><?xml version="1.0" encoding="utf-8"?>
<p:tagLst xmlns:p="http://schemas.openxmlformats.org/presentationml/2006/main">
  <p:tag name="KSO_WPP_MARK_KEY" val="0636f0b6-69e8-4520-8a72-6f47e1bbb753"/>
  <p:tag name="COMMONDATA" val="eyJoZGlkIjoiZjBjZGU3MDlmMDI1ZWZhZWY4N2UzNjgyZjM0OGQ4MjUifQ=="/>
</p:tagLst>
</file>

<file path=ppt/theme/theme1.xml><?xml version="1.0" encoding="utf-8"?>
<a:theme xmlns:a="http://schemas.openxmlformats.org/drawingml/2006/main" name="第一PPT，www.1ppt.com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y11gl01b">
      <a:majorFont>
        <a:latin typeface="微软雅黑"/>
        <a:ea typeface="微软雅黑"/>
        <a:cs typeface=""/>
      </a:majorFont>
      <a:minorFont>
        <a:latin typeface="微软雅黑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F4D964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自定义设计方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3074</Words>
  <Application>WPS 演示</Application>
  <PresentationFormat>自定义</PresentationFormat>
  <Paragraphs>162</Paragraphs>
  <Slides>13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13</vt:i4>
      </vt:variant>
    </vt:vector>
  </HeadingPairs>
  <TitlesOfParts>
    <vt:vector size="26" baseType="lpstr">
      <vt:lpstr>Arial</vt:lpstr>
      <vt:lpstr>宋体</vt:lpstr>
      <vt:lpstr>Wingdings</vt:lpstr>
      <vt:lpstr>Times New Roman</vt:lpstr>
      <vt:lpstr>方正正黑简体</vt:lpstr>
      <vt:lpstr>黑体</vt:lpstr>
      <vt:lpstr>Yu Gothic UI Semibold</vt:lpstr>
      <vt:lpstr>Comic Sans MS</vt:lpstr>
      <vt:lpstr>微软雅黑</vt:lpstr>
      <vt:lpstr>Arial Unicode MS</vt:lpstr>
      <vt:lpstr>Calibri</vt:lpstr>
      <vt:lpstr>第一PPT，www.1ppt.com</vt:lpstr>
      <vt:lpstr>自定义设计方案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第一PPT，www.1ppt.com</Company>
  <LinksUpToDate>false</LinksUpToDate>
  <SharedDoc>false</SharedDoc>
  <HyperlinksChanged>false</HyperlinksChanged>
  <AppVersion>14.0000</AppVersion>
  <Manager>第一PPT</Manager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多边形</dc:title>
  <dc:creator>第一PPT</dc:creator>
  <cp:keywords>www.1ppt.com</cp:keywords>
  <dc:description>www.1ppt.com</dc:description>
  <cp:lastModifiedBy>TING</cp:lastModifiedBy>
  <cp:revision>60</cp:revision>
  <dcterms:created xsi:type="dcterms:W3CDTF">2020-08-15T05:11:00Z</dcterms:created>
  <dcterms:modified xsi:type="dcterms:W3CDTF">2022-12-16T12:45:34Z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91FB012699494EBBA02BECAFD4DC837A</vt:lpwstr>
  </property>
  <property fmtid="{D5CDD505-2E9C-101B-9397-08002B2CF9AE}" pid="3" name="KSOProductBuildVer">
    <vt:lpwstr>2052-11.1.0.12651</vt:lpwstr>
  </property>
</Properties>
</file>