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9"/>
  </p:notesMasterIdLst>
  <p:sldIdLst>
    <p:sldId id="256" r:id="rId2"/>
    <p:sldId id="257" r:id="rId3"/>
    <p:sldId id="258" r:id="rId4"/>
    <p:sldId id="260" r:id="rId5"/>
    <p:sldId id="262" r:id="rId6"/>
    <p:sldId id="275" r:id="rId7"/>
    <p:sldId id="263" r:id="rId8"/>
    <p:sldId id="264" r:id="rId9"/>
    <p:sldId id="265" r:id="rId10"/>
    <p:sldId id="266" r:id="rId11"/>
    <p:sldId id="267" r:id="rId12"/>
    <p:sldId id="268" r:id="rId13"/>
    <p:sldId id="270" r:id="rId14"/>
    <p:sldId id="271" r:id="rId15"/>
    <p:sldId id="272" r:id="rId16"/>
    <p:sldId id="273" r:id="rId17"/>
    <p:sldId id="274" r:id="rId18"/>
  </p:sldIdLst>
  <p:sldSz cx="12192000" cy="6858000"/>
  <p:notesSz cx="6858000" cy="9144000"/>
  <p:embeddedFontLst>
    <p:embeddedFont>
      <p:font typeface="Source Han Sans" panose="02010600030101010101" charset="-122"/>
      <p:regular r:id="rId20"/>
    </p:embeddedFont>
    <p:embeddedFont>
      <p:font typeface="OPPOSans L" panose="02010600030101010101" charset="-122"/>
      <p:regular r:id="rId21"/>
    </p:embeddedFont>
    <p:embeddedFont>
      <p:font typeface="Source Han Sans CN Bold" panose="02010600030101010101" charset="-122"/>
      <p:regular r:id="rId22"/>
    </p:embeddedFont>
    <p:embeddedFont>
      <p:font typeface="OPPOSans H" panose="02010600030101010101" charset="-122"/>
      <p:regular r:id="rId23"/>
    </p:embeddedFont>
    <p:embeddedFont>
      <p:font typeface="等线" panose="02010600030101010101" pitchFamily="2" charset="-122"/>
      <p:regular r:id="rId24"/>
      <p:bold r:id="rId25"/>
    </p:embeddedFont>
    <p:embeddedFont>
      <p:font typeface="Papyrus" panose="03070502060502030205" pitchFamily="66" charset="0"/>
      <p:regular r:id="rId26"/>
    </p:embeddedFont>
    <p:embeddedFont>
      <p:font typeface="OPPOSans R" panose="02010600030101010101" charset="-122"/>
      <p:regular r:id="rId2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06" autoAdjust="0"/>
    <p:restoredTop sz="94660"/>
  </p:normalViewPr>
  <p:slideViewPr>
    <p:cSldViewPr snapToGrid="0">
      <p:cViewPr>
        <p:scale>
          <a:sx n="95" d="100"/>
          <a:sy n="95" d="100"/>
        </p:scale>
        <p:origin x="76"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E70B3A-CB07-404A-8CA7-EF3F02333199}" type="datetimeFigureOut">
              <a:rPr lang="zh-CN" altLang="en-US" smtClean="0"/>
              <a:t>2025/5/8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6E21D7-EE59-46F3-AF18-55EEF80FB4C6}" type="slidenum">
              <a:rPr lang="zh-CN" altLang="en-US" smtClean="0"/>
              <a:t>‹#›</a:t>
            </a:fld>
            <a:endParaRPr lang="zh-CN" altLang="en-US"/>
          </a:p>
        </p:txBody>
      </p:sp>
    </p:spTree>
    <p:extLst>
      <p:ext uri="{BB962C8B-B14F-4D97-AF65-F5344CB8AC3E}">
        <p14:creationId xmlns:p14="http://schemas.microsoft.com/office/powerpoint/2010/main" val="586601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36E21D7-EE59-46F3-AF18-55EEF80FB4C6}" type="slidenum">
              <a:rPr lang="zh-CN" altLang="en-US" smtClean="0"/>
              <a:t>7</a:t>
            </a:fld>
            <a:endParaRPr lang="zh-CN" altLang="en-US"/>
          </a:p>
        </p:txBody>
      </p:sp>
    </p:spTree>
    <p:extLst>
      <p:ext uri="{BB962C8B-B14F-4D97-AF65-F5344CB8AC3E}">
        <p14:creationId xmlns:p14="http://schemas.microsoft.com/office/powerpoint/2010/main" val="4095354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36E21D7-EE59-46F3-AF18-55EEF80FB4C6}" type="slidenum">
              <a:rPr lang="zh-CN" altLang="en-US" smtClean="0"/>
              <a:t>9</a:t>
            </a:fld>
            <a:endParaRPr lang="zh-CN" altLang="en-US"/>
          </a:p>
        </p:txBody>
      </p:sp>
    </p:spTree>
    <p:extLst>
      <p:ext uri="{BB962C8B-B14F-4D97-AF65-F5344CB8AC3E}">
        <p14:creationId xmlns:p14="http://schemas.microsoft.com/office/powerpoint/2010/main" val="2870594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36E21D7-EE59-46F3-AF18-55EEF80FB4C6}" type="slidenum">
              <a:rPr lang="zh-CN" altLang="en-US" smtClean="0"/>
              <a:t>10</a:t>
            </a:fld>
            <a:endParaRPr lang="zh-CN" altLang="en-US"/>
          </a:p>
        </p:txBody>
      </p:sp>
    </p:spTree>
    <p:extLst>
      <p:ext uri="{BB962C8B-B14F-4D97-AF65-F5344CB8AC3E}">
        <p14:creationId xmlns:p14="http://schemas.microsoft.com/office/powerpoint/2010/main" val="424505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rect l="l" t="t" r="r" b="b"/>
            <a:pathLst>
              <a:path w="12192000" h="6858000">
                <a:moveTo>
                  <a:pt x="0" y="0"/>
                </a:moveTo>
                <a:lnTo>
                  <a:pt x="12192000" y="0"/>
                </a:lnTo>
                <a:lnTo>
                  <a:pt x="12192000" y="6858000"/>
                </a:lnTo>
                <a:lnTo>
                  <a:pt x="0" y="6858000"/>
                </a:lnTo>
                <a:close/>
              </a:path>
            </a:pathLst>
          </a:cu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latin typeface="Papyrus" panose="03070502060502030205" pitchFamily="66" charset="0"/>
            </a:endParaRPr>
          </a:p>
        </p:txBody>
      </p:sp>
      <p:sp>
        <p:nvSpPr>
          <p:cNvPr id="3" name="标题 1"/>
          <p:cNvSpPr txBox="1"/>
          <p:nvPr/>
        </p:nvSpPr>
        <p:spPr>
          <a:xfrm flipH="1">
            <a:off x="1" y="1486546"/>
            <a:ext cx="3302043" cy="2488463"/>
          </a:xfrm>
          <a:custGeom>
            <a:avLst/>
            <a:gdLst>
              <a:gd name="connsiteX0" fmla="*/ 2461974 w 3302043"/>
              <a:gd name="connsiteY0" fmla="*/ 0 h 2488463"/>
              <a:gd name="connsiteX1" fmla="*/ 0 w 3302043"/>
              <a:gd name="connsiteY1" fmla="*/ 2462024 h 2488463"/>
              <a:gd name="connsiteX2" fmla="*/ 233 w 3302043"/>
              <a:gd name="connsiteY2" fmla="*/ 2488463 h 2488463"/>
              <a:gd name="connsiteX3" fmla="*/ 3302043 w 3302043"/>
              <a:gd name="connsiteY3" fmla="*/ 2488463 h 2488463"/>
              <a:gd name="connsiteX4" fmla="*/ 3302043 w 3302043"/>
              <a:gd name="connsiteY4" fmla="*/ 150166 h 2488463"/>
              <a:gd name="connsiteX5" fmla="*/ 3194175 w 3302043"/>
              <a:gd name="connsiteY5" fmla="*/ 110689 h 2488463"/>
              <a:gd name="connsiteX6" fmla="*/ 2461974 w 3302043"/>
              <a:gd name="connsiteY6" fmla="*/ 0 h 2488463"/>
            </a:gdLst>
            <a:ahLst/>
            <a:cxnLst/>
            <a:rect l="l" t="t" r="r" b="b"/>
            <a:pathLst>
              <a:path w="3302043" h="2488463">
                <a:moveTo>
                  <a:pt x="2461974" y="0"/>
                </a:moveTo>
                <a:cubicBezTo>
                  <a:pt x="1102288" y="0"/>
                  <a:pt x="0" y="1102298"/>
                  <a:pt x="0" y="2462024"/>
                </a:cubicBezTo>
                <a:cubicBezTo>
                  <a:pt x="0" y="2470911"/>
                  <a:pt x="0" y="2479687"/>
                  <a:pt x="233" y="2488463"/>
                </a:cubicBezTo>
                <a:lnTo>
                  <a:pt x="3302043" y="2488463"/>
                </a:lnTo>
                <a:lnTo>
                  <a:pt x="3302043" y="150166"/>
                </a:lnTo>
                <a:lnTo>
                  <a:pt x="3194175" y="110689"/>
                </a:lnTo>
                <a:cubicBezTo>
                  <a:pt x="2962876" y="38753"/>
                  <a:pt x="2716953" y="0"/>
                  <a:pt x="2461974" y="0"/>
                </a:cubicBezTo>
                <a:close/>
              </a:path>
            </a:pathLst>
          </a:custGeom>
          <a:gradFill>
            <a:gsLst>
              <a:gs pos="0">
                <a:schemeClr val="accent1"/>
              </a:gs>
              <a:gs pos="100000">
                <a:schemeClr val="accent2">
                  <a:alpha val="0"/>
                </a:schemeClr>
              </a:gs>
            </a:gsLst>
            <a:lin ang="5400000" scaled="0"/>
          </a:gradFill>
          <a:ln w="10144" cap="flat">
            <a:noFill/>
            <a:miter/>
          </a:ln>
        </p:spPr>
        <p:txBody>
          <a:bodyPr vert="horz" wrap="square" lIns="91440" tIns="45720" rIns="91440" bIns="45720" rtlCol="0" anchor="ctr"/>
          <a:lstStyle/>
          <a:p>
            <a:pPr algn="l">
              <a:lnSpc>
                <a:spcPct val="110000"/>
              </a:lnSpc>
            </a:pPr>
            <a:endParaRPr kumimoji="1" lang="zh-CN" altLang="en-US">
              <a:latin typeface="Papyrus" panose="03070502060502030205" pitchFamily="66" charset="0"/>
            </a:endParaRPr>
          </a:p>
        </p:txBody>
      </p:sp>
      <p:sp>
        <p:nvSpPr>
          <p:cNvPr id="4" name="标题 1"/>
          <p:cNvSpPr txBox="1"/>
          <p:nvPr/>
        </p:nvSpPr>
        <p:spPr>
          <a:xfrm flipH="1">
            <a:off x="1843482" y="2171549"/>
            <a:ext cx="7893675" cy="3955993"/>
          </a:xfrm>
          <a:custGeom>
            <a:avLst/>
            <a:gdLst>
              <a:gd name="connsiteX0" fmla="*/ 7893675 w 7893675"/>
              <a:gd name="connsiteY0" fmla="*/ 3913899 h 3955993"/>
              <a:gd name="connsiteX1" fmla="*/ 7893290 w 7893675"/>
              <a:gd name="connsiteY1" fmla="*/ 3955931 h 3955993"/>
              <a:gd name="connsiteX2" fmla="*/ 375 w 7893675"/>
              <a:gd name="connsiteY2" fmla="*/ 3955931 h 3955993"/>
              <a:gd name="connsiteX3" fmla="*/ 0 w 7893675"/>
              <a:gd name="connsiteY3" fmla="*/ 3913899 h 3955993"/>
              <a:gd name="connsiteX4" fmla="*/ 3946741 w 7893675"/>
              <a:gd name="connsiteY4" fmla="*/ -63 h 3955993"/>
              <a:gd name="connsiteX5" fmla="*/ 7893675 w 7893675"/>
              <a:gd name="connsiteY5" fmla="*/ 3913899 h 3955993"/>
            </a:gdLst>
            <a:ahLst/>
            <a:cxnLst/>
            <a:rect l="l" t="t" r="r" b="b"/>
            <a:pathLst>
              <a:path w="7893675" h="3955993">
                <a:moveTo>
                  <a:pt x="7893675" y="3913899"/>
                </a:moveTo>
                <a:cubicBezTo>
                  <a:pt x="7893675" y="3928031"/>
                  <a:pt x="7893675" y="3941992"/>
                  <a:pt x="7893290" y="3955931"/>
                </a:cubicBezTo>
                <a:lnTo>
                  <a:pt x="375" y="3955931"/>
                </a:lnTo>
                <a:cubicBezTo>
                  <a:pt x="0" y="3941992"/>
                  <a:pt x="0" y="3928031"/>
                  <a:pt x="0" y="3913899"/>
                </a:cubicBezTo>
                <a:cubicBezTo>
                  <a:pt x="0" y="1752290"/>
                  <a:pt x="1767034" y="-63"/>
                  <a:pt x="3946741" y="-63"/>
                </a:cubicBezTo>
                <a:cubicBezTo>
                  <a:pt x="6126642" y="-63"/>
                  <a:pt x="7893675" y="1752290"/>
                  <a:pt x="7893675" y="3913899"/>
                </a:cubicBezTo>
                <a:close/>
              </a:path>
            </a:pathLst>
          </a:custGeom>
          <a:gradFill>
            <a:gsLst>
              <a:gs pos="0">
                <a:schemeClr val="accent1"/>
              </a:gs>
              <a:gs pos="100000">
                <a:schemeClr val="accent2">
                  <a:alpha val="0"/>
                </a:schemeClr>
              </a:gs>
            </a:gsLst>
            <a:lin ang="5400000" scaled="0"/>
          </a:gradFill>
          <a:ln w="10144" cap="flat">
            <a:noFill/>
            <a:miter/>
          </a:ln>
        </p:spPr>
        <p:txBody>
          <a:bodyPr vert="horz" wrap="square" lIns="91440" tIns="45720" rIns="91440" bIns="45720" rtlCol="0" anchor="ctr"/>
          <a:lstStyle/>
          <a:p>
            <a:pPr algn="l">
              <a:lnSpc>
                <a:spcPct val="110000"/>
              </a:lnSpc>
            </a:pPr>
            <a:endParaRPr kumimoji="1" lang="zh-CN" altLang="en-US">
              <a:latin typeface="Papyrus" panose="03070502060502030205" pitchFamily="66" charset="0"/>
            </a:endParaRPr>
          </a:p>
        </p:txBody>
      </p:sp>
      <p:sp>
        <p:nvSpPr>
          <p:cNvPr id="5" name="标题 1"/>
          <p:cNvSpPr txBox="1"/>
          <p:nvPr/>
        </p:nvSpPr>
        <p:spPr>
          <a:xfrm flipH="1">
            <a:off x="8713864" y="854335"/>
            <a:ext cx="3478136" cy="3042645"/>
          </a:xfrm>
          <a:custGeom>
            <a:avLst/>
            <a:gdLst>
              <a:gd name="connsiteX0" fmla="*/ 467682 w 3478136"/>
              <a:gd name="connsiteY0" fmla="*/ 0 h 3042645"/>
              <a:gd name="connsiteX1" fmla="*/ 9244 w 3478136"/>
              <a:gd name="connsiteY1" fmla="*/ 34686 h 3042645"/>
              <a:gd name="connsiteX2" fmla="*/ 0 w 3478136"/>
              <a:gd name="connsiteY2" fmla="*/ 36337 h 3042645"/>
              <a:gd name="connsiteX3" fmla="*/ 0 w 3478136"/>
              <a:gd name="connsiteY3" fmla="*/ 3042645 h 3042645"/>
              <a:gd name="connsiteX4" fmla="*/ 3477841 w 3478136"/>
              <a:gd name="connsiteY4" fmla="*/ 3042645 h 3042645"/>
              <a:gd name="connsiteX5" fmla="*/ 3478136 w 3478136"/>
              <a:gd name="connsiteY5" fmla="*/ 3010312 h 3042645"/>
              <a:gd name="connsiteX6" fmla="*/ 467682 w 3478136"/>
              <a:gd name="connsiteY6" fmla="*/ 0 h 3042645"/>
            </a:gdLst>
            <a:ahLst/>
            <a:cxnLst/>
            <a:rect l="l" t="t" r="r" b="b"/>
            <a:pathLst>
              <a:path w="3478136" h="3042645">
                <a:moveTo>
                  <a:pt x="467682" y="0"/>
                </a:moveTo>
                <a:cubicBezTo>
                  <a:pt x="311819" y="0"/>
                  <a:pt x="158723" y="11846"/>
                  <a:pt x="9244" y="34686"/>
                </a:cubicBezTo>
                <a:lnTo>
                  <a:pt x="0" y="36337"/>
                </a:lnTo>
                <a:lnTo>
                  <a:pt x="0" y="3042645"/>
                </a:lnTo>
                <a:lnTo>
                  <a:pt x="3477841" y="3042645"/>
                </a:lnTo>
                <a:cubicBezTo>
                  <a:pt x="3478136" y="3031922"/>
                  <a:pt x="3478136" y="3021187"/>
                  <a:pt x="3478136" y="3010312"/>
                </a:cubicBezTo>
                <a:cubicBezTo>
                  <a:pt x="3478136" y="1347775"/>
                  <a:pt x="2130218" y="0"/>
                  <a:pt x="467682" y="0"/>
                </a:cubicBezTo>
                <a:close/>
              </a:path>
            </a:pathLst>
          </a:custGeom>
          <a:gradFill>
            <a:gsLst>
              <a:gs pos="0">
                <a:schemeClr val="accent1"/>
              </a:gs>
              <a:gs pos="86000">
                <a:schemeClr val="accent2">
                  <a:alpha val="0"/>
                </a:schemeClr>
              </a:gs>
            </a:gsLst>
            <a:lin ang="5400000" scaled="0"/>
          </a:gradFill>
          <a:ln w="10144" cap="flat">
            <a:noFill/>
            <a:miter/>
          </a:ln>
        </p:spPr>
        <p:txBody>
          <a:bodyPr vert="horz" wrap="square" lIns="91440" tIns="45720" rIns="91440" bIns="45720" rtlCol="0" anchor="ctr"/>
          <a:lstStyle/>
          <a:p>
            <a:pPr algn="l">
              <a:lnSpc>
                <a:spcPct val="110000"/>
              </a:lnSpc>
            </a:pPr>
            <a:endParaRPr kumimoji="1" lang="zh-CN" altLang="en-US">
              <a:latin typeface="Papyrus" panose="03070502060502030205" pitchFamily="66" charset="0"/>
            </a:endParaRPr>
          </a:p>
        </p:txBody>
      </p:sp>
      <p:sp>
        <p:nvSpPr>
          <p:cNvPr id="6" name="标题 1"/>
          <p:cNvSpPr txBox="1"/>
          <p:nvPr/>
        </p:nvSpPr>
        <p:spPr>
          <a:xfrm>
            <a:off x="9001890" y="5150066"/>
            <a:ext cx="3190110" cy="1707934"/>
          </a:xfrm>
          <a:custGeom>
            <a:avLst/>
            <a:gdLst>
              <a:gd name="connsiteX0" fmla="*/ 2449804 w 3190110"/>
              <a:gd name="connsiteY0" fmla="*/ 0 h 1707934"/>
              <a:gd name="connsiteX1" fmla="*/ 2976793 w 3190110"/>
              <a:gd name="connsiteY1" fmla="*/ 53134 h 1707934"/>
              <a:gd name="connsiteX2" fmla="*/ 3190110 w 3190110"/>
              <a:gd name="connsiteY2" fmla="*/ 107985 h 1707934"/>
              <a:gd name="connsiteX3" fmla="*/ 3190110 w 3190110"/>
              <a:gd name="connsiteY3" fmla="*/ 1707934 h 1707934"/>
              <a:gd name="connsiteX4" fmla="*/ 0 w 3190110"/>
              <a:gd name="connsiteY4" fmla="*/ 1707934 h 1707934"/>
              <a:gd name="connsiteX5" fmla="*/ 40636 w 3190110"/>
              <a:gd name="connsiteY5" fmla="*/ 1596910 h 1707934"/>
              <a:gd name="connsiteX6" fmla="*/ 2449804 w 3190110"/>
              <a:gd name="connsiteY6" fmla="*/ 0 h 1707934"/>
            </a:gdLst>
            <a:ahLst/>
            <a:cxnLst/>
            <a:rect l="l" t="t" r="r" b="b"/>
            <a:pathLst>
              <a:path w="3190110" h="1707934">
                <a:moveTo>
                  <a:pt x="2449804" y="0"/>
                </a:moveTo>
                <a:cubicBezTo>
                  <a:pt x="2630326" y="5"/>
                  <a:pt x="2806573" y="18301"/>
                  <a:pt x="2976793" y="53134"/>
                </a:cubicBezTo>
                <a:lnTo>
                  <a:pt x="3190110" y="107985"/>
                </a:lnTo>
                <a:lnTo>
                  <a:pt x="3190110" y="1707934"/>
                </a:lnTo>
                <a:lnTo>
                  <a:pt x="0" y="1707934"/>
                </a:lnTo>
                <a:lnTo>
                  <a:pt x="40636" y="1596910"/>
                </a:lnTo>
                <a:cubicBezTo>
                  <a:pt x="437563" y="658478"/>
                  <a:pt x="1366793" y="0"/>
                  <a:pt x="2449804" y="0"/>
                </a:cubicBezTo>
                <a:close/>
              </a:path>
            </a:pathLst>
          </a:custGeom>
          <a:gradFill>
            <a:gsLst>
              <a:gs pos="0">
                <a:schemeClr val="accent1">
                  <a:alpha val="50000"/>
                </a:schemeClr>
              </a:gs>
              <a:gs pos="69000">
                <a:schemeClr val="accent2">
                  <a:alpha val="0"/>
                </a:schemeClr>
              </a:gs>
            </a:gsLst>
            <a:lin ang="5400000" scaled="0"/>
          </a:gradFill>
          <a:ln w="10144" cap="flat">
            <a:noFill/>
            <a:miter/>
          </a:ln>
        </p:spPr>
        <p:txBody>
          <a:bodyPr vert="horz" wrap="square" lIns="91440" tIns="45720" rIns="91440" bIns="45720" rtlCol="0" anchor="ctr"/>
          <a:lstStyle/>
          <a:p>
            <a:pPr algn="l">
              <a:lnSpc>
                <a:spcPct val="110000"/>
              </a:lnSpc>
            </a:pPr>
            <a:endParaRPr kumimoji="1" lang="zh-CN" altLang="en-US">
              <a:latin typeface="Papyrus" panose="03070502060502030205" pitchFamily="66" charset="0"/>
            </a:endParaRPr>
          </a:p>
        </p:txBody>
      </p:sp>
      <p:sp>
        <p:nvSpPr>
          <p:cNvPr id="7" name="标题 1"/>
          <p:cNvSpPr txBox="1"/>
          <p:nvPr/>
        </p:nvSpPr>
        <p:spPr>
          <a:xfrm>
            <a:off x="1788782" y="562946"/>
            <a:ext cx="420283" cy="420283"/>
          </a:xfrm>
          <a:custGeom>
            <a:avLst/>
            <a:gdLst>
              <a:gd name="connsiteX0" fmla="*/ 420283 w 420283"/>
              <a:gd name="connsiteY0" fmla="*/ 210079 h 420283"/>
              <a:gd name="connsiteX1" fmla="*/ 210142 w 420283"/>
              <a:gd name="connsiteY1" fmla="*/ 420221 h 420283"/>
              <a:gd name="connsiteX2" fmla="*/ 0 w 420283"/>
              <a:gd name="connsiteY2" fmla="*/ 210079 h 420283"/>
              <a:gd name="connsiteX3" fmla="*/ 210142 w 420283"/>
              <a:gd name="connsiteY3" fmla="*/ -63 h 420283"/>
              <a:gd name="connsiteX4" fmla="*/ 420283 w 420283"/>
              <a:gd name="connsiteY4" fmla="*/ 210079 h 420283"/>
            </a:gdLst>
            <a:ahLst/>
            <a:cxnLst/>
            <a:rect l="l" t="t" r="r" b="b"/>
            <a:pathLst>
              <a:path w="420283" h="420283">
                <a:moveTo>
                  <a:pt x="420283" y="210079"/>
                </a:moveTo>
                <a:cubicBezTo>
                  <a:pt x="201092" y="205077"/>
                  <a:pt x="205150" y="201029"/>
                  <a:pt x="210142" y="420221"/>
                </a:cubicBezTo>
                <a:cubicBezTo>
                  <a:pt x="215143" y="201080"/>
                  <a:pt x="219191" y="205087"/>
                  <a:pt x="0" y="210079"/>
                </a:cubicBezTo>
                <a:cubicBezTo>
                  <a:pt x="219191" y="215081"/>
                  <a:pt x="215143" y="219129"/>
                  <a:pt x="210142" y="-63"/>
                </a:cubicBezTo>
                <a:cubicBezTo>
                  <a:pt x="205150" y="219129"/>
                  <a:pt x="201092" y="215081"/>
                  <a:pt x="420283" y="210079"/>
                </a:cubicBezTo>
                <a:close/>
              </a:path>
            </a:pathLst>
          </a:custGeom>
          <a:solidFill>
            <a:schemeClr val="accent1">
              <a:lumMod val="20000"/>
              <a:lumOff val="80000"/>
            </a:schemeClr>
          </a:solidFill>
          <a:ln w="10144" cap="flat">
            <a:noFill/>
            <a:miter/>
          </a:ln>
        </p:spPr>
        <p:txBody>
          <a:bodyPr vert="horz" wrap="square" lIns="91440" tIns="45720" rIns="91440" bIns="45720" rtlCol="0" anchor="ctr"/>
          <a:lstStyle/>
          <a:p>
            <a:pPr algn="l">
              <a:lnSpc>
                <a:spcPct val="110000"/>
              </a:lnSpc>
            </a:pPr>
            <a:endParaRPr kumimoji="1" lang="zh-CN" altLang="en-US">
              <a:latin typeface="Papyrus" panose="03070502060502030205" pitchFamily="66" charset="0"/>
            </a:endParaRPr>
          </a:p>
        </p:txBody>
      </p:sp>
      <p:sp>
        <p:nvSpPr>
          <p:cNvPr id="8" name="标题 1"/>
          <p:cNvSpPr txBox="1"/>
          <p:nvPr/>
        </p:nvSpPr>
        <p:spPr>
          <a:xfrm>
            <a:off x="8346242" y="747673"/>
            <a:ext cx="562054" cy="562054"/>
          </a:xfrm>
          <a:custGeom>
            <a:avLst/>
            <a:gdLst>
              <a:gd name="connsiteX0" fmla="*/ 562055 w 562054"/>
              <a:gd name="connsiteY0" fmla="*/ 280965 h 562054"/>
              <a:gd name="connsiteX1" fmla="*/ 281028 w 562054"/>
              <a:gd name="connsiteY1" fmla="*/ 561992 h 562054"/>
              <a:gd name="connsiteX2" fmla="*/ 0 w 562054"/>
              <a:gd name="connsiteY2" fmla="*/ 280965 h 562054"/>
              <a:gd name="connsiteX3" fmla="*/ 281028 w 562054"/>
              <a:gd name="connsiteY3" fmla="*/ -63 h 562054"/>
              <a:gd name="connsiteX4" fmla="*/ 562055 w 562054"/>
              <a:gd name="connsiteY4" fmla="*/ 280965 h 562054"/>
            </a:gdLst>
            <a:ahLst/>
            <a:cxnLst/>
            <a:rect l="l" t="t" r="r" b="b"/>
            <a:pathLst>
              <a:path w="562054" h="562054">
                <a:moveTo>
                  <a:pt x="562055" y="280965"/>
                </a:moveTo>
                <a:cubicBezTo>
                  <a:pt x="268944" y="274289"/>
                  <a:pt x="274362" y="268871"/>
                  <a:pt x="281028" y="561992"/>
                </a:cubicBezTo>
                <a:cubicBezTo>
                  <a:pt x="287713" y="268882"/>
                  <a:pt x="293131" y="274299"/>
                  <a:pt x="0" y="280965"/>
                </a:cubicBezTo>
                <a:cubicBezTo>
                  <a:pt x="293120" y="287651"/>
                  <a:pt x="287703" y="293068"/>
                  <a:pt x="281028" y="-63"/>
                </a:cubicBezTo>
                <a:cubicBezTo>
                  <a:pt x="274311" y="293068"/>
                  <a:pt x="268853" y="287620"/>
                  <a:pt x="562055" y="280965"/>
                </a:cubicBezTo>
                <a:close/>
              </a:path>
            </a:pathLst>
          </a:custGeom>
          <a:solidFill>
            <a:schemeClr val="accent1">
              <a:lumMod val="20000"/>
              <a:lumOff val="80000"/>
            </a:schemeClr>
          </a:solidFill>
          <a:ln w="10144" cap="flat">
            <a:noFill/>
            <a:miter/>
          </a:ln>
        </p:spPr>
        <p:txBody>
          <a:bodyPr vert="horz" wrap="square" lIns="91440" tIns="45720" rIns="91440" bIns="45720" rtlCol="0" anchor="ctr"/>
          <a:lstStyle/>
          <a:p>
            <a:pPr algn="l">
              <a:lnSpc>
                <a:spcPct val="110000"/>
              </a:lnSpc>
            </a:pPr>
            <a:endParaRPr kumimoji="1" lang="zh-CN" altLang="en-US">
              <a:latin typeface="Papyrus" panose="03070502060502030205" pitchFamily="66" charset="0"/>
            </a:endParaRPr>
          </a:p>
        </p:txBody>
      </p:sp>
      <p:sp>
        <p:nvSpPr>
          <p:cNvPr id="9" name="标题 1"/>
          <p:cNvSpPr txBox="1"/>
          <p:nvPr/>
        </p:nvSpPr>
        <p:spPr>
          <a:xfrm>
            <a:off x="6381439" y="1196564"/>
            <a:ext cx="320238" cy="320238"/>
          </a:xfrm>
          <a:custGeom>
            <a:avLst/>
            <a:gdLst>
              <a:gd name="connsiteX0" fmla="*/ 562055 w 562054"/>
              <a:gd name="connsiteY0" fmla="*/ 280965 h 562054"/>
              <a:gd name="connsiteX1" fmla="*/ 281028 w 562054"/>
              <a:gd name="connsiteY1" fmla="*/ 561992 h 562054"/>
              <a:gd name="connsiteX2" fmla="*/ 0 w 562054"/>
              <a:gd name="connsiteY2" fmla="*/ 280965 h 562054"/>
              <a:gd name="connsiteX3" fmla="*/ 281028 w 562054"/>
              <a:gd name="connsiteY3" fmla="*/ -63 h 562054"/>
              <a:gd name="connsiteX4" fmla="*/ 562055 w 562054"/>
              <a:gd name="connsiteY4" fmla="*/ 280965 h 562054"/>
            </a:gdLst>
            <a:ahLst/>
            <a:cxnLst/>
            <a:rect l="l" t="t" r="r" b="b"/>
            <a:pathLst>
              <a:path w="562054" h="562054">
                <a:moveTo>
                  <a:pt x="562055" y="280965"/>
                </a:moveTo>
                <a:cubicBezTo>
                  <a:pt x="268944" y="274289"/>
                  <a:pt x="274362" y="268871"/>
                  <a:pt x="281028" y="561992"/>
                </a:cubicBezTo>
                <a:cubicBezTo>
                  <a:pt x="287713" y="268882"/>
                  <a:pt x="293131" y="274299"/>
                  <a:pt x="0" y="280965"/>
                </a:cubicBezTo>
                <a:cubicBezTo>
                  <a:pt x="293120" y="287651"/>
                  <a:pt x="287703" y="293068"/>
                  <a:pt x="281028" y="-63"/>
                </a:cubicBezTo>
                <a:cubicBezTo>
                  <a:pt x="274311" y="293068"/>
                  <a:pt x="268853" y="287620"/>
                  <a:pt x="562055" y="280965"/>
                </a:cubicBezTo>
                <a:close/>
              </a:path>
            </a:pathLst>
          </a:custGeom>
          <a:solidFill>
            <a:schemeClr val="accent1">
              <a:lumMod val="20000"/>
              <a:lumOff val="80000"/>
            </a:schemeClr>
          </a:solidFill>
          <a:ln w="10144" cap="flat">
            <a:noFill/>
            <a:miter/>
          </a:ln>
        </p:spPr>
        <p:txBody>
          <a:bodyPr vert="horz" wrap="square" lIns="91440" tIns="45720" rIns="91440" bIns="45720" rtlCol="0" anchor="ctr"/>
          <a:lstStyle/>
          <a:p>
            <a:pPr algn="l">
              <a:lnSpc>
                <a:spcPct val="110000"/>
              </a:lnSpc>
            </a:pPr>
            <a:endParaRPr kumimoji="1" lang="zh-CN" altLang="en-US">
              <a:latin typeface="Papyrus" panose="03070502060502030205" pitchFamily="66" charset="0"/>
            </a:endParaRPr>
          </a:p>
        </p:txBody>
      </p:sp>
      <p:sp>
        <p:nvSpPr>
          <p:cNvPr id="10" name="标题 1"/>
          <p:cNvSpPr txBox="1"/>
          <p:nvPr/>
        </p:nvSpPr>
        <p:spPr>
          <a:xfrm flipH="1">
            <a:off x="4018507" y="1148639"/>
            <a:ext cx="1587576" cy="1364195"/>
          </a:xfrm>
          <a:custGeom>
            <a:avLst/>
            <a:gdLst>
              <a:gd name="connsiteX0" fmla="*/ 1251563 w 1587576"/>
              <a:gd name="connsiteY0" fmla="*/ 183611 h 1364195"/>
              <a:gd name="connsiteX1" fmla="*/ 1321374 w 1587576"/>
              <a:gd name="connsiteY1" fmla="*/ 137622 h 1364195"/>
              <a:gd name="connsiteX2" fmla="*/ 1340320 w 1587576"/>
              <a:gd name="connsiteY2" fmla="*/ 141509 h 1364195"/>
              <a:gd name="connsiteX3" fmla="*/ 1342548 w 1587576"/>
              <a:gd name="connsiteY3" fmla="*/ 149979 h 1364195"/>
              <a:gd name="connsiteX4" fmla="*/ 1337758 w 1587576"/>
              <a:gd name="connsiteY4" fmla="*/ 219831 h 1364195"/>
              <a:gd name="connsiteX5" fmla="*/ 1350466 w 1587576"/>
              <a:gd name="connsiteY5" fmla="*/ 234411 h 1364195"/>
              <a:gd name="connsiteX6" fmla="*/ 1359003 w 1587576"/>
              <a:gd name="connsiteY6" fmla="*/ 232137 h 1364195"/>
              <a:gd name="connsiteX7" fmla="*/ 1423102 w 1587576"/>
              <a:gd name="connsiteY7" fmla="*/ 189283 h 1364195"/>
              <a:gd name="connsiteX8" fmla="*/ 1442082 w 1587576"/>
              <a:gd name="connsiteY8" fmla="*/ 193003 h 1364195"/>
              <a:gd name="connsiteX9" fmla="*/ 1443850 w 1587576"/>
              <a:gd name="connsiteY9" fmla="*/ 204501 h 1364195"/>
              <a:gd name="connsiteX10" fmla="*/ 1423558 w 1587576"/>
              <a:gd name="connsiteY10" fmla="*/ 274889 h 1364195"/>
              <a:gd name="connsiteX11" fmla="*/ 1432922 w 1587576"/>
              <a:gd name="connsiteY11" fmla="*/ 291829 h 1364195"/>
              <a:gd name="connsiteX12" fmla="*/ 1439598 w 1587576"/>
              <a:gd name="connsiteY12" fmla="*/ 292055 h 1364195"/>
              <a:gd name="connsiteX13" fmla="*/ 1490224 w 1587576"/>
              <a:gd name="connsiteY13" fmla="*/ 281098 h 1364195"/>
              <a:gd name="connsiteX14" fmla="*/ 1506496 w 1587576"/>
              <a:gd name="connsiteY14" fmla="*/ 291579 h 1364195"/>
              <a:gd name="connsiteX15" fmla="*/ 1505685 w 1587576"/>
              <a:gd name="connsiteY15" fmla="*/ 299898 h 1364195"/>
              <a:gd name="connsiteX16" fmla="*/ 1468026 w 1587576"/>
              <a:gd name="connsiteY16" fmla="*/ 387026 h 1364195"/>
              <a:gd name="connsiteX17" fmla="*/ 1475175 w 1587576"/>
              <a:gd name="connsiteY17" fmla="*/ 405012 h 1364195"/>
              <a:gd name="connsiteX18" fmla="*/ 1477968 w 1587576"/>
              <a:gd name="connsiteY18" fmla="*/ 405877 h 1364195"/>
              <a:gd name="connsiteX19" fmla="*/ 1527305 w 1587576"/>
              <a:gd name="connsiteY19" fmla="*/ 415515 h 1364195"/>
              <a:gd name="connsiteX20" fmla="*/ 1538119 w 1587576"/>
              <a:gd name="connsiteY20" fmla="*/ 431550 h 1364195"/>
              <a:gd name="connsiteX21" fmla="*/ 1531647 w 1587576"/>
              <a:gd name="connsiteY21" fmla="*/ 440716 h 1364195"/>
              <a:gd name="connsiteX22" fmla="*/ 1459778 w 1587576"/>
              <a:gd name="connsiteY22" fmla="*/ 483184 h 1364195"/>
              <a:gd name="connsiteX23" fmla="*/ 1454979 w 1587576"/>
              <a:gd name="connsiteY23" fmla="*/ 501935 h 1364195"/>
              <a:gd name="connsiteX24" fmla="*/ 1462324 w 1587576"/>
              <a:gd name="connsiteY24" fmla="*/ 507909 h 1364195"/>
              <a:gd name="connsiteX25" fmla="*/ 1564417 w 1587576"/>
              <a:gd name="connsiteY25" fmla="*/ 542718 h 1364195"/>
              <a:gd name="connsiteX26" fmla="*/ 1572955 w 1587576"/>
              <a:gd name="connsiteY26" fmla="*/ 560072 h 1364195"/>
              <a:gd name="connsiteX27" fmla="*/ 1565583 w 1587576"/>
              <a:gd name="connsiteY27" fmla="*/ 568152 h 1364195"/>
              <a:gd name="connsiteX28" fmla="*/ 1464799 w 1587576"/>
              <a:gd name="connsiteY28" fmla="*/ 613187 h 1364195"/>
              <a:gd name="connsiteX29" fmla="*/ 1457882 w 1587576"/>
              <a:gd name="connsiteY29" fmla="*/ 631249 h 1364195"/>
              <a:gd name="connsiteX30" fmla="*/ 1463186 w 1587576"/>
              <a:gd name="connsiteY30" fmla="*/ 637313 h 1364195"/>
              <a:gd name="connsiteX31" fmla="*/ 1551248 w 1587576"/>
              <a:gd name="connsiteY31" fmla="*/ 691713 h 1364195"/>
              <a:gd name="connsiteX32" fmla="*/ 1555701 w 1587576"/>
              <a:gd name="connsiteY32" fmla="*/ 710534 h 1364195"/>
              <a:gd name="connsiteX33" fmla="*/ 1546470 w 1587576"/>
              <a:gd name="connsiteY33" fmla="*/ 716813 h 1364195"/>
              <a:gd name="connsiteX34" fmla="*/ 1460092 w 1587576"/>
              <a:gd name="connsiteY34" fmla="*/ 732284 h 1364195"/>
              <a:gd name="connsiteX35" fmla="*/ 1449053 w 1587576"/>
              <a:gd name="connsiteY35" fmla="*/ 748183 h 1364195"/>
              <a:gd name="connsiteX36" fmla="*/ 1455577 w 1587576"/>
              <a:gd name="connsiteY36" fmla="*/ 757546 h 1364195"/>
              <a:gd name="connsiteX37" fmla="*/ 1580832 w 1587576"/>
              <a:gd name="connsiteY37" fmla="*/ 831182 h 1364195"/>
              <a:gd name="connsiteX38" fmla="*/ 1585682 w 1587576"/>
              <a:gd name="connsiteY38" fmla="*/ 849919 h 1364195"/>
              <a:gd name="connsiteX39" fmla="*/ 1577373 w 1587576"/>
              <a:gd name="connsiteY39" fmla="*/ 856210 h 1364195"/>
              <a:gd name="connsiteX40" fmla="*/ 1422270 w 1587576"/>
              <a:gd name="connsiteY40" fmla="*/ 896904 h 1364195"/>
              <a:gd name="connsiteX41" fmla="*/ 1412526 w 1587576"/>
              <a:gd name="connsiteY41" fmla="*/ 913627 h 1364195"/>
              <a:gd name="connsiteX42" fmla="*/ 1418800 w 1587576"/>
              <a:gd name="connsiteY42" fmla="*/ 921922 h 1364195"/>
              <a:gd name="connsiteX43" fmla="*/ 1501424 w 1587576"/>
              <a:gd name="connsiteY43" fmla="*/ 970620 h 1364195"/>
              <a:gd name="connsiteX44" fmla="*/ 1506280 w 1587576"/>
              <a:gd name="connsiteY44" fmla="*/ 989341 h 1364195"/>
              <a:gd name="connsiteX45" fmla="*/ 1497670 w 1587576"/>
              <a:gd name="connsiteY45" fmla="*/ 995710 h 1364195"/>
              <a:gd name="connsiteX46" fmla="*/ 1375692 w 1587576"/>
              <a:gd name="connsiteY46" fmla="*/ 1024928 h 1364195"/>
              <a:gd name="connsiteX47" fmla="*/ 1365466 w 1587576"/>
              <a:gd name="connsiteY47" fmla="*/ 1040958 h 1364195"/>
              <a:gd name="connsiteX48" fmla="*/ 1403886 w 1587576"/>
              <a:gd name="connsiteY48" fmla="*/ 1230210 h 1364195"/>
              <a:gd name="connsiteX49" fmla="*/ 1393081 w 1587576"/>
              <a:gd name="connsiteY49" fmla="*/ 1246251 h 1364195"/>
              <a:gd name="connsiteX50" fmla="*/ 1381008 w 1587576"/>
              <a:gd name="connsiteY50" fmla="*/ 1242710 h 1364195"/>
              <a:gd name="connsiteX51" fmla="*/ 1266934 w 1587576"/>
              <a:gd name="connsiteY51" fmla="*/ 1134154 h 1364195"/>
              <a:gd name="connsiteX52" fmla="*/ 1247585 w 1587576"/>
              <a:gd name="connsiteY52" fmla="*/ 1134651 h 1364195"/>
              <a:gd name="connsiteX53" fmla="*/ 1244371 w 1587576"/>
              <a:gd name="connsiteY53" fmla="*/ 1140241 h 1364195"/>
              <a:gd name="connsiteX54" fmla="*/ 1220559 w 1587576"/>
              <a:gd name="connsiteY54" fmla="*/ 1222013 h 1364195"/>
              <a:gd name="connsiteX55" fmla="*/ 1203608 w 1587576"/>
              <a:gd name="connsiteY55" fmla="*/ 1231326 h 1364195"/>
              <a:gd name="connsiteX56" fmla="*/ 1195804 w 1587576"/>
              <a:gd name="connsiteY56" fmla="*/ 1225401 h 1364195"/>
              <a:gd name="connsiteX57" fmla="*/ 1145808 w 1587576"/>
              <a:gd name="connsiteY57" fmla="*/ 1144837 h 1364195"/>
              <a:gd name="connsiteX58" fmla="*/ 1126959 w 1587576"/>
              <a:gd name="connsiteY58" fmla="*/ 1140442 h 1364195"/>
              <a:gd name="connsiteX59" fmla="*/ 1121672 w 1587576"/>
              <a:gd name="connsiteY59" fmla="*/ 1146521 h 1364195"/>
              <a:gd name="connsiteX60" fmla="*/ 1082105 w 1587576"/>
              <a:gd name="connsiteY60" fmla="*/ 1235952 h 1364195"/>
              <a:gd name="connsiteX61" fmla="*/ 1064046 w 1587576"/>
              <a:gd name="connsiteY61" fmla="*/ 1242917 h 1364195"/>
              <a:gd name="connsiteX62" fmla="*/ 1060080 w 1587576"/>
              <a:gd name="connsiteY62" fmla="*/ 1240244 h 1364195"/>
              <a:gd name="connsiteX63" fmla="*/ 995818 w 1587576"/>
              <a:gd name="connsiteY63" fmla="*/ 1178043 h 1364195"/>
              <a:gd name="connsiteX64" fmla="*/ 976480 w 1587576"/>
              <a:gd name="connsiteY64" fmla="*/ 1178346 h 1364195"/>
              <a:gd name="connsiteX65" fmla="*/ 973722 w 1587576"/>
              <a:gd name="connsiteY65" fmla="*/ 1182497 h 1364195"/>
              <a:gd name="connsiteX66" fmla="*/ 941591 w 1587576"/>
              <a:gd name="connsiteY66" fmla="*/ 1257775 h 1364195"/>
              <a:gd name="connsiteX67" fmla="*/ 923627 w 1587576"/>
              <a:gd name="connsiteY67" fmla="*/ 1264980 h 1364195"/>
              <a:gd name="connsiteX68" fmla="*/ 917242 w 1587576"/>
              <a:gd name="connsiteY68" fmla="*/ 1259388 h 1364195"/>
              <a:gd name="connsiteX69" fmla="*/ 858288 w 1587576"/>
              <a:gd name="connsiteY69" fmla="*/ 1160136 h 1364195"/>
              <a:gd name="connsiteX70" fmla="*/ 839549 w 1587576"/>
              <a:gd name="connsiteY70" fmla="*/ 1155348 h 1364195"/>
              <a:gd name="connsiteX71" fmla="*/ 833675 w 1587576"/>
              <a:gd name="connsiteY71" fmla="*/ 1162429 h 1364195"/>
              <a:gd name="connsiteX72" fmla="*/ 795842 w 1587576"/>
              <a:gd name="connsiteY72" fmla="*/ 1265912 h 1364195"/>
              <a:gd name="connsiteX73" fmla="*/ 778311 w 1587576"/>
              <a:gd name="connsiteY73" fmla="*/ 1274079 h 1364195"/>
              <a:gd name="connsiteX74" fmla="*/ 769353 w 1587576"/>
              <a:gd name="connsiteY74" fmla="*/ 1262219 h 1364195"/>
              <a:gd name="connsiteX75" fmla="*/ 766390 w 1587576"/>
              <a:gd name="connsiteY75" fmla="*/ 1221790 h 1364195"/>
              <a:gd name="connsiteX76" fmla="*/ 751726 w 1587576"/>
              <a:gd name="connsiteY76" fmla="*/ 1209157 h 1364195"/>
              <a:gd name="connsiteX77" fmla="*/ 741260 w 1587576"/>
              <a:gd name="connsiteY77" fmla="*/ 1215357 h 1364195"/>
              <a:gd name="connsiteX78" fmla="*/ 648937 w 1587576"/>
              <a:gd name="connsiteY78" fmla="*/ 1357910 h 1364195"/>
              <a:gd name="connsiteX79" fmla="*/ 630017 w 1587576"/>
              <a:gd name="connsiteY79" fmla="*/ 1361920 h 1364195"/>
              <a:gd name="connsiteX80" fmla="*/ 624162 w 1587576"/>
              <a:gd name="connsiteY80" fmla="*/ 1353599 h 1364195"/>
              <a:gd name="connsiteX81" fmla="*/ 592295 w 1587576"/>
              <a:gd name="connsiteY81" fmla="*/ 1212973 h 1364195"/>
              <a:gd name="connsiteX82" fmla="*/ 575917 w 1587576"/>
              <a:gd name="connsiteY82" fmla="*/ 1202660 h 1364195"/>
              <a:gd name="connsiteX83" fmla="*/ 566820 w 1587576"/>
              <a:gd name="connsiteY83" fmla="*/ 1209666 h 1364195"/>
              <a:gd name="connsiteX84" fmla="*/ 500388 w 1587576"/>
              <a:gd name="connsiteY84" fmla="*/ 1336940 h 1364195"/>
              <a:gd name="connsiteX85" fmla="*/ 481941 w 1587576"/>
              <a:gd name="connsiteY85" fmla="*/ 1342752 h 1364195"/>
              <a:gd name="connsiteX86" fmla="*/ 474710 w 1587576"/>
              <a:gd name="connsiteY86" fmla="*/ 1332486 h 1364195"/>
              <a:gd name="connsiteX87" fmla="*/ 461521 w 1587576"/>
              <a:gd name="connsiteY87" fmla="*/ 1237454 h 1364195"/>
              <a:gd name="connsiteX88" fmla="*/ 446106 w 1587576"/>
              <a:gd name="connsiteY88" fmla="*/ 1225774 h 1364195"/>
              <a:gd name="connsiteX89" fmla="*/ 436523 w 1587576"/>
              <a:gd name="connsiteY89" fmla="*/ 1231844 h 1364195"/>
              <a:gd name="connsiteX90" fmla="*/ 358170 w 1587576"/>
              <a:gd name="connsiteY90" fmla="*/ 1351671 h 1364195"/>
              <a:gd name="connsiteX91" fmla="*/ 339223 w 1587576"/>
              <a:gd name="connsiteY91" fmla="*/ 1355627 h 1364195"/>
              <a:gd name="connsiteX92" fmla="*/ 333070 w 1587576"/>
              <a:gd name="connsiteY92" fmla="*/ 1345188 h 1364195"/>
              <a:gd name="connsiteX93" fmla="*/ 324467 w 1587576"/>
              <a:gd name="connsiteY93" fmla="*/ 1227948 h 1364195"/>
              <a:gd name="connsiteX94" fmla="*/ 309807 w 1587576"/>
              <a:gd name="connsiteY94" fmla="*/ 1215310 h 1364195"/>
              <a:gd name="connsiteX95" fmla="*/ 303385 w 1587576"/>
              <a:gd name="connsiteY95" fmla="*/ 1217467 h 1364195"/>
              <a:gd name="connsiteX96" fmla="*/ 202225 w 1587576"/>
              <a:gd name="connsiteY96" fmla="*/ 1283017 h 1364195"/>
              <a:gd name="connsiteX97" fmla="*/ 183307 w 1587576"/>
              <a:gd name="connsiteY97" fmla="*/ 1278999 h 1364195"/>
              <a:gd name="connsiteX98" fmla="*/ 183172 w 1587576"/>
              <a:gd name="connsiteY98" fmla="*/ 1264309 h 1364195"/>
              <a:gd name="connsiteX99" fmla="*/ 211772 w 1587576"/>
              <a:gd name="connsiteY99" fmla="*/ 1218320 h 1364195"/>
              <a:gd name="connsiteX100" fmla="*/ 207421 w 1587576"/>
              <a:gd name="connsiteY100" fmla="*/ 1199490 h 1364195"/>
              <a:gd name="connsiteX101" fmla="*/ 199334 w 1587576"/>
              <a:gd name="connsiteY101" fmla="*/ 1197441 h 1364195"/>
              <a:gd name="connsiteX102" fmla="*/ 102506 w 1587576"/>
              <a:gd name="connsiteY102" fmla="*/ 1197441 h 1364195"/>
              <a:gd name="connsiteX103" fmla="*/ 166027 w 1587576"/>
              <a:gd name="connsiteY103" fmla="*/ 1146714 h 1364195"/>
              <a:gd name="connsiteX104" fmla="*/ 168952 w 1587576"/>
              <a:gd name="connsiteY104" fmla="*/ 1127624 h 1364195"/>
              <a:gd name="connsiteX105" fmla="*/ 164170 w 1587576"/>
              <a:gd name="connsiteY105" fmla="*/ 1123552 h 1364195"/>
              <a:gd name="connsiteX106" fmla="*/ 92137 w 1587576"/>
              <a:gd name="connsiteY106" fmla="*/ 1086409 h 1364195"/>
              <a:gd name="connsiteX107" fmla="*/ 86211 w 1587576"/>
              <a:gd name="connsiteY107" fmla="*/ 1067999 h 1364195"/>
              <a:gd name="connsiteX108" fmla="*/ 89094 w 1587576"/>
              <a:gd name="connsiteY108" fmla="*/ 1064201 h 1364195"/>
              <a:gd name="connsiteX109" fmla="*/ 144609 w 1587576"/>
              <a:gd name="connsiteY109" fmla="*/ 1012967 h 1364195"/>
              <a:gd name="connsiteX110" fmla="*/ 145395 w 1587576"/>
              <a:gd name="connsiteY110" fmla="*/ 993642 h 1364195"/>
              <a:gd name="connsiteX111" fmla="*/ 136270 w 1587576"/>
              <a:gd name="connsiteY111" fmla="*/ 989267 h 1364195"/>
              <a:gd name="connsiteX112" fmla="*/ 57309 w 1587576"/>
              <a:gd name="connsiteY112" fmla="*/ 983840 h 1364195"/>
              <a:gd name="connsiteX113" fmla="*/ 44638 w 1587576"/>
              <a:gd name="connsiteY113" fmla="*/ 969227 h 1364195"/>
              <a:gd name="connsiteX114" fmla="*/ 49192 w 1587576"/>
              <a:gd name="connsiteY114" fmla="*/ 959978 h 1364195"/>
              <a:gd name="connsiteX115" fmla="*/ 131370 w 1587576"/>
              <a:gd name="connsiteY115" fmla="*/ 886789 h 1364195"/>
              <a:gd name="connsiteX116" fmla="*/ 132506 w 1587576"/>
              <a:gd name="connsiteY116" fmla="*/ 867481 h 1364195"/>
              <a:gd name="connsiteX117" fmla="*/ 124217 w 1587576"/>
              <a:gd name="connsiteY117" fmla="*/ 863028 h 1364195"/>
              <a:gd name="connsiteX118" fmla="*/ 45641 w 1587576"/>
              <a:gd name="connsiteY118" fmla="*/ 851757 h 1364195"/>
              <a:gd name="connsiteX119" fmla="*/ 34043 w 1587576"/>
              <a:gd name="connsiteY119" fmla="*/ 836279 h 1364195"/>
              <a:gd name="connsiteX120" fmla="*/ 38600 w 1587576"/>
              <a:gd name="connsiteY120" fmla="*/ 827905 h 1364195"/>
              <a:gd name="connsiteX121" fmla="*/ 106899 w 1587576"/>
              <a:gd name="connsiteY121" fmla="*/ 768382 h 1364195"/>
              <a:gd name="connsiteX122" fmla="*/ 108161 w 1587576"/>
              <a:gd name="connsiteY122" fmla="*/ 749068 h 1364195"/>
              <a:gd name="connsiteX123" fmla="*/ 102009 w 1587576"/>
              <a:gd name="connsiteY123" fmla="*/ 745047 h 1364195"/>
              <a:gd name="connsiteX124" fmla="*/ 31468 w 1587576"/>
              <a:gd name="connsiteY124" fmla="*/ 722910 h 1364195"/>
              <a:gd name="connsiteX125" fmla="*/ 22496 w 1587576"/>
              <a:gd name="connsiteY125" fmla="*/ 705776 h 1364195"/>
              <a:gd name="connsiteX126" fmla="*/ 29307 w 1587576"/>
              <a:gd name="connsiteY126" fmla="*/ 697689 h 1364195"/>
              <a:gd name="connsiteX127" fmla="*/ 98945 w 1587576"/>
              <a:gd name="connsiteY127" fmla="*/ 661886 h 1364195"/>
              <a:gd name="connsiteX128" fmla="*/ 104847 w 1587576"/>
              <a:gd name="connsiteY128" fmla="*/ 643452 h 1364195"/>
              <a:gd name="connsiteX129" fmla="*/ 97159 w 1587576"/>
              <a:gd name="connsiteY129" fmla="*/ 636786 h 1364195"/>
              <a:gd name="connsiteX130" fmla="*/ 29835 w 1587576"/>
              <a:gd name="connsiteY130" fmla="*/ 613502 h 1364195"/>
              <a:gd name="connsiteX131" fmla="*/ 21390 w 1587576"/>
              <a:gd name="connsiteY131" fmla="*/ 596086 h 1364195"/>
              <a:gd name="connsiteX132" fmla="*/ 25512 w 1587576"/>
              <a:gd name="connsiteY132" fmla="*/ 590097 h 1364195"/>
              <a:gd name="connsiteX133" fmla="*/ 67941 w 1587576"/>
              <a:gd name="connsiteY133" fmla="*/ 554456 h 1364195"/>
              <a:gd name="connsiteX134" fmla="*/ 69611 w 1587576"/>
              <a:gd name="connsiteY134" fmla="*/ 535173 h 1364195"/>
              <a:gd name="connsiteX135" fmla="*/ 65668 w 1587576"/>
              <a:gd name="connsiteY135" fmla="*/ 531953 h 1364195"/>
              <a:gd name="connsiteX136" fmla="*/ 18431 w 1587576"/>
              <a:gd name="connsiteY136" fmla="*/ 506306 h 1364195"/>
              <a:gd name="connsiteX137" fmla="*/ 12935 w 1587576"/>
              <a:gd name="connsiteY137" fmla="*/ 487763 h 1364195"/>
              <a:gd name="connsiteX138" fmla="*/ 18238 w 1587576"/>
              <a:gd name="connsiteY138" fmla="*/ 482373 h 1364195"/>
              <a:gd name="connsiteX139" fmla="*/ 80268 w 1587576"/>
              <a:gd name="connsiteY139" fmla="*/ 447402 h 1364195"/>
              <a:gd name="connsiteX140" fmla="*/ 85460 w 1587576"/>
              <a:gd name="connsiteY140" fmla="*/ 428756 h 1364195"/>
              <a:gd name="connsiteX141" fmla="*/ 81952 w 1587576"/>
              <a:gd name="connsiteY141" fmla="*/ 424686 h 1364195"/>
              <a:gd name="connsiteX142" fmla="*/ 5323 w 1587576"/>
              <a:gd name="connsiteY142" fmla="*/ 365123 h 1364195"/>
              <a:gd name="connsiteX143" fmla="*/ 2848 w 1587576"/>
              <a:gd name="connsiteY143" fmla="*/ 345941 h 1364195"/>
              <a:gd name="connsiteX144" fmla="*/ 15732 w 1587576"/>
              <a:gd name="connsiteY144" fmla="*/ 340774 h 1364195"/>
              <a:gd name="connsiteX145" fmla="*/ 85614 w 1587576"/>
              <a:gd name="connsiteY145" fmla="*/ 351173 h 1364195"/>
              <a:gd name="connsiteX146" fmla="*/ 101165 w 1587576"/>
              <a:gd name="connsiteY146" fmla="*/ 339674 h 1364195"/>
              <a:gd name="connsiteX147" fmla="*/ 97646 w 1587576"/>
              <a:gd name="connsiteY147" fmla="*/ 328325 h 1364195"/>
              <a:gd name="connsiteX148" fmla="*/ 40568 w 1587576"/>
              <a:gd name="connsiteY148" fmla="*/ 266946 h 1364195"/>
              <a:gd name="connsiteX149" fmla="*/ 41256 w 1587576"/>
              <a:gd name="connsiteY149" fmla="*/ 247617 h 1364195"/>
              <a:gd name="connsiteX150" fmla="*/ 53828 w 1587576"/>
              <a:gd name="connsiteY150" fmla="*/ 244342 h 1364195"/>
              <a:gd name="connsiteX151" fmla="*/ 130274 w 1587576"/>
              <a:gd name="connsiteY151" fmla="*/ 262989 h 1364195"/>
              <a:gd name="connsiteX152" fmla="*/ 146800 w 1587576"/>
              <a:gd name="connsiteY152" fmla="*/ 252942 h 1364195"/>
              <a:gd name="connsiteX153" fmla="*/ 146232 w 1587576"/>
              <a:gd name="connsiteY153" fmla="*/ 244676 h 1364195"/>
              <a:gd name="connsiteX154" fmla="*/ 128651 w 1587576"/>
              <a:gd name="connsiteY154" fmla="*/ 200098 h 1364195"/>
              <a:gd name="connsiteX155" fmla="*/ 136339 w 1587576"/>
              <a:gd name="connsiteY155" fmla="*/ 182351 h 1364195"/>
              <a:gd name="connsiteX156" fmla="*/ 149124 w 1587576"/>
              <a:gd name="connsiteY156" fmla="*/ 183804 h 1364195"/>
              <a:gd name="connsiteX157" fmla="*/ 192222 w 1587576"/>
              <a:gd name="connsiteY157" fmla="*/ 213439 h 1364195"/>
              <a:gd name="connsiteX158" fmla="*/ 211243 w 1587576"/>
              <a:gd name="connsiteY158" fmla="*/ 209938 h 1364195"/>
              <a:gd name="connsiteX159" fmla="*/ 213385 w 1587576"/>
              <a:gd name="connsiteY159" fmla="*/ 199459 h 1364195"/>
              <a:gd name="connsiteX160" fmla="*/ 195975 w 1587576"/>
              <a:gd name="connsiteY160" fmla="*/ 113141 h 1364195"/>
              <a:gd name="connsiteX161" fmla="*/ 206667 w 1587576"/>
              <a:gd name="connsiteY161" fmla="*/ 97024 h 1364195"/>
              <a:gd name="connsiteX162" fmla="*/ 218741 w 1587576"/>
              <a:gd name="connsiteY162" fmla="*/ 100460 h 1364195"/>
              <a:gd name="connsiteX163" fmla="*/ 284119 w 1587576"/>
              <a:gd name="connsiteY163" fmla="*/ 161758 h 1364195"/>
              <a:gd name="connsiteX164" fmla="*/ 303450 w 1587576"/>
              <a:gd name="connsiteY164" fmla="*/ 161146 h 1364195"/>
              <a:gd name="connsiteX165" fmla="*/ 307138 w 1587576"/>
              <a:gd name="connsiteY165" fmla="*/ 152445 h 1364195"/>
              <a:gd name="connsiteX166" fmla="*/ 310720 w 1587576"/>
              <a:gd name="connsiteY166" fmla="*/ 79398 h 1364195"/>
              <a:gd name="connsiteX167" fmla="*/ 325070 w 1587576"/>
              <a:gd name="connsiteY167" fmla="*/ 66410 h 1364195"/>
              <a:gd name="connsiteX168" fmla="*/ 333273 w 1587576"/>
              <a:gd name="connsiteY168" fmla="*/ 69668 h 1364195"/>
              <a:gd name="connsiteX169" fmla="*/ 463226 w 1587576"/>
              <a:gd name="connsiteY169" fmla="*/ 180801 h 1364195"/>
              <a:gd name="connsiteX170" fmla="*/ 482522 w 1587576"/>
              <a:gd name="connsiteY170" fmla="*/ 179293 h 1364195"/>
              <a:gd name="connsiteX171" fmla="*/ 485637 w 1587576"/>
              <a:gd name="connsiteY171" fmla="*/ 172543 h 1364195"/>
              <a:gd name="connsiteX172" fmla="*/ 502376 w 1587576"/>
              <a:gd name="connsiteY172" fmla="*/ 66472 h 1364195"/>
              <a:gd name="connsiteX173" fmla="*/ 518036 w 1587576"/>
              <a:gd name="connsiteY173" fmla="*/ 55098 h 1364195"/>
              <a:gd name="connsiteX174" fmla="*/ 528155 w 1587576"/>
              <a:gd name="connsiteY174" fmla="*/ 62536 h 1364195"/>
              <a:gd name="connsiteX175" fmla="*/ 591372 w 1587576"/>
              <a:gd name="connsiteY175" fmla="*/ 190297 h 1364195"/>
              <a:gd name="connsiteX176" fmla="*/ 609691 w 1587576"/>
              <a:gd name="connsiteY176" fmla="*/ 196501 h 1364195"/>
              <a:gd name="connsiteX177" fmla="*/ 615944 w 1587576"/>
              <a:gd name="connsiteY177" fmla="*/ 190196 h 1364195"/>
              <a:gd name="connsiteX178" fmla="*/ 686242 w 1587576"/>
              <a:gd name="connsiteY178" fmla="*/ 45066 h 1364195"/>
              <a:gd name="connsiteX179" fmla="*/ 704508 w 1587576"/>
              <a:gd name="connsiteY179" fmla="*/ 38708 h 1364195"/>
              <a:gd name="connsiteX180" fmla="*/ 712194 w 1587576"/>
              <a:gd name="connsiteY180" fmla="*/ 50027 h 1364195"/>
              <a:gd name="connsiteX181" fmla="*/ 714689 w 1587576"/>
              <a:gd name="connsiteY181" fmla="*/ 83943 h 1364195"/>
              <a:gd name="connsiteX182" fmla="*/ 729326 w 1587576"/>
              <a:gd name="connsiteY182" fmla="*/ 96586 h 1364195"/>
              <a:gd name="connsiteX183" fmla="*/ 739921 w 1587576"/>
              <a:gd name="connsiteY183" fmla="*/ 90203 h 1364195"/>
              <a:gd name="connsiteX184" fmla="*/ 792454 w 1587576"/>
              <a:gd name="connsiteY184" fmla="*/ 6310 h 1364195"/>
              <a:gd name="connsiteX185" fmla="*/ 811321 w 1587576"/>
              <a:gd name="connsiteY185" fmla="*/ 2053 h 1364195"/>
              <a:gd name="connsiteX186" fmla="*/ 816803 w 1587576"/>
              <a:gd name="connsiteY186" fmla="*/ 8766 h 1364195"/>
              <a:gd name="connsiteX187" fmla="*/ 865835 w 1587576"/>
              <a:gd name="connsiteY187" fmla="*/ 139347 h 1364195"/>
              <a:gd name="connsiteX188" fmla="*/ 883462 w 1587576"/>
              <a:gd name="connsiteY188" fmla="*/ 147343 h 1364195"/>
              <a:gd name="connsiteX189" fmla="*/ 889383 w 1587576"/>
              <a:gd name="connsiteY189" fmla="*/ 143020 h 1364195"/>
              <a:gd name="connsiteX190" fmla="*/ 964834 w 1587576"/>
              <a:gd name="connsiteY190" fmla="*/ 47389 h 1364195"/>
              <a:gd name="connsiteX191" fmla="*/ 984059 w 1587576"/>
              <a:gd name="connsiteY191" fmla="*/ 45145 h 1364195"/>
              <a:gd name="connsiteX192" fmla="*/ 989254 w 1587576"/>
              <a:gd name="connsiteY192" fmla="*/ 55992 h 1364195"/>
              <a:gd name="connsiteX193" fmla="*/ 988351 w 1587576"/>
              <a:gd name="connsiteY193" fmla="*/ 148316 h 1364195"/>
              <a:gd name="connsiteX194" fmla="*/ 1001879 w 1587576"/>
              <a:gd name="connsiteY194" fmla="*/ 162138 h 1364195"/>
              <a:gd name="connsiteX195" fmla="*/ 1013014 w 1587576"/>
              <a:gd name="connsiteY195" fmla="*/ 156604 h 1364195"/>
              <a:gd name="connsiteX196" fmla="*/ 1074334 w 1587576"/>
              <a:gd name="connsiteY196" fmla="*/ 73960 h 1364195"/>
              <a:gd name="connsiteX197" fmla="*/ 1093465 w 1587576"/>
              <a:gd name="connsiteY197" fmla="*/ 71118 h 1364195"/>
              <a:gd name="connsiteX198" fmla="*/ 1098926 w 1587576"/>
              <a:gd name="connsiteY198" fmla="*/ 83486 h 1364195"/>
              <a:gd name="connsiteX199" fmla="*/ 1092109 w 1587576"/>
              <a:gd name="connsiteY199" fmla="*/ 150831 h 1364195"/>
              <a:gd name="connsiteX200" fmla="*/ 1104367 w 1587576"/>
              <a:gd name="connsiteY200" fmla="*/ 165810 h 1364195"/>
              <a:gd name="connsiteX201" fmla="*/ 1115848 w 1587576"/>
              <a:gd name="connsiteY201" fmla="*/ 161403 h 1364195"/>
              <a:gd name="connsiteX202" fmla="*/ 1201800 w 1587576"/>
              <a:gd name="connsiteY202" fmla="*/ 66787 h 1364195"/>
              <a:gd name="connsiteX203" fmla="*/ 1221118 w 1587576"/>
              <a:gd name="connsiteY203" fmla="*/ 65845 h 1364195"/>
              <a:gd name="connsiteX204" fmla="*/ 1225591 w 1587576"/>
              <a:gd name="connsiteY204" fmla="*/ 75330 h 1364195"/>
              <a:gd name="connsiteX205" fmla="*/ 1230227 w 1587576"/>
              <a:gd name="connsiteY205" fmla="*/ 172877 h 1364195"/>
              <a:gd name="connsiteX206" fmla="*/ 1244478 w 1587576"/>
              <a:gd name="connsiteY206" fmla="*/ 185954 h 1364195"/>
              <a:gd name="connsiteX207" fmla="*/ 1251563 w 1587576"/>
              <a:gd name="connsiteY207" fmla="*/ 183611 h 1364195"/>
            </a:gdLst>
            <a:ahLst/>
            <a:cxnLst/>
            <a:rect l="l" t="t" r="r" b="b"/>
            <a:pathLst>
              <a:path w="1587576" h="1364195">
                <a:moveTo>
                  <a:pt x="1251563" y="183611"/>
                </a:moveTo>
                <a:lnTo>
                  <a:pt x="1321374" y="137622"/>
                </a:lnTo>
                <a:cubicBezTo>
                  <a:pt x="1327679" y="133463"/>
                  <a:pt x="1336161" y="135204"/>
                  <a:pt x="1340320" y="141509"/>
                </a:cubicBezTo>
                <a:cubicBezTo>
                  <a:pt x="1341971" y="144012"/>
                  <a:pt x="1342754" y="146988"/>
                  <a:pt x="1342548" y="149979"/>
                </a:cubicBezTo>
                <a:lnTo>
                  <a:pt x="1337758" y="219831"/>
                </a:lnTo>
                <a:cubicBezTo>
                  <a:pt x="1337241" y="227366"/>
                  <a:pt x="1342930" y="233894"/>
                  <a:pt x="1350466" y="234411"/>
                </a:cubicBezTo>
                <a:cubicBezTo>
                  <a:pt x="1353485" y="234619"/>
                  <a:pt x="1356488" y="233819"/>
                  <a:pt x="1359003" y="232137"/>
                </a:cubicBezTo>
                <a:lnTo>
                  <a:pt x="1423102" y="189283"/>
                </a:lnTo>
                <a:cubicBezTo>
                  <a:pt x="1429370" y="185069"/>
                  <a:pt x="1437868" y="186734"/>
                  <a:pt x="1442082" y="193003"/>
                </a:cubicBezTo>
                <a:cubicBezTo>
                  <a:pt x="1444353" y="196381"/>
                  <a:pt x="1445001" y="200596"/>
                  <a:pt x="1443850" y="204501"/>
                </a:cubicBezTo>
                <a:lnTo>
                  <a:pt x="1423558" y="274889"/>
                </a:lnTo>
                <a:cubicBezTo>
                  <a:pt x="1421466" y="282152"/>
                  <a:pt x="1425658" y="289737"/>
                  <a:pt x="1432922" y="291829"/>
                </a:cubicBezTo>
                <a:cubicBezTo>
                  <a:pt x="1435095" y="292455"/>
                  <a:pt x="1437388" y="292533"/>
                  <a:pt x="1439598" y="292055"/>
                </a:cubicBezTo>
                <a:lnTo>
                  <a:pt x="1490224" y="281098"/>
                </a:lnTo>
                <a:cubicBezTo>
                  <a:pt x="1497611" y="279499"/>
                  <a:pt x="1504896" y="284191"/>
                  <a:pt x="1506496" y="291579"/>
                </a:cubicBezTo>
                <a:cubicBezTo>
                  <a:pt x="1507099" y="294368"/>
                  <a:pt x="1506816" y="297277"/>
                  <a:pt x="1505685" y="299898"/>
                </a:cubicBezTo>
                <a:lnTo>
                  <a:pt x="1468026" y="387026"/>
                </a:lnTo>
                <a:cubicBezTo>
                  <a:pt x="1465034" y="393968"/>
                  <a:pt x="1468234" y="402020"/>
                  <a:pt x="1475175" y="405012"/>
                </a:cubicBezTo>
                <a:cubicBezTo>
                  <a:pt x="1476072" y="405399"/>
                  <a:pt x="1477009" y="405689"/>
                  <a:pt x="1477968" y="405877"/>
                </a:cubicBezTo>
                <a:lnTo>
                  <a:pt x="1527305" y="415515"/>
                </a:lnTo>
                <a:cubicBezTo>
                  <a:pt x="1534719" y="416957"/>
                  <a:pt x="1539561" y="424136"/>
                  <a:pt x="1538119" y="431550"/>
                </a:cubicBezTo>
                <a:cubicBezTo>
                  <a:pt x="1537372" y="435390"/>
                  <a:pt x="1535016" y="438727"/>
                  <a:pt x="1531647" y="440716"/>
                </a:cubicBezTo>
                <a:lnTo>
                  <a:pt x="1459778" y="483184"/>
                </a:lnTo>
                <a:cubicBezTo>
                  <a:pt x="1453274" y="487037"/>
                  <a:pt x="1451126" y="495432"/>
                  <a:pt x="1454979" y="501935"/>
                </a:cubicBezTo>
                <a:cubicBezTo>
                  <a:pt x="1456638" y="504737"/>
                  <a:pt x="1459243" y="506855"/>
                  <a:pt x="1462324" y="507909"/>
                </a:cubicBezTo>
                <a:lnTo>
                  <a:pt x="1564417" y="542718"/>
                </a:lnTo>
                <a:cubicBezTo>
                  <a:pt x="1571567" y="545152"/>
                  <a:pt x="1575389" y="552922"/>
                  <a:pt x="1572955" y="560072"/>
                </a:cubicBezTo>
                <a:cubicBezTo>
                  <a:pt x="1571729" y="563674"/>
                  <a:pt x="1569058" y="566602"/>
                  <a:pt x="1565583" y="568152"/>
                </a:cubicBezTo>
                <a:lnTo>
                  <a:pt x="1464799" y="613187"/>
                </a:lnTo>
                <a:cubicBezTo>
                  <a:pt x="1457902" y="616265"/>
                  <a:pt x="1454805" y="624351"/>
                  <a:pt x="1457882" y="631249"/>
                </a:cubicBezTo>
                <a:cubicBezTo>
                  <a:pt x="1459001" y="633757"/>
                  <a:pt x="1460849" y="635870"/>
                  <a:pt x="1463186" y="637313"/>
                </a:cubicBezTo>
                <a:lnTo>
                  <a:pt x="1551248" y="691713"/>
                </a:lnTo>
                <a:cubicBezTo>
                  <a:pt x="1557675" y="695681"/>
                  <a:pt x="1559669" y="704107"/>
                  <a:pt x="1555701" y="710534"/>
                </a:cubicBezTo>
                <a:cubicBezTo>
                  <a:pt x="1553657" y="713845"/>
                  <a:pt x="1550300" y="716129"/>
                  <a:pt x="1546470" y="716813"/>
                </a:cubicBezTo>
                <a:lnTo>
                  <a:pt x="1460092" y="732284"/>
                </a:lnTo>
                <a:cubicBezTo>
                  <a:pt x="1452653" y="733626"/>
                  <a:pt x="1447711" y="740745"/>
                  <a:pt x="1449053" y="748183"/>
                </a:cubicBezTo>
                <a:cubicBezTo>
                  <a:pt x="1449761" y="752105"/>
                  <a:pt x="1452143" y="755524"/>
                  <a:pt x="1455577" y="757546"/>
                </a:cubicBezTo>
                <a:lnTo>
                  <a:pt x="1580832" y="831182"/>
                </a:lnTo>
                <a:cubicBezTo>
                  <a:pt x="1587346" y="835017"/>
                  <a:pt x="1589517" y="843406"/>
                  <a:pt x="1585682" y="849919"/>
                </a:cubicBezTo>
                <a:cubicBezTo>
                  <a:pt x="1583850" y="853030"/>
                  <a:pt x="1580863" y="855291"/>
                  <a:pt x="1577373" y="856210"/>
                </a:cubicBezTo>
                <a:lnTo>
                  <a:pt x="1422270" y="896904"/>
                </a:lnTo>
                <a:cubicBezTo>
                  <a:pt x="1414961" y="898831"/>
                  <a:pt x="1410598" y="906318"/>
                  <a:pt x="1412526" y="913627"/>
                </a:cubicBezTo>
                <a:cubicBezTo>
                  <a:pt x="1413444" y="917110"/>
                  <a:pt x="1415699" y="920091"/>
                  <a:pt x="1418800" y="921922"/>
                </a:cubicBezTo>
                <a:lnTo>
                  <a:pt x="1501424" y="970620"/>
                </a:lnTo>
                <a:cubicBezTo>
                  <a:pt x="1507935" y="974449"/>
                  <a:pt x="1510108" y="982831"/>
                  <a:pt x="1506280" y="989341"/>
                </a:cubicBezTo>
                <a:cubicBezTo>
                  <a:pt x="1504395" y="992546"/>
                  <a:pt x="1501287" y="994845"/>
                  <a:pt x="1497670" y="995710"/>
                </a:cubicBezTo>
                <a:lnTo>
                  <a:pt x="1375692" y="1024928"/>
                </a:lnTo>
                <a:cubicBezTo>
                  <a:pt x="1368525" y="1026649"/>
                  <a:pt x="1364006" y="1033733"/>
                  <a:pt x="1365466" y="1040958"/>
                </a:cubicBezTo>
                <a:cubicBezTo>
                  <a:pt x="1378269" y="1104042"/>
                  <a:pt x="1391076" y="1167126"/>
                  <a:pt x="1403886" y="1230210"/>
                </a:cubicBezTo>
                <a:cubicBezTo>
                  <a:pt x="1405332" y="1237624"/>
                  <a:pt x="1400494" y="1244806"/>
                  <a:pt x="1393081" y="1246251"/>
                </a:cubicBezTo>
                <a:cubicBezTo>
                  <a:pt x="1388720" y="1247102"/>
                  <a:pt x="1384218" y="1245781"/>
                  <a:pt x="1381008" y="1242710"/>
                </a:cubicBezTo>
                <a:lnTo>
                  <a:pt x="1266934" y="1134154"/>
                </a:lnTo>
                <a:cubicBezTo>
                  <a:pt x="1261454" y="1128948"/>
                  <a:pt x="1252791" y="1129171"/>
                  <a:pt x="1247585" y="1134651"/>
                </a:cubicBezTo>
                <a:cubicBezTo>
                  <a:pt x="1246083" y="1136231"/>
                  <a:pt x="1244981" y="1138148"/>
                  <a:pt x="1244371" y="1140241"/>
                </a:cubicBezTo>
                <a:cubicBezTo>
                  <a:pt x="1236437" y="1167505"/>
                  <a:pt x="1228500" y="1194762"/>
                  <a:pt x="1220559" y="1222013"/>
                </a:cubicBezTo>
                <a:cubicBezTo>
                  <a:pt x="1218450" y="1229265"/>
                  <a:pt x="1210861" y="1233435"/>
                  <a:pt x="1203608" y="1231326"/>
                </a:cubicBezTo>
                <a:cubicBezTo>
                  <a:pt x="1200365" y="1230383"/>
                  <a:pt x="1197584" y="1228273"/>
                  <a:pt x="1195804" y="1225401"/>
                </a:cubicBezTo>
                <a:lnTo>
                  <a:pt x="1145808" y="1144837"/>
                </a:lnTo>
                <a:cubicBezTo>
                  <a:pt x="1141816" y="1138418"/>
                  <a:pt x="1133377" y="1136450"/>
                  <a:pt x="1126959" y="1140442"/>
                </a:cubicBezTo>
                <a:cubicBezTo>
                  <a:pt x="1124627" y="1141892"/>
                  <a:pt x="1122784" y="1144010"/>
                  <a:pt x="1121672" y="1146521"/>
                </a:cubicBezTo>
                <a:lnTo>
                  <a:pt x="1082105" y="1235952"/>
                </a:lnTo>
                <a:cubicBezTo>
                  <a:pt x="1079042" y="1242862"/>
                  <a:pt x="1070956" y="1245981"/>
                  <a:pt x="1064046" y="1242917"/>
                </a:cubicBezTo>
                <a:cubicBezTo>
                  <a:pt x="1062578" y="1242266"/>
                  <a:pt x="1061235" y="1241361"/>
                  <a:pt x="1060080" y="1240244"/>
                </a:cubicBezTo>
                <a:lnTo>
                  <a:pt x="995818" y="1178043"/>
                </a:lnTo>
                <a:cubicBezTo>
                  <a:pt x="990394" y="1172786"/>
                  <a:pt x="981736" y="1172922"/>
                  <a:pt x="976480" y="1178346"/>
                </a:cubicBezTo>
                <a:cubicBezTo>
                  <a:pt x="975314" y="1179549"/>
                  <a:pt x="974379" y="1180956"/>
                  <a:pt x="973722" y="1182497"/>
                </a:cubicBezTo>
                <a:cubicBezTo>
                  <a:pt x="963008" y="1207596"/>
                  <a:pt x="952298" y="1232689"/>
                  <a:pt x="941591" y="1257775"/>
                </a:cubicBezTo>
                <a:cubicBezTo>
                  <a:pt x="938620" y="1264725"/>
                  <a:pt x="930577" y="1267951"/>
                  <a:pt x="923627" y="1264980"/>
                </a:cubicBezTo>
                <a:cubicBezTo>
                  <a:pt x="920960" y="1263840"/>
                  <a:pt x="918725" y="1261882"/>
                  <a:pt x="917242" y="1259388"/>
                </a:cubicBezTo>
                <a:lnTo>
                  <a:pt x="858288" y="1160136"/>
                </a:lnTo>
                <a:cubicBezTo>
                  <a:pt x="854435" y="1153639"/>
                  <a:pt x="846045" y="1151496"/>
                  <a:pt x="839549" y="1155348"/>
                </a:cubicBezTo>
                <a:cubicBezTo>
                  <a:pt x="836831" y="1156959"/>
                  <a:pt x="834756" y="1159461"/>
                  <a:pt x="833675" y="1162429"/>
                </a:cubicBezTo>
                <a:lnTo>
                  <a:pt x="795842" y="1265912"/>
                </a:lnTo>
                <a:cubicBezTo>
                  <a:pt x="793256" y="1273008"/>
                  <a:pt x="785407" y="1276665"/>
                  <a:pt x="778311" y="1274079"/>
                </a:cubicBezTo>
                <a:cubicBezTo>
                  <a:pt x="773250" y="1272235"/>
                  <a:pt x="769743" y="1267591"/>
                  <a:pt x="769353" y="1262219"/>
                </a:cubicBezTo>
                <a:lnTo>
                  <a:pt x="766390" y="1221790"/>
                </a:lnTo>
                <a:cubicBezTo>
                  <a:pt x="765829" y="1214252"/>
                  <a:pt x="759263" y="1208596"/>
                  <a:pt x="751726" y="1209157"/>
                </a:cubicBezTo>
                <a:cubicBezTo>
                  <a:pt x="747460" y="1209475"/>
                  <a:pt x="743588" y="1211769"/>
                  <a:pt x="741260" y="1215357"/>
                </a:cubicBezTo>
                <a:lnTo>
                  <a:pt x="648937" y="1357910"/>
                </a:lnTo>
                <a:cubicBezTo>
                  <a:pt x="644820" y="1364242"/>
                  <a:pt x="636349" y="1366038"/>
                  <a:pt x="630017" y="1361920"/>
                </a:cubicBezTo>
                <a:cubicBezTo>
                  <a:pt x="627067" y="1360003"/>
                  <a:pt x="624971" y="1357022"/>
                  <a:pt x="624162" y="1353599"/>
                </a:cubicBezTo>
                <a:lnTo>
                  <a:pt x="592295" y="1212973"/>
                </a:lnTo>
                <a:cubicBezTo>
                  <a:pt x="590620" y="1205603"/>
                  <a:pt x="583288" y="1200985"/>
                  <a:pt x="575917" y="1202660"/>
                </a:cubicBezTo>
                <a:cubicBezTo>
                  <a:pt x="572004" y="1203549"/>
                  <a:pt x="568679" y="1206110"/>
                  <a:pt x="566820" y="1209666"/>
                </a:cubicBezTo>
                <a:lnTo>
                  <a:pt x="500388" y="1336940"/>
                </a:lnTo>
                <a:cubicBezTo>
                  <a:pt x="496899" y="1343639"/>
                  <a:pt x="488640" y="1346241"/>
                  <a:pt x="481941" y="1342752"/>
                </a:cubicBezTo>
                <a:cubicBezTo>
                  <a:pt x="478009" y="1340704"/>
                  <a:pt x="475314" y="1336878"/>
                  <a:pt x="474710" y="1332486"/>
                </a:cubicBezTo>
                <a:lnTo>
                  <a:pt x="461521" y="1237454"/>
                </a:lnTo>
                <a:cubicBezTo>
                  <a:pt x="460490" y="1229972"/>
                  <a:pt x="453588" y="1224742"/>
                  <a:pt x="446106" y="1225774"/>
                </a:cubicBezTo>
                <a:cubicBezTo>
                  <a:pt x="442183" y="1226315"/>
                  <a:pt x="438688" y="1228529"/>
                  <a:pt x="436523" y="1231844"/>
                </a:cubicBezTo>
                <a:lnTo>
                  <a:pt x="358170" y="1351671"/>
                </a:lnTo>
                <a:cubicBezTo>
                  <a:pt x="354030" y="1357995"/>
                  <a:pt x="345548" y="1359766"/>
                  <a:pt x="339223" y="1355627"/>
                </a:cubicBezTo>
                <a:cubicBezTo>
                  <a:pt x="335660" y="1353294"/>
                  <a:pt x="333385" y="1349435"/>
                  <a:pt x="333070" y="1345188"/>
                </a:cubicBezTo>
                <a:lnTo>
                  <a:pt x="324467" y="1227948"/>
                </a:lnTo>
                <a:cubicBezTo>
                  <a:pt x="323909" y="1220410"/>
                  <a:pt x="317345" y="1214752"/>
                  <a:pt x="309807" y="1215310"/>
                </a:cubicBezTo>
                <a:cubicBezTo>
                  <a:pt x="307520" y="1215480"/>
                  <a:pt x="305311" y="1216221"/>
                  <a:pt x="303385" y="1217467"/>
                </a:cubicBezTo>
                <a:lnTo>
                  <a:pt x="202225" y="1283017"/>
                </a:lnTo>
                <a:cubicBezTo>
                  <a:pt x="195891" y="1287132"/>
                  <a:pt x="187421" y="1285333"/>
                  <a:pt x="183307" y="1278999"/>
                </a:cubicBezTo>
                <a:cubicBezTo>
                  <a:pt x="180412" y="1274544"/>
                  <a:pt x="180360" y="1268816"/>
                  <a:pt x="183172" y="1264309"/>
                </a:cubicBezTo>
                <a:lnTo>
                  <a:pt x="211772" y="1218320"/>
                </a:lnTo>
                <a:cubicBezTo>
                  <a:pt x="215770" y="1211919"/>
                  <a:pt x="213822" y="1203488"/>
                  <a:pt x="207421" y="1199490"/>
                </a:cubicBezTo>
                <a:cubicBezTo>
                  <a:pt x="205005" y="1197980"/>
                  <a:pt x="202178" y="1197264"/>
                  <a:pt x="199334" y="1197441"/>
                </a:cubicBezTo>
                <a:cubicBezTo>
                  <a:pt x="162435" y="1199703"/>
                  <a:pt x="100335" y="1202757"/>
                  <a:pt x="102506" y="1197441"/>
                </a:cubicBezTo>
                <a:cubicBezTo>
                  <a:pt x="104677" y="1192125"/>
                  <a:pt x="142723" y="1163789"/>
                  <a:pt x="166027" y="1146714"/>
                </a:cubicBezTo>
                <a:cubicBezTo>
                  <a:pt x="172106" y="1142250"/>
                  <a:pt x="173416" y="1133704"/>
                  <a:pt x="168952" y="1127624"/>
                </a:cubicBezTo>
                <a:cubicBezTo>
                  <a:pt x="167697" y="1125914"/>
                  <a:pt x="166059" y="1124519"/>
                  <a:pt x="164170" y="1123552"/>
                </a:cubicBezTo>
                <a:lnTo>
                  <a:pt x="92137" y="1086409"/>
                </a:lnTo>
                <a:cubicBezTo>
                  <a:pt x="85417" y="1082962"/>
                  <a:pt x="82764" y="1074719"/>
                  <a:pt x="86211" y="1067999"/>
                </a:cubicBezTo>
                <a:cubicBezTo>
                  <a:pt x="86942" y="1066574"/>
                  <a:pt x="87918" y="1065289"/>
                  <a:pt x="89094" y="1064201"/>
                </a:cubicBezTo>
                <a:lnTo>
                  <a:pt x="144609" y="1012967"/>
                </a:lnTo>
                <a:cubicBezTo>
                  <a:pt x="150163" y="1007847"/>
                  <a:pt x="150514" y="999195"/>
                  <a:pt x="145395" y="993642"/>
                </a:cubicBezTo>
                <a:cubicBezTo>
                  <a:pt x="143025" y="991071"/>
                  <a:pt x="139759" y="989505"/>
                  <a:pt x="136270" y="989267"/>
                </a:cubicBezTo>
                <a:lnTo>
                  <a:pt x="57309" y="983840"/>
                </a:lnTo>
                <a:cubicBezTo>
                  <a:pt x="49774" y="983303"/>
                  <a:pt x="44102" y="976761"/>
                  <a:pt x="44638" y="969227"/>
                </a:cubicBezTo>
                <a:cubicBezTo>
                  <a:pt x="44891" y="965668"/>
                  <a:pt x="46525" y="962349"/>
                  <a:pt x="49192" y="959978"/>
                </a:cubicBezTo>
                <a:lnTo>
                  <a:pt x="131370" y="886789"/>
                </a:lnTo>
                <a:cubicBezTo>
                  <a:pt x="137015" y="881771"/>
                  <a:pt x="137524" y="873127"/>
                  <a:pt x="132506" y="867481"/>
                </a:cubicBezTo>
                <a:cubicBezTo>
                  <a:pt x="130357" y="865063"/>
                  <a:pt x="127420" y="863485"/>
                  <a:pt x="124217" y="863028"/>
                </a:cubicBezTo>
                <a:lnTo>
                  <a:pt x="45641" y="851757"/>
                </a:lnTo>
                <a:cubicBezTo>
                  <a:pt x="38165" y="850685"/>
                  <a:pt x="32972" y="843756"/>
                  <a:pt x="34043" y="836279"/>
                </a:cubicBezTo>
                <a:cubicBezTo>
                  <a:pt x="34508" y="833031"/>
                  <a:pt x="36125" y="830059"/>
                  <a:pt x="38600" y="827905"/>
                </a:cubicBezTo>
                <a:lnTo>
                  <a:pt x="106899" y="768382"/>
                </a:lnTo>
                <a:cubicBezTo>
                  <a:pt x="112581" y="763397"/>
                  <a:pt x="113147" y="754750"/>
                  <a:pt x="108161" y="749068"/>
                </a:cubicBezTo>
                <a:cubicBezTo>
                  <a:pt x="106515" y="747192"/>
                  <a:pt x="104388" y="745801"/>
                  <a:pt x="102009" y="745047"/>
                </a:cubicBezTo>
                <a:lnTo>
                  <a:pt x="31468" y="722910"/>
                </a:lnTo>
                <a:cubicBezTo>
                  <a:pt x="24259" y="720656"/>
                  <a:pt x="20242" y="712985"/>
                  <a:pt x="22496" y="705776"/>
                </a:cubicBezTo>
                <a:cubicBezTo>
                  <a:pt x="23590" y="702276"/>
                  <a:pt x="26044" y="699362"/>
                  <a:pt x="29307" y="697689"/>
                </a:cubicBezTo>
                <a:lnTo>
                  <a:pt x="98945" y="661886"/>
                </a:lnTo>
                <a:cubicBezTo>
                  <a:pt x="105665" y="658425"/>
                  <a:pt x="108307" y="650172"/>
                  <a:pt x="104847" y="643452"/>
                </a:cubicBezTo>
                <a:cubicBezTo>
                  <a:pt x="103236" y="640325"/>
                  <a:pt x="100483" y="637937"/>
                  <a:pt x="97159" y="636786"/>
                </a:cubicBezTo>
                <a:lnTo>
                  <a:pt x="29835" y="613502"/>
                </a:lnTo>
                <a:cubicBezTo>
                  <a:pt x="22694" y="611025"/>
                  <a:pt x="18913" y="603227"/>
                  <a:pt x="21390" y="596086"/>
                </a:cubicBezTo>
                <a:cubicBezTo>
                  <a:pt x="22199" y="593754"/>
                  <a:pt x="23624" y="591685"/>
                  <a:pt x="25512" y="590097"/>
                </a:cubicBezTo>
                <a:lnTo>
                  <a:pt x="67941" y="554456"/>
                </a:lnTo>
                <a:cubicBezTo>
                  <a:pt x="73727" y="549592"/>
                  <a:pt x="74475" y="540959"/>
                  <a:pt x="69611" y="535173"/>
                </a:cubicBezTo>
                <a:cubicBezTo>
                  <a:pt x="68510" y="533863"/>
                  <a:pt x="67172" y="532771"/>
                  <a:pt x="65668" y="531953"/>
                </a:cubicBezTo>
                <a:lnTo>
                  <a:pt x="18431" y="506306"/>
                </a:lnTo>
                <a:cubicBezTo>
                  <a:pt x="11793" y="502703"/>
                  <a:pt x="9332" y="494401"/>
                  <a:pt x="12935" y="487763"/>
                </a:cubicBezTo>
                <a:cubicBezTo>
                  <a:pt x="14161" y="485503"/>
                  <a:pt x="15999" y="483636"/>
                  <a:pt x="18238" y="482373"/>
                </a:cubicBezTo>
                <a:lnTo>
                  <a:pt x="80268" y="447402"/>
                </a:lnTo>
                <a:cubicBezTo>
                  <a:pt x="86850" y="443687"/>
                  <a:pt x="89174" y="435339"/>
                  <a:pt x="85460" y="428756"/>
                </a:cubicBezTo>
                <a:cubicBezTo>
                  <a:pt x="84571" y="427181"/>
                  <a:pt x="83379" y="425798"/>
                  <a:pt x="81952" y="424686"/>
                </a:cubicBezTo>
                <a:lnTo>
                  <a:pt x="5323" y="365123"/>
                </a:lnTo>
                <a:cubicBezTo>
                  <a:pt x="-657" y="360509"/>
                  <a:pt x="-1765" y="351921"/>
                  <a:pt x="2848" y="345941"/>
                </a:cubicBezTo>
                <a:cubicBezTo>
                  <a:pt x="5885" y="342005"/>
                  <a:pt x="10818" y="340026"/>
                  <a:pt x="15732" y="340774"/>
                </a:cubicBezTo>
                <a:lnTo>
                  <a:pt x="85614" y="351173"/>
                </a:lnTo>
                <a:cubicBezTo>
                  <a:pt x="93084" y="352292"/>
                  <a:pt x="100046" y="347143"/>
                  <a:pt x="101165" y="339674"/>
                </a:cubicBezTo>
                <a:cubicBezTo>
                  <a:pt x="101783" y="335552"/>
                  <a:pt x="100487" y="331374"/>
                  <a:pt x="97646" y="328325"/>
                </a:cubicBezTo>
                <a:lnTo>
                  <a:pt x="40568" y="266946"/>
                </a:lnTo>
                <a:cubicBezTo>
                  <a:pt x="35421" y="261418"/>
                  <a:pt x="35729" y="252764"/>
                  <a:pt x="41256" y="247617"/>
                </a:cubicBezTo>
                <a:cubicBezTo>
                  <a:pt x="44628" y="244478"/>
                  <a:pt x="49353" y="243246"/>
                  <a:pt x="53828" y="244342"/>
                </a:cubicBezTo>
                <a:lnTo>
                  <a:pt x="130274" y="262989"/>
                </a:lnTo>
                <a:cubicBezTo>
                  <a:pt x="137612" y="264778"/>
                  <a:pt x="145011" y="260280"/>
                  <a:pt x="146800" y="252942"/>
                </a:cubicBezTo>
                <a:cubicBezTo>
                  <a:pt x="147470" y="250194"/>
                  <a:pt x="147272" y="247306"/>
                  <a:pt x="146232" y="244676"/>
                </a:cubicBezTo>
                <a:lnTo>
                  <a:pt x="128651" y="200098"/>
                </a:lnTo>
                <a:cubicBezTo>
                  <a:pt x="125873" y="193074"/>
                  <a:pt x="129315" y="185128"/>
                  <a:pt x="136339" y="182351"/>
                </a:cubicBezTo>
                <a:cubicBezTo>
                  <a:pt x="140577" y="180675"/>
                  <a:pt x="145371" y="181220"/>
                  <a:pt x="149124" y="183804"/>
                </a:cubicBezTo>
                <a:lnTo>
                  <a:pt x="192222" y="213439"/>
                </a:lnTo>
                <a:cubicBezTo>
                  <a:pt x="198441" y="217725"/>
                  <a:pt x="206957" y="216158"/>
                  <a:pt x="211243" y="209938"/>
                </a:cubicBezTo>
                <a:cubicBezTo>
                  <a:pt x="213350" y="206881"/>
                  <a:pt x="214123" y="203098"/>
                  <a:pt x="213385" y="199459"/>
                </a:cubicBezTo>
                <a:lnTo>
                  <a:pt x="195975" y="113141"/>
                </a:lnTo>
                <a:cubicBezTo>
                  <a:pt x="194478" y="105738"/>
                  <a:pt x="199264" y="98523"/>
                  <a:pt x="206667" y="97024"/>
                </a:cubicBezTo>
                <a:cubicBezTo>
                  <a:pt x="211011" y="96145"/>
                  <a:pt x="215511" y="97426"/>
                  <a:pt x="218741" y="100460"/>
                </a:cubicBezTo>
                <a:lnTo>
                  <a:pt x="284119" y="161758"/>
                </a:lnTo>
                <a:cubicBezTo>
                  <a:pt x="289625" y="166927"/>
                  <a:pt x="298280" y="166653"/>
                  <a:pt x="303450" y="161146"/>
                </a:cubicBezTo>
                <a:cubicBezTo>
                  <a:pt x="305674" y="158776"/>
                  <a:pt x="306982" y="155691"/>
                  <a:pt x="307138" y="152445"/>
                </a:cubicBezTo>
                <a:lnTo>
                  <a:pt x="310720" y="79398"/>
                </a:lnTo>
                <a:cubicBezTo>
                  <a:pt x="311096" y="71849"/>
                  <a:pt x="317521" y="66034"/>
                  <a:pt x="325070" y="66410"/>
                </a:cubicBezTo>
                <a:cubicBezTo>
                  <a:pt x="328090" y="66560"/>
                  <a:pt x="330973" y="67706"/>
                  <a:pt x="333273" y="69668"/>
                </a:cubicBezTo>
                <a:lnTo>
                  <a:pt x="463226" y="180801"/>
                </a:lnTo>
                <a:cubicBezTo>
                  <a:pt x="468971" y="185713"/>
                  <a:pt x="477610" y="185038"/>
                  <a:pt x="482522" y="179293"/>
                </a:cubicBezTo>
                <a:cubicBezTo>
                  <a:pt x="484163" y="177373"/>
                  <a:pt x="485241" y="175037"/>
                  <a:pt x="485637" y="172543"/>
                </a:cubicBezTo>
                <a:lnTo>
                  <a:pt x="502376" y="66472"/>
                </a:lnTo>
                <a:cubicBezTo>
                  <a:pt x="503560" y="59007"/>
                  <a:pt x="510571" y="53914"/>
                  <a:pt x="518036" y="55098"/>
                </a:cubicBezTo>
                <a:cubicBezTo>
                  <a:pt x="522415" y="55792"/>
                  <a:pt x="526186" y="58564"/>
                  <a:pt x="528155" y="62536"/>
                </a:cubicBezTo>
                <a:lnTo>
                  <a:pt x="591372" y="190297"/>
                </a:lnTo>
                <a:cubicBezTo>
                  <a:pt x="594718" y="197069"/>
                  <a:pt x="602920" y="199846"/>
                  <a:pt x="609691" y="196501"/>
                </a:cubicBezTo>
                <a:cubicBezTo>
                  <a:pt x="612418" y="195153"/>
                  <a:pt x="614619" y="192934"/>
                  <a:pt x="615944" y="190196"/>
                </a:cubicBezTo>
                <a:lnTo>
                  <a:pt x="686242" y="45066"/>
                </a:lnTo>
                <a:cubicBezTo>
                  <a:pt x="689530" y="38266"/>
                  <a:pt x="697708" y="35419"/>
                  <a:pt x="704508" y="38708"/>
                </a:cubicBezTo>
                <a:cubicBezTo>
                  <a:pt x="708909" y="40836"/>
                  <a:pt x="711839" y="45151"/>
                  <a:pt x="712194" y="50027"/>
                </a:cubicBezTo>
                <a:lnTo>
                  <a:pt x="714689" y="83943"/>
                </a:lnTo>
                <a:cubicBezTo>
                  <a:pt x="715240" y="91476"/>
                  <a:pt x="721793" y="97136"/>
                  <a:pt x="729326" y="96586"/>
                </a:cubicBezTo>
                <a:cubicBezTo>
                  <a:pt x="733673" y="96268"/>
                  <a:pt x="737608" y="93897"/>
                  <a:pt x="739921" y="90203"/>
                </a:cubicBezTo>
                <a:lnTo>
                  <a:pt x="792454" y="6310"/>
                </a:lnTo>
                <a:cubicBezTo>
                  <a:pt x="796488" y="-75"/>
                  <a:pt x="804935" y="-1981"/>
                  <a:pt x="811321" y="2053"/>
                </a:cubicBezTo>
                <a:cubicBezTo>
                  <a:pt x="813827" y="3637"/>
                  <a:pt x="815752" y="5993"/>
                  <a:pt x="816803" y="8766"/>
                </a:cubicBezTo>
                <a:lnTo>
                  <a:pt x="865835" y="139347"/>
                </a:lnTo>
                <a:cubicBezTo>
                  <a:pt x="868495" y="146422"/>
                  <a:pt x="876386" y="150002"/>
                  <a:pt x="883462" y="147343"/>
                </a:cubicBezTo>
                <a:cubicBezTo>
                  <a:pt x="885792" y="146467"/>
                  <a:pt x="887839" y="144972"/>
                  <a:pt x="889383" y="143020"/>
                </a:cubicBezTo>
                <a:lnTo>
                  <a:pt x="964834" y="47389"/>
                </a:lnTo>
                <a:cubicBezTo>
                  <a:pt x="969523" y="41461"/>
                  <a:pt x="978130" y="40456"/>
                  <a:pt x="984059" y="45145"/>
                </a:cubicBezTo>
                <a:cubicBezTo>
                  <a:pt x="987371" y="47765"/>
                  <a:pt x="989289" y="51769"/>
                  <a:pt x="989254" y="55992"/>
                </a:cubicBezTo>
                <a:lnTo>
                  <a:pt x="988351" y="148316"/>
                </a:lnTo>
                <a:cubicBezTo>
                  <a:pt x="988270" y="155868"/>
                  <a:pt x="994327" y="162056"/>
                  <a:pt x="1001879" y="162138"/>
                </a:cubicBezTo>
                <a:cubicBezTo>
                  <a:pt x="1006263" y="162185"/>
                  <a:pt x="1010404" y="160127"/>
                  <a:pt x="1013014" y="156604"/>
                </a:cubicBezTo>
                <a:lnTo>
                  <a:pt x="1074334" y="73960"/>
                </a:lnTo>
                <a:cubicBezTo>
                  <a:pt x="1078832" y="67892"/>
                  <a:pt x="1087397" y="66620"/>
                  <a:pt x="1093465" y="71118"/>
                </a:cubicBezTo>
                <a:cubicBezTo>
                  <a:pt x="1097338" y="73989"/>
                  <a:pt x="1099414" y="78689"/>
                  <a:pt x="1098926" y="83486"/>
                </a:cubicBezTo>
                <a:lnTo>
                  <a:pt x="1092109" y="150831"/>
                </a:lnTo>
                <a:cubicBezTo>
                  <a:pt x="1091357" y="158353"/>
                  <a:pt x="1096846" y="165058"/>
                  <a:pt x="1104367" y="165810"/>
                </a:cubicBezTo>
                <a:cubicBezTo>
                  <a:pt x="1108676" y="166240"/>
                  <a:pt x="1112934" y="164605"/>
                  <a:pt x="1115848" y="161403"/>
                </a:cubicBezTo>
                <a:lnTo>
                  <a:pt x="1201800" y="66787"/>
                </a:lnTo>
                <a:cubicBezTo>
                  <a:pt x="1206874" y="61192"/>
                  <a:pt x="1215523" y="60770"/>
                  <a:pt x="1221118" y="65845"/>
                </a:cubicBezTo>
                <a:cubicBezTo>
                  <a:pt x="1223810" y="68286"/>
                  <a:pt x="1225420" y="71699"/>
                  <a:pt x="1225591" y="75330"/>
                </a:cubicBezTo>
                <a:lnTo>
                  <a:pt x="1230227" y="172877"/>
                </a:lnTo>
                <a:cubicBezTo>
                  <a:pt x="1230552" y="180424"/>
                  <a:pt x="1236932" y="186278"/>
                  <a:pt x="1244478" y="185954"/>
                </a:cubicBezTo>
                <a:cubicBezTo>
                  <a:pt x="1247012" y="185845"/>
                  <a:pt x="1249464" y="185034"/>
                  <a:pt x="1251563" y="183611"/>
                </a:cubicBezTo>
                <a:close/>
              </a:path>
            </a:pathLst>
          </a:custGeom>
          <a:solidFill>
            <a:schemeClr val="accent3"/>
          </a:solidFill>
          <a:ln w="10144" cap="flat">
            <a:noFill/>
            <a:miter/>
          </a:ln>
        </p:spPr>
        <p:txBody>
          <a:bodyPr vert="horz" wrap="square" lIns="91440" tIns="45720" rIns="91440" bIns="45720" rtlCol="0" anchor="ctr"/>
          <a:lstStyle/>
          <a:p>
            <a:pPr algn="l">
              <a:lnSpc>
                <a:spcPct val="110000"/>
              </a:lnSpc>
            </a:pPr>
            <a:endParaRPr kumimoji="1" lang="zh-CN" altLang="en-US">
              <a:latin typeface="Papyrus" panose="03070502060502030205" pitchFamily="66" charset="0"/>
            </a:endParaRPr>
          </a:p>
        </p:txBody>
      </p:sp>
      <p:pic>
        <p:nvPicPr>
          <p:cNvPr id="11" name="图片 10"/>
          <p:cNvPicPr>
            <a:picLocks noChangeAspect="1"/>
          </p:cNvPicPr>
          <p:nvPr/>
        </p:nvPicPr>
        <p:blipFill>
          <a:blip r:embed="rId2">
            <a:alphaModFix/>
          </a:blip>
          <a:srcRect/>
          <a:stretch>
            <a:fillRect/>
          </a:stretch>
        </p:blipFill>
        <p:spPr>
          <a:xfrm>
            <a:off x="637677" y="1527934"/>
            <a:ext cx="5521570" cy="4213652"/>
          </a:xfrm>
          <a:prstGeom prst="rect">
            <a:avLst/>
          </a:prstGeom>
          <a:noFill/>
          <a:ln>
            <a:noFill/>
          </a:ln>
        </p:spPr>
      </p:pic>
      <p:sp>
        <p:nvSpPr>
          <p:cNvPr id="12" name="标题 1"/>
          <p:cNvSpPr txBox="1"/>
          <p:nvPr/>
        </p:nvSpPr>
        <p:spPr>
          <a:xfrm>
            <a:off x="6640435" y="4950482"/>
            <a:ext cx="562054" cy="562054"/>
          </a:xfrm>
          <a:custGeom>
            <a:avLst/>
            <a:gdLst>
              <a:gd name="connsiteX0" fmla="*/ 562055 w 562054"/>
              <a:gd name="connsiteY0" fmla="*/ 280965 h 562054"/>
              <a:gd name="connsiteX1" fmla="*/ 281028 w 562054"/>
              <a:gd name="connsiteY1" fmla="*/ 561992 h 562054"/>
              <a:gd name="connsiteX2" fmla="*/ 0 w 562054"/>
              <a:gd name="connsiteY2" fmla="*/ 280965 h 562054"/>
              <a:gd name="connsiteX3" fmla="*/ 281028 w 562054"/>
              <a:gd name="connsiteY3" fmla="*/ -63 h 562054"/>
              <a:gd name="connsiteX4" fmla="*/ 562055 w 562054"/>
              <a:gd name="connsiteY4" fmla="*/ 280965 h 562054"/>
            </a:gdLst>
            <a:ahLst/>
            <a:cxnLst/>
            <a:rect l="l" t="t" r="r" b="b"/>
            <a:pathLst>
              <a:path w="562054" h="562054">
                <a:moveTo>
                  <a:pt x="562055" y="280965"/>
                </a:moveTo>
                <a:cubicBezTo>
                  <a:pt x="268944" y="274289"/>
                  <a:pt x="274362" y="268871"/>
                  <a:pt x="281028" y="561992"/>
                </a:cubicBezTo>
                <a:cubicBezTo>
                  <a:pt x="287713" y="268882"/>
                  <a:pt x="293131" y="274299"/>
                  <a:pt x="0" y="280965"/>
                </a:cubicBezTo>
                <a:cubicBezTo>
                  <a:pt x="293120" y="287651"/>
                  <a:pt x="287703" y="293068"/>
                  <a:pt x="281028" y="-63"/>
                </a:cubicBezTo>
                <a:cubicBezTo>
                  <a:pt x="274311" y="293068"/>
                  <a:pt x="268853" y="287620"/>
                  <a:pt x="562055" y="280965"/>
                </a:cubicBezTo>
                <a:close/>
              </a:path>
            </a:pathLst>
          </a:custGeom>
          <a:solidFill>
            <a:schemeClr val="accent1">
              <a:lumMod val="20000"/>
              <a:lumOff val="80000"/>
            </a:schemeClr>
          </a:solidFill>
          <a:ln w="10144" cap="flat">
            <a:noFill/>
            <a:miter/>
          </a:ln>
        </p:spPr>
        <p:txBody>
          <a:bodyPr vert="horz" wrap="square" lIns="91440" tIns="45720" rIns="91440" bIns="45720" rtlCol="0" anchor="ctr"/>
          <a:lstStyle/>
          <a:p>
            <a:pPr algn="l">
              <a:lnSpc>
                <a:spcPct val="110000"/>
              </a:lnSpc>
            </a:pPr>
            <a:endParaRPr kumimoji="1" lang="zh-CN" altLang="en-US">
              <a:latin typeface="Papyrus" panose="03070502060502030205" pitchFamily="66" charset="0"/>
            </a:endParaRPr>
          </a:p>
        </p:txBody>
      </p:sp>
      <p:sp>
        <p:nvSpPr>
          <p:cNvPr id="13" name="标题 1"/>
          <p:cNvSpPr txBox="1"/>
          <p:nvPr/>
        </p:nvSpPr>
        <p:spPr>
          <a:xfrm>
            <a:off x="713224" y="4067173"/>
            <a:ext cx="921271" cy="791737"/>
          </a:xfrm>
          <a:custGeom>
            <a:avLst/>
            <a:gdLst>
              <a:gd name="connsiteX0" fmla="*/ 1179657 w 1496338"/>
              <a:gd name="connsiteY0" fmla="*/ 172834 h 1285948"/>
              <a:gd name="connsiteX1" fmla="*/ 1245501 w 1496338"/>
              <a:gd name="connsiteY1" fmla="*/ 129483 h 1285948"/>
              <a:gd name="connsiteX2" fmla="*/ 1263312 w 1496338"/>
              <a:gd name="connsiteY2" fmla="*/ 133190 h 1285948"/>
              <a:gd name="connsiteX3" fmla="*/ 1265385 w 1496338"/>
              <a:gd name="connsiteY3" fmla="*/ 141140 h 1285948"/>
              <a:gd name="connsiteX4" fmla="*/ 1260922 w 1496338"/>
              <a:gd name="connsiteY4" fmla="*/ 206984 h 1285948"/>
              <a:gd name="connsiteX5" fmla="*/ 1272775 w 1496338"/>
              <a:gd name="connsiteY5" fmla="*/ 220748 h 1285948"/>
              <a:gd name="connsiteX6" fmla="*/ 1280908 w 1496338"/>
              <a:gd name="connsiteY6" fmla="*/ 218590 h 1285948"/>
              <a:gd name="connsiteX7" fmla="*/ 1341376 w 1496338"/>
              <a:gd name="connsiteY7" fmla="*/ 178191 h 1285948"/>
              <a:gd name="connsiteX8" fmla="*/ 1359204 w 1496338"/>
              <a:gd name="connsiteY8" fmla="*/ 181738 h 1285948"/>
              <a:gd name="connsiteX9" fmla="*/ 1360854 w 1496338"/>
              <a:gd name="connsiteY9" fmla="*/ 192486 h 1285948"/>
              <a:gd name="connsiteX10" fmla="*/ 1341781 w 1496338"/>
              <a:gd name="connsiteY10" fmla="*/ 258837 h 1285948"/>
              <a:gd name="connsiteX11" fmla="*/ 1350561 w 1496338"/>
              <a:gd name="connsiteY11" fmla="*/ 274803 h 1285948"/>
              <a:gd name="connsiteX12" fmla="*/ 1356897 w 1496338"/>
              <a:gd name="connsiteY12" fmla="*/ 275019 h 1285948"/>
              <a:gd name="connsiteX13" fmla="*/ 1404581 w 1496338"/>
              <a:gd name="connsiteY13" fmla="*/ 264691 h 1285948"/>
              <a:gd name="connsiteX14" fmla="*/ 1419941 w 1496338"/>
              <a:gd name="connsiteY14" fmla="*/ 274602 h 1285948"/>
              <a:gd name="connsiteX15" fmla="*/ 1419191 w 1496338"/>
              <a:gd name="connsiteY15" fmla="*/ 282405 h 1285948"/>
              <a:gd name="connsiteX16" fmla="*/ 1383681 w 1496338"/>
              <a:gd name="connsiteY16" fmla="*/ 364582 h 1285948"/>
              <a:gd name="connsiteX17" fmla="*/ 1390455 w 1496338"/>
              <a:gd name="connsiteY17" fmla="*/ 381560 h 1285948"/>
              <a:gd name="connsiteX18" fmla="*/ 1393015 w 1496338"/>
              <a:gd name="connsiteY18" fmla="*/ 382357 h 1285948"/>
              <a:gd name="connsiteX19" fmla="*/ 1439582 w 1496338"/>
              <a:gd name="connsiteY19" fmla="*/ 391488 h 1285948"/>
              <a:gd name="connsiteX20" fmla="*/ 1449675 w 1496338"/>
              <a:gd name="connsiteY20" fmla="*/ 406728 h 1285948"/>
              <a:gd name="connsiteX21" fmla="*/ 1443640 w 1496338"/>
              <a:gd name="connsiteY21" fmla="*/ 415249 h 1285948"/>
              <a:gd name="connsiteX22" fmla="*/ 1375869 w 1496338"/>
              <a:gd name="connsiteY22" fmla="*/ 455282 h 1285948"/>
              <a:gd name="connsiteX23" fmla="*/ 1371328 w 1496338"/>
              <a:gd name="connsiteY23" fmla="*/ 472958 h 1285948"/>
              <a:gd name="connsiteX24" fmla="*/ 1378304 w 1496338"/>
              <a:gd name="connsiteY24" fmla="*/ 478617 h 1285948"/>
              <a:gd name="connsiteX25" fmla="*/ 1474483 w 1496338"/>
              <a:gd name="connsiteY25" fmla="*/ 511427 h 1285948"/>
              <a:gd name="connsiteX26" fmla="*/ 1482612 w 1496338"/>
              <a:gd name="connsiteY26" fmla="*/ 527703 h 1285948"/>
              <a:gd name="connsiteX27" fmla="*/ 1475599 w 1496338"/>
              <a:gd name="connsiteY27" fmla="*/ 535400 h 1285948"/>
              <a:gd name="connsiteX28" fmla="*/ 1380638 w 1496338"/>
              <a:gd name="connsiteY28" fmla="*/ 577859 h 1285948"/>
              <a:gd name="connsiteX29" fmla="*/ 1374112 w 1496338"/>
              <a:gd name="connsiteY29" fmla="*/ 594871 h 1285948"/>
              <a:gd name="connsiteX30" fmla="*/ 1379116 w 1496338"/>
              <a:gd name="connsiteY30" fmla="*/ 600595 h 1285948"/>
              <a:gd name="connsiteX31" fmla="*/ 1462105 w 1496338"/>
              <a:gd name="connsiteY31" fmla="*/ 651870 h 1285948"/>
              <a:gd name="connsiteX32" fmla="*/ 1466259 w 1496338"/>
              <a:gd name="connsiteY32" fmla="*/ 669656 h 1285948"/>
              <a:gd name="connsiteX33" fmla="*/ 1457640 w 1496338"/>
              <a:gd name="connsiteY33" fmla="*/ 675539 h 1285948"/>
              <a:gd name="connsiteX34" fmla="*/ 1376174 w 1496338"/>
              <a:gd name="connsiteY34" fmla="*/ 690118 h 1285948"/>
              <a:gd name="connsiteX35" fmla="*/ 1365751 w 1496338"/>
              <a:gd name="connsiteY35" fmla="*/ 705082 h 1285948"/>
              <a:gd name="connsiteX36" fmla="*/ 1371912 w 1496338"/>
              <a:gd name="connsiteY36" fmla="*/ 713929 h 1285948"/>
              <a:gd name="connsiteX37" fmla="*/ 1490005 w 1496338"/>
              <a:gd name="connsiteY37" fmla="*/ 783344 h 1285948"/>
              <a:gd name="connsiteX38" fmla="*/ 1494532 w 1496338"/>
              <a:gd name="connsiteY38" fmla="*/ 801038 h 1285948"/>
              <a:gd name="connsiteX39" fmla="*/ 1486757 w 1496338"/>
              <a:gd name="connsiteY39" fmla="*/ 806932 h 1285948"/>
              <a:gd name="connsiteX40" fmla="*/ 1340563 w 1496338"/>
              <a:gd name="connsiteY40" fmla="*/ 845291 h 1285948"/>
              <a:gd name="connsiteX41" fmla="*/ 1331290 w 1496338"/>
              <a:gd name="connsiteY41" fmla="*/ 860993 h 1285948"/>
              <a:gd name="connsiteX42" fmla="*/ 1337216 w 1496338"/>
              <a:gd name="connsiteY42" fmla="*/ 868880 h 1285948"/>
              <a:gd name="connsiteX43" fmla="*/ 1415132 w 1496338"/>
              <a:gd name="connsiteY43" fmla="*/ 914737 h 1285948"/>
              <a:gd name="connsiteX44" fmla="*/ 1419709 w 1496338"/>
              <a:gd name="connsiteY44" fmla="*/ 932389 h 1285948"/>
              <a:gd name="connsiteX45" fmla="*/ 1411581 w 1496338"/>
              <a:gd name="connsiteY45" fmla="*/ 938396 h 1285948"/>
              <a:gd name="connsiteX46" fmla="*/ 1296634 w 1496338"/>
              <a:gd name="connsiteY46" fmla="*/ 965941 h 1285948"/>
              <a:gd name="connsiteX47" fmla="*/ 1286996 w 1496338"/>
              <a:gd name="connsiteY47" fmla="*/ 981047 h 1285948"/>
              <a:gd name="connsiteX48" fmla="*/ 1323215 w 1496338"/>
              <a:gd name="connsiteY48" fmla="*/ 1159444 h 1285948"/>
              <a:gd name="connsiteX49" fmla="*/ 1313155 w 1496338"/>
              <a:gd name="connsiteY49" fmla="*/ 1174636 h 1285948"/>
              <a:gd name="connsiteX50" fmla="*/ 1301707 w 1496338"/>
              <a:gd name="connsiteY50" fmla="*/ 1171344 h 1285948"/>
              <a:gd name="connsiteX51" fmla="*/ 1194166 w 1496338"/>
              <a:gd name="connsiteY51" fmla="*/ 1069048 h 1285948"/>
              <a:gd name="connsiteX52" fmla="*/ 1175893 w 1496338"/>
              <a:gd name="connsiteY52" fmla="*/ 1069516 h 1285948"/>
              <a:gd name="connsiteX53" fmla="*/ 1172861 w 1496338"/>
              <a:gd name="connsiteY53" fmla="*/ 1074780 h 1285948"/>
              <a:gd name="connsiteX54" fmla="*/ 1150439 w 1496338"/>
              <a:gd name="connsiteY54" fmla="*/ 1151885 h 1285948"/>
              <a:gd name="connsiteX55" fmla="*/ 1134451 w 1496338"/>
              <a:gd name="connsiteY55" fmla="*/ 1160658 h 1285948"/>
              <a:gd name="connsiteX56" fmla="*/ 1127104 w 1496338"/>
              <a:gd name="connsiteY56" fmla="*/ 1155081 h 1285948"/>
              <a:gd name="connsiteX57" fmla="*/ 1079929 w 1496338"/>
              <a:gd name="connsiteY57" fmla="*/ 1079143 h 1285948"/>
              <a:gd name="connsiteX58" fmla="*/ 1062205 w 1496338"/>
              <a:gd name="connsiteY58" fmla="*/ 1074975 h 1285948"/>
              <a:gd name="connsiteX59" fmla="*/ 1057203 w 1496338"/>
              <a:gd name="connsiteY59" fmla="*/ 1080726 h 1285948"/>
              <a:gd name="connsiteX60" fmla="*/ 1019867 w 1496338"/>
              <a:gd name="connsiteY60" fmla="*/ 1165024 h 1285948"/>
              <a:gd name="connsiteX61" fmla="*/ 1002963 w 1496338"/>
              <a:gd name="connsiteY61" fmla="*/ 1171630 h 1285948"/>
              <a:gd name="connsiteX62" fmla="*/ 999170 w 1496338"/>
              <a:gd name="connsiteY62" fmla="*/ 1169082 h 1285948"/>
              <a:gd name="connsiteX63" fmla="*/ 938603 w 1496338"/>
              <a:gd name="connsiteY63" fmla="*/ 1110452 h 1285948"/>
              <a:gd name="connsiteX64" fmla="*/ 920284 w 1496338"/>
              <a:gd name="connsiteY64" fmla="*/ 1110774 h 1285948"/>
              <a:gd name="connsiteX65" fmla="*/ 917704 w 1496338"/>
              <a:gd name="connsiteY65" fmla="*/ 1114652 h 1285948"/>
              <a:gd name="connsiteX66" fmla="*/ 887471 w 1496338"/>
              <a:gd name="connsiteY66" fmla="*/ 1185609 h 1285948"/>
              <a:gd name="connsiteX67" fmla="*/ 870562 w 1496338"/>
              <a:gd name="connsiteY67" fmla="*/ 1192401 h 1285948"/>
              <a:gd name="connsiteX68" fmla="*/ 864542 w 1496338"/>
              <a:gd name="connsiteY68" fmla="*/ 1187130 h 1285948"/>
              <a:gd name="connsiteX69" fmla="*/ 808944 w 1496338"/>
              <a:gd name="connsiteY69" fmla="*/ 1093570 h 1285948"/>
              <a:gd name="connsiteX70" fmla="*/ 791244 w 1496338"/>
              <a:gd name="connsiteY70" fmla="*/ 1089063 h 1285948"/>
              <a:gd name="connsiteX71" fmla="*/ 785711 w 1496338"/>
              <a:gd name="connsiteY71" fmla="*/ 1095731 h 1285948"/>
              <a:gd name="connsiteX72" fmla="*/ 750102 w 1496338"/>
              <a:gd name="connsiteY72" fmla="*/ 1193299 h 1285948"/>
              <a:gd name="connsiteX73" fmla="*/ 733586 w 1496338"/>
              <a:gd name="connsiteY73" fmla="*/ 1200996 h 1285948"/>
              <a:gd name="connsiteX74" fmla="*/ 725144 w 1496338"/>
              <a:gd name="connsiteY74" fmla="*/ 1189819 h 1285948"/>
              <a:gd name="connsiteX75" fmla="*/ 722303 w 1496338"/>
              <a:gd name="connsiteY75" fmla="*/ 1151713 h 1285948"/>
              <a:gd name="connsiteX76" fmla="*/ 708576 w 1496338"/>
              <a:gd name="connsiteY76" fmla="*/ 1139773 h 1285948"/>
              <a:gd name="connsiteX77" fmla="*/ 698665 w 1496338"/>
              <a:gd name="connsiteY77" fmla="*/ 1145626 h 1285948"/>
              <a:gd name="connsiteX78" fmla="*/ 611617 w 1496338"/>
              <a:gd name="connsiteY78" fmla="*/ 1280001 h 1285948"/>
              <a:gd name="connsiteX79" fmla="*/ 593736 w 1496338"/>
              <a:gd name="connsiteY79" fmla="*/ 1283798 h 1285948"/>
              <a:gd name="connsiteX80" fmla="*/ 588180 w 1496338"/>
              <a:gd name="connsiteY80" fmla="*/ 1275852 h 1285948"/>
              <a:gd name="connsiteX81" fmla="*/ 558150 w 1496338"/>
              <a:gd name="connsiteY81" fmla="*/ 1143292 h 1285948"/>
              <a:gd name="connsiteX82" fmla="*/ 542696 w 1496338"/>
              <a:gd name="connsiteY82" fmla="*/ 1133558 h 1285948"/>
              <a:gd name="connsiteX83" fmla="*/ 534106 w 1496338"/>
              <a:gd name="connsiteY83" fmla="*/ 1140178 h 1285948"/>
              <a:gd name="connsiteX84" fmla="*/ 471510 w 1496338"/>
              <a:gd name="connsiteY84" fmla="*/ 1260147 h 1285948"/>
              <a:gd name="connsiteX85" fmla="*/ 454177 w 1496338"/>
              <a:gd name="connsiteY85" fmla="*/ 1265631 h 1285948"/>
              <a:gd name="connsiteX86" fmla="*/ 447363 w 1496338"/>
              <a:gd name="connsiteY86" fmla="*/ 1255947 h 1285948"/>
              <a:gd name="connsiteX87" fmla="*/ 434985 w 1496338"/>
              <a:gd name="connsiteY87" fmla="*/ 1166363 h 1285948"/>
              <a:gd name="connsiteX88" fmla="*/ 420349 w 1496338"/>
              <a:gd name="connsiteY88" fmla="*/ 1155365 h 1285948"/>
              <a:gd name="connsiteX89" fmla="*/ 411347 w 1496338"/>
              <a:gd name="connsiteY89" fmla="*/ 1161077 h 1285948"/>
              <a:gd name="connsiteX90" fmla="*/ 337488 w 1496338"/>
              <a:gd name="connsiteY90" fmla="*/ 1274036 h 1285948"/>
              <a:gd name="connsiteX91" fmla="*/ 319656 w 1496338"/>
              <a:gd name="connsiteY91" fmla="*/ 1277783 h 1285948"/>
              <a:gd name="connsiteX92" fmla="*/ 313848 w 1496338"/>
              <a:gd name="connsiteY92" fmla="*/ 1267949 h 1285948"/>
              <a:gd name="connsiteX93" fmla="*/ 305733 w 1496338"/>
              <a:gd name="connsiteY93" fmla="*/ 1157435 h 1285948"/>
              <a:gd name="connsiteX94" fmla="*/ 291913 w 1496338"/>
              <a:gd name="connsiteY94" fmla="*/ 1145515 h 1285948"/>
              <a:gd name="connsiteX95" fmla="*/ 285848 w 1496338"/>
              <a:gd name="connsiteY95" fmla="*/ 1147553 h 1285948"/>
              <a:gd name="connsiteX96" fmla="*/ 190481 w 1496338"/>
              <a:gd name="connsiteY96" fmla="*/ 1209339 h 1285948"/>
              <a:gd name="connsiteX97" fmla="*/ 172649 w 1496338"/>
              <a:gd name="connsiteY97" fmla="*/ 1205453 h 1285948"/>
              <a:gd name="connsiteX98" fmla="*/ 172524 w 1496338"/>
              <a:gd name="connsiteY98" fmla="*/ 1191706 h 1285948"/>
              <a:gd name="connsiteX99" fmla="*/ 199511 w 1496338"/>
              <a:gd name="connsiteY99" fmla="*/ 1148365 h 1285948"/>
              <a:gd name="connsiteX100" fmla="*/ 195488 w 1496338"/>
              <a:gd name="connsiteY100" fmla="*/ 1130637 h 1285948"/>
              <a:gd name="connsiteX101" fmla="*/ 187844 w 1496338"/>
              <a:gd name="connsiteY101" fmla="*/ 1128683 h 1285948"/>
              <a:gd name="connsiteX102" fmla="*/ 96535 w 1496338"/>
              <a:gd name="connsiteY102" fmla="*/ 1128683 h 1285948"/>
              <a:gd name="connsiteX103" fmla="*/ 156393 w 1496338"/>
              <a:gd name="connsiteY103" fmla="*/ 1080858 h 1285948"/>
              <a:gd name="connsiteX104" fmla="*/ 159165 w 1496338"/>
              <a:gd name="connsiteY104" fmla="*/ 1062862 h 1285948"/>
              <a:gd name="connsiteX105" fmla="*/ 154668 w 1496338"/>
              <a:gd name="connsiteY105" fmla="*/ 1059025 h 1285948"/>
              <a:gd name="connsiteX106" fmla="*/ 86796 w 1496338"/>
              <a:gd name="connsiteY106" fmla="*/ 1024013 h 1285948"/>
              <a:gd name="connsiteX107" fmla="*/ 81262 w 1496338"/>
              <a:gd name="connsiteY107" fmla="*/ 1006621 h 1285948"/>
              <a:gd name="connsiteX108" fmla="*/ 83955 w 1496338"/>
              <a:gd name="connsiteY108" fmla="*/ 1003083 h 1285948"/>
              <a:gd name="connsiteX109" fmla="*/ 136305 w 1496338"/>
              <a:gd name="connsiteY109" fmla="*/ 954781 h 1285948"/>
              <a:gd name="connsiteX110" fmla="*/ 137022 w 1496338"/>
              <a:gd name="connsiteY110" fmla="*/ 936573 h 1285948"/>
              <a:gd name="connsiteX111" fmla="*/ 128392 w 1496338"/>
              <a:gd name="connsiteY111" fmla="*/ 932461 h 1285948"/>
              <a:gd name="connsiteX112" fmla="*/ 54026 w 1496338"/>
              <a:gd name="connsiteY112" fmla="*/ 927388 h 1285948"/>
              <a:gd name="connsiteX113" fmla="*/ 42012 w 1496338"/>
              <a:gd name="connsiteY113" fmla="*/ 913687 h 1285948"/>
              <a:gd name="connsiteX114" fmla="*/ 46315 w 1496338"/>
              <a:gd name="connsiteY114" fmla="*/ 904896 h 1285948"/>
              <a:gd name="connsiteX115" fmla="*/ 123826 w 1496338"/>
              <a:gd name="connsiteY115" fmla="*/ 835907 h 1285948"/>
              <a:gd name="connsiteX116" fmla="*/ 124861 w 1496338"/>
              <a:gd name="connsiteY116" fmla="*/ 817700 h 1285948"/>
              <a:gd name="connsiteX117" fmla="*/ 117029 w 1496338"/>
              <a:gd name="connsiteY117" fmla="*/ 813516 h 1285948"/>
              <a:gd name="connsiteX118" fmla="*/ 42968 w 1496338"/>
              <a:gd name="connsiteY118" fmla="*/ 802884 h 1285948"/>
              <a:gd name="connsiteX119" fmla="*/ 32100 w 1496338"/>
              <a:gd name="connsiteY119" fmla="*/ 788222 h 1285948"/>
              <a:gd name="connsiteX120" fmla="*/ 36373 w 1496338"/>
              <a:gd name="connsiteY120" fmla="*/ 780402 h 1285948"/>
              <a:gd name="connsiteX121" fmla="*/ 100695 w 1496338"/>
              <a:gd name="connsiteY121" fmla="*/ 724298 h 1285948"/>
              <a:gd name="connsiteX122" fmla="*/ 102018 w 1496338"/>
              <a:gd name="connsiteY122" fmla="*/ 706138 h 1285948"/>
              <a:gd name="connsiteX123" fmla="*/ 96130 w 1496338"/>
              <a:gd name="connsiteY123" fmla="*/ 702272 h 1285948"/>
              <a:gd name="connsiteX124" fmla="*/ 29576 w 1496338"/>
              <a:gd name="connsiteY124" fmla="*/ 681393 h 1285948"/>
              <a:gd name="connsiteX125" fmla="*/ 21163 w 1496338"/>
              <a:gd name="connsiteY125" fmla="*/ 665197 h 1285948"/>
              <a:gd name="connsiteX126" fmla="*/ 27547 w 1496338"/>
              <a:gd name="connsiteY126" fmla="*/ 657622 h 1285948"/>
              <a:gd name="connsiteX127" fmla="*/ 93187 w 1496338"/>
              <a:gd name="connsiteY127" fmla="*/ 623878 h 1285948"/>
              <a:gd name="connsiteX128" fmla="*/ 98858 w 1496338"/>
              <a:gd name="connsiteY128" fmla="*/ 606577 h 1285948"/>
              <a:gd name="connsiteX129" fmla="*/ 91564 w 1496338"/>
              <a:gd name="connsiteY129" fmla="*/ 600219 h 1285948"/>
              <a:gd name="connsiteX130" fmla="*/ 28053 w 1496338"/>
              <a:gd name="connsiteY130" fmla="*/ 578265 h 1285948"/>
              <a:gd name="connsiteX131" fmla="*/ 20155 w 1496338"/>
              <a:gd name="connsiteY131" fmla="*/ 561780 h 1285948"/>
              <a:gd name="connsiteX132" fmla="*/ 23995 w 1496338"/>
              <a:gd name="connsiteY132" fmla="*/ 556209 h 1285948"/>
              <a:gd name="connsiteX133" fmla="*/ 63969 w 1496338"/>
              <a:gd name="connsiteY133" fmla="*/ 522607 h 1285948"/>
              <a:gd name="connsiteX134" fmla="*/ 65613 w 1496338"/>
              <a:gd name="connsiteY134" fmla="*/ 504489 h 1285948"/>
              <a:gd name="connsiteX135" fmla="*/ 61838 w 1496338"/>
              <a:gd name="connsiteY135" fmla="*/ 501403 h 1285948"/>
              <a:gd name="connsiteX136" fmla="*/ 17299 w 1496338"/>
              <a:gd name="connsiteY136" fmla="*/ 477227 h 1285948"/>
              <a:gd name="connsiteX137" fmla="*/ 12246 w 1496338"/>
              <a:gd name="connsiteY137" fmla="*/ 459660 h 1285948"/>
              <a:gd name="connsiteX138" fmla="*/ 17198 w 1496338"/>
              <a:gd name="connsiteY138" fmla="*/ 454663 h 1285948"/>
              <a:gd name="connsiteX139" fmla="*/ 75635 w 1496338"/>
              <a:gd name="connsiteY139" fmla="*/ 421701 h 1285948"/>
              <a:gd name="connsiteX140" fmla="*/ 80511 w 1496338"/>
              <a:gd name="connsiteY140" fmla="*/ 404069 h 1285948"/>
              <a:gd name="connsiteX141" fmla="*/ 77259 w 1496338"/>
              <a:gd name="connsiteY141" fmla="*/ 400284 h 1285948"/>
              <a:gd name="connsiteX142" fmla="*/ 5024 w 1496338"/>
              <a:gd name="connsiteY142" fmla="*/ 344139 h 1285948"/>
              <a:gd name="connsiteX143" fmla="*/ 2671 w 1496338"/>
              <a:gd name="connsiteY143" fmla="*/ 326085 h 1285948"/>
              <a:gd name="connsiteX144" fmla="*/ 14763 w 1496338"/>
              <a:gd name="connsiteY144" fmla="*/ 321201 h 1285948"/>
              <a:gd name="connsiteX145" fmla="*/ 80708 w 1496338"/>
              <a:gd name="connsiteY145" fmla="*/ 331011 h 1285948"/>
              <a:gd name="connsiteX146" fmla="*/ 95324 w 1496338"/>
              <a:gd name="connsiteY146" fmla="*/ 320178 h 1285948"/>
              <a:gd name="connsiteX147" fmla="*/ 91969 w 1496338"/>
              <a:gd name="connsiteY147" fmla="*/ 309473 h 1285948"/>
              <a:gd name="connsiteX148" fmla="*/ 38199 w 1496338"/>
              <a:gd name="connsiteY148" fmla="*/ 251644 h 1285948"/>
              <a:gd name="connsiteX149" fmla="*/ 38881 w 1496338"/>
              <a:gd name="connsiteY149" fmla="*/ 233421 h 1285948"/>
              <a:gd name="connsiteX150" fmla="*/ 50677 w 1496338"/>
              <a:gd name="connsiteY150" fmla="*/ 230339 h 1285948"/>
              <a:gd name="connsiteX151" fmla="*/ 122812 w 1496338"/>
              <a:gd name="connsiteY151" fmla="*/ 247921 h 1285948"/>
              <a:gd name="connsiteX152" fmla="*/ 138365 w 1496338"/>
              <a:gd name="connsiteY152" fmla="*/ 238455 h 1285948"/>
              <a:gd name="connsiteX153" fmla="*/ 137827 w 1496338"/>
              <a:gd name="connsiteY153" fmla="*/ 230673 h 1285948"/>
              <a:gd name="connsiteX154" fmla="*/ 121189 w 1496338"/>
              <a:gd name="connsiteY154" fmla="*/ 188651 h 1285948"/>
              <a:gd name="connsiteX155" fmla="*/ 128541 w 1496338"/>
              <a:gd name="connsiteY155" fmla="*/ 171900 h 1285948"/>
              <a:gd name="connsiteX156" fmla="*/ 140566 w 1496338"/>
              <a:gd name="connsiteY156" fmla="*/ 173291 h 1285948"/>
              <a:gd name="connsiteX157" fmla="*/ 181148 w 1496338"/>
              <a:gd name="connsiteY157" fmla="*/ 201221 h 1285948"/>
              <a:gd name="connsiteX158" fmla="*/ 199118 w 1496338"/>
              <a:gd name="connsiteY158" fmla="*/ 197874 h 1285948"/>
              <a:gd name="connsiteX159" fmla="*/ 201134 w 1496338"/>
              <a:gd name="connsiteY159" fmla="*/ 188032 h 1285948"/>
              <a:gd name="connsiteX160" fmla="*/ 184698 w 1496338"/>
              <a:gd name="connsiteY160" fmla="*/ 106666 h 1285948"/>
              <a:gd name="connsiteX161" fmla="*/ 194865 w 1496338"/>
              <a:gd name="connsiteY161" fmla="*/ 91476 h 1285948"/>
              <a:gd name="connsiteX162" fmla="*/ 206207 w 1496338"/>
              <a:gd name="connsiteY162" fmla="*/ 94715 h 1285948"/>
              <a:gd name="connsiteX163" fmla="*/ 267789 w 1496338"/>
              <a:gd name="connsiteY163" fmla="*/ 152544 h 1285948"/>
              <a:gd name="connsiteX164" fmla="*/ 286030 w 1496338"/>
              <a:gd name="connsiteY164" fmla="*/ 151947 h 1285948"/>
              <a:gd name="connsiteX165" fmla="*/ 289500 w 1496338"/>
              <a:gd name="connsiteY165" fmla="*/ 143768 h 1285948"/>
              <a:gd name="connsiteX166" fmla="*/ 292848 w 1496338"/>
              <a:gd name="connsiteY166" fmla="*/ 74860 h 1285948"/>
              <a:gd name="connsiteX167" fmla="*/ 306418 w 1496338"/>
              <a:gd name="connsiteY167" fmla="*/ 62635 h 1285948"/>
              <a:gd name="connsiteX168" fmla="*/ 314153 w 1496338"/>
              <a:gd name="connsiteY168" fmla="*/ 65730 h 1285948"/>
              <a:gd name="connsiteX169" fmla="*/ 436609 w 1496338"/>
              <a:gd name="connsiteY169" fmla="*/ 170491 h 1285948"/>
              <a:gd name="connsiteX170" fmla="*/ 454763 w 1496338"/>
              <a:gd name="connsiteY170" fmla="*/ 169099 h 1285948"/>
              <a:gd name="connsiteX171" fmla="*/ 457712 w 1496338"/>
              <a:gd name="connsiteY171" fmla="*/ 162699 h 1285948"/>
              <a:gd name="connsiteX172" fmla="*/ 473538 w 1496338"/>
              <a:gd name="connsiteY172" fmla="*/ 62716 h 1285948"/>
              <a:gd name="connsiteX173" fmla="*/ 488235 w 1496338"/>
              <a:gd name="connsiteY173" fmla="*/ 51993 h 1285948"/>
              <a:gd name="connsiteX174" fmla="*/ 497786 w 1496338"/>
              <a:gd name="connsiteY174" fmla="*/ 59013 h 1285948"/>
              <a:gd name="connsiteX175" fmla="*/ 557441 w 1496338"/>
              <a:gd name="connsiteY175" fmla="*/ 179439 h 1285948"/>
              <a:gd name="connsiteX176" fmla="*/ 574687 w 1496338"/>
              <a:gd name="connsiteY176" fmla="*/ 185274 h 1285948"/>
              <a:gd name="connsiteX177" fmla="*/ 580571 w 1496338"/>
              <a:gd name="connsiteY177" fmla="*/ 179338 h 1285948"/>
              <a:gd name="connsiteX178" fmla="*/ 646821 w 1496338"/>
              <a:gd name="connsiteY178" fmla="*/ 42537 h 1285948"/>
              <a:gd name="connsiteX179" fmla="*/ 664031 w 1496338"/>
              <a:gd name="connsiteY179" fmla="*/ 36547 h 1285948"/>
              <a:gd name="connsiteX180" fmla="*/ 671272 w 1496338"/>
              <a:gd name="connsiteY180" fmla="*/ 47214 h 1285948"/>
              <a:gd name="connsiteX181" fmla="*/ 673605 w 1496338"/>
              <a:gd name="connsiteY181" fmla="*/ 79182 h 1285948"/>
              <a:gd name="connsiteX182" fmla="*/ 687502 w 1496338"/>
              <a:gd name="connsiteY182" fmla="*/ 91079 h 1285948"/>
              <a:gd name="connsiteX183" fmla="*/ 697446 w 1496338"/>
              <a:gd name="connsiteY183" fmla="*/ 85077 h 1285948"/>
              <a:gd name="connsiteX184" fmla="*/ 746956 w 1496338"/>
              <a:gd name="connsiteY184" fmla="*/ 5993 h 1285948"/>
              <a:gd name="connsiteX185" fmla="*/ 764759 w 1496338"/>
              <a:gd name="connsiteY185" fmla="*/ 1912 h 1285948"/>
              <a:gd name="connsiteX186" fmla="*/ 769986 w 1496338"/>
              <a:gd name="connsiteY186" fmla="*/ 8307 h 1285948"/>
              <a:gd name="connsiteX187" fmla="*/ 816148 w 1496338"/>
              <a:gd name="connsiteY187" fmla="*/ 131411 h 1285948"/>
              <a:gd name="connsiteX188" fmla="*/ 832786 w 1496338"/>
              <a:gd name="connsiteY188" fmla="*/ 138948 h 1285948"/>
              <a:gd name="connsiteX189" fmla="*/ 838367 w 1496338"/>
              <a:gd name="connsiteY189" fmla="*/ 134870 h 1285948"/>
              <a:gd name="connsiteX190" fmla="*/ 909485 w 1496338"/>
              <a:gd name="connsiteY190" fmla="*/ 44729 h 1285948"/>
              <a:gd name="connsiteX191" fmla="*/ 927611 w 1496338"/>
              <a:gd name="connsiteY191" fmla="*/ 42604 h 1285948"/>
              <a:gd name="connsiteX192" fmla="*/ 932516 w 1496338"/>
              <a:gd name="connsiteY192" fmla="*/ 52845 h 1285948"/>
              <a:gd name="connsiteX193" fmla="*/ 931705 w 1496338"/>
              <a:gd name="connsiteY193" fmla="*/ 139862 h 1285948"/>
              <a:gd name="connsiteX194" fmla="*/ 944410 w 1496338"/>
              <a:gd name="connsiteY194" fmla="*/ 152903 h 1285948"/>
              <a:gd name="connsiteX195" fmla="*/ 954937 w 1496338"/>
              <a:gd name="connsiteY195" fmla="*/ 147674 h 1285948"/>
              <a:gd name="connsiteX196" fmla="*/ 1012665 w 1496338"/>
              <a:gd name="connsiteY196" fmla="*/ 69778 h 1285948"/>
              <a:gd name="connsiteX197" fmla="*/ 1030750 w 1496338"/>
              <a:gd name="connsiteY197" fmla="*/ 67124 h 1285948"/>
              <a:gd name="connsiteX198" fmla="*/ 1035897 w 1496338"/>
              <a:gd name="connsiteY198" fmla="*/ 78756 h 1285948"/>
              <a:gd name="connsiteX199" fmla="*/ 1029506 w 1496338"/>
              <a:gd name="connsiteY199" fmla="*/ 142236 h 1285948"/>
              <a:gd name="connsiteX200" fmla="*/ 1040933 w 1496338"/>
              <a:gd name="connsiteY200" fmla="*/ 156373 h 1285948"/>
              <a:gd name="connsiteX201" fmla="*/ 1051826 w 1496338"/>
              <a:gd name="connsiteY201" fmla="*/ 152209 h 1285948"/>
              <a:gd name="connsiteX202" fmla="*/ 1132887 w 1496338"/>
              <a:gd name="connsiteY202" fmla="*/ 63011 h 1285948"/>
              <a:gd name="connsiteX203" fmla="*/ 1151102 w 1496338"/>
              <a:gd name="connsiteY203" fmla="*/ 62143 h 1285948"/>
              <a:gd name="connsiteX204" fmla="*/ 1155308 w 1496338"/>
              <a:gd name="connsiteY204" fmla="*/ 71066 h 1285948"/>
              <a:gd name="connsiteX205" fmla="*/ 1159671 w 1496338"/>
              <a:gd name="connsiteY205" fmla="*/ 163014 h 1285948"/>
              <a:gd name="connsiteX206" fmla="*/ 1173513 w 1496338"/>
              <a:gd name="connsiteY206" fmla="*/ 174930 h 1285948"/>
              <a:gd name="connsiteX207" fmla="*/ 1179657 w 1496338"/>
              <a:gd name="connsiteY207" fmla="*/ 172835 h 1285948"/>
            </a:gdLst>
            <a:ahLst/>
            <a:cxnLst/>
            <a:rect l="l" t="t" r="r" b="b"/>
            <a:pathLst>
              <a:path w="1496338" h="1285948">
                <a:moveTo>
                  <a:pt x="1179657" y="172834"/>
                </a:moveTo>
                <a:lnTo>
                  <a:pt x="1245501" y="129483"/>
                </a:lnTo>
                <a:cubicBezTo>
                  <a:pt x="1251443" y="125589"/>
                  <a:pt x="1259417" y="127248"/>
                  <a:pt x="1263312" y="133190"/>
                </a:cubicBezTo>
                <a:cubicBezTo>
                  <a:pt x="1264854" y="135542"/>
                  <a:pt x="1265582" y="138335"/>
                  <a:pt x="1265385" y="141140"/>
                </a:cubicBezTo>
                <a:lnTo>
                  <a:pt x="1260922" y="206984"/>
                </a:lnTo>
                <a:cubicBezTo>
                  <a:pt x="1260395" y="214058"/>
                  <a:pt x="1265701" y="220220"/>
                  <a:pt x="1272775" y="220748"/>
                </a:cubicBezTo>
                <a:cubicBezTo>
                  <a:pt x="1275652" y="220962"/>
                  <a:pt x="1278517" y="220202"/>
                  <a:pt x="1280908" y="218590"/>
                </a:cubicBezTo>
                <a:lnTo>
                  <a:pt x="1341376" y="178191"/>
                </a:lnTo>
                <a:cubicBezTo>
                  <a:pt x="1347278" y="174247"/>
                  <a:pt x="1355261" y="175835"/>
                  <a:pt x="1359204" y="181738"/>
                </a:cubicBezTo>
                <a:cubicBezTo>
                  <a:pt x="1361317" y="184900"/>
                  <a:pt x="1361922" y="188836"/>
                  <a:pt x="1360854" y="192486"/>
                </a:cubicBezTo>
                <a:lnTo>
                  <a:pt x="1341781" y="258837"/>
                </a:lnTo>
                <a:cubicBezTo>
                  <a:pt x="1339797" y="265671"/>
                  <a:pt x="1343727" y="272819"/>
                  <a:pt x="1350561" y="274803"/>
                </a:cubicBezTo>
                <a:cubicBezTo>
                  <a:pt x="1352622" y="275402"/>
                  <a:pt x="1354800" y="275476"/>
                  <a:pt x="1356897" y="275019"/>
                </a:cubicBezTo>
                <a:lnTo>
                  <a:pt x="1404581" y="264691"/>
                </a:lnTo>
                <a:cubicBezTo>
                  <a:pt x="1411560" y="263187"/>
                  <a:pt x="1418436" y="267624"/>
                  <a:pt x="1419941" y="274602"/>
                </a:cubicBezTo>
                <a:cubicBezTo>
                  <a:pt x="1420504" y="277218"/>
                  <a:pt x="1420243" y="279944"/>
                  <a:pt x="1419191" y="282405"/>
                </a:cubicBezTo>
                <a:lnTo>
                  <a:pt x="1383681" y="364582"/>
                </a:lnTo>
                <a:cubicBezTo>
                  <a:pt x="1380864" y="371141"/>
                  <a:pt x="1383897" y="378742"/>
                  <a:pt x="1390455" y="381560"/>
                </a:cubicBezTo>
                <a:cubicBezTo>
                  <a:pt x="1391279" y="381914"/>
                  <a:pt x="1392137" y="382181"/>
                  <a:pt x="1393015" y="382357"/>
                </a:cubicBezTo>
                <a:lnTo>
                  <a:pt x="1439582" y="391488"/>
                </a:lnTo>
                <a:cubicBezTo>
                  <a:pt x="1446578" y="392909"/>
                  <a:pt x="1451096" y="399733"/>
                  <a:pt x="1449675" y="406728"/>
                </a:cubicBezTo>
                <a:cubicBezTo>
                  <a:pt x="1448951" y="410290"/>
                  <a:pt x="1446760" y="413383"/>
                  <a:pt x="1443640" y="415249"/>
                </a:cubicBezTo>
                <a:lnTo>
                  <a:pt x="1375869" y="455282"/>
                </a:lnTo>
                <a:cubicBezTo>
                  <a:pt x="1369734" y="458909"/>
                  <a:pt x="1367700" y="466823"/>
                  <a:pt x="1371328" y="472958"/>
                </a:cubicBezTo>
                <a:cubicBezTo>
                  <a:pt x="1372900" y="475619"/>
                  <a:pt x="1375376" y="477627"/>
                  <a:pt x="1378304" y="478617"/>
                </a:cubicBezTo>
                <a:lnTo>
                  <a:pt x="1474483" y="511427"/>
                </a:lnTo>
                <a:cubicBezTo>
                  <a:pt x="1481223" y="513677"/>
                  <a:pt x="1484861" y="520964"/>
                  <a:pt x="1482612" y="527703"/>
                </a:cubicBezTo>
                <a:cubicBezTo>
                  <a:pt x="1481464" y="531142"/>
                  <a:pt x="1478918" y="533938"/>
                  <a:pt x="1475599" y="535400"/>
                </a:cubicBezTo>
                <a:lnTo>
                  <a:pt x="1380638" y="577859"/>
                </a:lnTo>
                <a:cubicBezTo>
                  <a:pt x="1374138" y="580754"/>
                  <a:pt x="1371216" y="588371"/>
                  <a:pt x="1374112" y="594871"/>
                </a:cubicBezTo>
                <a:cubicBezTo>
                  <a:pt x="1375167" y="597239"/>
                  <a:pt x="1376911" y="599234"/>
                  <a:pt x="1379116" y="600595"/>
                </a:cubicBezTo>
                <a:lnTo>
                  <a:pt x="1462105" y="651870"/>
                </a:lnTo>
                <a:cubicBezTo>
                  <a:pt x="1468163" y="655634"/>
                  <a:pt x="1470024" y="663597"/>
                  <a:pt x="1466259" y="669656"/>
                </a:cubicBezTo>
                <a:cubicBezTo>
                  <a:pt x="1464341" y="672741"/>
                  <a:pt x="1461213" y="674877"/>
                  <a:pt x="1457640" y="675539"/>
                </a:cubicBezTo>
                <a:lnTo>
                  <a:pt x="1376174" y="690118"/>
                </a:lnTo>
                <a:cubicBezTo>
                  <a:pt x="1369163" y="691372"/>
                  <a:pt x="1364498" y="698071"/>
                  <a:pt x="1365751" y="705082"/>
                </a:cubicBezTo>
                <a:cubicBezTo>
                  <a:pt x="1366415" y="708789"/>
                  <a:pt x="1368665" y="712021"/>
                  <a:pt x="1371912" y="713929"/>
                </a:cubicBezTo>
                <a:lnTo>
                  <a:pt x="1490005" y="783344"/>
                </a:lnTo>
                <a:cubicBezTo>
                  <a:pt x="1496141" y="786979"/>
                  <a:pt x="1498169" y="794902"/>
                  <a:pt x="1494532" y="801038"/>
                </a:cubicBezTo>
                <a:cubicBezTo>
                  <a:pt x="1492811" y="803944"/>
                  <a:pt x="1490020" y="806059"/>
                  <a:pt x="1486757" y="806932"/>
                </a:cubicBezTo>
                <a:cubicBezTo>
                  <a:pt x="1437959" y="819715"/>
                  <a:pt x="1389228" y="832502"/>
                  <a:pt x="1340563" y="845291"/>
                </a:cubicBezTo>
                <a:cubicBezTo>
                  <a:pt x="1333666" y="847067"/>
                  <a:pt x="1329515" y="854097"/>
                  <a:pt x="1331290" y="860993"/>
                </a:cubicBezTo>
                <a:cubicBezTo>
                  <a:pt x="1332142" y="864304"/>
                  <a:pt x="1334273" y="867140"/>
                  <a:pt x="1337216" y="868880"/>
                </a:cubicBezTo>
                <a:lnTo>
                  <a:pt x="1415132" y="914737"/>
                </a:lnTo>
                <a:cubicBezTo>
                  <a:pt x="1421271" y="918347"/>
                  <a:pt x="1423319" y="926250"/>
                  <a:pt x="1419709" y="932389"/>
                </a:cubicBezTo>
                <a:cubicBezTo>
                  <a:pt x="1417929" y="935414"/>
                  <a:pt x="1414994" y="937583"/>
                  <a:pt x="1411581" y="938396"/>
                </a:cubicBezTo>
                <a:lnTo>
                  <a:pt x="1296634" y="965941"/>
                </a:lnTo>
                <a:cubicBezTo>
                  <a:pt x="1289856" y="967529"/>
                  <a:pt x="1285580" y="974231"/>
                  <a:pt x="1286996" y="981047"/>
                </a:cubicBezTo>
                <a:lnTo>
                  <a:pt x="1323215" y="1159444"/>
                </a:lnTo>
                <a:cubicBezTo>
                  <a:pt x="1324632" y="1166417"/>
                  <a:pt x="1320129" y="1173219"/>
                  <a:pt x="1313155" y="1174636"/>
                </a:cubicBezTo>
                <a:cubicBezTo>
                  <a:pt x="1309030" y="1175475"/>
                  <a:pt x="1304756" y="1174245"/>
                  <a:pt x="1301707" y="1171344"/>
                </a:cubicBezTo>
                <a:cubicBezTo>
                  <a:pt x="1265792" y="1137249"/>
                  <a:pt x="1229945" y="1103150"/>
                  <a:pt x="1194166" y="1069048"/>
                </a:cubicBezTo>
                <a:cubicBezTo>
                  <a:pt x="1188990" y="1064131"/>
                  <a:pt x="1180809" y="1064341"/>
                  <a:pt x="1175893" y="1069516"/>
                </a:cubicBezTo>
                <a:cubicBezTo>
                  <a:pt x="1174478" y="1071005"/>
                  <a:pt x="1173438" y="1072810"/>
                  <a:pt x="1172861" y="1074780"/>
                </a:cubicBezTo>
                <a:cubicBezTo>
                  <a:pt x="1165352" y="1100479"/>
                  <a:pt x="1157946" y="1126167"/>
                  <a:pt x="1150439" y="1151885"/>
                </a:cubicBezTo>
                <a:cubicBezTo>
                  <a:pt x="1148446" y="1158723"/>
                  <a:pt x="1141289" y="1162650"/>
                  <a:pt x="1134451" y="1160658"/>
                </a:cubicBezTo>
                <a:cubicBezTo>
                  <a:pt x="1131399" y="1159769"/>
                  <a:pt x="1128782" y="1157783"/>
                  <a:pt x="1127104" y="1155081"/>
                </a:cubicBezTo>
                <a:lnTo>
                  <a:pt x="1079929" y="1079143"/>
                </a:lnTo>
                <a:cubicBezTo>
                  <a:pt x="1076185" y="1073098"/>
                  <a:pt x="1068250" y="1071232"/>
                  <a:pt x="1062205" y="1074975"/>
                </a:cubicBezTo>
                <a:cubicBezTo>
                  <a:pt x="1059996" y="1076343"/>
                  <a:pt x="1058252" y="1078348"/>
                  <a:pt x="1057203" y="1080726"/>
                </a:cubicBezTo>
                <a:cubicBezTo>
                  <a:pt x="1044826" y="1108828"/>
                  <a:pt x="1032381" y="1136928"/>
                  <a:pt x="1019867" y="1165024"/>
                </a:cubicBezTo>
                <a:cubicBezTo>
                  <a:pt x="1017024" y="1171516"/>
                  <a:pt x="1009456" y="1174474"/>
                  <a:pt x="1002963" y="1171630"/>
                </a:cubicBezTo>
                <a:cubicBezTo>
                  <a:pt x="1001557" y="1171014"/>
                  <a:pt x="1000271" y="1170151"/>
                  <a:pt x="999170" y="1169082"/>
                </a:cubicBezTo>
                <a:lnTo>
                  <a:pt x="938603" y="1110452"/>
                </a:lnTo>
                <a:cubicBezTo>
                  <a:pt x="933454" y="1105482"/>
                  <a:pt x="925253" y="1105626"/>
                  <a:pt x="920284" y="1110774"/>
                </a:cubicBezTo>
                <a:cubicBezTo>
                  <a:pt x="919196" y="1111900"/>
                  <a:pt x="918322" y="1113214"/>
                  <a:pt x="917704" y="1114652"/>
                </a:cubicBezTo>
                <a:cubicBezTo>
                  <a:pt x="907660" y="1138301"/>
                  <a:pt x="897515" y="1161950"/>
                  <a:pt x="887471" y="1185609"/>
                </a:cubicBezTo>
                <a:cubicBezTo>
                  <a:pt x="884678" y="1192154"/>
                  <a:pt x="877107" y="1195195"/>
                  <a:pt x="870562" y="1192401"/>
                </a:cubicBezTo>
                <a:cubicBezTo>
                  <a:pt x="868047" y="1191328"/>
                  <a:pt x="865938" y="1189482"/>
                  <a:pt x="864542" y="1187130"/>
                </a:cubicBezTo>
                <a:lnTo>
                  <a:pt x="808944" y="1093570"/>
                </a:lnTo>
                <a:cubicBezTo>
                  <a:pt x="805301" y="1087437"/>
                  <a:pt x="797377" y="1085420"/>
                  <a:pt x="791244" y="1089063"/>
                </a:cubicBezTo>
                <a:cubicBezTo>
                  <a:pt x="788687" y="1090582"/>
                  <a:pt x="786733" y="1092937"/>
                  <a:pt x="785711" y="1095731"/>
                </a:cubicBezTo>
                <a:lnTo>
                  <a:pt x="750102" y="1193299"/>
                </a:lnTo>
                <a:cubicBezTo>
                  <a:pt x="747667" y="1199985"/>
                  <a:pt x="740272" y="1203431"/>
                  <a:pt x="733586" y="1200996"/>
                </a:cubicBezTo>
                <a:cubicBezTo>
                  <a:pt x="728815" y="1199258"/>
                  <a:pt x="725511" y="1194882"/>
                  <a:pt x="725144" y="1189819"/>
                </a:cubicBezTo>
                <a:lnTo>
                  <a:pt x="722303" y="1151713"/>
                </a:lnTo>
                <a:cubicBezTo>
                  <a:pt x="721809" y="1144625"/>
                  <a:pt x="715664" y="1139280"/>
                  <a:pt x="708576" y="1139773"/>
                </a:cubicBezTo>
                <a:cubicBezTo>
                  <a:pt x="704535" y="1140055"/>
                  <a:pt x="700863" y="1142223"/>
                  <a:pt x="698665" y="1145626"/>
                </a:cubicBezTo>
                <a:lnTo>
                  <a:pt x="611617" y="1280001"/>
                </a:lnTo>
                <a:cubicBezTo>
                  <a:pt x="607728" y="1285987"/>
                  <a:pt x="599723" y="1287687"/>
                  <a:pt x="593736" y="1283798"/>
                </a:cubicBezTo>
                <a:cubicBezTo>
                  <a:pt x="590924" y="1281970"/>
                  <a:pt x="588931" y="1279121"/>
                  <a:pt x="588180" y="1275852"/>
                </a:cubicBezTo>
                <a:lnTo>
                  <a:pt x="558150" y="1143292"/>
                </a:lnTo>
                <a:cubicBezTo>
                  <a:pt x="556571" y="1136336"/>
                  <a:pt x="549652" y="1131978"/>
                  <a:pt x="542696" y="1133558"/>
                </a:cubicBezTo>
                <a:cubicBezTo>
                  <a:pt x="539000" y="1134397"/>
                  <a:pt x="535858" y="1136817"/>
                  <a:pt x="534106" y="1140178"/>
                </a:cubicBezTo>
                <a:lnTo>
                  <a:pt x="471510" y="1260147"/>
                </a:lnTo>
                <a:cubicBezTo>
                  <a:pt x="468238" y="1266447"/>
                  <a:pt x="460479" y="1268903"/>
                  <a:pt x="454177" y="1265631"/>
                </a:cubicBezTo>
                <a:cubicBezTo>
                  <a:pt x="450466" y="1263704"/>
                  <a:pt x="447923" y="1260091"/>
                  <a:pt x="447363" y="1255947"/>
                </a:cubicBezTo>
                <a:lnTo>
                  <a:pt x="434985" y="1166363"/>
                </a:lnTo>
                <a:cubicBezTo>
                  <a:pt x="433981" y="1159284"/>
                  <a:pt x="427428" y="1154360"/>
                  <a:pt x="420349" y="1155365"/>
                </a:cubicBezTo>
                <a:cubicBezTo>
                  <a:pt x="416667" y="1155887"/>
                  <a:pt x="413388" y="1157968"/>
                  <a:pt x="411347" y="1161077"/>
                </a:cubicBezTo>
                <a:lnTo>
                  <a:pt x="337488" y="1274036"/>
                </a:lnTo>
                <a:cubicBezTo>
                  <a:pt x="333598" y="1279995"/>
                  <a:pt x="325615" y="1281672"/>
                  <a:pt x="319656" y="1277783"/>
                </a:cubicBezTo>
                <a:cubicBezTo>
                  <a:pt x="316293" y="1275589"/>
                  <a:pt x="314147" y="1271952"/>
                  <a:pt x="313848" y="1267949"/>
                </a:cubicBezTo>
                <a:lnTo>
                  <a:pt x="305733" y="1157435"/>
                </a:lnTo>
                <a:cubicBezTo>
                  <a:pt x="305208" y="1150327"/>
                  <a:pt x="299020" y="1144990"/>
                  <a:pt x="291913" y="1145515"/>
                </a:cubicBezTo>
                <a:cubicBezTo>
                  <a:pt x="289752" y="1145675"/>
                  <a:pt x="287666" y="1146375"/>
                  <a:pt x="285848" y="1147553"/>
                </a:cubicBezTo>
                <a:lnTo>
                  <a:pt x="190481" y="1209339"/>
                </a:lnTo>
                <a:cubicBezTo>
                  <a:pt x="184484" y="1213190"/>
                  <a:pt x="176500" y="1211451"/>
                  <a:pt x="172649" y="1205453"/>
                </a:cubicBezTo>
                <a:cubicBezTo>
                  <a:pt x="169967" y="1201277"/>
                  <a:pt x="169919" y="1195931"/>
                  <a:pt x="172524" y="1191706"/>
                </a:cubicBezTo>
                <a:lnTo>
                  <a:pt x="199511" y="1148365"/>
                </a:lnTo>
                <a:cubicBezTo>
                  <a:pt x="203295" y="1142359"/>
                  <a:pt x="201494" y="1134421"/>
                  <a:pt x="195488" y="1130637"/>
                </a:cubicBezTo>
                <a:cubicBezTo>
                  <a:pt x="193208" y="1129200"/>
                  <a:pt x="190534" y="1128517"/>
                  <a:pt x="187844" y="1128683"/>
                </a:cubicBezTo>
                <a:cubicBezTo>
                  <a:pt x="153045" y="1130813"/>
                  <a:pt x="94506" y="1133685"/>
                  <a:pt x="96535" y="1128683"/>
                </a:cubicBezTo>
                <a:cubicBezTo>
                  <a:pt x="98564" y="1123681"/>
                  <a:pt x="134479" y="1096958"/>
                  <a:pt x="156393" y="1080858"/>
                </a:cubicBezTo>
                <a:cubicBezTo>
                  <a:pt x="162128" y="1076654"/>
                  <a:pt x="163369" y="1068597"/>
                  <a:pt x="159165" y="1062862"/>
                </a:cubicBezTo>
                <a:cubicBezTo>
                  <a:pt x="157984" y="1061252"/>
                  <a:pt x="156444" y="1059938"/>
                  <a:pt x="154668" y="1059025"/>
                </a:cubicBezTo>
                <a:lnTo>
                  <a:pt x="86796" y="1024013"/>
                </a:lnTo>
                <a:cubicBezTo>
                  <a:pt x="80465" y="1020738"/>
                  <a:pt x="77988" y="1012952"/>
                  <a:pt x="81262" y="1006621"/>
                </a:cubicBezTo>
                <a:cubicBezTo>
                  <a:pt x="81948" y="1005295"/>
                  <a:pt x="82860" y="1004098"/>
                  <a:pt x="83955" y="1003083"/>
                </a:cubicBezTo>
                <a:lnTo>
                  <a:pt x="136305" y="954781"/>
                </a:lnTo>
                <a:cubicBezTo>
                  <a:pt x="141531" y="949951"/>
                  <a:pt x="141852" y="941799"/>
                  <a:pt x="137022" y="936573"/>
                </a:cubicBezTo>
                <a:cubicBezTo>
                  <a:pt x="134779" y="934146"/>
                  <a:pt x="131689" y="932674"/>
                  <a:pt x="128392" y="932461"/>
                </a:cubicBezTo>
                <a:lnTo>
                  <a:pt x="54026" y="927388"/>
                </a:lnTo>
                <a:cubicBezTo>
                  <a:pt x="46925" y="926922"/>
                  <a:pt x="41546" y="920788"/>
                  <a:pt x="42012" y="913687"/>
                </a:cubicBezTo>
                <a:cubicBezTo>
                  <a:pt x="42234" y="910305"/>
                  <a:pt x="43780" y="907146"/>
                  <a:pt x="46315" y="904896"/>
                </a:cubicBezTo>
                <a:lnTo>
                  <a:pt x="123826" y="835907"/>
                </a:lnTo>
                <a:cubicBezTo>
                  <a:pt x="129140" y="831165"/>
                  <a:pt x="129603" y="823014"/>
                  <a:pt x="124861" y="817700"/>
                </a:cubicBezTo>
                <a:cubicBezTo>
                  <a:pt x="122828" y="815422"/>
                  <a:pt x="120052" y="813940"/>
                  <a:pt x="117029" y="813516"/>
                </a:cubicBezTo>
                <a:lnTo>
                  <a:pt x="42968" y="802884"/>
                </a:lnTo>
                <a:cubicBezTo>
                  <a:pt x="35918" y="801836"/>
                  <a:pt x="31052" y="795272"/>
                  <a:pt x="32100" y="788222"/>
                </a:cubicBezTo>
                <a:cubicBezTo>
                  <a:pt x="32551" y="785191"/>
                  <a:pt x="34066" y="782418"/>
                  <a:pt x="36373" y="780402"/>
                </a:cubicBezTo>
                <a:lnTo>
                  <a:pt x="100695" y="724298"/>
                </a:lnTo>
                <a:cubicBezTo>
                  <a:pt x="106075" y="719648"/>
                  <a:pt x="106667" y="711518"/>
                  <a:pt x="102018" y="706138"/>
                </a:cubicBezTo>
                <a:cubicBezTo>
                  <a:pt x="100453" y="704327"/>
                  <a:pt x="98414" y="702988"/>
                  <a:pt x="96130" y="702272"/>
                </a:cubicBezTo>
                <a:lnTo>
                  <a:pt x="29576" y="681393"/>
                </a:lnTo>
                <a:cubicBezTo>
                  <a:pt x="22780" y="679243"/>
                  <a:pt x="19014" y="671992"/>
                  <a:pt x="21163" y="665197"/>
                </a:cubicBezTo>
                <a:cubicBezTo>
                  <a:pt x="22199" y="661923"/>
                  <a:pt x="24496" y="659197"/>
                  <a:pt x="27547" y="657622"/>
                </a:cubicBezTo>
                <a:lnTo>
                  <a:pt x="93187" y="623878"/>
                </a:lnTo>
                <a:cubicBezTo>
                  <a:pt x="99531" y="620667"/>
                  <a:pt x="102070" y="612921"/>
                  <a:pt x="98858" y="606577"/>
                </a:cubicBezTo>
                <a:cubicBezTo>
                  <a:pt x="97346" y="603590"/>
                  <a:pt x="94730" y="601310"/>
                  <a:pt x="91564" y="600219"/>
                </a:cubicBezTo>
                <a:lnTo>
                  <a:pt x="28053" y="578265"/>
                </a:lnTo>
                <a:cubicBezTo>
                  <a:pt x="21321" y="575894"/>
                  <a:pt x="17784" y="568513"/>
                  <a:pt x="20155" y="561780"/>
                </a:cubicBezTo>
                <a:cubicBezTo>
                  <a:pt x="20917" y="559615"/>
                  <a:pt x="22243" y="557692"/>
                  <a:pt x="23995" y="556209"/>
                </a:cubicBezTo>
                <a:lnTo>
                  <a:pt x="63969" y="522607"/>
                </a:lnTo>
                <a:cubicBezTo>
                  <a:pt x="69426" y="518058"/>
                  <a:pt x="70162" y="509946"/>
                  <a:pt x="65613" y="504489"/>
                </a:cubicBezTo>
                <a:cubicBezTo>
                  <a:pt x="64562" y="503229"/>
                  <a:pt x="63281" y="502182"/>
                  <a:pt x="61838" y="501403"/>
                </a:cubicBezTo>
                <a:lnTo>
                  <a:pt x="17299" y="477227"/>
                </a:lnTo>
                <a:cubicBezTo>
                  <a:pt x="11053" y="473771"/>
                  <a:pt x="8791" y="465906"/>
                  <a:pt x="12246" y="459660"/>
                </a:cubicBezTo>
                <a:cubicBezTo>
                  <a:pt x="13403" y="457569"/>
                  <a:pt x="15117" y="455839"/>
                  <a:pt x="17198" y="454663"/>
                </a:cubicBezTo>
                <a:lnTo>
                  <a:pt x="75635" y="421701"/>
                </a:lnTo>
                <a:cubicBezTo>
                  <a:pt x="81851" y="418178"/>
                  <a:pt x="84033" y="410284"/>
                  <a:pt x="80511" y="404069"/>
                </a:cubicBezTo>
                <a:cubicBezTo>
                  <a:pt x="79683" y="402608"/>
                  <a:pt x="78578" y="401323"/>
                  <a:pt x="77259" y="400284"/>
                </a:cubicBezTo>
                <a:lnTo>
                  <a:pt x="5024" y="344139"/>
                </a:lnTo>
                <a:cubicBezTo>
                  <a:pt x="-611" y="339803"/>
                  <a:pt x="-1664" y="331720"/>
                  <a:pt x="2671" y="326085"/>
                </a:cubicBezTo>
                <a:cubicBezTo>
                  <a:pt x="5519" y="322385"/>
                  <a:pt x="10145" y="320516"/>
                  <a:pt x="14763" y="321201"/>
                </a:cubicBezTo>
                <a:lnTo>
                  <a:pt x="80708" y="331011"/>
                </a:lnTo>
                <a:cubicBezTo>
                  <a:pt x="87736" y="332056"/>
                  <a:pt x="94279" y="327205"/>
                  <a:pt x="95324" y="320178"/>
                </a:cubicBezTo>
                <a:cubicBezTo>
                  <a:pt x="95902" y="316284"/>
                  <a:pt x="94667" y="312340"/>
                  <a:pt x="91969" y="309473"/>
                </a:cubicBezTo>
                <a:lnTo>
                  <a:pt x="38199" y="251644"/>
                </a:lnTo>
                <a:cubicBezTo>
                  <a:pt x="33355" y="246423"/>
                  <a:pt x="33660" y="238265"/>
                  <a:pt x="38881" y="233421"/>
                </a:cubicBezTo>
                <a:cubicBezTo>
                  <a:pt x="42048" y="230482"/>
                  <a:pt x="46477" y="229324"/>
                  <a:pt x="50677" y="230339"/>
                </a:cubicBezTo>
                <a:lnTo>
                  <a:pt x="122812" y="247921"/>
                </a:lnTo>
                <a:cubicBezTo>
                  <a:pt x="129720" y="249602"/>
                  <a:pt x="136684" y="245364"/>
                  <a:pt x="138365" y="238455"/>
                </a:cubicBezTo>
                <a:cubicBezTo>
                  <a:pt x="138995" y="235868"/>
                  <a:pt x="138807" y="233149"/>
                  <a:pt x="137827" y="230673"/>
                </a:cubicBezTo>
                <a:lnTo>
                  <a:pt x="121189" y="188651"/>
                </a:lnTo>
                <a:cubicBezTo>
                  <a:pt x="118594" y="181995"/>
                  <a:pt x="121885" y="174496"/>
                  <a:pt x="128541" y="171900"/>
                </a:cubicBezTo>
                <a:cubicBezTo>
                  <a:pt x="132532" y="170344"/>
                  <a:pt x="137035" y="170865"/>
                  <a:pt x="140566" y="173291"/>
                </a:cubicBezTo>
                <a:lnTo>
                  <a:pt x="181148" y="201221"/>
                </a:lnTo>
                <a:cubicBezTo>
                  <a:pt x="187034" y="205259"/>
                  <a:pt x="195080" y="203761"/>
                  <a:pt x="199118" y="197874"/>
                </a:cubicBezTo>
                <a:cubicBezTo>
                  <a:pt x="201089" y="195000"/>
                  <a:pt x="201816" y="191451"/>
                  <a:pt x="201134" y="188032"/>
                </a:cubicBezTo>
                <a:lnTo>
                  <a:pt x="184698" y="106666"/>
                </a:lnTo>
                <a:cubicBezTo>
                  <a:pt x="183311" y="99664"/>
                  <a:pt x="187863" y="92863"/>
                  <a:pt x="194865" y="91476"/>
                </a:cubicBezTo>
                <a:cubicBezTo>
                  <a:pt x="198947" y="90667"/>
                  <a:pt x="203168" y="91873"/>
                  <a:pt x="206207" y="94715"/>
                </a:cubicBezTo>
                <a:lnTo>
                  <a:pt x="267789" y="152544"/>
                </a:lnTo>
                <a:cubicBezTo>
                  <a:pt x="272991" y="157416"/>
                  <a:pt x="281157" y="157149"/>
                  <a:pt x="286030" y="151947"/>
                </a:cubicBezTo>
                <a:cubicBezTo>
                  <a:pt x="288118" y="149718"/>
                  <a:pt x="289348" y="146819"/>
                  <a:pt x="289500" y="143768"/>
                </a:cubicBezTo>
                <a:lnTo>
                  <a:pt x="292848" y="74860"/>
                </a:lnTo>
                <a:cubicBezTo>
                  <a:pt x="293220" y="67737"/>
                  <a:pt x="299295" y="62264"/>
                  <a:pt x="306418" y="62635"/>
                </a:cubicBezTo>
                <a:cubicBezTo>
                  <a:pt x="309267" y="62784"/>
                  <a:pt x="311987" y="63872"/>
                  <a:pt x="314153" y="65730"/>
                </a:cubicBezTo>
                <a:lnTo>
                  <a:pt x="436609" y="170491"/>
                </a:lnTo>
                <a:cubicBezTo>
                  <a:pt x="442006" y="175120"/>
                  <a:pt x="450134" y="174497"/>
                  <a:pt x="454763" y="169099"/>
                </a:cubicBezTo>
                <a:cubicBezTo>
                  <a:pt x="456322" y="167282"/>
                  <a:pt x="457343" y="165065"/>
                  <a:pt x="457712" y="162699"/>
                </a:cubicBezTo>
                <a:lnTo>
                  <a:pt x="473538" y="62716"/>
                </a:lnTo>
                <a:cubicBezTo>
                  <a:pt x="474635" y="55697"/>
                  <a:pt x="481215" y="50896"/>
                  <a:pt x="488235" y="51993"/>
                </a:cubicBezTo>
                <a:cubicBezTo>
                  <a:pt x="492371" y="52640"/>
                  <a:pt x="495933" y="55259"/>
                  <a:pt x="497786" y="59013"/>
                </a:cubicBezTo>
                <a:lnTo>
                  <a:pt x="557441" y="179439"/>
                </a:lnTo>
                <a:cubicBezTo>
                  <a:pt x="560593" y="185813"/>
                  <a:pt x="568314" y="188425"/>
                  <a:pt x="574687" y="185274"/>
                </a:cubicBezTo>
                <a:cubicBezTo>
                  <a:pt x="577255" y="184005"/>
                  <a:pt x="579325" y="181916"/>
                  <a:pt x="580571" y="179338"/>
                </a:cubicBezTo>
                <a:lnTo>
                  <a:pt x="646821" y="42537"/>
                </a:lnTo>
                <a:cubicBezTo>
                  <a:pt x="649918" y="36131"/>
                  <a:pt x="657624" y="33449"/>
                  <a:pt x="664031" y="36547"/>
                </a:cubicBezTo>
                <a:cubicBezTo>
                  <a:pt x="668178" y="38553"/>
                  <a:pt x="670939" y="42620"/>
                  <a:pt x="671272" y="47214"/>
                </a:cubicBezTo>
                <a:lnTo>
                  <a:pt x="673605" y="79182"/>
                </a:lnTo>
                <a:cubicBezTo>
                  <a:pt x="674157" y="86305"/>
                  <a:pt x="680379" y="91631"/>
                  <a:pt x="687502" y="91079"/>
                </a:cubicBezTo>
                <a:cubicBezTo>
                  <a:pt x="691579" y="90763"/>
                  <a:pt x="695267" y="88537"/>
                  <a:pt x="697446" y="85077"/>
                </a:cubicBezTo>
                <a:lnTo>
                  <a:pt x="746956" y="5993"/>
                </a:lnTo>
                <a:cubicBezTo>
                  <a:pt x="750746" y="-50"/>
                  <a:pt x="758715" y="-1877"/>
                  <a:pt x="764759" y="1912"/>
                </a:cubicBezTo>
                <a:cubicBezTo>
                  <a:pt x="767154" y="3414"/>
                  <a:pt x="768991" y="5660"/>
                  <a:pt x="769986" y="8307"/>
                </a:cubicBezTo>
                <a:lnTo>
                  <a:pt x="816148" y="131411"/>
                </a:lnTo>
                <a:cubicBezTo>
                  <a:pt x="818661" y="138086"/>
                  <a:pt x="826110" y="141461"/>
                  <a:pt x="832786" y="138948"/>
                </a:cubicBezTo>
                <a:cubicBezTo>
                  <a:pt x="834981" y="138121"/>
                  <a:pt x="836911" y="136711"/>
                  <a:pt x="838367" y="134870"/>
                </a:cubicBezTo>
                <a:lnTo>
                  <a:pt x="909485" y="44729"/>
                </a:lnTo>
                <a:cubicBezTo>
                  <a:pt x="913904" y="39136"/>
                  <a:pt x="922020" y="38185"/>
                  <a:pt x="927611" y="42604"/>
                </a:cubicBezTo>
                <a:cubicBezTo>
                  <a:pt x="930741" y="45076"/>
                  <a:pt x="932552" y="48857"/>
                  <a:pt x="932516" y="52845"/>
                </a:cubicBezTo>
                <a:lnTo>
                  <a:pt x="931705" y="139862"/>
                </a:lnTo>
                <a:cubicBezTo>
                  <a:pt x="931612" y="146972"/>
                  <a:pt x="937300" y="152810"/>
                  <a:pt x="944410" y="152903"/>
                </a:cubicBezTo>
                <a:cubicBezTo>
                  <a:pt x="948556" y="152957"/>
                  <a:pt x="952475" y="151011"/>
                  <a:pt x="954937" y="147674"/>
                </a:cubicBezTo>
                <a:lnTo>
                  <a:pt x="1012665" y="69778"/>
                </a:lnTo>
                <a:cubicBezTo>
                  <a:pt x="1016926" y="64051"/>
                  <a:pt x="1025023" y="62862"/>
                  <a:pt x="1030750" y="67124"/>
                </a:cubicBezTo>
                <a:cubicBezTo>
                  <a:pt x="1034387" y="69830"/>
                  <a:pt x="1036340" y="74244"/>
                  <a:pt x="1035897" y="78756"/>
                </a:cubicBezTo>
                <a:lnTo>
                  <a:pt x="1029506" y="142236"/>
                </a:lnTo>
                <a:cubicBezTo>
                  <a:pt x="1028758" y="149296"/>
                  <a:pt x="1033874" y="155625"/>
                  <a:pt x="1040933" y="156373"/>
                </a:cubicBezTo>
                <a:cubicBezTo>
                  <a:pt x="1045022" y="156807"/>
                  <a:pt x="1049070" y="155259"/>
                  <a:pt x="1051826" y="152209"/>
                </a:cubicBezTo>
                <a:lnTo>
                  <a:pt x="1132887" y="63011"/>
                </a:lnTo>
                <a:cubicBezTo>
                  <a:pt x="1137678" y="57741"/>
                  <a:pt x="1145833" y="57353"/>
                  <a:pt x="1151102" y="62143"/>
                </a:cubicBezTo>
                <a:cubicBezTo>
                  <a:pt x="1153631" y="64442"/>
                  <a:pt x="1155145" y="67652"/>
                  <a:pt x="1155308" y="71066"/>
                </a:cubicBezTo>
                <a:lnTo>
                  <a:pt x="1159671" y="163014"/>
                </a:lnTo>
                <a:cubicBezTo>
                  <a:pt x="1160203" y="170127"/>
                  <a:pt x="1166400" y="175462"/>
                  <a:pt x="1173513" y="174930"/>
                </a:cubicBezTo>
                <a:cubicBezTo>
                  <a:pt x="1175707" y="174766"/>
                  <a:pt x="1177822" y="174045"/>
                  <a:pt x="1179657" y="172835"/>
                </a:cubicBezTo>
                <a:close/>
              </a:path>
            </a:pathLst>
          </a:custGeom>
          <a:solidFill>
            <a:schemeClr val="accent3"/>
          </a:solidFill>
          <a:ln w="10144" cap="flat">
            <a:noFill/>
            <a:miter/>
          </a:ln>
        </p:spPr>
        <p:txBody>
          <a:bodyPr vert="horz" wrap="square" lIns="91440" tIns="45720" rIns="91440" bIns="45720" rtlCol="0" anchor="ctr"/>
          <a:lstStyle/>
          <a:p>
            <a:pPr algn="l">
              <a:lnSpc>
                <a:spcPct val="110000"/>
              </a:lnSpc>
            </a:pPr>
            <a:endParaRPr kumimoji="1" lang="zh-CN" altLang="en-US">
              <a:latin typeface="Papyrus" panose="03070502060502030205" pitchFamily="66" charset="0"/>
            </a:endParaRPr>
          </a:p>
        </p:txBody>
      </p:sp>
      <p:sp>
        <p:nvSpPr>
          <p:cNvPr id="14" name="标题 1"/>
          <p:cNvSpPr txBox="1"/>
          <p:nvPr/>
        </p:nvSpPr>
        <p:spPr>
          <a:xfrm>
            <a:off x="9812020" y="5069098"/>
            <a:ext cx="1706880" cy="324821"/>
          </a:xfrm>
          <a:prstGeom prst="roundRect">
            <a:avLst>
              <a:gd name="adj" fmla="val 50000"/>
            </a:avLst>
          </a:prstGeom>
          <a:solidFill>
            <a:schemeClr val="accent5"/>
          </a:solidFill>
          <a:ln w="10144" cap="flat">
            <a:noFill/>
            <a:miter/>
          </a:ln>
        </p:spPr>
        <p:txBody>
          <a:bodyPr vert="horz" wrap="square" lIns="91440" tIns="45720" rIns="91440" bIns="45720" rtlCol="0" anchor="ctr"/>
          <a:lstStyle/>
          <a:p>
            <a:pPr algn="ctr">
              <a:lnSpc>
                <a:spcPct val="110000"/>
              </a:lnSpc>
            </a:pPr>
            <a:endParaRPr kumimoji="1" lang="zh-CN" altLang="en-US">
              <a:latin typeface="Papyrus" panose="03070502060502030205" pitchFamily="66" charset="0"/>
            </a:endParaRPr>
          </a:p>
        </p:txBody>
      </p:sp>
      <p:sp>
        <p:nvSpPr>
          <p:cNvPr id="15" name="标题 1"/>
          <p:cNvSpPr txBox="1"/>
          <p:nvPr/>
        </p:nvSpPr>
        <p:spPr>
          <a:xfrm>
            <a:off x="4571275" y="1635761"/>
            <a:ext cx="511374" cy="421652"/>
          </a:xfrm>
          <a:custGeom>
            <a:avLst/>
            <a:gdLst>
              <a:gd name="connsiteX0" fmla="*/ 435416 w 609586"/>
              <a:gd name="connsiteY0" fmla="*/ 80352 h 502648"/>
              <a:gd name="connsiteX1" fmla="*/ 551577 w 609586"/>
              <a:gd name="connsiteY1" fmla="*/ 190215 h 502648"/>
              <a:gd name="connsiteX2" fmla="*/ 551577 w 609586"/>
              <a:gd name="connsiteY2" fmla="*/ 217693 h 502648"/>
              <a:gd name="connsiteX3" fmla="*/ 496140 w 609586"/>
              <a:gd name="connsiteY3" fmla="*/ 310936 h 502648"/>
              <a:gd name="connsiteX4" fmla="*/ 609586 w 609586"/>
              <a:gd name="connsiteY4" fmla="*/ 437323 h 502648"/>
              <a:gd name="connsiteX5" fmla="*/ 580534 w 609586"/>
              <a:gd name="connsiteY5" fmla="*/ 464753 h 502648"/>
              <a:gd name="connsiteX6" fmla="*/ 504951 w 609586"/>
              <a:gd name="connsiteY6" fmla="*/ 464753 h 502648"/>
              <a:gd name="connsiteX7" fmla="*/ 373787 w 609586"/>
              <a:gd name="connsiteY7" fmla="*/ 301459 h 502648"/>
              <a:gd name="connsiteX8" fmla="*/ 426510 w 609586"/>
              <a:gd name="connsiteY8" fmla="*/ 179500 h 502648"/>
              <a:gd name="connsiteX9" fmla="*/ 426510 w 609586"/>
              <a:gd name="connsiteY9" fmla="*/ 143641 h 502648"/>
              <a:gd name="connsiteX10" fmla="*/ 412126 w 609586"/>
              <a:gd name="connsiteY10" fmla="*/ 82543 h 502648"/>
              <a:gd name="connsiteX11" fmla="*/ 435416 w 609586"/>
              <a:gd name="connsiteY11" fmla="*/ 80352 h 502648"/>
              <a:gd name="connsiteX12" fmla="*/ 227788 w 609586"/>
              <a:gd name="connsiteY12" fmla="*/ 0 h 502648"/>
              <a:gd name="connsiteX13" fmla="*/ 379662 w 609586"/>
              <a:gd name="connsiteY13" fmla="*/ 143662 h 502648"/>
              <a:gd name="connsiteX14" fmla="*/ 379662 w 609586"/>
              <a:gd name="connsiteY14" fmla="*/ 179565 h 502648"/>
              <a:gd name="connsiteX15" fmla="*/ 307225 w 609586"/>
              <a:gd name="connsiteY15" fmla="*/ 301465 h 502648"/>
              <a:gd name="connsiteX16" fmla="*/ 455528 w 609586"/>
              <a:gd name="connsiteY16" fmla="*/ 466745 h 502648"/>
              <a:gd name="connsiteX17" fmla="*/ 417524 w 609586"/>
              <a:gd name="connsiteY17" fmla="*/ 502648 h 502648"/>
              <a:gd name="connsiteX18" fmla="*/ 38004 w 609586"/>
              <a:gd name="connsiteY18" fmla="*/ 502648 h 502648"/>
              <a:gd name="connsiteX19" fmla="*/ 0 w 609586"/>
              <a:gd name="connsiteY19" fmla="*/ 466745 h 502648"/>
              <a:gd name="connsiteX20" fmla="*/ 148350 w 609586"/>
              <a:gd name="connsiteY20" fmla="*/ 301465 h 502648"/>
              <a:gd name="connsiteX21" fmla="*/ 75913 w 609586"/>
              <a:gd name="connsiteY21" fmla="*/ 179565 h 502648"/>
              <a:gd name="connsiteX22" fmla="*/ 75913 w 609586"/>
              <a:gd name="connsiteY22" fmla="*/ 143662 h 502648"/>
              <a:gd name="connsiteX23" fmla="*/ 227788 w 609586"/>
              <a:gd name="connsiteY23" fmla="*/ 0 h 502648"/>
            </a:gdLst>
            <a:ahLst/>
            <a:cxnLst/>
            <a:rect l="l" t="t" r="r" b="b"/>
            <a:pathLst>
              <a:path w="609586" h="502648">
                <a:moveTo>
                  <a:pt x="435416" y="80352"/>
                </a:moveTo>
                <a:cubicBezTo>
                  <a:pt x="499521" y="80352"/>
                  <a:pt x="551577" y="129545"/>
                  <a:pt x="551577" y="190215"/>
                </a:cubicBezTo>
                <a:lnTo>
                  <a:pt x="551577" y="217693"/>
                </a:lnTo>
                <a:cubicBezTo>
                  <a:pt x="551577" y="257219"/>
                  <a:pt x="529288" y="291601"/>
                  <a:pt x="496140" y="310936"/>
                </a:cubicBezTo>
                <a:cubicBezTo>
                  <a:pt x="553434" y="331175"/>
                  <a:pt x="609586" y="382416"/>
                  <a:pt x="609586" y="437323"/>
                </a:cubicBezTo>
                <a:cubicBezTo>
                  <a:pt x="609586" y="452467"/>
                  <a:pt x="596584" y="464753"/>
                  <a:pt x="580534" y="464753"/>
                </a:cubicBezTo>
                <a:lnTo>
                  <a:pt x="504951" y="464753"/>
                </a:lnTo>
                <a:cubicBezTo>
                  <a:pt x="503855" y="393607"/>
                  <a:pt x="444465" y="318793"/>
                  <a:pt x="373787" y="301459"/>
                </a:cubicBezTo>
                <a:cubicBezTo>
                  <a:pt x="411936" y="270457"/>
                  <a:pt x="426510" y="231217"/>
                  <a:pt x="426510" y="179500"/>
                </a:cubicBezTo>
                <a:lnTo>
                  <a:pt x="426510" y="143641"/>
                </a:lnTo>
                <a:cubicBezTo>
                  <a:pt x="426510" y="121783"/>
                  <a:pt x="421318" y="101068"/>
                  <a:pt x="412126" y="82543"/>
                </a:cubicBezTo>
                <a:cubicBezTo>
                  <a:pt x="419651" y="81114"/>
                  <a:pt x="427415" y="80352"/>
                  <a:pt x="435416" y="80352"/>
                </a:cubicBezTo>
                <a:close/>
                <a:moveTo>
                  <a:pt x="227788" y="0"/>
                </a:moveTo>
                <a:cubicBezTo>
                  <a:pt x="311607" y="0"/>
                  <a:pt x="379662" y="64378"/>
                  <a:pt x="379662" y="143662"/>
                </a:cubicBezTo>
                <a:lnTo>
                  <a:pt x="379662" y="179565"/>
                </a:lnTo>
                <a:cubicBezTo>
                  <a:pt x="379662" y="231230"/>
                  <a:pt x="350516" y="276180"/>
                  <a:pt x="307225" y="301465"/>
                </a:cubicBezTo>
                <a:cubicBezTo>
                  <a:pt x="382186" y="327940"/>
                  <a:pt x="455528" y="394986"/>
                  <a:pt x="455528" y="466745"/>
                </a:cubicBezTo>
                <a:cubicBezTo>
                  <a:pt x="455528" y="486554"/>
                  <a:pt x="438574" y="502648"/>
                  <a:pt x="417524" y="502648"/>
                </a:cubicBezTo>
                <a:lnTo>
                  <a:pt x="38004" y="502648"/>
                </a:lnTo>
                <a:cubicBezTo>
                  <a:pt x="16954" y="502648"/>
                  <a:pt x="0" y="486554"/>
                  <a:pt x="0" y="466745"/>
                </a:cubicBezTo>
                <a:cubicBezTo>
                  <a:pt x="0" y="394986"/>
                  <a:pt x="73389" y="327940"/>
                  <a:pt x="148350" y="301465"/>
                </a:cubicBezTo>
                <a:cubicBezTo>
                  <a:pt x="105012" y="276180"/>
                  <a:pt x="75913" y="231230"/>
                  <a:pt x="75913" y="179565"/>
                </a:cubicBezTo>
                <a:lnTo>
                  <a:pt x="75913" y="143662"/>
                </a:lnTo>
                <a:cubicBezTo>
                  <a:pt x="75913" y="64378"/>
                  <a:pt x="143969" y="0"/>
                  <a:pt x="227788" y="0"/>
                </a:cubicBezTo>
                <a:close/>
              </a:path>
            </a:pathLst>
          </a:custGeom>
          <a:solidFill>
            <a:schemeClr val="tx1">
              <a:lumMod val="85000"/>
              <a:lumOff val="15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
        <p:nvSpPr>
          <p:cNvPr id="16" name="标题 1"/>
          <p:cNvSpPr txBox="1"/>
          <p:nvPr/>
        </p:nvSpPr>
        <p:spPr>
          <a:xfrm>
            <a:off x="996192" y="4307841"/>
            <a:ext cx="300054" cy="299706"/>
          </a:xfrm>
          <a:custGeom>
            <a:avLst/>
            <a:gdLst>
              <a:gd name="T0" fmla="*/ 10906 w 12797"/>
              <a:gd name="T1" fmla="*/ 1875 h 12781"/>
              <a:gd name="T2" fmla="*/ 6391 w 12797"/>
              <a:gd name="T3" fmla="*/ 0 h 12781"/>
              <a:gd name="T4" fmla="*/ 1875 w 12797"/>
              <a:gd name="T5" fmla="*/ 1875 h 12781"/>
              <a:gd name="T6" fmla="*/ 1234 w 12797"/>
              <a:gd name="T7" fmla="*/ 2625 h 12781"/>
              <a:gd name="T8" fmla="*/ 0 w 12797"/>
              <a:gd name="T9" fmla="*/ 6391 h 12781"/>
              <a:gd name="T10" fmla="*/ 1875 w 12797"/>
              <a:gd name="T11" fmla="*/ 10906 h 12781"/>
              <a:gd name="T12" fmla="*/ 6391 w 12797"/>
              <a:gd name="T13" fmla="*/ 12781 h 12781"/>
              <a:gd name="T14" fmla="*/ 10906 w 12797"/>
              <a:gd name="T15" fmla="*/ 10906 h 12781"/>
              <a:gd name="T16" fmla="*/ 12781 w 12797"/>
              <a:gd name="T17" fmla="*/ 6391 h 12781"/>
              <a:gd name="T18" fmla="*/ 11219 w 12797"/>
              <a:gd name="T19" fmla="*/ 9484 h 12781"/>
              <a:gd name="T20" fmla="*/ 9906 w 12797"/>
              <a:gd name="T21" fmla="*/ 6719 h 12781"/>
              <a:gd name="T22" fmla="*/ 11219 w 12797"/>
              <a:gd name="T23" fmla="*/ 9484 h 12781"/>
              <a:gd name="T24" fmla="*/ 2891 w 12797"/>
              <a:gd name="T25" fmla="*/ 6734 h 12781"/>
              <a:gd name="T26" fmla="*/ 1578 w 12797"/>
              <a:gd name="T27" fmla="*/ 9500 h 12781"/>
              <a:gd name="T28" fmla="*/ 1609 w 12797"/>
              <a:gd name="T29" fmla="*/ 3250 h 12781"/>
              <a:gd name="T30" fmla="*/ 2891 w 12797"/>
              <a:gd name="T31" fmla="*/ 6063 h 12781"/>
              <a:gd name="T32" fmla="*/ 1609 w 12797"/>
              <a:gd name="T33" fmla="*/ 3250 h 12781"/>
              <a:gd name="T34" fmla="*/ 3563 w 12797"/>
              <a:gd name="T35" fmla="*/ 6063 h 12781"/>
              <a:gd name="T36" fmla="*/ 6063 w 12797"/>
              <a:gd name="T37" fmla="*/ 4203 h 12781"/>
              <a:gd name="T38" fmla="*/ 6063 w 12797"/>
              <a:gd name="T39" fmla="*/ 6734 h 12781"/>
              <a:gd name="T40" fmla="*/ 3813 w 12797"/>
              <a:gd name="T41" fmla="*/ 8750 h 12781"/>
              <a:gd name="T42" fmla="*/ 6063 w 12797"/>
              <a:gd name="T43" fmla="*/ 6734 h 12781"/>
              <a:gd name="T44" fmla="*/ 9234 w 12797"/>
              <a:gd name="T45" fmla="*/ 6734 h 12781"/>
              <a:gd name="T46" fmla="*/ 6734 w 12797"/>
              <a:gd name="T47" fmla="*/ 8516 h 12781"/>
              <a:gd name="T48" fmla="*/ 6734 w 12797"/>
              <a:gd name="T49" fmla="*/ 6063 h 12781"/>
              <a:gd name="T50" fmla="*/ 8969 w 12797"/>
              <a:gd name="T51" fmla="*/ 3969 h 12781"/>
              <a:gd name="T52" fmla="*/ 6734 w 12797"/>
              <a:gd name="T53" fmla="*/ 6063 h 12781"/>
              <a:gd name="T54" fmla="*/ 6734 w 12797"/>
              <a:gd name="T55" fmla="*/ 719 h 12781"/>
              <a:gd name="T56" fmla="*/ 8344 w 12797"/>
              <a:gd name="T57" fmla="*/ 2266 h 12781"/>
              <a:gd name="T58" fmla="*/ 6734 w 12797"/>
              <a:gd name="T59" fmla="*/ 3531 h 12781"/>
              <a:gd name="T60" fmla="*/ 6063 w 12797"/>
              <a:gd name="T61" fmla="*/ 719 h 12781"/>
              <a:gd name="T62" fmla="*/ 4016 w 12797"/>
              <a:gd name="T63" fmla="*/ 3313 h 12781"/>
              <a:gd name="T64" fmla="*/ 5375 w 12797"/>
              <a:gd name="T65" fmla="*/ 1078 h 12781"/>
              <a:gd name="T66" fmla="*/ 6063 w 12797"/>
              <a:gd name="T67" fmla="*/ 12078 h 12781"/>
              <a:gd name="T68" fmla="*/ 4453 w 12797"/>
              <a:gd name="T69" fmla="*/ 10531 h 12781"/>
              <a:gd name="T70" fmla="*/ 6063 w 12797"/>
              <a:gd name="T71" fmla="*/ 9188 h 12781"/>
              <a:gd name="T72" fmla="*/ 6734 w 12797"/>
              <a:gd name="T73" fmla="*/ 12078 h 12781"/>
              <a:gd name="T74" fmla="*/ 8797 w 12797"/>
              <a:gd name="T75" fmla="*/ 9406 h 12781"/>
              <a:gd name="T76" fmla="*/ 7422 w 12797"/>
              <a:gd name="T77" fmla="*/ 11719 h 12781"/>
              <a:gd name="T78" fmla="*/ 9625 w 12797"/>
              <a:gd name="T79" fmla="*/ 3828 h 12781"/>
              <a:gd name="T80" fmla="*/ 12125 w 12797"/>
              <a:gd name="T81" fmla="*/ 6063 h 12781"/>
              <a:gd name="T82" fmla="*/ 10438 w 12797"/>
              <a:gd name="T83" fmla="*/ 2344 h 12781"/>
              <a:gd name="T84" fmla="*/ 9438 w 12797"/>
              <a:gd name="T85" fmla="*/ 3172 h 12781"/>
              <a:gd name="T86" fmla="*/ 8297 w 12797"/>
              <a:gd name="T87" fmla="*/ 1000 h 12781"/>
              <a:gd name="T88" fmla="*/ 4484 w 12797"/>
              <a:gd name="T89" fmla="*/ 1000 h 12781"/>
              <a:gd name="T90" fmla="*/ 3344 w 12797"/>
              <a:gd name="T91" fmla="*/ 3172 h 12781"/>
              <a:gd name="T92" fmla="*/ 2344 w 12797"/>
              <a:gd name="T93" fmla="*/ 2344 h 12781"/>
              <a:gd name="T94" fmla="*/ 2344 w 12797"/>
              <a:gd name="T95" fmla="*/ 10438 h 12781"/>
              <a:gd name="T96" fmla="*/ 3328 w 12797"/>
              <a:gd name="T97" fmla="*/ 9547 h 12781"/>
              <a:gd name="T98" fmla="*/ 4484 w 12797"/>
              <a:gd name="T99" fmla="*/ 11781 h 12781"/>
              <a:gd name="T100" fmla="*/ 8297 w 12797"/>
              <a:gd name="T101" fmla="*/ 11797 h 12781"/>
              <a:gd name="T102" fmla="*/ 9453 w 12797"/>
              <a:gd name="T103" fmla="*/ 9563 h 12781"/>
              <a:gd name="T104" fmla="*/ 10438 w 12797"/>
              <a:gd name="T105" fmla="*/ 10453 h 12781"/>
            </a:gdLst>
            <a:ahLst/>
            <a:cxnLst/>
            <a:rect l="0" t="0" r="r" b="b"/>
            <a:pathLst>
              <a:path w="12797" h="12781">
                <a:moveTo>
                  <a:pt x="12281" y="3906"/>
                </a:moveTo>
                <a:cubicBezTo>
                  <a:pt x="11953" y="3141"/>
                  <a:pt x="11500" y="2453"/>
                  <a:pt x="10906" y="1875"/>
                </a:cubicBezTo>
                <a:cubicBezTo>
                  <a:pt x="10313" y="1281"/>
                  <a:pt x="9641" y="828"/>
                  <a:pt x="8875" y="500"/>
                </a:cubicBezTo>
                <a:cubicBezTo>
                  <a:pt x="8094" y="172"/>
                  <a:pt x="7266" y="0"/>
                  <a:pt x="6391" y="0"/>
                </a:cubicBezTo>
                <a:cubicBezTo>
                  <a:pt x="5531" y="0"/>
                  <a:pt x="4688" y="172"/>
                  <a:pt x="3906" y="500"/>
                </a:cubicBezTo>
                <a:cubicBezTo>
                  <a:pt x="3141" y="828"/>
                  <a:pt x="2453" y="1281"/>
                  <a:pt x="1875" y="1875"/>
                </a:cubicBezTo>
                <a:cubicBezTo>
                  <a:pt x="1641" y="2109"/>
                  <a:pt x="1438" y="2344"/>
                  <a:pt x="1250" y="2594"/>
                </a:cubicBezTo>
                <a:cubicBezTo>
                  <a:pt x="1250" y="2594"/>
                  <a:pt x="1234" y="2609"/>
                  <a:pt x="1234" y="2625"/>
                </a:cubicBezTo>
                <a:cubicBezTo>
                  <a:pt x="938" y="3016"/>
                  <a:pt x="703" y="3453"/>
                  <a:pt x="500" y="3906"/>
                </a:cubicBezTo>
                <a:cubicBezTo>
                  <a:pt x="172" y="4688"/>
                  <a:pt x="0" y="5531"/>
                  <a:pt x="0" y="6391"/>
                </a:cubicBezTo>
                <a:cubicBezTo>
                  <a:pt x="0" y="7250"/>
                  <a:pt x="172" y="8094"/>
                  <a:pt x="500" y="8875"/>
                </a:cubicBezTo>
                <a:cubicBezTo>
                  <a:pt x="828" y="9641"/>
                  <a:pt x="1281" y="10328"/>
                  <a:pt x="1875" y="10906"/>
                </a:cubicBezTo>
                <a:cubicBezTo>
                  <a:pt x="2469" y="11484"/>
                  <a:pt x="3141" y="11953"/>
                  <a:pt x="3906" y="12281"/>
                </a:cubicBezTo>
                <a:cubicBezTo>
                  <a:pt x="4688" y="12609"/>
                  <a:pt x="5531" y="12781"/>
                  <a:pt x="6391" y="12781"/>
                </a:cubicBezTo>
                <a:cubicBezTo>
                  <a:pt x="7250" y="12781"/>
                  <a:pt x="8094" y="12609"/>
                  <a:pt x="8875" y="12281"/>
                </a:cubicBezTo>
                <a:cubicBezTo>
                  <a:pt x="9641" y="11953"/>
                  <a:pt x="10328" y="11500"/>
                  <a:pt x="10906" y="10906"/>
                </a:cubicBezTo>
                <a:cubicBezTo>
                  <a:pt x="11500" y="10313"/>
                  <a:pt x="11953" y="9641"/>
                  <a:pt x="12281" y="8875"/>
                </a:cubicBezTo>
                <a:cubicBezTo>
                  <a:pt x="12609" y="8094"/>
                  <a:pt x="12781" y="7250"/>
                  <a:pt x="12781" y="6391"/>
                </a:cubicBezTo>
                <a:cubicBezTo>
                  <a:pt x="12797" y="5531"/>
                  <a:pt x="12625" y="4688"/>
                  <a:pt x="12281" y="3906"/>
                </a:cubicBezTo>
                <a:close/>
                <a:moveTo>
                  <a:pt x="11219" y="9484"/>
                </a:moveTo>
                <a:cubicBezTo>
                  <a:pt x="10766" y="9250"/>
                  <a:pt x="10234" y="9047"/>
                  <a:pt x="9641" y="8891"/>
                </a:cubicBezTo>
                <a:cubicBezTo>
                  <a:pt x="9797" y="8203"/>
                  <a:pt x="9891" y="7469"/>
                  <a:pt x="9906" y="6719"/>
                </a:cubicBezTo>
                <a:lnTo>
                  <a:pt x="12109" y="6719"/>
                </a:lnTo>
                <a:cubicBezTo>
                  <a:pt x="12047" y="7719"/>
                  <a:pt x="11734" y="8672"/>
                  <a:pt x="11219" y="9484"/>
                </a:cubicBezTo>
                <a:close/>
                <a:moveTo>
                  <a:pt x="688" y="6734"/>
                </a:moveTo>
                <a:lnTo>
                  <a:pt x="2891" y="6734"/>
                </a:lnTo>
                <a:cubicBezTo>
                  <a:pt x="2906" y="7484"/>
                  <a:pt x="3000" y="8219"/>
                  <a:pt x="3156" y="8906"/>
                </a:cubicBezTo>
                <a:cubicBezTo>
                  <a:pt x="2563" y="9063"/>
                  <a:pt x="2031" y="9266"/>
                  <a:pt x="1578" y="9500"/>
                </a:cubicBezTo>
                <a:cubicBezTo>
                  <a:pt x="1047" y="8672"/>
                  <a:pt x="734" y="7719"/>
                  <a:pt x="688" y="6734"/>
                </a:cubicBezTo>
                <a:close/>
                <a:moveTo>
                  <a:pt x="1609" y="3250"/>
                </a:moveTo>
                <a:cubicBezTo>
                  <a:pt x="2063" y="3484"/>
                  <a:pt x="2578" y="3672"/>
                  <a:pt x="3172" y="3828"/>
                </a:cubicBezTo>
                <a:cubicBezTo>
                  <a:pt x="3000" y="4531"/>
                  <a:pt x="2906" y="5281"/>
                  <a:pt x="2891" y="6063"/>
                </a:cubicBezTo>
                <a:lnTo>
                  <a:pt x="688" y="6063"/>
                </a:lnTo>
                <a:cubicBezTo>
                  <a:pt x="734" y="5047"/>
                  <a:pt x="1063" y="4078"/>
                  <a:pt x="1609" y="3250"/>
                </a:cubicBezTo>
                <a:close/>
                <a:moveTo>
                  <a:pt x="6063" y="6063"/>
                </a:moveTo>
                <a:lnTo>
                  <a:pt x="3563" y="6063"/>
                </a:lnTo>
                <a:cubicBezTo>
                  <a:pt x="3578" y="5328"/>
                  <a:pt x="3672" y="4625"/>
                  <a:pt x="3828" y="3969"/>
                </a:cubicBezTo>
                <a:cubicBezTo>
                  <a:pt x="4531" y="4109"/>
                  <a:pt x="5281" y="4188"/>
                  <a:pt x="6063" y="4203"/>
                </a:cubicBezTo>
                <a:lnTo>
                  <a:pt x="6063" y="6063"/>
                </a:lnTo>
                <a:close/>
                <a:moveTo>
                  <a:pt x="6063" y="6734"/>
                </a:moveTo>
                <a:lnTo>
                  <a:pt x="6063" y="8516"/>
                </a:lnTo>
                <a:cubicBezTo>
                  <a:pt x="5281" y="8531"/>
                  <a:pt x="4531" y="8609"/>
                  <a:pt x="3813" y="8750"/>
                </a:cubicBezTo>
                <a:cubicBezTo>
                  <a:pt x="3672" y="8125"/>
                  <a:pt x="3578" y="7438"/>
                  <a:pt x="3563" y="6734"/>
                </a:cubicBezTo>
                <a:lnTo>
                  <a:pt x="6063" y="6734"/>
                </a:lnTo>
                <a:close/>
                <a:moveTo>
                  <a:pt x="6734" y="6734"/>
                </a:moveTo>
                <a:lnTo>
                  <a:pt x="9234" y="6734"/>
                </a:lnTo>
                <a:cubicBezTo>
                  <a:pt x="9219" y="7438"/>
                  <a:pt x="9125" y="8125"/>
                  <a:pt x="8984" y="8750"/>
                </a:cubicBezTo>
                <a:cubicBezTo>
                  <a:pt x="8281" y="8609"/>
                  <a:pt x="7516" y="8531"/>
                  <a:pt x="6734" y="8516"/>
                </a:cubicBezTo>
                <a:lnTo>
                  <a:pt x="6734" y="6734"/>
                </a:lnTo>
                <a:close/>
                <a:moveTo>
                  <a:pt x="6734" y="6063"/>
                </a:moveTo>
                <a:lnTo>
                  <a:pt x="6734" y="4203"/>
                </a:lnTo>
                <a:cubicBezTo>
                  <a:pt x="7516" y="4188"/>
                  <a:pt x="8266" y="4109"/>
                  <a:pt x="8969" y="3969"/>
                </a:cubicBezTo>
                <a:cubicBezTo>
                  <a:pt x="9125" y="4625"/>
                  <a:pt x="9219" y="5328"/>
                  <a:pt x="9234" y="6063"/>
                </a:cubicBezTo>
                <a:lnTo>
                  <a:pt x="6734" y="6063"/>
                </a:lnTo>
                <a:close/>
                <a:moveTo>
                  <a:pt x="6734" y="3531"/>
                </a:moveTo>
                <a:lnTo>
                  <a:pt x="6734" y="719"/>
                </a:lnTo>
                <a:cubicBezTo>
                  <a:pt x="6969" y="781"/>
                  <a:pt x="7203" y="891"/>
                  <a:pt x="7422" y="1078"/>
                </a:cubicBezTo>
                <a:cubicBezTo>
                  <a:pt x="7766" y="1359"/>
                  <a:pt x="8078" y="1750"/>
                  <a:pt x="8344" y="2266"/>
                </a:cubicBezTo>
                <a:cubicBezTo>
                  <a:pt x="8516" y="2594"/>
                  <a:pt x="8656" y="2938"/>
                  <a:pt x="8781" y="3313"/>
                </a:cubicBezTo>
                <a:cubicBezTo>
                  <a:pt x="8141" y="3438"/>
                  <a:pt x="7453" y="3516"/>
                  <a:pt x="6734" y="3531"/>
                </a:cubicBezTo>
                <a:close/>
                <a:moveTo>
                  <a:pt x="5375" y="1078"/>
                </a:moveTo>
                <a:cubicBezTo>
                  <a:pt x="5594" y="891"/>
                  <a:pt x="5828" y="781"/>
                  <a:pt x="6063" y="719"/>
                </a:cubicBezTo>
                <a:lnTo>
                  <a:pt x="6063" y="3531"/>
                </a:lnTo>
                <a:cubicBezTo>
                  <a:pt x="5344" y="3516"/>
                  <a:pt x="4656" y="3438"/>
                  <a:pt x="4016" y="3313"/>
                </a:cubicBezTo>
                <a:cubicBezTo>
                  <a:pt x="4141" y="2938"/>
                  <a:pt x="4281" y="2578"/>
                  <a:pt x="4453" y="2266"/>
                </a:cubicBezTo>
                <a:cubicBezTo>
                  <a:pt x="4719" y="1750"/>
                  <a:pt x="5031" y="1344"/>
                  <a:pt x="5375" y="1078"/>
                </a:cubicBezTo>
                <a:close/>
                <a:moveTo>
                  <a:pt x="6063" y="9188"/>
                </a:moveTo>
                <a:lnTo>
                  <a:pt x="6063" y="12078"/>
                </a:lnTo>
                <a:cubicBezTo>
                  <a:pt x="5828" y="12016"/>
                  <a:pt x="5594" y="11906"/>
                  <a:pt x="5375" y="11719"/>
                </a:cubicBezTo>
                <a:cubicBezTo>
                  <a:pt x="5031" y="11438"/>
                  <a:pt x="4719" y="11047"/>
                  <a:pt x="4453" y="10531"/>
                </a:cubicBezTo>
                <a:cubicBezTo>
                  <a:pt x="4281" y="10188"/>
                  <a:pt x="4125" y="9813"/>
                  <a:pt x="4000" y="9406"/>
                </a:cubicBezTo>
                <a:cubicBezTo>
                  <a:pt x="4641" y="9281"/>
                  <a:pt x="5344" y="9203"/>
                  <a:pt x="6063" y="9188"/>
                </a:cubicBezTo>
                <a:close/>
                <a:moveTo>
                  <a:pt x="7422" y="11719"/>
                </a:moveTo>
                <a:cubicBezTo>
                  <a:pt x="7203" y="11906"/>
                  <a:pt x="6969" y="12016"/>
                  <a:pt x="6734" y="12078"/>
                </a:cubicBezTo>
                <a:lnTo>
                  <a:pt x="6734" y="9188"/>
                </a:lnTo>
                <a:cubicBezTo>
                  <a:pt x="7453" y="9203"/>
                  <a:pt x="8156" y="9281"/>
                  <a:pt x="8797" y="9406"/>
                </a:cubicBezTo>
                <a:cubicBezTo>
                  <a:pt x="8672" y="9813"/>
                  <a:pt x="8516" y="10188"/>
                  <a:pt x="8344" y="10531"/>
                </a:cubicBezTo>
                <a:cubicBezTo>
                  <a:pt x="8078" y="11047"/>
                  <a:pt x="7766" y="11438"/>
                  <a:pt x="7422" y="11719"/>
                </a:cubicBezTo>
                <a:close/>
                <a:moveTo>
                  <a:pt x="9906" y="6063"/>
                </a:moveTo>
                <a:cubicBezTo>
                  <a:pt x="9891" y="5281"/>
                  <a:pt x="9781" y="4531"/>
                  <a:pt x="9625" y="3828"/>
                </a:cubicBezTo>
                <a:cubicBezTo>
                  <a:pt x="10203" y="3672"/>
                  <a:pt x="10734" y="3484"/>
                  <a:pt x="11188" y="3250"/>
                </a:cubicBezTo>
                <a:cubicBezTo>
                  <a:pt x="11734" y="4078"/>
                  <a:pt x="12063" y="5047"/>
                  <a:pt x="12125" y="6063"/>
                </a:cubicBezTo>
                <a:lnTo>
                  <a:pt x="9906" y="6063"/>
                </a:lnTo>
                <a:close/>
                <a:moveTo>
                  <a:pt x="10438" y="2344"/>
                </a:moveTo>
                <a:cubicBezTo>
                  <a:pt x="10547" y="2453"/>
                  <a:pt x="10656" y="2578"/>
                  <a:pt x="10766" y="2703"/>
                </a:cubicBezTo>
                <a:cubicBezTo>
                  <a:pt x="10375" y="2891"/>
                  <a:pt x="9938" y="3047"/>
                  <a:pt x="9438" y="3172"/>
                </a:cubicBezTo>
                <a:cubicBezTo>
                  <a:pt x="9297" y="2734"/>
                  <a:pt x="9125" y="2328"/>
                  <a:pt x="8938" y="1953"/>
                </a:cubicBezTo>
                <a:cubicBezTo>
                  <a:pt x="8750" y="1578"/>
                  <a:pt x="8531" y="1266"/>
                  <a:pt x="8297" y="1000"/>
                </a:cubicBezTo>
                <a:cubicBezTo>
                  <a:pt x="9094" y="1281"/>
                  <a:pt x="9828" y="1734"/>
                  <a:pt x="10438" y="2344"/>
                </a:cubicBezTo>
                <a:close/>
                <a:moveTo>
                  <a:pt x="4484" y="1000"/>
                </a:moveTo>
                <a:cubicBezTo>
                  <a:pt x="4250" y="1266"/>
                  <a:pt x="4031" y="1594"/>
                  <a:pt x="3844" y="1953"/>
                </a:cubicBezTo>
                <a:cubicBezTo>
                  <a:pt x="3656" y="2328"/>
                  <a:pt x="3484" y="2734"/>
                  <a:pt x="3344" y="3172"/>
                </a:cubicBezTo>
                <a:cubicBezTo>
                  <a:pt x="2844" y="3047"/>
                  <a:pt x="2406" y="2891"/>
                  <a:pt x="2016" y="2703"/>
                </a:cubicBezTo>
                <a:cubicBezTo>
                  <a:pt x="2125" y="2578"/>
                  <a:pt x="2219" y="2469"/>
                  <a:pt x="2344" y="2344"/>
                </a:cubicBezTo>
                <a:cubicBezTo>
                  <a:pt x="2969" y="1734"/>
                  <a:pt x="3688" y="1281"/>
                  <a:pt x="4484" y="1000"/>
                </a:cubicBezTo>
                <a:close/>
                <a:moveTo>
                  <a:pt x="2344" y="10438"/>
                </a:moveTo>
                <a:cubicBezTo>
                  <a:pt x="2219" y="10313"/>
                  <a:pt x="2094" y="10172"/>
                  <a:pt x="1984" y="10031"/>
                </a:cubicBezTo>
                <a:cubicBezTo>
                  <a:pt x="2375" y="9844"/>
                  <a:pt x="2828" y="9672"/>
                  <a:pt x="3328" y="9547"/>
                </a:cubicBezTo>
                <a:cubicBezTo>
                  <a:pt x="3469" y="10016"/>
                  <a:pt x="3641" y="10438"/>
                  <a:pt x="3844" y="10828"/>
                </a:cubicBezTo>
                <a:cubicBezTo>
                  <a:pt x="4031" y="11203"/>
                  <a:pt x="4250" y="11516"/>
                  <a:pt x="4484" y="11781"/>
                </a:cubicBezTo>
                <a:cubicBezTo>
                  <a:pt x="3688" y="11516"/>
                  <a:pt x="2969" y="11063"/>
                  <a:pt x="2344" y="10438"/>
                </a:cubicBezTo>
                <a:close/>
                <a:moveTo>
                  <a:pt x="8297" y="11797"/>
                </a:moveTo>
                <a:cubicBezTo>
                  <a:pt x="8531" y="11531"/>
                  <a:pt x="8750" y="11203"/>
                  <a:pt x="8938" y="10844"/>
                </a:cubicBezTo>
                <a:cubicBezTo>
                  <a:pt x="9141" y="10453"/>
                  <a:pt x="9313" y="10016"/>
                  <a:pt x="9453" y="9563"/>
                </a:cubicBezTo>
                <a:cubicBezTo>
                  <a:pt x="9953" y="9688"/>
                  <a:pt x="10406" y="9859"/>
                  <a:pt x="10797" y="10047"/>
                </a:cubicBezTo>
                <a:cubicBezTo>
                  <a:pt x="10688" y="10188"/>
                  <a:pt x="10563" y="10313"/>
                  <a:pt x="10438" y="10453"/>
                </a:cubicBezTo>
                <a:cubicBezTo>
                  <a:pt x="9828" y="11063"/>
                  <a:pt x="9094" y="11516"/>
                  <a:pt x="8297" y="11797"/>
                </a:cubicBezTo>
                <a:close/>
              </a:path>
            </a:pathLst>
          </a:custGeom>
          <a:solidFill>
            <a:schemeClr val="tx1"/>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
        <p:nvSpPr>
          <p:cNvPr id="17" name="标题 1"/>
          <p:cNvSpPr txBox="1"/>
          <p:nvPr/>
        </p:nvSpPr>
        <p:spPr>
          <a:xfrm>
            <a:off x="7487920" y="5061048"/>
            <a:ext cx="2100580" cy="332871"/>
          </a:xfrm>
          <a:prstGeom prst="roundRect">
            <a:avLst>
              <a:gd name="adj" fmla="val 50000"/>
            </a:avLst>
          </a:prstGeom>
          <a:solidFill>
            <a:schemeClr val="accent5"/>
          </a:solidFill>
          <a:ln w="10144" cap="flat">
            <a:noFill/>
            <a:miter/>
          </a:ln>
        </p:spPr>
        <p:txBody>
          <a:bodyPr vert="horz" wrap="square" lIns="91440" tIns="45720" rIns="91440" bIns="45720" rtlCol="0" anchor="ctr"/>
          <a:lstStyle/>
          <a:p>
            <a:pPr algn="ctr">
              <a:lnSpc>
                <a:spcPct val="110000"/>
              </a:lnSpc>
            </a:pPr>
            <a:endParaRPr kumimoji="1" lang="zh-CN" altLang="en-US">
              <a:latin typeface="Papyrus" panose="03070502060502030205" pitchFamily="66" charset="0"/>
            </a:endParaRPr>
          </a:p>
        </p:txBody>
      </p:sp>
      <p:sp>
        <p:nvSpPr>
          <p:cNvPr id="18" name="标题 1"/>
          <p:cNvSpPr txBox="1"/>
          <p:nvPr/>
        </p:nvSpPr>
        <p:spPr>
          <a:xfrm>
            <a:off x="7538570" y="5091130"/>
            <a:ext cx="810451" cy="280759"/>
          </a:xfrm>
          <a:prstGeom prst="rect">
            <a:avLst/>
          </a:prstGeom>
          <a:noFill/>
          <a:ln>
            <a:noFill/>
          </a:ln>
        </p:spPr>
        <p:txBody>
          <a:bodyPr vert="horz" wrap="square" lIns="0" tIns="0" rIns="0" bIns="0" rtlCol="0" anchor="ctr"/>
          <a:lstStyle/>
          <a:p>
            <a:pPr algn="r">
              <a:lnSpc>
                <a:spcPct val="110000"/>
              </a:lnSpc>
            </a:pPr>
            <a:r>
              <a:rPr kumimoji="1" lang="en-US" altLang="zh-CN" sz="1400">
                <a:ln w="12700">
                  <a:noFill/>
                </a:ln>
                <a:solidFill>
                  <a:srgbClr val="000000">
                    <a:alpha val="100000"/>
                  </a:srgbClr>
                </a:solidFill>
                <a:latin typeface="Papyrus" panose="03070502060502030205" pitchFamily="66" charset="0"/>
                <a:ea typeface="Source Han Sans"/>
                <a:cs typeface="Source Han Sans"/>
              </a:rPr>
              <a:t>主讲人：</a:t>
            </a:r>
            <a:endParaRPr kumimoji="1" lang="zh-CN" altLang="en-US">
              <a:latin typeface="Papyrus" panose="03070502060502030205" pitchFamily="66" charset="0"/>
            </a:endParaRPr>
          </a:p>
        </p:txBody>
      </p:sp>
      <p:sp>
        <p:nvSpPr>
          <p:cNvPr id="19" name="标题 1"/>
          <p:cNvSpPr txBox="1"/>
          <p:nvPr/>
        </p:nvSpPr>
        <p:spPr>
          <a:xfrm>
            <a:off x="8414731" y="5091130"/>
            <a:ext cx="996666" cy="280759"/>
          </a:xfrm>
          <a:prstGeom prst="rect">
            <a:avLst/>
          </a:prstGeom>
          <a:noFill/>
          <a:ln>
            <a:noFill/>
          </a:ln>
        </p:spPr>
        <p:txBody>
          <a:bodyPr vert="horz" wrap="square" lIns="0" tIns="0" rIns="0" bIns="0" rtlCol="0" anchor="ctr"/>
          <a:lstStyle/>
          <a:p>
            <a:pPr algn="l">
              <a:lnSpc>
                <a:spcPct val="110000"/>
              </a:lnSpc>
            </a:pPr>
            <a:r>
              <a:rPr kumimoji="1" lang="en-US" altLang="zh-CN" sz="1400">
                <a:ln w="12700">
                  <a:noFill/>
                </a:ln>
                <a:solidFill>
                  <a:srgbClr val="000000">
                    <a:alpha val="100000"/>
                  </a:srgbClr>
                </a:solidFill>
                <a:latin typeface="Papyrus" panose="03070502060502030205" pitchFamily="66" charset="0"/>
                <a:ea typeface="Source Han Sans"/>
                <a:cs typeface="Source Han Sans"/>
              </a:rPr>
              <a:t>Zhou Tianyi</a:t>
            </a:r>
            <a:endParaRPr kumimoji="1" lang="zh-CN" altLang="en-US">
              <a:latin typeface="Papyrus" panose="03070502060502030205" pitchFamily="66" charset="0"/>
            </a:endParaRPr>
          </a:p>
        </p:txBody>
      </p:sp>
      <p:sp>
        <p:nvSpPr>
          <p:cNvPr id="20" name="标题 1"/>
          <p:cNvSpPr txBox="1"/>
          <p:nvPr/>
        </p:nvSpPr>
        <p:spPr>
          <a:xfrm>
            <a:off x="10040356" y="5100550"/>
            <a:ext cx="621111" cy="261918"/>
          </a:xfrm>
          <a:prstGeom prst="rect">
            <a:avLst/>
          </a:prstGeom>
          <a:noFill/>
          <a:ln>
            <a:noFill/>
          </a:ln>
        </p:spPr>
        <p:txBody>
          <a:bodyPr vert="horz" wrap="square" lIns="0" tIns="0" rIns="0" bIns="0" rtlCol="0" anchor="ctr"/>
          <a:lstStyle/>
          <a:p>
            <a:pPr algn="r">
              <a:lnSpc>
                <a:spcPct val="110000"/>
              </a:lnSpc>
            </a:pPr>
            <a:r>
              <a:rPr kumimoji="1" lang="en-US" altLang="zh-CN" sz="1400">
                <a:ln w="12700">
                  <a:noFill/>
                </a:ln>
                <a:solidFill>
                  <a:srgbClr val="000000">
                    <a:alpha val="100000"/>
                  </a:srgbClr>
                </a:solidFill>
                <a:latin typeface="Papyrus" panose="03070502060502030205" pitchFamily="66" charset="0"/>
                <a:ea typeface="Source Han Sans"/>
                <a:cs typeface="Source Han Sans"/>
              </a:rPr>
              <a:t>时间：</a:t>
            </a:r>
            <a:endParaRPr kumimoji="1" lang="zh-CN" altLang="en-US">
              <a:latin typeface="Papyrus" panose="03070502060502030205" pitchFamily="66" charset="0"/>
            </a:endParaRPr>
          </a:p>
        </p:txBody>
      </p:sp>
      <p:sp>
        <p:nvSpPr>
          <p:cNvPr id="21" name="标题 1"/>
          <p:cNvSpPr txBox="1"/>
          <p:nvPr/>
        </p:nvSpPr>
        <p:spPr>
          <a:xfrm>
            <a:off x="10658939" y="5100550"/>
            <a:ext cx="742969" cy="261918"/>
          </a:xfrm>
          <a:prstGeom prst="rect">
            <a:avLst/>
          </a:prstGeom>
          <a:noFill/>
          <a:ln>
            <a:noFill/>
          </a:ln>
        </p:spPr>
        <p:txBody>
          <a:bodyPr vert="horz" wrap="square" lIns="0" tIns="0" rIns="0" bIns="0" rtlCol="0" anchor="ctr"/>
          <a:lstStyle/>
          <a:p>
            <a:pPr algn="l">
              <a:lnSpc>
                <a:spcPct val="110000"/>
              </a:lnSpc>
            </a:pPr>
            <a:r>
              <a:rPr kumimoji="1" lang="en-US" altLang="zh-CN" sz="1400">
                <a:ln w="12700">
                  <a:noFill/>
                </a:ln>
                <a:solidFill>
                  <a:srgbClr val="000000">
                    <a:alpha val="100000"/>
                  </a:srgbClr>
                </a:solidFill>
                <a:latin typeface="Papyrus" panose="03070502060502030205" pitchFamily="66" charset="0"/>
                <a:ea typeface="Source Han Sans"/>
                <a:cs typeface="Source Han Sans"/>
              </a:rPr>
              <a:t>2025.5</a:t>
            </a:r>
            <a:endParaRPr kumimoji="1" lang="zh-CN" altLang="en-US">
              <a:latin typeface="Papyrus" panose="03070502060502030205" pitchFamily="66" charset="0"/>
            </a:endParaRPr>
          </a:p>
        </p:txBody>
      </p:sp>
      <p:sp>
        <p:nvSpPr>
          <p:cNvPr id="22" name="标题 1"/>
          <p:cNvSpPr txBox="1"/>
          <p:nvPr/>
        </p:nvSpPr>
        <p:spPr>
          <a:xfrm>
            <a:off x="6054436" y="1561854"/>
            <a:ext cx="5526203" cy="2987040"/>
          </a:xfrm>
          <a:prstGeom prst="rect">
            <a:avLst/>
          </a:prstGeom>
          <a:noFill/>
          <a:ln>
            <a:noFill/>
          </a:ln>
        </p:spPr>
        <p:txBody>
          <a:bodyPr vert="horz" wrap="square" lIns="0" tIns="0" rIns="0" bIns="0" rtlCol="0" anchor="ctr"/>
          <a:lstStyle/>
          <a:p>
            <a:pPr algn="ctr">
              <a:lnSpc>
                <a:spcPct val="150000"/>
              </a:lnSpc>
            </a:pPr>
            <a:r>
              <a:rPr kumimoji="1" lang="en-US" altLang="zh-CN" sz="5400">
                <a:ln w="12700">
                  <a:noFill/>
                </a:ln>
                <a:solidFill>
                  <a:srgbClr val="ECF5DA">
                    <a:alpha val="100000"/>
                  </a:srgbClr>
                </a:solidFill>
                <a:latin typeface="Papyrus" panose="03070502060502030205" pitchFamily="66" charset="0"/>
                <a:ea typeface="OPPOSans H"/>
                <a:cs typeface="OPPOSans H"/>
              </a:rPr>
              <a:t>Voices of Chinese Female Writers</a:t>
            </a:r>
            <a:endParaRPr kumimoji="1" lang="zh-CN" altLang="en-US" sz="2800">
              <a:latin typeface="Papyrus" panose="03070502060502030205" pitchFamily="66" charset="0"/>
            </a:endParaRPr>
          </a:p>
        </p:txBody>
      </p:sp>
      <p:sp>
        <p:nvSpPr>
          <p:cNvPr id="23" name="标题 1"/>
          <p:cNvSpPr txBox="1"/>
          <p:nvPr/>
        </p:nvSpPr>
        <p:spPr>
          <a:xfrm>
            <a:off x="9714610" y="5967680"/>
            <a:ext cx="332832" cy="332830"/>
          </a:xfrm>
          <a:prstGeom prst="ellipse">
            <a:avLst/>
          </a:pr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
        <p:nvSpPr>
          <p:cNvPr id="24" name="标题 1"/>
          <p:cNvSpPr txBox="1"/>
          <p:nvPr/>
        </p:nvSpPr>
        <p:spPr>
          <a:xfrm>
            <a:off x="9805231" y="6033041"/>
            <a:ext cx="151588" cy="202103"/>
          </a:xfrm>
          <a:custGeom>
            <a:avLst/>
            <a:gdLst>
              <a:gd name="T0" fmla="*/ 648 w 7770"/>
              <a:gd name="T1" fmla="*/ 0 h 10360"/>
              <a:gd name="T2" fmla="*/ 7123 w 7770"/>
              <a:gd name="T3" fmla="*/ 0 h 10360"/>
              <a:gd name="T4" fmla="*/ 7770 w 7770"/>
              <a:gd name="T5" fmla="*/ 647 h 10360"/>
              <a:gd name="T6" fmla="*/ 7770 w 7770"/>
              <a:gd name="T7" fmla="*/ 9712 h 10360"/>
              <a:gd name="T8" fmla="*/ 7123 w 7770"/>
              <a:gd name="T9" fmla="*/ 10360 h 10360"/>
              <a:gd name="T10" fmla="*/ 648 w 7770"/>
              <a:gd name="T11" fmla="*/ 10360 h 10360"/>
              <a:gd name="T12" fmla="*/ 0 w 7770"/>
              <a:gd name="T13" fmla="*/ 9712 h 10360"/>
              <a:gd name="T14" fmla="*/ 0 w 7770"/>
              <a:gd name="T15" fmla="*/ 647 h 10360"/>
              <a:gd name="T16" fmla="*/ 648 w 7770"/>
              <a:gd name="T17" fmla="*/ 0 h 10360"/>
              <a:gd name="T18" fmla="*/ 1295 w 7770"/>
              <a:gd name="T19" fmla="*/ 1293 h 10360"/>
              <a:gd name="T20" fmla="*/ 1295 w 7770"/>
              <a:gd name="T21" fmla="*/ 8416 h 10360"/>
              <a:gd name="T22" fmla="*/ 6475 w 7770"/>
              <a:gd name="T23" fmla="*/ 8416 h 10360"/>
              <a:gd name="T24" fmla="*/ 6475 w 7770"/>
              <a:gd name="T25" fmla="*/ 1293 h 10360"/>
              <a:gd name="T26" fmla="*/ 1295 w 7770"/>
              <a:gd name="T27" fmla="*/ 1293 h 10360"/>
              <a:gd name="T28" fmla="*/ 3890 w 7770"/>
              <a:gd name="T29" fmla="*/ 8902 h 10360"/>
              <a:gd name="T30" fmla="*/ 3405 w 7770"/>
              <a:gd name="T31" fmla="*/ 9387 h 10360"/>
              <a:gd name="T32" fmla="*/ 3890 w 7770"/>
              <a:gd name="T33" fmla="*/ 9872 h 10360"/>
              <a:gd name="T34" fmla="*/ 4375 w 7770"/>
              <a:gd name="T35" fmla="*/ 9387 h 10360"/>
              <a:gd name="T36" fmla="*/ 3890 w 7770"/>
              <a:gd name="T37" fmla="*/ 8902 h 10360"/>
              <a:gd name="T38" fmla="*/ 3413 w 7770"/>
              <a:gd name="T39" fmla="*/ 5486 h 10360"/>
              <a:gd name="T40" fmla="*/ 5026 w 7770"/>
              <a:gd name="T41" fmla="*/ 3825 h 10360"/>
              <a:gd name="T42" fmla="*/ 5683 w 7770"/>
              <a:gd name="T43" fmla="*/ 3815 h 10360"/>
              <a:gd name="T44" fmla="*/ 5688 w 7770"/>
              <a:gd name="T45" fmla="*/ 3820 h 10360"/>
              <a:gd name="T46" fmla="*/ 5692 w 7770"/>
              <a:gd name="T47" fmla="*/ 4491 h 10360"/>
              <a:gd name="T48" fmla="*/ 3769 w 7770"/>
              <a:gd name="T49" fmla="*/ 6472 h 10360"/>
              <a:gd name="T50" fmla="*/ 3636 w 7770"/>
              <a:gd name="T51" fmla="*/ 6567 h 10360"/>
              <a:gd name="T52" fmla="*/ 3081 w 7770"/>
              <a:gd name="T53" fmla="*/ 6485 h 10360"/>
              <a:gd name="T54" fmla="*/ 2081 w 7770"/>
              <a:gd name="T55" fmla="*/ 5486 h 10360"/>
              <a:gd name="T56" fmla="*/ 2103 w 7770"/>
              <a:gd name="T57" fmla="*/ 4820 h 10360"/>
              <a:gd name="T58" fmla="*/ 2748 w 7770"/>
              <a:gd name="T59" fmla="*/ 4820 h 10360"/>
              <a:gd name="T60" fmla="*/ 3413 w 7770"/>
              <a:gd name="T61" fmla="*/ 5486 h 10360"/>
            </a:gdLst>
            <a:ahLst/>
            <a:cxnLst/>
            <a:rect l="0" t="0" r="r" b="b"/>
            <a:pathLst>
              <a:path w="7770" h="10360">
                <a:moveTo>
                  <a:pt x="648" y="0"/>
                </a:moveTo>
                <a:lnTo>
                  <a:pt x="7123" y="0"/>
                </a:lnTo>
                <a:cubicBezTo>
                  <a:pt x="7480" y="0"/>
                  <a:pt x="7770" y="290"/>
                  <a:pt x="7770" y="647"/>
                </a:cubicBezTo>
                <a:lnTo>
                  <a:pt x="7770" y="9712"/>
                </a:lnTo>
                <a:cubicBezTo>
                  <a:pt x="7770" y="10070"/>
                  <a:pt x="7480" y="10360"/>
                  <a:pt x="7123" y="10360"/>
                </a:cubicBezTo>
                <a:lnTo>
                  <a:pt x="648" y="10360"/>
                </a:lnTo>
                <a:cubicBezTo>
                  <a:pt x="290" y="10360"/>
                  <a:pt x="0" y="10070"/>
                  <a:pt x="0" y="9712"/>
                </a:cubicBezTo>
                <a:lnTo>
                  <a:pt x="0" y="647"/>
                </a:lnTo>
                <a:cubicBezTo>
                  <a:pt x="0" y="288"/>
                  <a:pt x="290" y="0"/>
                  <a:pt x="648" y="0"/>
                </a:cubicBezTo>
                <a:close/>
                <a:moveTo>
                  <a:pt x="1295" y="1293"/>
                </a:moveTo>
                <a:lnTo>
                  <a:pt x="1295" y="8416"/>
                </a:lnTo>
                <a:lnTo>
                  <a:pt x="6475" y="8416"/>
                </a:lnTo>
                <a:lnTo>
                  <a:pt x="6475" y="1293"/>
                </a:lnTo>
                <a:lnTo>
                  <a:pt x="1295" y="1293"/>
                </a:lnTo>
                <a:close/>
                <a:moveTo>
                  <a:pt x="3890" y="8902"/>
                </a:moveTo>
                <a:cubicBezTo>
                  <a:pt x="3621" y="8902"/>
                  <a:pt x="3405" y="9120"/>
                  <a:pt x="3405" y="9387"/>
                </a:cubicBezTo>
                <a:cubicBezTo>
                  <a:pt x="3405" y="9656"/>
                  <a:pt x="3622" y="9872"/>
                  <a:pt x="3890" y="9872"/>
                </a:cubicBezTo>
                <a:cubicBezTo>
                  <a:pt x="4157" y="9872"/>
                  <a:pt x="4375" y="9655"/>
                  <a:pt x="4375" y="9387"/>
                </a:cubicBezTo>
                <a:cubicBezTo>
                  <a:pt x="4376" y="9120"/>
                  <a:pt x="4159" y="8902"/>
                  <a:pt x="3890" y="8902"/>
                </a:cubicBezTo>
                <a:close/>
                <a:moveTo>
                  <a:pt x="3413" y="5486"/>
                </a:moveTo>
                <a:lnTo>
                  <a:pt x="5026" y="3825"/>
                </a:lnTo>
                <a:cubicBezTo>
                  <a:pt x="5205" y="3641"/>
                  <a:pt x="5499" y="3636"/>
                  <a:pt x="5683" y="3815"/>
                </a:cubicBezTo>
                <a:lnTo>
                  <a:pt x="5688" y="3820"/>
                </a:lnTo>
                <a:cubicBezTo>
                  <a:pt x="5872" y="4005"/>
                  <a:pt x="5874" y="4303"/>
                  <a:pt x="5692" y="4491"/>
                </a:cubicBezTo>
                <a:lnTo>
                  <a:pt x="3769" y="6472"/>
                </a:lnTo>
                <a:cubicBezTo>
                  <a:pt x="3730" y="6511"/>
                  <a:pt x="3685" y="6543"/>
                  <a:pt x="3636" y="6567"/>
                </a:cubicBezTo>
                <a:cubicBezTo>
                  <a:pt x="3453" y="6665"/>
                  <a:pt x="3228" y="6631"/>
                  <a:pt x="3081" y="6485"/>
                </a:cubicBezTo>
                <a:lnTo>
                  <a:pt x="2081" y="5486"/>
                </a:lnTo>
                <a:cubicBezTo>
                  <a:pt x="1904" y="5296"/>
                  <a:pt x="1913" y="4997"/>
                  <a:pt x="2103" y="4820"/>
                </a:cubicBezTo>
                <a:cubicBezTo>
                  <a:pt x="2284" y="4650"/>
                  <a:pt x="2566" y="4650"/>
                  <a:pt x="2748" y="4820"/>
                </a:cubicBezTo>
                <a:lnTo>
                  <a:pt x="3413" y="5486"/>
                </a:lnTo>
                <a:close/>
              </a:path>
            </a:pathLst>
          </a:custGeom>
          <a:solidFill>
            <a:schemeClr val="accent2"/>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
        <p:nvSpPr>
          <p:cNvPr id="25" name="标题 1"/>
          <p:cNvSpPr txBox="1"/>
          <p:nvPr/>
        </p:nvSpPr>
        <p:spPr>
          <a:xfrm>
            <a:off x="10205095" y="5967680"/>
            <a:ext cx="332832" cy="332830"/>
          </a:xfrm>
          <a:prstGeom prst="ellipse">
            <a:avLst/>
          </a:pr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
        <p:nvSpPr>
          <p:cNvPr id="26" name="标题 1"/>
          <p:cNvSpPr txBox="1"/>
          <p:nvPr/>
        </p:nvSpPr>
        <p:spPr>
          <a:xfrm>
            <a:off x="10270446" y="6033157"/>
            <a:ext cx="202106" cy="201873"/>
          </a:xfrm>
          <a:custGeom>
            <a:avLst/>
            <a:gdLst>
              <a:gd name="T0" fmla="*/ 10906 w 12797"/>
              <a:gd name="T1" fmla="*/ 1875 h 12781"/>
              <a:gd name="T2" fmla="*/ 6391 w 12797"/>
              <a:gd name="T3" fmla="*/ 0 h 12781"/>
              <a:gd name="T4" fmla="*/ 1875 w 12797"/>
              <a:gd name="T5" fmla="*/ 1875 h 12781"/>
              <a:gd name="T6" fmla="*/ 1234 w 12797"/>
              <a:gd name="T7" fmla="*/ 2625 h 12781"/>
              <a:gd name="T8" fmla="*/ 0 w 12797"/>
              <a:gd name="T9" fmla="*/ 6391 h 12781"/>
              <a:gd name="T10" fmla="*/ 1875 w 12797"/>
              <a:gd name="T11" fmla="*/ 10906 h 12781"/>
              <a:gd name="T12" fmla="*/ 6391 w 12797"/>
              <a:gd name="T13" fmla="*/ 12781 h 12781"/>
              <a:gd name="T14" fmla="*/ 10906 w 12797"/>
              <a:gd name="T15" fmla="*/ 10906 h 12781"/>
              <a:gd name="T16" fmla="*/ 12781 w 12797"/>
              <a:gd name="T17" fmla="*/ 6391 h 12781"/>
              <a:gd name="T18" fmla="*/ 11219 w 12797"/>
              <a:gd name="T19" fmla="*/ 9484 h 12781"/>
              <a:gd name="T20" fmla="*/ 9906 w 12797"/>
              <a:gd name="T21" fmla="*/ 6719 h 12781"/>
              <a:gd name="T22" fmla="*/ 11219 w 12797"/>
              <a:gd name="T23" fmla="*/ 9484 h 12781"/>
              <a:gd name="T24" fmla="*/ 2891 w 12797"/>
              <a:gd name="T25" fmla="*/ 6734 h 12781"/>
              <a:gd name="T26" fmla="*/ 1578 w 12797"/>
              <a:gd name="T27" fmla="*/ 9500 h 12781"/>
              <a:gd name="T28" fmla="*/ 1609 w 12797"/>
              <a:gd name="T29" fmla="*/ 3250 h 12781"/>
              <a:gd name="T30" fmla="*/ 2891 w 12797"/>
              <a:gd name="T31" fmla="*/ 6063 h 12781"/>
              <a:gd name="T32" fmla="*/ 1609 w 12797"/>
              <a:gd name="T33" fmla="*/ 3250 h 12781"/>
              <a:gd name="T34" fmla="*/ 3563 w 12797"/>
              <a:gd name="T35" fmla="*/ 6063 h 12781"/>
              <a:gd name="T36" fmla="*/ 6063 w 12797"/>
              <a:gd name="T37" fmla="*/ 4203 h 12781"/>
              <a:gd name="T38" fmla="*/ 6063 w 12797"/>
              <a:gd name="T39" fmla="*/ 6734 h 12781"/>
              <a:gd name="T40" fmla="*/ 3813 w 12797"/>
              <a:gd name="T41" fmla="*/ 8750 h 12781"/>
              <a:gd name="T42" fmla="*/ 6063 w 12797"/>
              <a:gd name="T43" fmla="*/ 6734 h 12781"/>
              <a:gd name="T44" fmla="*/ 9234 w 12797"/>
              <a:gd name="T45" fmla="*/ 6734 h 12781"/>
              <a:gd name="T46" fmla="*/ 6734 w 12797"/>
              <a:gd name="T47" fmla="*/ 8516 h 12781"/>
              <a:gd name="T48" fmla="*/ 6734 w 12797"/>
              <a:gd name="T49" fmla="*/ 6063 h 12781"/>
              <a:gd name="T50" fmla="*/ 8969 w 12797"/>
              <a:gd name="T51" fmla="*/ 3969 h 12781"/>
              <a:gd name="T52" fmla="*/ 6734 w 12797"/>
              <a:gd name="T53" fmla="*/ 6063 h 12781"/>
              <a:gd name="T54" fmla="*/ 6734 w 12797"/>
              <a:gd name="T55" fmla="*/ 719 h 12781"/>
              <a:gd name="T56" fmla="*/ 8344 w 12797"/>
              <a:gd name="T57" fmla="*/ 2266 h 12781"/>
              <a:gd name="T58" fmla="*/ 6734 w 12797"/>
              <a:gd name="T59" fmla="*/ 3531 h 12781"/>
              <a:gd name="T60" fmla="*/ 6063 w 12797"/>
              <a:gd name="T61" fmla="*/ 719 h 12781"/>
              <a:gd name="T62" fmla="*/ 4016 w 12797"/>
              <a:gd name="T63" fmla="*/ 3313 h 12781"/>
              <a:gd name="T64" fmla="*/ 5375 w 12797"/>
              <a:gd name="T65" fmla="*/ 1078 h 12781"/>
              <a:gd name="T66" fmla="*/ 6063 w 12797"/>
              <a:gd name="T67" fmla="*/ 12078 h 12781"/>
              <a:gd name="T68" fmla="*/ 4453 w 12797"/>
              <a:gd name="T69" fmla="*/ 10531 h 12781"/>
              <a:gd name="T70" fmla="*/ 6063 w 12797"/>
              <a:gd name="T71" fmla="*/ 9188 h 12781"/>
              <a:gd name="T72" fmla="*/ 6734 w 12797"/>
              <a:gd name="T73" fmla="*/ 12078 h 12781"/>
              <a:gd name="T74" fmla="*/ 8797 w 12797"/>
              <a:gd name="T75" fmla="*/ 9406 h 12781"/>
              <a:gd name="T76" fmla="*/ 7422 w 12797"/>
              <a:gd name="T77" fmla="*/ 11719 h 12781"/>
              <a:gd name="T78" fmla="*/ 9625 w 12797"/>
              <a:gd name="T79" fmla="*/ 3828 h 12781"/>
              <a:gd name="T80" fmla="*/ 12125 w 12797"/>
              <a:gd name="T81" fmla="*/ 6063 h 12781"/>
              <a:gd name="T82" fmla="*/ 10438 w 12797"/>
              <a:gd name="T83" fmla="*/ 2344 h 12781"/>
              <a:gd name="T84" fmla="*/ 9438 w 12797"/>
              <a:gd name="T85" fmla="*/ 3172 h 12781"/>
              <a:gd name="T86" fmla="*/ 8297 w 12797"/>
              <a:gd name="T87" fmla="*/ 1000 h 12781"/>
              <a:gd name="T88" fmla="*/ 4484 w 12797"/>
              <a:gd name="T89" fmla="*/ 1000 h 12781"/>
              <a:gd name="T90" fmla="*/ 3344 w 12797"/>
              <a:gd name="T91" fmla="*/ 3172 h 12781"/>
              <a:gd name="T92" fmla="*/ 2344 w 12797"/>
              <a:gd name="T93" fmla="*/ 2344 h 12781"/>
              <a:gd name="T94" fmla="*/ 2344 w 12797"/>
              <a:gd name="T95" fmla="*/ 10438 h 12781"/>
              <a:gd name="T96" fmla="*/ 3328 w 12797"/>
              <a:gd name="T97" fmla="*/ 9547 h 12781"/>
              <a:gd name="T98" fmla="*/ 4484 w 12797"/>
              <a:gd name="T99" fmla="*/ 11781 h 12781"/>
              <a:gd name="T100" fmla="*/ 8297 w 12797"/>
              <a:gd name="T101" fmla="*/ 11797 h 12781"/>
              <a:gd name="T102" fmla="*/ 9453 w 12797"/>
              <a:gd name="T103" fmla="*/ 9563 h 12781"/>
              <a:gd name="T104" fmla="*/ 10438 w 12797"/>
              <a:gd name="T105" fmla="*/ 10453 h 12781"/>
            </a:gdLst>
            <a:ahLst/>
            <a:cxnLst/>
            <a:rect l="0" t="0" r="r" b="b"/>
            <a:pathLst>
              <a:path w="12797" h="12781">
                <a:moveTo>
                  <a:pt x="12281" y="3906"/>
                </a:moveTo>
                <a:cubicBezTo>
                  <a:pt x="11953" y="3141"/>
                  <a:pt x="11500" y="2453"/>
                  <a:pt x="10906" y="1875"/>
                </a:cubicBezTo>
                <a:cubicBezTo>
                  <a:pt x="10313" y="1281"/>
                  <a:pt x="9641" y="828"/>
                  <a:pt x="8875" y="500"/>
                </a:cubicBezTo>
                <a:cubicBezTo>
                  <a:pt x="8094" y="172"/>
                  <a:pt x="7266" y="0"/>
                  <a:pt x="6391" y="0"/>
                </a:cubicBezTo>
                <a:cubicBezTo>
                  <a:pt x="5531" y="0"/>
                  <a:pt x="4688" y="172"/>
                  <a:pt x="3906" y="500"/>
                </a:cubicBezTo>
                <a:cubicBezTo>
                  <a:pt x="3141" y="828"/>
                  <a:pt x="2453" y="1281"/>
                  <a:pt x="1875" y="1875"/>
                </a:cubicBezTo>
                <a:cubicBezTo>
                  <a:pt x="1641" y="2109"/>
                  <a:pt x="1438" y="2344"/>
                  <a:pt x="1250" y="2594"/>
                </a:cubicBezTo>
                <a:cubicBezTo>
                  <a:pt x="1250" y="2594"/>
                  <a:pt x="1234" y="2609"/>
                  <a:pt x="1234" y="2625"/>
                </a:cubicBezTo>
                <a:cubicBezTo>
                  <a:pt x="938" y="3016"/>
                  <a:pt x="703" y="3453"/>
                  <a:pt x="500" y="3906"/>
                </a:cubicBezTo>
                <a:cubicBezTo>
                  <a:pt x="172" y="4688"/>
                  <a:pt x="0" y="5531"/>
                  <a:pt x="0" y="6391"/>
                </a:cubicBezTo>
                <a:cubicBezTo>
                  <a:pt x="0" y="7250"/>
                  <a:pt x="172" y="8094"/>
                  <a:pt x="500" y="8875"/>
                </a:cubicBezTo>
                <a:cubicBezTo>
                  <a:pt x="828" y="9641"/>
                  <a:pt x="1281" y="10328"/>
                  <a:pt x="1875" y="10906"/>
                </a:cubicBezTo>
                <a:cubicBezTo>
                  <a:pt x="2469" y="11484"/>
                  <a:pt x="3141" y="11953"/>
                  <a:pt x="3906" y="12281"/>
                </a:cubicBezTo>
                <a:cubicBezTo>
                  <a:pt x="4688" y="12609"/>
                  <a:pt x="5531" y="12781"/>
                  <a:pt x="6391" y="12781"/>
                </a:cubicBezTo>
                <a:cubicBezTo>
                  <a:pt x="7250" y="12781"/>
                  <a:pt x="8094" y="12609"/>
                  <a:pt x="8875" y="12281"/>
                </a:cubicBezTo>
                <a:cubicBezTo>
                  <a:pt x="9641" y="11953"/>
                  <a:pt x="10328" y="11500"/>
                  <a:pt x="10906" y="10906"/>
                </a:cubicBezTo>
                <a:cubicBezTo>
                  <a:pt x="11500" y="10313"/>
                  <a:pt x="11953" y="9641"/>
                  <a:pt x="12281" y="8875"/>
                </a:cubicBezTo>
                <a:cubicBezTo>
                  <a:pt x="12609" y="8094"/>
                  <a:pt x="12781" y="7250"/>
                  <a:pt x="12781" y="6391"/>
                </a:cubicBezTo>
                <a:cubicBezTo>
                  <a:pt x="12797" y="5531"/>
                  <a:pt x="12625" y="4688"/>
                  <a:pt x="12281" y="3906"/>
                </a:cubicBezTo>
                <a:close/>
                <a:moveTo>
                  <a:pt x="11219" y="9484"/>
                </a:moveTo>
                <a:cubicBezTo>
                  <a:pt x="10766" y="9250"/>
                  <a:pt x="10234" y="9047"/>
                  <a:pt x="9641" y="8891"/>
                </a:cubicBezTo>
                <a:cubicBezTo>
                  <a:pt x="9797" y="8203"/>
                  <a:pt x="9891" y="7469"/>
                  <a:pt x="9906" y="6719"/>
                </a:cubicBezTo>
                <a:lnTo>
                  <a:pt x="12109" y="6719"/>
                </a:lnTo>
                <a:cubicBezTo>
                  <a:pt x="12047" y="7719"/>
                  <a:pt x="11734" y="8672"/>
                  <a:pt x="11219" y="9484"/>
                </a:cubicBezTo>
                <a:close/>
                <a:moveTo>
                  <a:pt x="688" y="6734"/>
                </a:moveTo>
                <a:lnTo>
                  <a:pt x="2891" y="6734"/>
                </a:lnTo>
                <a:cubicBezTo>
                  <a:pt x="2906" y="7484"/>
                  <a:pt x="3000" y="8219"/>
                  <a:pt x="3156" y="8906"/>
                </a:cubicBezTo>
                <a:cubicBezTo>
                  <a:pt x="2563" y="9063"/>
                  <a:pt x="2031" y="9266"/>
                  <a:pt x="1578" y="9500"/>
                </a:cubicBezTo>
                <a:cubicBezTo>
                  <a:pt x="1047" y="8672"/>
                  <a:pt x="734" y="7719"/>
                  <a:pt x="688" y="6734"/>
                </a:cubicBezTo>
                <a:close/>
                <a:moveTo>
                  <a:pt x="1609" y="3250"/>
                </a:moveTo>
                <a:cubicBezTo>
                  <a:pt x="2063" y="3484"/>
                  <a:pt x="2578" y="3672"/>
                  <a:pt x="3172" y="3828"/>
                </a:cubicBezTo>
                <a:cubicBezTo>
                  <a:pt x="3000" y="4531"/>
                  <a:pt x="2906" y="5281"/>
                  <a:pt x="2891" y="6063"/>
                </a:cubicBezTo>
                <a:lnTo>
                  <a:pt x="688" y="6063"/>
                </a:lnTo>
                <a:cubicBezTo>
                  <a:pt x="734" y="5047"/>
                  <a:pt x="1063" y="4078"/>
                  <a:pt x="1609" y="3250"/>
                </a:cubicBezTo>
                <a:close/>
                <a:moveTo>
                  <a:pt x="6063" y="6063"/>
                </a:moveTo>
                <a:lnTo>
                  <a:pt x="3563" y="6063"/>
                </a:lnTo>
                <a:cubicBezTo>
                  <a:pt x="3578" y="5328"/>
                  <a:pt x="3672" y="4625"/>
                  <a:pt x="3828" y="3969"/>
                </a:cubicBezTo>
                <a:cubicBezTo>
                  <a:pt x="4531" y="4109"/>
                  <a:pt x="5281" y="4188"/>
                  <a:pt x="6063" y="4203"/>
                </a:cubicBezTo>
                <a:lnTo>
                  <a:pt x="6063" y="6063"/>
                </a:lnTo>
                <a:close/>
                <a:moveTo>
                  <a:pt x="6063" y="6734"/>
                </a:moveTo>
                <a:lnTo>
                  <a:pt x="6063" y="8516"/>
                </a:lnTo>
                <a:cubicBezTo>
                  <a:pt x="5281" y="8531"/>
                  <a:pt x="4531" y="8609"/>
                  <a:pt x="3813" y="8750"/>
                </a:cubicBezTo>
                <a:cubicBezTo>
                  <a:pt x="3672" y="8125"/>
                  <a:pt x="3578" y="7438"/>
                  <a:pt x="3563" y="6734"/>
                </a:cubicBezTo>
                <a:lnTo>
                  <a:pt x="6063" y="6734"/>
                </a:lnTo>
                <a:close/>
                <a:moveTo>
                  <a:pt x="6734" y="6734"/>
                </a:moveTo>
                <a:lnTo>
                  <a:pt x="9234" y="6734"/>
                </a:lnTo>
                <a:cubicBezTo>
                  <a:pt x="9219" y="7438"/>
                  <a:pt x="9125" y="8125"/>
                  <a:pt x="8984" y="8750"/>
                </a:cubicBezTo>
                <a:cubicBezTo>
                  <a:pt x="8281" y="8609"/>
                  <a:pt x="7516" y="8531"/>
                  <a:pt x="6734" y="8516"/>
                </a:cubicBezTo>
                <a:lnTo>
                  <a:pt x="6734" y="6734"/>
                </a:lnTo>
                <a:close/>
                <a:moveTo>
                  <a:pt x="6734" y="6063"/>
                </a:moveTo>
                <a:lnTo>
                  <a:pt x="6734" y="4203"/>
                </a:lnTo>
                <a:cubicBezTo>
                  <a:pt x="7516" y="4188"/>
                  <a:pt x="8266" y="4109"/>
                  <a:pt x="8969" y="3969"/>
                </a:cubicBezTo>
                <a:cubicBezTo>
                  <a:pt x="9125" y="4625"/>
                  <a:pt x="9219" y="5328"/>
                  <a:pt x="9234" y="6063"/>
                </a:cubicBezTo>
                <a:lnTo>
                  <a:pt x="6734" y="6063"/>
                </a:lnTo>
                <a:close/>
                <a:moveTo>
                  <a:pt x="6734" y="3531"/>
                </a:moveTo>
                <a:lnTo>
                  <a:pt x="6734" y="719"/>
                </a:lnTo>
                <a:cubicBezTo>
                  <a:pt x="6969" y="781"/>
                  <a:pt x="7203" y="891"/>
                  <a:pt x="7422" y="1078"/>
                </a:cubicBezTo>
                <a:cubicBezTo>
                  <a:pt x="7766" y="1359"/>
                  <a:pt x="8078" y="1750"/>
                  <a:pt x="8344" y="2266"/>
                </a:cubicBezTo>
                <a:cubicBezTo>
                  <a:pt x="8516" y="2594"/>
                  <a:pt x="8656" y="2938"/>
                  <a:pt x="8781" y="3313"/>
                </a:cubicBezTo>
                <a:cubicBezTo>
                  <a:pt x="8141" y="3438"/>
                  <a:pt x="7453" y="3516"/>
                  <a:pt x="6734" y="3531"/>
                </a:cubicBezTo>
                <a:close/>
                <a:moveTo>
                  <a:pt x="5375" y="1078"/>
                </a:moveTo>
                <a:cubicBezTo>
                  <a:pt x="5594" y="891"/>
                  <a:pt x="5828" y="781"/>
                  <a:pt x="6063" y="719"/>
                </a:cubicBezTo>
                <a:lnTo>
                  <a:pt x="6063" y="3531"/>
                </a:lnTo>
                <a:cubicBezTo>
                  <a:pt x="5344" y="3516"/>
                  <a:pt x="4656" y="3438"/>
                  <a:pt x="4016" y="3313"/>
                </a:cubicBezTo>
                <a:cubicBezTo>
                  <a:pt x="4141" y="2938"/>
                  <a:pt x="4281" y="2578"/>
                  <a:pt x="4453" y="2266"/>
                </a:cubicBezTo>
                <a:cubicBezTo>
                  <a:pt x="4719" y="1750"/>
                  <a:pt x="5031" y="1344"/>
                  <a:pt x="5375" y="1078"/>
                </a:cubicBezTo>
                <a:close/>
                <a:moveTo>
                  <a:pt x="6063" y="9188"/>
                </a:moveTo>
                <a:lnTo>
                  <a:pt x="6063" y="12078"/>
                </a:lnTo>
                <a:cubicBezTo>
                  <a:pt x="5828" y="12016"/>
                  <a:pt x="5594" y="11906"/>
                  <a:pt x="5375" y="11719"/>
                </a:cubicBezTo>
                <a:cubicBezTo>
                  <a:pt x="5031" y="11438"/>
                  <a:pt x="4719" y="11047"/>
                  <a:pt x="4453" y="10531"/>
                </a:cubicBezTo>
                <a:cubicBezTo>
                  <a:pt x="4281" y="10188"/>
                  <a:pt x="4125" y="9813"/>
                  <a:pt x="4000" y="9406"/>
                </a:cubicBezTo>
                <a:cubicBezTo>
                  <a:pt x="4641" y="9281"/>
                  <a:pt x="5344" y="9203"/>
                  <a:pt x="6063" y="9188"/>
                </a:cubicBezTo>
                <a:close/>
                <a:moveTo>
                  <a:pt x="7422" y="11719"/>
                </a:moveTo>
                <a:cubicBezTo>
                  <a:pt x="7203" y="11906"/>
                  <a:pt x="6969" y="12016"/>
                  <a:pt x="6734" y="12078"/>
                </a:cubicBezTo>
                <a:lnTo>
                  <a:pt x="6734" y="9188"/>
                </a:lnTo>
                <a:cubicBezTo>
                  <a:pt x="7453" y="9203"/>
                  <a:pt x="8156" y="9281"/>
                  <a:pt x="8797" y="9406"/>
                </a:cubicBezTo>
                <a:cubicBezTo>
                  <a:pt x="8672" y="9813"/>
                  <a:pt x="8516" y="10188"/>
                  <a:pt x="8344" y="10531"/>
                </a:cubicBezTo>
                <a:cubicBezTo>
                  <a:pt x="8078" y="11047"/>
                  <a:pt x="7766" y="11438"/>
                  <a:pt x="7422" y="11719"/>
                </a:cubicBezTo>
                <a:close/>
                <a:moveTo>
                  <a:pt x="9906" y="6063"/>
                </a:moveTo>
                <a:cubicBezTo>
                  <a:pt x="9891" y="5281"/>
                  <a:pt x="9781" y="4531"/>
                  <a:pt x="9625" y="3828"/>
                </a:cubicBezTo>
                <a:cubicBezTo>
                  <a:pt x="10203" y="3672"/>
                  <a:pt x="10734" y="3484"/>
                  <a:pt x="11188" y="3250"/>
                </a:cubicBezTo>
                <a:cubicBezTo>
                  <a:pt x="11734" y="4078"/>
                  <a:pt x="12063" y="5047"/>
                  <a:pt x="12125" y="6063"/>
                </a:cubicBezTo>
                <a:lnTo>
                  <a:pt x="9906" y="6063"/>
                </a:lnTo>
                <a:close/>
                <a:moveTo>
                  <a:pt x="10438" y="2344"/>
                </a:moveTo>
                <a:cubicBezTo>
                  <a:pt x="10547" y="2453"/>
                  <a:pt x="10656" y="2578"/>
                  <a:pt x="10766" y="2703"/>
                </a:cubicBezTo>
                <a:cubicBezTo>
                  <a:pt x="10375" y="2891"/>
                  <a:pt x="9938" y="3047"/>
                  <a:pt x="9438" y="3172"/>
                </a:cubicBezTo>
                <a:cubicBezTo>
                  <a:pt x="9297" y="2734"/>
                  <a:pt x="9125" y="2328"/>
                  <a:pt x="8938" y="1953"/>
                </a:cubicBezTo>
                <a:cubicBezTo>
                  <a:pt x="8750" y="1578"/>
                  <a:pt x="8531" y="1266"/>
                  <a:pt x="8297" y="1000"/>
                </a:cubicBezTo>
                <a:cubicBezTo>
                  <a:pt x="9094" y="1281"/>
                  <a:pt x="9828" y="1734"/>
                  <a:pt x="10438" y="2344"/>
                </a:cubicBezTo>
                <a:close/>
                <a:moveTo>
                  <a:pt x="4484" y="1000"/>
                </a:moveTo>
                <a:cubicBezTo>
                  <a:pt x="4250" y="1266"/>
                  <a:pt x="4031" y="1594"/>
                  <a:pt x="3844" y="1953"/>
                </a:cubicBezTo>
                <a:cubicBezTo>
                  <a:pt x="3656" y="2328"/>
                  <a:pt x="3484" y="2734"/>
                  <a:pt x="3344" y="3172"/>
                </a:cubicBezTo>
                <a:cubicBezTo>
                  <a:pt x="2844" y="3047"/>
                  <a:pt x="2406" y="2891"/>
                  <a:pt x="2016" y="2703"/>
                </a:cubicBezTo>
                <a:cubicBezTo>
                  <a:pt x="2125" y="2578"/>
                  <a:pt x="2219" y="2469"/>
                  <a:pt x="2344" y="2344"/>
                </a:cubicBezTo>
                <a:cubicBezTo>
                  <a:pt x="2969" y="1734"/>
                  <a:pt x="3688" y="1281"/>
                  <a:pt x="4484" y="1000"/>
                </a:cubicBezTo>
                <a:close/>
                <a:moveTo>
                  <a:pt x="2344" y="10438"/>
                </a:moveTo>
                <a:cubicBezTo>
                  <a:pt x="2219" y="10313"/>
                  <a:pt x="2094" y="10172"/>
                  <a:pt x="1984" y="10031"/>
                </a:cubicBezTo>
                <a:cubicBezTo>
                  <a:pt x="2375" y="9844"/>
                  <a:pt x="2828" y="9672"/>
                  <a:pt x="3328" y="9547"/>
                </a:cubicBezTo>
                <a:cubicBezTo>
                  <a:pt x="3469" y="10016"/>
                  <a:pt x="3641" y="10438"/>
                  <a:pt x="3844" y="10828"/>
                </a:cubicBezTo>
                <a:cubicBezTo>
                  <a:pt x="4031" y="11203"/>
                  <a:pt x="4250" y="11516"/>
                  <a:pt x="4484" y="11781"/>
                </a:cubicBezTo>
                <a:cubicBezTo>
                  <a:pt x="3688" y="11516"/>
                  <a:pt x="2969" y="11063"/>
                  <a:pt x="2344" y="10438"/>
                </a:cubicBezTo>
                <a:close/>
                <a:moveTo>
                  <a:pt x="8297" y="11797"/>
                </a:moveTo>
                <a:cubicBezTo>
                  <a:pt x="8531" y="11531"/>
                  <a:pt x="8750" y="11203"/>
                  <a:pt x="8938" y="10844"/>
                </a:cubicBezTo>
                <a:cubicBezTo>
                  <a:pt x="9141" y="10453"/>
                  <a:pt x="9313" y="10016"/>
                  <a:pt x="9453" y="9563"/>
                </a:cubicBezTo>
                <a:cubicBezTo>
                  <a:pt x="9953" y="9688"/>
                  <a:pt x="10406" y="9859"/>
                  <a:pt x="10797" y="10047"/>
                </a:cubicBezTo>
                <a:cubicBezTo>
                  <a:pt x="10688" y="10188"/>
                  <a:pt x="10563" y="10313"/>
                  <a:pt x="10438" y="10453"/>
                </a:cubicBezTo>
                <a:cubicBezTo>
                  <a:pt x="9828" y="11063"/>
                  <a:pt x="9094" y="11516"/>
                  <a:pt x="8297" y="11797"/>
                </a:cubicBezTo>
                <a:close/>
              </a:path>
            </a:pathLst>
          </a:custGeom>
          <a:solidFill>
            <a:schemeClr val="accent2"/>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
        <p:nvSpPr>
          <p:cNvPr id="27" name="标题 1"/>
          <p:cNvSpPr txBox="1"/>
          <p:nvPr/>
        </p:nvSpPr>
        <p:spPr>
          <a:xfrm>
            <a:off x="10695581" y="5967692"/>
            <a:ext cx="332832" cy="332830"/>
          </a:xfrm>
          <a:prstGeom prst="ellipse">
            <a:avLst/>
          </a:pr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
        <p:nvSpPr>
          <p:cNvPr id="28" name="标题 1"/>
          <p:cNvSpPr txBox="1"/>
          <p:nvPr/>
        </p:nvSpPr>
        <p:spPr>
          <a:xfrm>
            <a:off x="10760949" y="6050783"/>
            <a:ext cx="202106" cy="166647"/>
          </a:xfrm>
          <a:custGeom>
            <a:avLst/>
            <a:gdLst>
              <a:gd name="connsiteX0" fmla="*/ 435416 w 609586"/>
              <a:gd name="connsiteY0" fmla="*/ 80352 h 502648"/>
              <a:gd name="connsiteX1" fmla="*/ 551577 w 609586"/>
              <a:gd name="connsiteY1" fmla="*/ 190215 h 502648"/>
              <a:gd name="connsiteX2" fmla="*/ 551577 w 609586"/>
              <a:gd name="connsiteY2" fmla="*/ 217693 h 502648"/>
              <a:gd name="connsiteX3" fmla="*/ 496140 w 609586"/>
              <a:gd name="connsiteY3" fmla="*/ 310936 h 502648"/>
              <a:gd name="connsiteX4" fmla="*/ 609586 w 609586"/>
              <a:gd name="connsiteY4" fmla="*/ 437323 h 502648"/>
              <a:gd name="connsiteX5" fmla="*/ 580534 w 609586"/>
              <a:gd name="connsiteY5" fmla="*/ 464753 h 502648"/>
              <a:gd name="connsiteX6" fmla="*/ 504951 w 609586"/>
              <a:gd name="connsiteY6" fmla="*/ 464753 h 502648"/>
              <a:gd name="connsiteX7" fmla="*/ 373787 w 609586"/>
              <a:gd name="connsiteY7" fmla="*/ 301459 h 502648"/>
              <a:gd name="connsiteX8" fmla="*/ 426510 w 609586"/>
              <a:gd name="connsiteY8" fmla="*/ 179500 h 502648"/>
              <a:gd name="connsiteX9" fmla="*/ 426510 w 609586"/>
              <a:gd name="connsiteY9" fmla="*/ 143641 h 502648"/>
              <a:gd name="connsiteX10" fmla="*/ 412126 w 609586"/>
              <a:gd name="connsiteY10" fmla="*/ 82543 h 502648"/>
              <a:gd name="connsiteX11" fmla="*/ 435416 w 609586"/>
              <a:gd name="connsiteY11" fmla="*/ 80352 h 502648"/>
              <a:gd name="connsiteX12" fmla="*/ 227788 w 609586"/>
              <a:gd name="connsiteY12" fmla="*/ 0 h 502648"/>
              <a:gd name="connsiteX13" fmla="*/ 379662 w 609586"/>
              <a:gd name="connsiteY13" fmla="*/ 143662 h 502648"/>
              <a:gd name="connsiteX14" fmla="*/ 379662 w 609586"/>
              <a:gd name="connsiteY14" fmla="*/ 179565 h 502648"/>
              <a:gd name="connsiteX15" fmla="*/ 307225 w 609586"/>
              <a:gd name="connsiteY15" fmla="*/ 301465 h 502648"/>
              <a:gd name="connsiteX16" fmla="*/ 455528 w 609586"/>
              <a:gd name="connsiteY16" fmla="*/ 466745 h 502648"/>
              <a:gd name="connsiteX17" fmla="*/ 417524 w 609586"/>
              <a:gd name="connsiteY17" fmla="*/ 502648 h 502648"/>
              <a:gd name="connsiteX18" fmla="*/ 38004 w 609586"/>
              <a:gd name="connsiteY18" fmla="*/ 502648 h 502648"/>
              <a:gd name="connsiteX19" fmla="*/ 0 w 609586"/>
              <a:gd name="connsiteY19" fmla="*/ 466745 h 502648"/>
              <a:gd name="connsiteX20" fmla="*/ 148350 w 609586"/>
              <a:gd name="connsiteY20" fmla="*/ 301465 h 502648"/>
              <a:gd name="connsiteX21" fmla="*/ 75913 w 609586"/>
              <a:gd name="connsiteY21" fmla="*/ 179565 h 502648"/>
              <a:gd name="connsiteX22" fmla="*/ 75913 w 609586"/>
              <a:gd name="connsiteY22" fmla="*/ 143662 h 502648"/>
              <a:gd name="connsiteX23" fmla="*/ 227788 w 609586"/>
              <a:gd name="connsiteY23" fmla="*/ 0 h 502648"/>
            </a:gdLst>
            <a:ahLst/>
            <a:cxnLst/>
            <a:rect l="l" t="t" r="r" b="b"/>
            <a:pathLst>
              <a:path w="609586" h="502648">
                <a:moveTo>
                  <a:pt x="435416" y="80352"/>
                </a:moveTo>
                <a:cubicBezTo>
                  <a:pt x="499521" y="80352"/>
                  <a:pt x="551577" y="129545"/>
                  <a:pt x="551577" y="190215"/>
                </a:cubicBezTo>
                <a:lnTo>
                  <a:pt x="551577" y="217693"/>
                </a:lnTo>
                <a:cubicBezTo>
                  <a:pt x="551577" y="257219"/>
                  <a:pt x="529288" y="291601"/>
                  <a:pt x="496140" y="310936"/>
                </a:cubicBezTo>
                <a:cubicBezTo>
                  <a:pt x="553434" y="331175"/>
                  <a:pt x="609586" y="382416"/>
                  <a:pt x="609586" y="437323"/>
                </a:cubicBezTo>
                <a:cubicBezTo>
                  <a:pt x="609586" y="452467"/>
                  <a:pt x="596584" y="464753"/>
                  <a:pt x="580534" y="464753"/>
                </a:cubicBezTo>
                <a:lnTo>
                  <a:pt x="504951" y="464753"/>
                </a:lnTo>
                <a:cubicBezTo>
                  <a:pt x="503855" y="393607"/>
                  <a:pt x="444465" y="318793"/>
                  <a:pt x="373787" y="301459"/>
                </a:cubicBezTo>
                <a:cubicBezTo>
                  <a:pt x="411936" y="270457"/>
                  <a:pt x="426510" y="231217"/>
                  <a:pt x="426510" y="179500"/>
                </a:cubicBezTo>
                <a:lnTo>
                  <a:pt x="426510" y="143641"/>
                </a:lnTo>
                <a:cubicBezTo>
                  <a:pt x="426510" y="121783"/>
                  <a:pt x="421318" y="101068"/>
                  <a:pt x="412126" y="82543"/>
                </a:cubicBezTo>
                <a:cubicBezTo>
                  <a:pt x="419651" y="81114"/>
                  <a:pt x="427415" y="80352"/>
                  <a:pt x="435416" y="80352"/>
                </a:cubicBezTo>
                <a:close/>
                <a:moveTo>
                  <a:pt x="227788" y="0"/>
                </a:moveTo>
                <a:cubicBezTo>
                  <a:pt x="311607" y="0"/>
                  <a:pt x="379662" y="64378"/>
                  <a:pt x="379662" y="143662"/>
                </a:cubicBezTo>
                <a:lnTo>
                  <a:pt x="379662" y="179565"/>
                </a:lnTo>
                <a:cubicBezTo>
                  <a:pt x="379662" y="231230"/>
                  <a:pt x="350516" y="276180"/>
                  <a:pt x="307225" y="301465"/>
                </a:cubicBezTo>
                <a:cubicBezTo>
                  <a:pt x="382186" y="327940"/>
                  <a:pt x="455528" y="394986"/>
                  <a:pt x="455528" y="466745"/>
                </a:cubicBezTo>
                <a:cubicBezTo>
                  <a:pt x="455528" y="486554"/>
                  <a:pt x="438574" y="502648"/>
                  <a:pt x="417524" y="502648"/>
                </a:cubicBezTo>
                <a:lnTo>
                  <a:pt x="38004" y="502648"/>
                </a:lnTo>
                <a:cubicBezTo>
                  <a:pt x="16954" y="502648"/>
                  <a:pt x="0" y="486554"/>
                  <a:pt x="0" y="466745"/>
                </a:cubicBezTo>
                <a:cubicBezTo>
                  <a:pt x="0" y="394986"/>
                  <a:pt x="73389" y="327940"/>
                  <a:pt x="148350" y="301465"/>
                </a:cubicBezTo>
                <a:cubicBezTo>
                  <a:pt x="105012" y="276180"/>
                  <a:pt x="75913" y="231230"/>
                  <a:pt x="75913" y="179565"/>
                </a:cubicBezTo>
                <a:lnTo>
                  <a:pt x="75913" y="143662"/>
                </a:lnTo>
                <a:cubicBezTo>
                  <a:pt x="75913" y="64378"/>
                  <a:pt x="143969" y="0"/>
                  <a:pt x="227788" y="0"/>
                </a:cubicBezTo>
                <a:close/>
              </a:path>
            </a:pathLst>
          </a:custGeom>
          <a:solidFill>
            <a:schemeClr val="accent2"/>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
        <p:nvSpPr>
          <p:cNvPr id="29" name="标题 1"/>
          <p:cNvSpPr txBox="1"/>
          <p:nvPr/>
        </p:nvSpPr>
        <p:spPr>
          <a:xfrm>
            <a:off x="11186068" y="5967678"/>
            <a:ext cx="332832" cy="332830"/>
          </a:xfrm>
          <a:prstGeom prst="ellipse">
            <a:avLst/>
          </a:pr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
        <p:nvSpPr>
          <p:cNvPr id="30" name="标题 1"/>
          <p:cNvSpPr txBox="1"/>
          <p:nvPr/>
        </p:nvSpPr>
        <p:spPr>
          <a:xfrm>
            <a:off x="11272841" y="6033055"/>
            <a:ext cx="159294" cy="202103"/>
          </a:xfrm>
          <a:custGeom>
            <a:avLst/>
            <a:gdLst>
              <a:gd name="T0" fmla="*/ 3166 w 6332"/>
              <a:gd name="T1" fmla="*/ 0 h 8034"/>
              <a:gd name="T2" fmla="*/ 0 w 6332"/>
              <a:gd name="T3" fmla="*/ 3166 h 8034"/>
              <a:gd name="T4" fmla="*/ 2481 w 6332"/>
              <a:gd name="T5" fmla="*/ 7590 h 8034"/>
              <a:gd name="T6" fmla="*/ 3853 w 6332"/>
              <a:gd name="T7" fmla="*/ 7588 h 8034"/>
              <a:gd name="T8" fmla="*/ 6332 w 6332"/>
              <a:gd name="T9" fmla="*/ 3166 h 8034"/>
              <a:gd name="T10" fmla="*/ 3166 w 6332"/>
              <a:gd name="T11" fmla="*/ 0 h 8034"/>
              <a:gd name="T12" fmla="*/ 3166 w 6332"/>
              <a:gd name="T13" fmla="*/ 0 h 8034"/>
              <a:gd name="T14" fmla="*/ 3166 w 6332"/>
              <a:gd name="T15" fmla="*/ 0 h 8034"/>
              <a:gd name="T16" fmla="*/ 3166 w 6332"/>
              <a:gd name="T17" fmla="*/ 0 h 8034"/>
              <a:gd name="T18" fmla="*/ 3166 w 6332"/>
              <a:gd name="T19" fmla="*/ 4529 h 8034"/>
              <a:gd name="T20" fmla="*/ 1702 w 6332"/>
              <a:gd name="T21" fmla="*/ 3065 h 8034"/>
              <a:gd name="T22" fmla="*/ 3166 w 6332"/>
              <a:gd name="T23" fmla="*/ 1600 h 8034"/>
              <a:gd name="T24" fmla="*/ 4630 w 6332"/>
              <a:gd name="T25" fmla="*/ 3065 h 8034"/>
              <a:gd name="T26" fmla="*/ 3166 w 6332"/>
              <a:gd name="T27" fmla="*/ 4529 h 8034"/>
              <a:gd name="T28" fmla="*/ 3166 w 6332"/>
              <a:gd name="T29" fmla="*/ 4529 h 8034"/>
              <a:gd name="T30" fmla="*/ 3166 w 6332"/>
              <a:gd name="T31" fmla="*/ 4529 h 8034"/>
            </a:gdLst>
            <a:ahLst/>
            <a:cxnLst/>
            <a:rect l="0" t="0" r="r" b="b"/>
            <a:pathLst>
              <a:path w="6332" h="8034">
                <a:moveTo>
                  <a:pt x="3166" y="0"/>
                </a:moveTo>
                <a:cubicBezTo>
                  <a:pt x="1418" y="0"/>
                  <a:pt x="0" y="1418"/>
                  <a:pt x="0" y="3166"/>
                </a:cubicBezTo>
                <a:cubicBezTo>
                  <a:pt x="0" y="4914"/>
                  <a:pt x="2481" y="7590"/>
                  <a:pt x="2481" y="7590"/>
                </a:cubicBezTo>
                <a:cubicBezTo>
                  <a:pt x="2859" y="8031"/>
                  <a:pt x="3478" y="8034"/>
                  <a:pt x="3853" y="7588"/>
                </a:cubicBezTo>
                <a:cubicBezTo>
                  <a:pt x="3853" y="7588"/>
                  <a:pt x="6332" y="4914"/>
                  <a:pt x="6332" y="3166"/>
                </a:cubicBezTo>
                <a:cubicBezTo>
                  <a:pt x="6332" y="1418"/>
                  <a:pt x="4914" y="0"/>
                  <a:pt x="3166" y="0"/>
                </a:cubicBezTo>
                <a:lnTo>
                  <a:pt x="3166" y="0"/>
                </a:lnTo>
                <a:lnTo>
                  <a:pt x="3166" y="0"/>
                </a:lnTo>
                <a:lnTo>
                  <a:pt x="3166" y="0"/>
                </a:lnTo>
                <a:close/>
                <a:moveTo>
                  <a:pt x="3166" y="4529"/>
                </a:moveTo>
                <a:cubicBezTo>
                  <a:pt x="2357" y="4529"/>
                  <a:pt x="1702" y="3874"/>
                  <a:pt x="1702" y="3065"/>
                </a:cubicBezTo>
                <a:cubicBezTo>
                  <a:pt x="1702" y="2256"/>
                  <a:pt x="2357" y="1600"/>
                  <a:pt x="3166" y="1600"/>
                </a:cubicBezTo>
                <a:cubicBezTo>
                  <a:pt x="3975" y="1600"/>
                  <a:pt x="4630" y="2256"/>
                  <a:pt x="4630" y="3065"/>
                </a:cubicBezTo>
                <a:cubicBezTo>
                  <a:pt x="4630" y="3874"/>
                  <a:pt x="3975" y="4529"/>
                  <a:pt x="3166" y="4529"/>
                </a:cubicBezTo>
                <a:lnTo>
                  <a:pt x="3166" y="4529"/>
                </a:lnTo>
                <a:close/>
                <a:moveTo>
                  <a:pt x="3166" y="4529"/>
                </a:moveTo>
                <a:close/>
              </a:path>
            </a:pathLst>
          </a:custGeom>
          <a:solidFill>
            <a:schemeClr val="accent2"/>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57150" y="-127000"/>
            <a:ext cx="12306300" cy="7112000"/>
          </a:xfrm>
          <a:prstGeom prst="rect">
            <a:avLst/>
          </a:prstGeom>
          <a:solidFill>
            <a:schemeClr val="bg1"/>
          </a:solidFill>
        </p:spPr>
        <p:txBody>
          <a:bodyPr vert="horz" wrap="square" lIns="0" tIns="0" rIns="0" bIns="0" rtlCol="0" anchor="ctr"/>
          <a:lstStyle/>
          <a:p>
            <a:pPr algn="ctr">
              <a:lnSpc>
                <a:spcPct val="100000"/>
              </a:lnSpc>
            </a:pPr>
            <a:endParaRPr kumimoji="1" lang="zh-CN" altLang="en-US"/>
          </a:p>
        </p:txBody>
      </p:sp>
      <p:sp>
        <p:nvSpPr>
          <p:cNvPr id="3" name="标题 1"/>
          <p:cNvSpPr txBox="1"/>
          <p:nvPr/>
        </p:nvSpPr>
        <p:spPr>
          <a:xfrm>
            <a:off x="1895618" y="1578801"/>
            <a:ext cx="8947959" cy="999714"/>
          </a:xfrm>
          <a:prstGeom prst="rect">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2238257" y="1615068"/>
            <a:ext cx="8458318" cy="927180"/>
          </a:xfrm>
          <a:prstGeom prst="rect">
            <a:avLst/>
          </a:prstGeom>
          <a:noFill/>
          <a:ln>
            <a:noFill/>
          </a:ln>
        </p:spPr>
        <p:txBody>
          <a:bodyPr vert="horz" wrap="square" lIns="0" tIns="0" rIns="0" bIns="0" rtlCol="0" anchor="ctr"/>
          <a:lstStyle/>
          <a:p>
            <a:pPr>
              <a:lnSpc>
                <a:spcPct val="150000"/>
              </a:lnSpc>
            </a:pPr>
            <a:r>
              <a:rPr kumimoji="1" lang="en-US" altLang="zh-CN" sz="140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Li Bihua is a renowned Hong </a:t>
            </a:r>
            <a:r>
              <a:rPr kumimoji="1" lang="en-US" altLang="zh-CN" sz="1400" smtClean="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Kong-based </a:t>
            </a:r>
            <a:r>
              <a:rPr kumimoji="1" lang="en-US" altLang="zh-CN" sz="140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novelist and screenwriter.
Her works often blend history with myth, creating a unique narrative style that explores complex human emotions.</a:t>
            </a:r>
            <a:endParaRPr kumimoji="1" lang="zh-CN" altLang="en-US">
              <a:latin typeface="Times New Roman" panose="02020603050405020304" pitchFamily="18" charset="0"/>
              <a:cs typeface="Times New Roman" panose="02020603050405020304" pitchFamily="18" charset="0"/>
            </a:endParaRPr>
          </a:p>
        </p:txBody>
      </p:sp>
      <p:sp>
        <p:nvSpPr>
          <p:cNvPr id="5" name="标题 1"/>
          <p:cNvSpPr txBox="1"/>
          <p:nvPr/>
        </p:nvSpPr>
        <p:spPr>
          <a:xfrm>
            <a:off x="2238257" y="1134857"/>
            <a:ext cx="8458318" cy="377527"/>
          </a:xfrm>
          <a:prstGeom prst="rect">
            <a:avLst/>
          </a:prstGeom>
          <a:noFill/>
          <a:ln>
            <a:noFill/>
          </a:ln>
        </p:spPr>
        <p:txBody>
          <a:bodyPr vert="horz" wrap="square" lIns="0" tIns="0" rIns="0" bIns="0" rtlCol="0" anchor="b"/>
          <a:lstStyle/>
          <a:p>
            <a:pPr algn="l">
              <a:lnSpc>
                <a:spcPct val="130000"/>
              </a:lnSpc>
            </a:pPr>
            <a:r>
              <a:rPr kumimoji="1" lang="en-US" altLang="zh-CN" sz="1600" b="1">
                <a:ln w="12700">
                  <a:noFill/>
                </a:ln>
                <a:solidFill>
                  <a:srgbClr val="262626">
                    <a:alpha val="100000"/>
                  </a:srgbClr>
                </a:solidFill>
                <a:latin typeface="Papyrus" panose="03070502060502030205" pitchFamily="66" charset="0"/>
                <a:ea typeface="Source Han Sans CN Bold"/>
                <a:cs typeface="Source Han Sans CN Bold"/>
              </a:rPr>
              <a:t>Biography and Context</a:t>
            </a:r>
            <a:endParaRPr kumimoji="1" lang="zh-CN" altLang="en-US" b="1">
              <a:latin typeface="Papyrus" panose="03070502060502030205" pitchFamily="66" charset="0"/>
            </a:endParaRPr>
          </a:p>
        </p:txBody>
      </p:sp>
      <p:sp>
        <p:nvSpPr>
          <p:cNvPr id="6" name="标题 1"/>
          <p:cNvSpPr txBox="1"/>
          <p:nvPr/>
        </p:nvSpPr>
        <p:spPr>
          <a:xfrm>
            <a:off x="1895618" y="3358872"/>
            <a:ext cx="8947959" cy="999714"/>
          </a:xfrm>
          <a:prstGeom prst="rect">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2238257" y="3395139"/>
            <a:ext cx="8458318" cy="927180"/>
          </a:xfrm>
          <a:prstGeom prst="rect">
            <a:avLst/>
          </a:prstGeom>
          <a:noFill/>
          <a:ln>
            <a:noFill/>
          </a:ln>
        </p:spPr>
        <p:txBody>
          <a:bodyPr vert="horz" wrap="square" lIns="0" tIns="0" rIns="0" bIns="0" rtlCol="0" anchor="ctr"/>
          <a:lstStyle/>
          <a:p>
            <a:pPr>
              <a:lnSpc>
                <a:spcPct val="150000"/>
              </a:lnSpc>
            </a:pPr>
            <a:r>
              <a:rPr kumimoji="1" lang="en-US" altLang="zh-CN" sz="140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Key works include </a:t>
            </a:r>
            <a:r>
              <a:rPr kumimoji="1" lang="en-US" altLang="zh-CN" sz="1400" i="1" smtClean="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The </a:t>
            </a:r>
            <a:r>
              <a:rPr kumimoji="1" lang="en-US" altLang="zh-CN" sz="1400" i="1">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Last Princess of </a:t>
            </a:r>
            <a:r>
              <a:rPr kumimoji="1" lang="en-US" altLang="zh-CN" sz="1400" i="1" smtClean="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Manchuria</a:t>
            </a:r>
            <a:r>
              <a:rPr kumimoji="1" lang="en-US" altLang="zh-CN" sz="1400" smtClean="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 </a:t>
            </a:r>
            <a:r>
              <a:rPr kumimoji="1" lang="en-US" altLang="zh-CN" sz="140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and </a:t>
            </a:r>
            <a:r>
              <a:rPr kumimoji="1" lang="en-US" altLang="zh-CN" sz="1400" i="1" smtClean="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Green </a:t>
            </a:r>
            <a:r>
              <a:rPr kumimoji="1" lang="en-US" altLang="zh-CN" sz="1400" i="1">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Snake</a:t>
            </a:r>
            <a:r>
              <a:rPr kumimoji="1" lang="en-US" altLang="zh-CN" sz="1400" smtClean="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a:t>
            </a:r>
            <a:r>
              <a:rPr kumimoji="1" lang="en-US" altLang="zh-CN" sz="140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
Li </a:t>
            </a:r>
            <a:r>
              <a:rPr kumimoji="1" lang="en-US" altLang="zh-CN" sz="1400" smtClean="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Bihua’s </a:t>
            </a:r>
            <a:r>
              <a:rPr kumimoji="1" lang="en-US" altLang="zh-CN" sz="140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writing is characterized by tragic love, historical trauma, and queer subtexts, offering a nuanced view of human relationships.</a:t>
            </a:r>
            <a:endParaRPr kumimoji="1" lang="zh-CN" altLang="en-US">
              <a:latin typeface="Times New Roman" panose="02020603050405020304" pitchFamily="18" charset="0"/>
              <a:cs typeface="Times New Roman" panose="02020603050405020304" pitchFamily="18" charset="0"/>
            </a:endParaRPr>
          </a:p>
        </p:txBody>
      </p:sp>
      <p:sp>
        <p:nvSpPr>
          <p:cNvPr id="8" name="标题 1"/>
          <p:cNvSpPr txBox="1"/>
          <p:nvPr/>
        </p:nvSpPr>
        <p:spPr>
          <a:xfrm>
            <a:off x="2238257" y="2914928"/>
            <a:ext cx="8458318" cy="377527"/>
          </a:xfrm>
          <a:prstGeom prst="rect">
            <a:avLst/>
          </a:prstGeom>
          <a:noFill/>
          <a:ln>
            <a:noFill/>
          </a:ln>
        </p:spPr>
        <p:txBody>
          <a:bodyPr vert="horz" wrap="square" lIns="0" tIns="0" rIns="0" bIns="0" rtlCol="0" anchor="b"/>
          <a:lstStyle/>
          <a:p>
            <a:pPr algn="l">
              <a:lnSpc>
                <a:spcPct val="130000"/>
              </a:lnSpc>
            </a:pPr>
            <a:r>
              <a:rPr kumimoji="1" lang="en-US" altLang="zh-CN" sz="1600" b="1">
                <a:ln w="12700">
                  <a:noFill/>
                </a:ln>
                <a:solidFill>
                  <a:srgbClr val="262626">
                    <a:alpha val="100000"/>
                  </a:srgbClr>
                </a:solidFill>
                <a:latin typeface="Papyrus" panose="03070502060502030205" pitchFamily="66" charset="0"/>
                <a:ea typeface="Source Han Sans CN Bold"/>
                <a:cs typeface="Source Han Sans CN Bold"/>
              </a:rPr>
              <a:t>Major Works and Style</a:t>
            </a:r>
            <a:endParaRPr kumimoji="1" lang="zh-CN" altLang="en-US" b="1">
              <a:latin typeface="Papyrus" panose="03070502060502030205" pitchFamily="66" charset="0"/>
            </a:endParaRPr>
          </a:p>
        </p:txBody>
      </p:sp>
      <p:sp>
        <p:nvSpPr>
          <p:cNvPr id="9" name="标题 1"/>
          <p:cNvSpPr txBox="1"/>
          <p:nvPr/>
        </p:nvSpPr>
        <p:spPr>
          <a:xfrm>
            <a:off x="1895618" y="5129829"/>
            <a:ext cx="8947959" cy="999714"/>
          </a:xfrm>
          <a:prstGeom prst="rect">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2238257" y="5166096"/>
            <a:ext cx="8458318" cy="927180"/>
          </a:xfrm>
          <a:prstGeom prst="rect">
            <a:avLst/>
          </a:prstGeom>
          <a:noFill/>
          <a:ln>
            <a:noFill/>
          </a:ln>
        </p:spPr>
        <p:txBody>
          <a:bodyPr vert="horz" wrap="square" lIns="0" tIns="0" rIns="0" bIns="0" rtlCol="0" anchor="ctr"/>
          <a:lstStyle/>
          <a:p>
            <a:pPr>
              <a:lnSpc>
                <a:spcPct val="150000"/>
              </a:lnSpc>
            </a:pPr>
            <a:r>
              <a:rPr kumimoji="1" lang="en-US" altLang="zh-CN" sz="140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Li </a:t>
            </a:r>
            <a:r>
              <a:rPr kumimoji="1" lang="en-US" altLang="zh-CN" sz="1400" smtClean="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Bihua’s </a:t>
            </a:r>
            <a:r>
              <a:rPr kumimoji="1" lang="en-US" altLang="zh-CN" sz="140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works have been widely adapted into films, gaining international recognition and acclaim.
Collaborations with directors like Chen Kaige have further elevated her status in global cinema.</a:t>
            </a:r>
            <a:endParaRPr kumimoji="1" lang="zh-CN" altLang="en-US">
              <a:latin typeface="Times New Roman" panose="02020603050405020304" pitchFamily="18" charset="0"/>
              <a:cs typeface="Times New Roman" panose="02020603050405020304" pitchFamily="18" charset="0"/>
            </a:endParaRPr>
          </a:p>
        </p:txBody>
      </p:sp>
      <p:sp>
        <p:nvSpPr>
          <p:cNvPr id="11" name="标题 1"/>
          <p:cNvSpPr txBox="1"/>
          <p:nvPr/>
        </p:nvSpPr>
        <p:spPr>
          <a:xfrm>
            <a:off x="2238257" y="4685885"/>
            <a:ext cx="8458318" cy="377527"/>
          </a:xfrm>
          <a:prstGeom prst="rect">
            <a:avLst/>
          </a:prstGeom>
          <a:noFill/>
          <a:ln>
            <a:noFill/>
          </a:ln>
        </p:spPr>
        <p:txBody>
          <a:bodyPr vert="horz" wrap="square" lIns="0" tIns="0" rIns="0" bIns="0" rtlCol="0" anchor="b"/>
          <a:lstStyle/>
          <a:p>
            <a:pPr algn="l">
              <a:lnSpc>
                <a:spcPct val="130000"/>
              </a:lnSpc>
            </a:pPr>
            <a:r>
              <a:rPr kumimoji="1" lang="en-US" altLang="zh-CN" sz="1600" b="1">
                <a:ln w="12700">
                  <a:noFill/>
                </a:ln>
                <a:solidFill>
                  <a:srgbClr val="262626">
                    <a:alpha val="100000"/>
                  </a:srgbClr>
                </a:solidFill>
                <a:latin typeface="Papyrus" panose="03070502060502030205" pitchFamily="66" charset="0"/>
                <a:ea typeface="Source Han Sans CN Bold"/>
                <a:cs typeface="Source Han Sans CN Bold"/>
              </a:rPr>
              <a:t>Cultural Impact</a:t>
            </a:r>
            <a:endParaRPr kumimoji="1" lang="zh-CN" altLang="en-US" b="1">
              <a:latin typeface="Papyrus" panose="03070502060502030205" pitchFamily="66" charset="0"/>
            </a:endParaRPr>
          </a:p>
        </p:txBody>
      </p:sp>
      <p:sp>
        <p:nvSpPr>
          <p:cNvPr id="12" name="标题 1"/>
          <p:cNvSpPr txBox="1"/>
          <p:nvPr/>
        </p:nvSpPr>
        <p:spPr>
          <a:xfrm>
            <a:off x="1426563" y="1149698"/>
            <a:ext cx="720855" cy="720855"/>
          </a:xfrm>
          <a:prstGeom prst="rect">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1335723" y="1646581"/>
            <a:ext cx="160774" cy="160774"/>
          </a:xfrm>
          <a:prstGeom prst="rect">
            <a:avLst/>
          </a:prstGeom>
          <a:solidFill>
            <a:schemeClr val="accent3"/>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1618979" y="1357803"/>
            <a:ext cx="336023" cy="304645"/>
          </a:xfrm>
          <a:custGeom>
            <a:avLst/>
            <a:gdLst>
              <a:gd name="connsiteX0" fmla="*/ 351048 w 1543905"/>
              <a:gd name="connsiteY0" fmla="*/ 523317 h 1399728"/>
              <a:gd name="connsiteX1" fmla="*/ 351048 w 1543905"/>
              <a:gd name="connsiteY1" fmla="*/ 523317 h 1399728"/>
              <a:gd name="connsiteX2" fmla="*/ 351420 w 1543905"/>
              <a:gd name="connsiteY2" fmla="*/ 523503 h 1399728"/>
              <a:gd name="connsiteX3" fmla="*/ 351420 w 1543905"/>
              <a:gd name="connsiteY3" fmla="*/ 1020031 h 1399728"/>
              <a:gd name="connsiteX4" fmla="*/ 351048 w 1543905"/>
              <a:gd name="connsiteY4" fmla="*/ 1020403 h 1399728"/>
              <a:gd name="connsiteX5" fmla="*/ 163525 w 1543905"/>
              <a:gd name="connsiteY5" fmla="*/ 1020403 h 1399728"/>
              <a:gd name="connsiteX6" fmla="*/ 163153 w 1543905"/>
              <a:gd name="connsiteY6" fmla="*/ 1020031 h 1399728"/>
              <a:gd name="connsiteX7" fmla="*/ 163153 w 1543905"/>
              <a:gd name="connsiteY7" fmla="*/ 523503 h 1399728"/>
              <a:gd name="connsiteX8" fmla="*/ 163153 w 1543905"/>
              <a:gd name="connsiteY8" fmla="*/ 523317 h 1399728"/>
              <a:gd name="connsiteX9" fmla="*/ 163339 w 1543905"/>
              <a:gd name="connsiteY9" fmla="*/ 523131 h 1399728"/>
              <a:gd name="connsiteX10" fmla="*/ 351048 w 1543905"/>
              <a:gd name="connsiteY10" fmla="*/ 523131 h 1399728"/>
              <a:gd name="connsiteX11" fmla="*/ 351048 w 1543905"/>
              <a:gd name="connsiteY11" fmla="*/ 411696 h 1399728"/>
              <a:gd name="connsiteX12" fmla="*/ 163339 w 1543905"/>
              <a:gd name="connsiteY12" fmla="*/ 411696 h 1399728"/>
              <a:gd name="connsiteX13" fmla="*/ 51346 w 1543905"/>
              <a:gd name="connsiteY13" fmla="*/ 523689 h 1399728"/>
              <a:gd name="connsiteX14" fmla="*/ 51346 w 1543905"/>
              <a:gd name="connsiteY14" fmla="*/ 1020217 h 1399728"/>
              <a:gd name="connsiteX15" fmla="*/ 163339 w 1543905"/>
              <a:gd name="connsiteY15" fmla="*/ 1132210 h 1399728"/>
              <a:gd name="connsiteX16" fmla="*/ 351048 w 1543905"/>
              <a:gd name="connsiteY16" fmla="*/ 1132210 h 1399728"/>
              <a:gd name="connsiteX17" fmla="*/ 463042 w 1543905"/>
              <a:gd name="connsiteY17" fmla="*/ 1020217 h 1399728"/>
              <a:gd name="connsiteX18" fmla="*/ 463042 w 1543905"/>
              <a:gd name="connsiteY18" fmla="*/ 523503 h 1399728"/>
              <a:gd name="connsiteX19" fmla="*/ 351048 w 1543905"/>
              <a:gd name="connsiteY19" fmla="*/ 411696 h 1399728"/>
              <a:gd name="connsiteX20" fmla="*/ 865808 w 1543905"/>
              <a:gd name="connsiteY20" fmla="*/ 111621 h 1399728"/>
              <a:gd name="connsiteX21" fmla="*/ 866180 w 1543905"/>
              <a:gd name="connsiteY21" fmla="*/ 111807 h 1399728"/>
              <a:gd name="connsiteX22" fmla="*/ 866180 w 1543905"/>
              <a:gd name="connsiteY22" fmla="*/ 1020031 h 1399728"/>
              <a:gd name="connsiteX23" fmla="*/ 865808 w 1543905"/>
              <a:gd name="connsiteY23" fmla="*/ 1020403 h 1399728"/>
              <a:gd name="connsiteX24" fmla="*/ 678284 w 1543905"/>
              <a:gd name="connsiteY24" fmla="*/ 1020403 h 1399728"/>
              <a:gd name="connsiteX25" fmla="*/ 677912 w 1543905"/>
              <a:gd name="connsiteY25" fmla="*/ 1020031 h 1399728"/>
              <a:gd name="connsiteX26" fmla="*/ 677912 w 1543905"/>
              <a:gd name="connsiteY26" fmla="*/ 111993 h 1399728"/>
              <a:gd name="connsiteX27" fmla="*/ 677912 w 1543905"/>
              <a:gd name="connsiteY27" fmla="*/ 111807 h 1399728"/>
              <a:gd name="connsiteX28" fmla="*/ 678098 w 1543905"/>
              <a:gd name="connsiteY28" fmla="*/ 111621 h 1399728"/>
              <a:gd name="connsiteX29" fmla="*/ 865808 w 1543905"/>
              <a:gd name="connsiteY29" fmla="*/ 111621 h 1399728"/>
              <a:gd name="connsiteX30" fmla="*/ 865808 w 1543905"/>
              <a:gd name="connsiteY30" fmla="*/ 0 h 1399728"/>
              <a:gd name="connsiteX31" fmla="*/ 677912 w 1543905"/>
              <a:gd name="connsiteY31" fmla="*/ 0 h 1399728"/>
              <a:gd name="connsiteX32" fmla="*/ 565919 w 1543905"/>
              <a:gd name="connsiteY32" fmla="*/ 111993 h 1399728"/>
              <a:gd name="connsiteX33" fmla="*/ 565919 w 1543905"/>
              <a:gd name="connsiteY33" fmla="*/ 1020217 h 1399728"/>
              <a:gd name="connsiteX34" fmla="*/ 677912 w 1543905"/>
              <a:gd name="connsiteY34" fmla="*/ 1132210 h 1399728"/>
              <a:gd name="connsiteX35" fmla="*/ 865622 w 1543905"/>
              <a:gd name="connsiteY35" fmla="*/ 1132210 h 1399728"/>
              <a:gd name="connsiteX36" fmla="*/ 977615 w 1543905"/>
              <a:gd name="connsiteY36" fmla="*/ 1020217 h 1399728"/>
              <a:gd name="connsiteX37" fmla="*/ 977615 w 1543905"/>
              <a:gd name="connsiteY37" fmla="*/ 111993 h 1399728"/>
              <a:gd name="connsiteX38" fmla="*/ 865808 w 1543905"/>
              <a:gd name="connsiteY38" fmla="*/ 0 h 1399728"/>
              <a:gd name="connsiteX39" fmla="*/ 1380381 w 1543905"/>
              <a:gd name="connsiteY39" fmla="*/ 729072 h 1399728"/>
              <a:gd name="connsiteX40" fmla="*/ 1380753 w 1543905"/>
              <a:gd name="connsiteY40" fmla="*/ 729258 h 1399728"/>
              <a:gd name="connsiteX41" fmla="*/ 1380753 w 1543905"/>
              <a:gd name="connsiteY41" fmla="*/ 1020031 h 1399728"/>
              <a:gd name="connsiteX42" fmla="*/ 1380381 w 1543905"/>
              <a:gd name="connsiteY42" fmla="*/ 1020403 h 1399728"/>
              <a:gd name="connsiteX43" fmla="*/ 1192858 w 1543905"/>
              <a:gd name="connsiteY43" fmla="*/ 1020403 h 1399728"/>
              <a:gd name="connsiteX44" fmla="*/ 1192485 w 1543905"/>
              <a:gd name="connsiteY44" fmla="*/ 1020031 h 1399728"/>
              <a:gd name="connsiteX45" fmla="*/ 1192485 w 1543905"/>
              <a:gd name="connsiteY45" fmla="*/ 729444 h 1399728"/>
              <a:gd name="connsiteX46" fmla="*/ 1192485 w 1543905"/>
              <a:gd name="connsiteY46" fmla="*/ 729258 h 1399728"/>
              <a:gd name="connsiteX47" fmla="*/ 1192671 w 1543905"/>
              <a:gd name="connsiteY47" fmla="*/ 729072 h 1399728"/>
              <a:gd name="connsiteX48" fmla="*/ 1380381 w 1543905"/>
              <a:gd name="connsiteY48" fmla="*/ 729072 h 1399728"/>
              <a:gd name="connsiteX49" fmla="*/ 1380381 w 1543905"/>
              <a:gd name="connsiteY49" fmla="*/ 617451 h 1399728"/>
              <a:gd name="connsiteX50" fmla="*/ 1192671 w 1543905"/>
              <a:gd name="connsiteY50" fmla="*/ 617451 h 1399728"/>
              <a:gd name="connsiteX51" fmla="*/ 1080678 w 1543905"/>
              <a:gd name="connsiteY51" fmla="*/ 729444 h 1399728"/>
              <a:gd name="connsiteX52" fmla="*/ 1080678 w 1543905"/>
              <a:gd name="connsiteY52" fmla="*/ 1020031 h 1399728"/>
              <a:gd name="connsiteX53" fmla="*/ 1192671 w 1543905"/>
              <a:gd name="connsiteY53" fmla="*/ 1132024 h 1399728"/>
              <a:gd name="connsiteX54" fmla="*/ 1380381 w 1543905"/>
              <a:gd name="connsiteY54" fmla="*/ 1132024 h 1399728"/>
              <a:gd name="connsiteX55" fmla="*/ 1492374 w 1543905"/>
              <a:gd name="connsiteY55" fmla="*/ 1020031 h 1399728"/>
              <a:gd name="connsiteX56" fmla="*/ 1492374 w 1543905"/>
              <a:gd name="connsiteY56" fmla="*/ 729444 h 1399728"/>
              <a:gd name="connsiteX57" fmla="*/ 1380381 w 1543905"/>
              <a:gd name="connsiteY57" fmla="*/ 617451 h 1399728"/>
              <a:gd name="connsiteX58" fmla="*/ 1481956 w 1543905"/>
              <a:gd name="connsiteY58" fmla="*/ 1276201 h 1399728"/>
              <a:gd name="connsiteX59" fmla="*/ 61764 w 1543905"/>
              <a:gd name="connsiteY59" fmla="*/ 1276201 h 1399728"/>
              <a:gd name="connsiteX60" fmla="*/ 0 w 1543905"/>
              <a:gd name="connsiteY60" fmla="*/ 1337965 h 1399728"/>
              <a:gd name="connsiteX61" fmla="*/ 61764 w 1543905"/>
              <a:gd name="connsiteY61" fmla="*/ 1399729 h 1399728"/>
              <a:gd name="connsiteX62" fmla="*/ 1482142 w 1543905"/>
              <a:gd name="connsiteY62" fmla="*/ 1399729 h 1399728"/>
              <a:gd name="connsiteX63" fmla="*/ 1543906 w 1543905"/>
              <a:gd name="connsiteY63" fmla="*/ 1337965 h 1399728"/>
              <a:gd name="connsiteX64" fmla="*/ 1481956 w 1543905"/>
              <a:gd name="connsiteY64" fmla="*/ 1276201 h 1399728"/>
            </a:gdLst>
            <a:ahLst/>
            <a:cxnLst/>
            <a:rect l="l" t="t" r="r" b="b"/>
            <a:pathLst>
              <a:path w="1543905" h="1399728">
                <a:moveTo>
                  <a:pt x="351048" y="523317"/>
                </a:moveTo>
                <a:cubicBezTo>
                  <a:pt x="351234" y="523317"/>
                  <a:pt x="351234" y="523317"/>
                  <a:pt x="351048" y="523317"/>
                </a:cubicBezTo>
                <a:cubicBezTo>
                  <a:pt x="351234" y="523317"/>
                  <a:pt x="351420" y="523503"/>
                  <a:pt x="351420" y="523503"/>
                </a:cubicBezTo>
                <a:lnTo>
                  <a:pt x="351420" y="1020031"/>
                </a:lnTo>
                <a:lnTo>
                  <a:pt x="351048" y="1020403"/>
                </a:lnTo>
                <a:lnTo>
                  <a:pt x="163525" y="1020403"/>
                </a:lnTo>
                <a:lnTo>
                  <a:pt x="163153" y="1020031"/>
                </a:lnTo>
                <a:lnTo>
                  <a:pt x="163153" y="523503"/>
                </a:lnTo>
                <a:lnTo>
                  <a:pt x="163153" y="523317"/>
                </a:lnTo>
                <a:lnTo>
                  <a:pt x="163339" y="523131"/>
                </a:lnTo>
                <a:lnTo>
                  <a:pt x="351048" y="523131"/>
                </a:lnTo>
                <a:moveTo>
                  <a:pt x="351048" y="411696"/>
                </a:moveTo>
                <a:lnTo>
                  <a:pt x="163339" y="411696"/>
                </a:lnTo>
                <a:cubicBezTo>
                  <a:pt x="101575" y="411696"/>
                  <a:pt x="51346" y="461739"/>
                  <a:pt x="51346" y="523689"/>
                </a:cubicBezTo>
                <a:lnTo>
                  <a:pt x="51346" y="1020217"/>
                </a:lnTo>
                <a:cubicBezTo>
                  <a:pt x="51346" y="1081795"/>
                  <a:pt x="101761" y="1132210"/>
                  <a:pt x="163339" y="1132210"/>
                </a:cubicBezTo>
                <a:lnTo>
                  <a:pt x="351048" y="1132210"/>
                </a:lnTo>
                <a:cubicBezTo>
                  <a:pt x="412626" y="1132210"/>
                  <a:pt x="463042" y="1081795"/>
                  <a:pt x="463042" y="1020217"/>
                </a:cubicBezTo>
                <a:lnTo>
                  <a:pt x="463042" y="523503"/>
                </a:lnTo>
                <a:cubicBezTo>
                  <a:pt x="463042" y="461739"/>
                  <a:pt x="412998" y="411696"/>
                  <a:pt x="351048" y="411696"/>
                </a:cubicBezTo>
                <a:close/>
                <a:moveTo>
                  <a:pt x="865808" y="111621"/>
                </a:moveTo>
                <a:cubicBezTo>
                  <a:pt x="865994" y="111621"/>
                  <a:pt x="866180" y="111807"/>
                  <a:pt x="866180" y="111807"/>
                </a:cubicBezTo>
                <a:lnTo>
                  <a:pt x="866180" y="1020031"/>
                </a:lnTo>
                <a:lnTo>
                  <a:pt x="865808" y="1020403"/>
                </a:lnTo>
                <a:lnTo>
                  <a:pt x="678284" y="1020403"/>
                </a:lnTo>
                <a:lnTo>
                  <a:pt x="677912" y="1020031"/>
                </a:lnTo>
                <a:lnTo>
                  <a:pt x="677912" y="111993"/>
                </a:lnTo>
                <a:lnTo>
                  <a:pt x="677912" y="111807"/>
                </a:lnTo>
                <a:lnTo>
                  <a:pt x="678098" y="111621"/>
                </a:lnTo>
                <a:lnTo>
                  <a:pt x="865808" y="111621"/>
                </a:lnTo>
                <a:moveTo>
                  <a:pt x="865808" y="0"/>
                </a:moveTo>
                <a:lnTo>
                  <a:pt x="677912" y="0"/>
                </a:lnTo>
                <a:cubicBezTo>
                  <a:pt x="616148" y="0"/>
                  <a:pt x="565919" y="50043"/>
                  <a:pt x="565919" y="111993"/>
                </a:cubicBezTo>
                <a:lnTo>
                  <a:pt x="565919" y="1020217"/>
                </a:lnTo>
                <a:cubicBezTo>
                  <a:pt x="565919" y="1081795"/>
                  <a:pt x="616335" y="1132210"/>
                  <a:pt x="677912" y="1132210"/>
                </a:cubicBezTo>
                <a:lnTo>
                  <a:pt x="865622" y="1132210"/>
                </a:lnTo>
                <a:cubicBezTo>
                  <a:pt x="927199" y="1132210"/>
                  <a:pt x="977615" y="1081795"/>
                  <a:pt x="977615" y="1020217"/>
                </a:cubicBezTo>
                <a:lnTo>
                  <a:pt x="977615" y="111993"/>
                </a:lnTo>
                <a:cubicBezTo>
                  <a:pt x="977615" y="50043"/>
                  <a:pt x="927571" y="0"/>
                  <a:pt x="865808" y="0"/>
                </a:cubicBezTo>
                <a:close/>
                <a:moveTo>
                  <a:pt x="1380381" y="729072"/>
                </a:moveTo>
                <a:cubicBezTo>
                  <a:pt x="1380567" y="729072"/>
                  <a:pt x="1380753" y="729258"/>
                  <a:pt x="1380753" y="729258"/>
                </a:cubicBezTo>
                <a:lnTo>
                  <a:pt x="1380753" y="1020031"/>
                </a:lnTo>
                <a:lnTo>
                  <a:pt x="1380381" y="1020403"/>
                </a:lnTo>
                <a:lnTo>
                  <a:pt x="1192858" y="1020403"/>
                </a:lnTo>
                <a:lnTo>
                  <a:pt x="1192485" y="1020031"/>
                </a:lnTo>
                <a:lnTo>
                  <a:pt x="1192485" y="729444"/>
                </a:lnTo>
                <a:lnTo>
                  <a:pt x="1192485" y="729258"/>
                </a:lnTo>
                <a:lnTo>
                  <a:pt x="1192671" y="729072"/>
                </a:lnTo>
                <a:lnTo>
                  <a:pt x="1380381" y="729072"/>
                </a:lnTo>
                <a:moveTo>
                  <a:pt x="1380381" y="617451"/>
                </a:moveTo>
                <a:lnTo>
                  <a:pt x="1192671" y="617451"/>
                </a:lnTo>
                <a:cubicBezTo>
                  <a:pt x="1130908" y="617451"/>
                  <a:pt x="1080678" y="667494"/>
                  <a:pt x="1080678" y="729444"/>
                </a:cubicBezTo>
                <a:lnTo>
                  <a:pt x="1080678" y="1020031"/>
                </a:lnTo>
                <a:cubicBezTo>
                  <a:pt x="1080678" y="1081608"/>
                  <a:pt x="1131094" y="1132024"/>
                  <a:pt x="1192671" y="1132024"/>
                </a:cubicBezTo>
                <a:lnTo>
                  <a:pt x="1380381" y="1132024"/>
                </a:lnTo>
                <a:cubicBezTo>
                  <a:pt x="1441959" y="1132024"/>
                  <a:pt x="1492374" y="1081608"/>
                  <a:pt x="1492374" y="1020031"/>
                </a:cubicBezTo>
                <a:lnTo>
                  <a:pt x="1492374" y="729444"/>
                </a:lnTo>
                <a:cubicBezTo>
                  <a:pt x="1492374" y="667680"/>
                  <a:pt x="1442145" y="617451"/>
                  <a:pt x="1380381" y="617451"/>
                </a:cubicBezTo>
                <a:close/>
                <a:moveTo>
                  <a:pt x="1481956" y="1276201"/>
                </a:moveTo>
                <a:lnTo>
                  <a:pt x="61764" y="1276201"/>
                </a:lnTo>
                <a:cubicBezTo>
                  <a:pt x="27719" y="1276201"/>
                  <a:pt x="0" y="1303920"/>
                  <a:pt x="0" y="1337965"/>
                </a:cubicBezTo>
                <a:cubicBezTo>
                  <a:pt x="0" y="1372009"/>
                  <a:pt x="27719" y="1399729"/>
                  <a:pt x="61764" y="1399729"/>
                </a:cubicBezTo>
                <a:lnTo>
                  <a:pt x="1482142" y="1399729"/>
                </a:lnTo>
                <a:cubicBezTo>
                  <a:pt x="1516187" y="1399729"/>
                  <a:pt x="1543906" y="1372009"/>
                  <a:pt x="1543906" y="1337965"/>
                </a:cubicBezTo>
                <a:cubicBezTo>
                  <a:pt x="1543720" y="1303734"/>
                  <a:pt x="1516187" y="1276201"/>
                  <a:pt x="1481956" y="1276201"/>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15" name="标题 1"/>
          <p:cNvSpPr txBox="1"/>
          <p:nvPr/>
        </p:nvSpPr>
        <p:spPr>
          <a:xfrm>
            <a:off x="1426563" y="2929769"/>
            <a:ext cx="720855" cy="720855"/>
          </a:xfrm>
          <a:prstGeom prst="rect">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1335723" y="3426652"/>
            <a:ext cx="160774" cy="160774"/>
          </a:xfrm>
          <a:prstGeom prst="rect">
            <a:avLst/>
          </a:prstGeom>
          <a:solidFill>
            <a:schemeClr val="accent3"/>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1618979" y="3134773"/>
            <a:ext cx="336023" cy="310845"/>
          </a:xfrm>
          <a:custGeom>
            <a:avLst/>
            <a:gdLst>
              <a:gd name="connsiteX0" fmla="*/ 56258 w 778320"/>
              <a:gd name="connsiteY0" fmla="*/ 333700 h 720001"/>
              <a:gd name="connsiteX1" fmla="*/ 56258 w 778320"/>
              <a:gd name="connsiteY1" fmla="*/ 627457 h 720001"/>
              <a:gd name="connsiteX2" fmla="*/ 66946 w 778320"/>
              <a:gd name="connsiteY2" fmla="*/ 653054 h 720001"/>
              <a:gd name="connsiteX3" fmla="*/ 92544 w 778320"/>
              <a:gd name="connsiteY3" fmla="*/ 663743 h 720001"/>
              <a:gd name="connsiteX4" fmla="*/ 685683 w 778320"/>
              <a:gd name="connsiteY4" fmla="*/ 663743 h 720001"/>
              <a:gd name="connsiteX5" fmla="*/ 711281 w 778320"/>
              <a:gd name="connsiteY5" fmla="*/ 653054 h 720001"/>
              <a:gd name="connsiteX6" fmla="*/ 721969 w 778320"/>
              <a:gd name="connsiteY6" fmla="*/ 627457 h 720001"/>
              <a:gd name="connsiteX7" fmla="*/ 721969 w 778320"/>
              <a:gd name="connsiteY7" fmla="*/ 333700 h 720001"/>
              <a:gd name="connsiteX8" fmla="*/ 92544 w 778320"/>
              <a:gd name="connsiteY8" fmla="*/ 142049 h 720001"/>
              <a:gd name="connsiteX9" fmla="*/ 56258 w 778320"/>
              <a:gd name="connsiteY9" fmla="*/ 178336 h 720001"/>
              <a:gd name="connsiteX10" fmla="*/ 56258 w 778320"/>
              <a:gd name="connsiteY10" fmla="*/ 277443 h 720001"/>
              <a:gd name="connsiteX11" fmla="*/ 721969 w 778320"/>
              <a:gd name="connsiteY11" fmla="*/ 277443 h 720001"/>
              <a:gd name="connsiteX12" fmla="*/ 721969 w 778320"/>
              <a:gd name="connsiteY12" fmla="*/ 178336 h 720001"/>
              <a:gd name="connsiteX13" fmla="*/ 685683 w 778320"/>
              <a:gd name="connsiteY13" fmla="*/ 142049 h 720001"/>
              <a:gd name="connsiteX14" fmla="*/ 561355 w 778320"/>
              <a:gd name="connsiteY14" fmla="*/ 142049 h 720001"/>
              <a:gd name="connsiteX15" fmla="*/ 561355 w 778320"/>
              <a:gd name="connsiteY15" fmla="*/ 201026 h 720001"/>
              <a:gd name="connsiteX16" fmla="*/ 533226 w 778320"/>
              <a:gd name="connsiteY16" fmla="*/ 229249 h 720001"/>
              <a:gd name="connsiteX17" fmla="*/ 505097 w 778320"/>
              <a:gd name="connsiteY17" fmla="*/ 201120 h 720001"/>
              <a:gd name="connsiteX18" fmla="*/ 505097 w 778320"/>
              <a:gd name="connsiteY18" fmla="*/ 142049 h 720001"/>
              <a:gd name="connsiteX19" fmla="*/ 273129 w 778320"/>
              <a:gd name="connsiteY19" fmla="*/ 142049 h 720001"/>
              <a:gd name="connsiteX20" fmla="*/ 273129 w 778320"/>
              <a:gd name="connsiteY20" fmla="*/ 201026 h 720001"/>
              <a:gd name="connsiteX21" fmla="*/ 245001 w 778320"/>
              <a:gd name="connsiteY21" fmla="*/ 229249 h 720001"/>
              <a:gd name="connsiteX22" fmla="*/ 216872 w 778320"/>
              <a:gd name="connsiteY22" fmla="*/ 201120 h 720001"/>
              <a:gd name="connsiteX23" fmla="*/ 216872 w 778320"/>
              <a:gd name="connsiteY23" fmla="*/ 142049 h 720001"/>
              <a:gd name="connsiteX24" fmla="*/ 245001 w 778320"/>
              <a:gd name="connsiteY24" fmla="*/ 0 h 720001"/>
              <a:gd name="connsiteX25" fmla="*/ 273129 w 778320"/>
              <a:gd name="connsiteY25" fmla="*/ 28129 h 720001"/>
              <a:gd name="connsiteX26" fmla="*/ 273129 w 778320"/>
              <a:gd name="connsiteY26" fmla="*/ 85792 h 720001"/>
              <a:gd name="connsiteX27" fmla="*/ 505097 w 778320"/>
              <a:gd name="connsiteY27" fmla="*/ 85792 h 720001"/>
              <a:gd name="connsiteX28" fmla="*/ 505097 w 778320"/>
              <a:gd name="connsiteY28" fmla="*/ 28129 h 720001"/>
              <a:gd name="connsiteX29" fmla="*/ 533226 w 778320"/>
              <a:gd name="connsiteY29" fmla="*/ 0 h 720001"/>
              <a:gd name="connsiteX30" fmla="*/ 561355 w 778320"/>
              <a:gd name="connsiteY30" fmla="*/ 28129 h 720001"/>
              <a:gd name="connsiteX31" fmla="*/ 561355 w 778320"/>
              <a:gd name="connsiteY31" fmla="*/ 85792 h 720001"/>
              <a:gd name="connsiteX32" fmla="*/ 685683 w 778320"/>
              <a:gd name="connsiteY32" fmla="*/ 85792 h 720001"/>
              <a:gd name="connsiteX33" fmla="*/ 778320 w 778320"/>
              <a:gd name="connsiteY33" fmla="*/ 178336 h 720001"/>
              <a:gd name="connsiteX34" fmla="*/ 778320 w 778320"/>
              <a:gd name="connsiteY34" fmla="*/ 627457 h 720001"/>
              <a:gd name="connsiteX35" fmla="*/ 685777 w 778320"/>
              <a:gd name="connsiteY35" fmla="*/ 720001 h 720001"/>
              <a:gd name="connsiteX36" fmla="*/ 92544 w 778320"/>
              <a:gd name="connsiteY36" fmla="*/ 720001 h 720001"/>
              <a:gd name="connsiteX37" fmla="*/ 0 w 778320"/>
              <a:gd name="connsiteY37" fmla="*/ 627457 h 720001"/>
              <a:gd name="connsiteX38" fmla="*/ 0 w 778320"/>
              <a:gd name="connsiteY38" fmla="*/ 333700 h 720001"/>
              <a:gd name="connsiteX39" fmla="*/ 0 w 778320"/>
              <a:gd name="connsiteY39" fmla="*/ 277443 h 720001"/>
              <a:gd name="connsiteX40" fmla="*/ 0 w 778320"/>
              <a:gd name="connsiteY40" fmla="*/ 178336 h 720001"/>
              <a:gd name="connsiteX41" fmla="*/ 92544 w 778320"/>
              <a:gd name="connsiteY41" fmla="*/ 85792 h 720001"/>
              <a:gd name="connsiteX42" fmla="*/ 216872 w 778320"/>
              <a:gd name="connsiteY42" fmla="*/ 85792 h 720001"/>
              <a:gd name="connsiteX43" fmla="*/ 216872 w 778320"/>
              <a:gd name="connsiteY43" fmla="*/ 28129 h 720001"/>
              <a:gd name="connsiteX44" fmla="*/ 245001 w 778320"/>
              <a:gd name="connsiteY44" fmla="*/ 0 h 720001"/>
            </a:gdLst>
            <a:ahLst/>
            <a:cxnLst/>
            <a:rect l="l" t="t" r="r" b="b"/>
            <a:pathLst>
              <a:path w="778320" h="720001">
                <a:moveTo>
                  <a:pt x="56258" y="333700"/>
                </a:moveTo>
                <a:lnTo>
                  <a:pt x="56258" y="627457"/>
                </a:lnTo>
                <a:cubicBezTo>
                  <a:pt x="56258" y="637115"/>
                  <a:pt x="60008" y="646116"/>
                  <a:pt x="66946" y="653054"/>
                </a:cubicBezTo>
                <a:cubicBezTo>
                  <a:pt x="73885" y="659899"/>
                  <a:pt x="82980" y="663743"/>
                  <a:pt x="92544" y="663743"/>
                </a:cubicBezTo>
                <a:lnTo>
                  <a:pt x="685683" y="663743"/>
                </a:lnTo>
                <a:cubicBezTo>
                  <a:pt x="695341" y="663743"/>
                  <a:pt x="704342" y="659993"/>
                  <a:pt x="711281" y="653054"/>
                </a:cubicBezTo>
                <a:cubicBezTo>
                  <a:pt x="718125" y="646116"/>
                  <a:pt x="721969" y="637021"/>
                  <a:pt x="721969" y="627457"/>
                </a:cubicBezTo>
                <a:lnTo>
                  <a:pt x="721969" y="333700"/>
                </a:lnTo>
                <a:close/>
                <a:moveTo>
                  <a:pt x="92544" y="142049"/>
                </a:moveTo>
                <a:cubicBezTo>
                  <a:pt x="72478" y="142049"/>
                  <a:pt x="56258" y="158364"/>
                  <a:pt x="56258" y="178336"/>
                </a:cubicBezTo>
                <a:lnTo>
                  <a:pt x="56258" y="277443"/>
                </a:lnTo>
                <a:lnTo>
                  <a:pt x="721969" y="277443"/>
                </a:lnTo>
                <a:lnTo>
                  <a:pt x="721969" y="178336"/>
                </a:lnTo>
                <a:cubicBezTo>
                  <a:pt x="721969" y="158270"/>
                  <a:pt x="705655" y="142049"/>
                  <a:pt x="685683" y="142049"/>
                </a:cubicBezTo>
                <a:lnTo>
                  <a:pt x="561355" y="142049"/>
                </a:lnTo>
                <a:lnTo>
                  <a:pt x="561355" y="201026"/>
                </a:lnTo>
                <a:cubicBezTo>
                  <a:pt x="561355" y="216591"/>
                  <a:pt x="548790" y="229249"/>
                  <a:pt x="533226" y="229249"/>
                </a:cubicBezTo>
                <a:cubicBezTo>
                  <a:pt x="517661" y="229249"/>
                  <a:pt x="505097" y="216685"/>
                  <a:pt x="505097" y="201120"/>
                </a:cubicBezTo>
                <a:lnTo>
                  <a:pt x="505097" y="142049"/>
                </a:lnTo>
                <a:lnTo>
                  <a:pt x="273129" y="142049"/>
                </a:lnTo>
                <a:lnTo>
                  <a:pt x="273129" y="201026"/>
                </a:lnTo>
                <a:cubicBezTo>
                  <a:pt x="273129" y="216591"/>
                  <a:pt x="260565" y="229249"/>
                  <a:pt x="245001" y="229249"/>
                </a:cubicBezTo>
                <a:cubicBezTo>
                  <a:pt x="229436" y="229249"/>
                  <a:pt x="216872" y="216685"/>
                  <a:pt x="216872" y="201120"/>
                </a:cubicBezTo>
                <a:lnTo>
                  <a:pt x="216872" y="142049"/>
                </a:lnTo>
                <a:close/>
                <a:moveTo>
                  <a:pt x="245001" y="0"/>
                </a:moveTo>
                <a:cubicBezTo>
                  <a:pt x="260565" y="0"/>
                  <a:pt x="273129" y="12564"/>
                  <a:pt x="273129" y="28129"/>
                </a:cubicBezTo>
                <a:lnTo>
                  <a:pt x="273129" y="85792"/>
                </a:lnTo>
                <a:lnTo>
                  <a:pt x="505097" y="85792"/>
                </a:lnTo>
                <a:lnTo>
                  <a:pt x="505097" y="28129"/>
                </a:lnTo>
                <a:cubicBezTo>
                  <a:pt x="505097" y="12564"/>
                  <a:pt x="517661" y="0"/>
                  <a:pt x="533226" y="0"/>
                </a:cubicBezTo>
                <a:cubicBezTo>
                  <a:pt x="548790" y="0"/>
                  <a:pt x="561355" y="12564"/>
                  <a:pt x="561355" y="28129"/>
                </a:cubicBezTo>
                <a:lnTo>
                  <a:pt x="561355" y="85792"/>
                </a:lnTo>
                <a:lnTo>
                  <a:pt x="685683" y="85792"/>
                </a:lnTo>
                <a:cubicBezTo>
                  <a:pt x="736784" y="85792"/>
                  <a:pt x="778227" y="127235"/>
                  <a:pt x="778320" y="178336"/>
                </a:cubicBezTo>
                <a:lnTo>
                  <a:pt x="778320" y="627457"/>
                </a:lnTo>
                <a:cubicBezTo>
                  <a:pt x="778320" y="678370"/>
                  <a:pt x="736690" y="720001"/>
                  <a:pt x="685777" y="720001"/>
                </a:cubicBezTo>
                <a:lnTo>
                  <a:pt x="92544" y="720001"/>
                </a:lnTo>
                <a:cubicBezTo>
                  <a:pt x="41631" y="720001"/>
                  <a:pt x="0" y="678370"/>
                  <a:pt x="0" y="627457"/>
                </a:cubicBezTo>
                <a:lnTo>
                  <a:pt x="0" y="333700"/>
                </a:lnTo>
                <a:lnTo>
                  <a:pt x="0" y="277443"/>
                </a:lnTo>
                <a:lnTo>
                  <a:pt x="0" y="178336"/>
                </a:lnTo>
                <a:cubicBezTo>
                  <a:pt x="0" y="127235"/>
                  <a:pt x="41443" y="85792"/>
                  <a:pt x="92544" y="85792"/>
                </a:cubicBezTo>
                <a:lnTo>
                  <a:pt x="216872" y="85792"/>
                </a:lnTo>
                <a:lnTo>
                  <a:pt x="216872" y="28129"/>
                </a:lnTo>
                <a:cubicBezTo>
                  <a:pt x="216872" y="12564"/>
                  <a:pt x="229436" y="0"/>
                  <a:pt x="245001" y="0"/>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a:off x="1426563" y="4700726"/>
            <a:ext cx="720855" cy="720855"/>
          </a:xfrm>
          <a:prstGeom prst="rect">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1335723" y="5197609"/>
            <a:ext cx="160774" cy="160774"/>
          </a:xfrm>
          <a:prstGeom prst="rect">
            <a:avLst/>
          </a:prstGeom>
          <a:solidFill>
            <a:schemeClr val="accent3"/>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1618979" y="4922183"/>
            <a:ext cx="336023" cy="277938"/>
          </a:xfrm>
          <a:custGeom>
            <a:avLst/>
            <a:gdLst>
              <a:gd name="connsiteX0" fmla="*/ 153878 w 870468"/>
              <a:gd name="connsiteY0" fmla="*/ 353026 h 720000"/>
              <a:gd name="connsiteX1" fmla="*/ 449972 w 870468"/>
              <a:gd name="connsiteY1" fmla="*/ 353026 h 720000"/>
              <a:gd name="connsiteX2" fmla="*/ 489985 w 870468"/>
              <a:gd name="connsiteY2" fmla="*/ 393039 h 720000"/>
              <a:gd name="connsiteX3" fmla="*/ 449972 w 870468"/>
              <a:gd name="connsiteY3" fmla="*/ 433051 h 720000"/>
              <a:gd name="connsiteX4" fmla="*/ 153878 w 870468"/>
              <a:gd name="connsiteY4" fmla="*/ 433051 h 720000"/>
              <a:gd name="connsiteX5" fmla="*/ 113865 w 870468"/>
              <a:gd name="connsiteY5" fmla="*/ 393039 h 720000"/>
              <a:gd name="connsiteX6" fmla="*/ 153878 w 870468"/>
              <a:gd name="connsiteY6" fmla="*/ 353026 h 720000"/>
              <a:gd name="connsiteX7" fmla="*/ 68708 w 870468"/>
              <a:gd name="connsiteY7" fmla="*/ 275858 h 720000"/>
              <a:gd name="connsiteX8" fmla="*/ 68708 w 870468"/>
              <a:gd name="connsiteY8" fmla="*/ 603735 h 720000"/>
              <a:gd name="connsiteX9" fmla="*/ 116266 w 870468"/>
              <a:gd name="connsiteY9" fmla="*/ 651293 h 720000"/>
              <a:gd name="connsiteX10" fmla="*/ 598821 w 870468"/>
              <a:gd name="connsiteY10" fmla="*/ 651293 h 720000"/>
              <a:gd name="connsiteX11" fmla="*/ 754317 w 870468"/>
              <a:gd name="connsiteY11" fmla="*/ 651293 h 720000"/>
              <a:gd name="connsiteX12" fmla="*/ 801875 w 870468"/>
              <a:gd name="connsiteY12" fmla="*/ 603735 h 720000"/>
              <a:gd name="connsiteX13" fmla="*/ 801875 w 870468"/>
              <a:gd name="connsiteY13" fmla="*/ 275858 h 720000"/>
              <a:gd name="connsiteX14" fmla="*/ 598821 w 870468"/>
              <a:gd name="connsiteY14" fmla="*/ 275858 h 720000"/>
              <a:gd name="connsiteX15" fmla="*/ 116266 w 870468"/>
              <a:gd name="connsiteY15" fmla="*/ 68593 h 720000"/>
              <a:gd name="connsiteX16" fmla="*/ 68708 w 870468"/>
              <a:gd name="connsiteY16" fmla="*/ 116151 h 720000"/>
              <a:gd name="connsiteX17" fmla="*/ 68708 w 870468"/>
              <a:gd name="connsiteY17" fmla="*/ 207265 h 720000"/>
              <a:gd name="connsiteX18" fmla="*/ 598821 w 870468"/>
              <a:gd name="connsiteY18" fmla="*/ 207265 h 720000"/>
              <a:gd name="connsiteX19" fmla="*/ 801875 w 870468"/>
              <a:gd name="connsiteY19" fmla="*/ 207265 h 720000"/>
              <a:gd name="connsiteX20" fmla="*/ 801875 w 870468"/>
              <a:gd name="connsiteY20" fmla="*/ 116151 h 720000"/>
              <a:gd name="connsiteX21" fmla="*/ 754317 w 870468"/>
              <a:gd name="connsiteY21" fmla="*/ 68593 h 720000"/>
              <a:gd name="connsiteX22" fmla="*/ 598821 w 870468"/>
              <a:gd name="connsiteY22" fmla="*/ 68593 h 720000"/>
              <a:gd name="connsiteX23" fmla="*/ 116266 w 870468"/>
              <a:gd name="connsiteY23" fmla="*/ 0 h 720000"/>
              <a:gd name="connsiteX24" fmla="*/ 598821 w 870468"/>
              <a:gd name="connsiteY24" fmla="*/ 0 h 720000"/>
              <a:gd name="connsiteX25" fmla="*/ 754317 w 870468"/>
              <a:gd name="connsiteY25" fmla="*/ 0 h 720000"/>
              <a:gd name="connsiteX26" fmla="*/ 870468 w 870468"/>
              <a:gd name="connsiteY26" fmla="*/ 116151 h 720000"/>
              <a:gd name="connsiteX27" fmla="*/ 870468 w 870468"/>
              <a:gd name="connsiteY27" fmla="*/ 241562 h 720000"/>
              <a:gd name="connsiteX28" fmla="*/ 870468 w 870468"/>
              <a:gd name="connsiteY28" fmla="*/ 603735 h 720000"/>
              <a:gd name="connsiteX29" fmla="*/ 754317 w 870468"/>
              <a:gd name="connsiteY29" fmla="*/ 720000 h 720000"/>
              <a:gd name="connsiteX30" fmla="*/ 598821 w 870468"/>
              <a:gd name="connsiteY30" fmla="*/ 720000 h 720000"/>
              <a:gd name="connsiteX31" fmla="*/ 116266 w 870468"/>
              <a:gd name="connsiteY31" fmla="*/ 720000 h 720000"/>
              <a:gd name="connsiteX32" fmla="*/ 115 w 870468"/>
              <a:gd name="connsiteY32" fmla="*/ 603849 h 720000"/>
              <a:gd name="connsiteX33" fmla="*/ 115 w 870468"/>
              <a:gd name="connsiteY33" fmla="*/ 241841 h 720000"/>
              <a:gd name="connsiteX34" fmla="*/ 0 w 870468"/>
              <a:gd name="connsiteY34" fmla="*/ 241562 h 720000"/>
              <a:gd name="connsiteX35" fmla="*/ 115 w 870468"/>
              <a:gd name="connsiteY35" fmla="*/ 241284 h 720000"/>
              <a:gd name="connsiteX36" fmla="*/ 115 w 870468"/>
              <a:gd name="connsiteY36" fmla="*/ 116151 h 720000"/>
              <a:gd name="connsiteX37" fmla="*/ 116266 w 870468"/>
              <a:gd name="connsiteY37" fmla="*/ 0 h 720000"/>
            </a:gdLst>
            <a:ahLst/>
            <a:cxnLst/>
            <a:rect l="l" t="t" r="r" b="b"/>
            <a:pathLst>
              <a:path w="870468" h="720000">
                <a:moveTo>
                  <a:pt x="153878" y="353026"/>
                </a:moveTo>
                <a:lnTo>
                  <a:pt x="449972" y="353026"/>
                </a:lnTo>
                <a:cubicBezTo>
                  <a:pt x="472036" y="353026"/>
                  <a:pt x="489985" y="370975"/>
                  <a:pt x="489985" y="393039"/>
                </a:cubicBezTo>
                <a:cubicBezTo>
                  <a:pt x="489985" y="415103"/>
                  <a:pt x="472150" y="433051"/>
                  <a:pt x="449972" y="433051"/>
                </a:cubicBezTo>
                <a:lnTo>
                  <a:pt x="153878" y="433051"/>
                </a:lnTo>
                <a:cubicBezTo>
                  <a:pt x="131814" y="433051"/>
                  <a:pt x="113865" y="415103"/>
                  <a:pt x="113865" y="393039"/>
                </a:cubicBezTo>
                <a:cubicBezTo>
                  <a:pt x="113865" y="370975"/>
                  <a:pt x="131814" y="353026"/>
                  <a:pt x="153878" y="353026"/>
                </a:cubicBezTo>
                <a:close/>
                <a:moveTo>
                  <a:pt x="68708" y="275858"/>
                </a:moveTo>
                <a:lnTo>
                  <a:pt x="68708" y="603735"/>
                </a:lnTo>
                <a:cubicBezTo>
                  <a:pt x="68708" y="630029"/>
                  <a:pt x="90087" y="651293"/>
                  <a:pt x="116266" y="651293"/>
                </a:cubicBezTo>
                <a:lnTo>
                  <a:pt x="598821" y="651293"/>
                </a:lnTo>
                <a:lnTo>
                  <a:pt x="754317" y="651293"/>
                </a:lnTo>
                <a:cubicBezTo>
                  <a:pt x="780611" y="651293"/>
                  <a:pt x="801875" y="629915"/>
                  <a:pt x="801875" y="603735"/>
                </a:cubicBezTo>
                <a:lnTo>
                  <a:pt x="801875" y="275858"/>
                </a:lnTo>
                <a:lnTo>
                  <a:pt x="598821" y="275858"/>
                </a:lnTo>
                <a:close/>
                <a:moveTo>
                  <a:pt x="116266" y="68593"/>
                </a:moveTo>
                <a:cubicBezTo>
                  <a:pt x="89972" y="68593"/>
                  <a:pt x="68708" y="89972"/>
                  <a:pt x="68708" y="116151"/>
                </a:cubicBezTo>
                <a:lnTo>
                  <a:pt x="68708" y="207265"/>
                </a:lnTo>
                <a:lnTo>
                  <a:pt x="598821" y="207265"/>
                </a:lnTo>
                <a:lnTo>
                  <a:pt x="801875" y="207265"/>
                </a:lnTo>
                <a:lnTo>
                  <a:pt x="801875" y="116151"/>
                </a:lnTo>
                <a:cubicBezTo>
                  <a:pt x="801875" y="89857"/>
                  <a:pt x="780497" y="68593"/>
                  <a:pt x="754317" y="68593"/>
                </a:cubicBezTo>
                <a:lnTo>
                  <a:pt x="598821" y="68593"/>
                </a:lnTo>
                <a:close/>
                <a:moveTo>
                  <a:pt x="116266" y="0"/>
                </a:moveTo>
                <a:lnTo>
                  <a:pt x="598821" y="0"/>
                </a:lnTo>
                <a:lnTo>
                  <a:pt x="754317" y="0"/>
                </a:lnTo>
                <a:cubicBezTo>
                  <a:pt x="818338" y="0"/>
                  <a:pt x="870468" y="52131"/>
                  <a:pt x="870468" y="116151"/>
                </a:cubicBezTo>
                <a:lnTo>
                  <a:pt x="870468" y="241562"/>
                </a:lnTo>
                <a:lnTo>
                  <a:pt x="870468" y="603735"/>
                </a:lnTo>
                <a:cubicBezTo>
                  <a:pt x="870468" y="667869"/>
                  <a:pt x="818338" y="720000"/>
                  <a:pt x="754317" y="720000"/>
                </a:cubicBezTo>
                <a:lnTo>
                  <a:pt x="598821" y="720000"/>
                </a:lnTo>
                <a:lnTo>
                  <a:pt x="116266" y="720000"/>
                </a:lnTo>
                <a:cubicBezTo>
                  <a:pt x="52246" y="720000"/>
                  <a:pt x="115" y="667869"/>
                  <a:pt x="115" y="603849"/>
                </a:cubicBezTo>
                <a:lnTo>
                  <a:pt x="115" y="241841"/>
                </a:lnTo>
                <a:lnTo>
                  <a:pt x="0" y="241562"/>
                </a:lnTo>
                <a:lnTo>
                  <a:pt x="115" y="241284"/>
                </a:lnTo>
                <a:lnTo>
                  <a:pt x="115" y="116151"/>
                </a:lnTo>
                <a:cubicBezTo>
                  <a:pt x="115" y="52131"/>
                  <a:pt x="52246" y="0"/>
                  <a:pt x="116266" y="0"/>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21" name="标题 1"/>
          <p:cNvSpPr txBox="1"/>
          <p:nvPr/>
        </p:nvSpPr>
        <p:spPr>
          <a:xfrm>
            <a:off x="81683" y="92733"/>
            <a:ext cx="10560703" cy="720000"/>
          </a:xfrm>
          <a:prstGeom prst="rect">
            <a:avLst/>
          </a:prstGeom>
          <a:gradFill>
            <a:gsLst>
              <a:gs pos="0">
                <a:schemeClr val="bg1">
                  <a:alpha val="0"/>
                </a:schemeClr>
              </a:gs>
              <a:gs pos="60000">
                <a:schemeClr val="bg1"/>
              </a:gs>
            </a:gsLst>
            <a:lin ang="10800000" scaled="0"/>
          </a:gradFill>
          <a:ln w="12700" cap="sq">
            <a:noFill/>
            <a:miter/>
          </a:ln>
          <a:effectLst>
            <a:outerShdw blurRad="165100" sx="102000" sy="102000" algn="ctr" rotWithShape="0">
              <a:srgbClr val="000000">
                <a:alpha val="10000"/>
              </a:srgbClr>
            </a:outerShdw>
          </a:effectLst>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a:off x="-1" y="289368"/>
            <a:ext cx="621792" cy="326730"/>
          </a:xfrm>
          <a:custGeom>
            <a:avLst/>
            <a:gdLst>
              <a:gd name="connsiteX0" fmla="*/ 0 w 621792"/>
              <a:gd name="connsiteY0" fmla="*/ 0 h 326730"/>
              <a:gd name="connsiteX1" fmla="*/ 146813 w 621792"/>
              <a:gd name="connsiteY1" fmla="*/ 0 h 326730"/>
              <a:gd name="connsiteX2" fmla="*/ 474979 w 621792"/>
              <a:gd name="connsiteY2" fmla="*/ 0 h 326730"/>
              <a:gd name="connsiteX3" fmla="*/ 621792 w 621792"/>
              <a:gd name="connsiteY3" fmla="*/ 0 h 326730"/>
              <a:gd name="connsiteX4" fmla="*/ 412064 w 621792"/>
              <a:gd name="connsiteY4" fmla="*/ 326730 h 326730"/>
              <a:gd name="connsiteX5" fmla="*/ 265251 w 621792"/>
              <a:gd name="connsiteY5" fmla="*/ 326730 h 326730"/>
              <a:gd name="connsiteX6" fmla="*/ 146813 w 621792"/>
              <a:gd name="connsiteY6" fmla="*/ 326730 h 326730"/>
              <a:gd name="connsiteX7" fmla="*/ 0 w 621792"/>
              <a:gd name="connsiteY7" fmla="*/ 326730 h 326730"/>
            </a:gdLst>
            <a:ahLst/>
            <a:cxnLst/>
            <a:rect l="l" t="t" r="r" b="b"/>
            <a:pathLst>
              <a:path w="621792" h="326730">
                <a:moveTo>
                  <a:pt x="0" y="0"/>
                </a:moveTo>
                <a:lnTo>
                  <a:pt x="146813" y="0"/>
                </a:lnTo>
                <a:lnTo>
                  <a:pt x="474979" y="0"/>
                </a:lnTo>
                <a:lnTo>
                  <a:pt x="621792" y="0"/>
                </a:lnTo>
                <a:lnTo>
                  <a:pt x="412064" y="326730"/>
                </a:lnTo>
                <a:lnTo>
                  <a:pt x="265251" y="326730"/>
                </a:lnTo>
                <a:lnTo>
                  <a:pt x="146813" y="326730"/>
                </a:lnTo>
                <a:lnTo>
                  <a:pt x="0" y="32673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a:off x="621792" y="234601"/>
            <a:ext cx="9613341" cy="461665"/>
          </a:xfrm>
          <a:prstGeom prst="rect">
            <a:avLst/>
          </a:prstGeom>
          <a:noFill/>
          <a:ln cap="sq">
            <a:noFill/>
          </a:ln>
        </p:spPr>
        <p:txBody>
          <a:bodyPr vert="horz" wrap="square" lIns="91440" tIns="45720" rIns="91440" bIns="45720" rtlCol="0" anchor="t"/>
          <a:lstStyle/>
          <a:p>
            <a:pPr algn="l">
              <a:lnSpc>
                <a:spcPct val="110000"/>
              </a:lnSpc>
            </a:pPr>
            <a:r>
              <a:rPr kumimoji="1" lang="en-US" altLang="zh-CN" sz="2800" b="1">
                <a:ln w="12700">
                  <a:noFill/>
                </a:ln>
                <a:solidFill>
                  <a:srgbClr val="000000">
                    <a:alpha val="100000"/>
                  </a:srgbClr>
                </a:solidFill>
                <a:latin typeface="Papyrus" panose="03070502060502030205" pitchFamily="66" charset="0"/>
                <a:ea typeface="Source Han Sans CN Bold"/>
                <a:cs typeface="Source Han Sans CN Bold"/>
              </a:rPr>
              <a:t>Li Bihua (Lillian Lee)</a:t>
            </a:r>
            <a:endParaRPr kumimoji="1" lang="zh-CN" altLang="en-US" sz="2000" b="1">
              <a:latin typeface="Papyrus" panose="03070502060502030205" pitchFamily="66" charset="0"/>
            </a:endParaRPr>
          </a:p>
        </p:txBody>
      </p:sp>
      <p:pic>
        <p:nvPicPr>
          <p:cNvPr id="5122" name="Picture 2" descr="川岛芳子 的图像结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5723" y="595933"/>
            <a:ext cx="3824902" cy="552258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bkimg.cdn.bcebos.com/pic/0df431adcbef76094b3614ec8d8bb4cc7cd98d103033?x-bce-process=image/format,f_auto/quality,Q_70/resize,m_lfit,limit_1,w_5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497" y="616098"/>
            <a:ext cx="3850259" cy="55024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fade">
                                      <p:cBhvr>
                                        <p:cTn id="12" dur="1000"/>
                                        <p:tgtEl>
                                          <p:spTgt spid="5124"/>
                                        </p:tgtEl>
                                      </p:cBhvr>
                                    </p:animEffect>
                                    <p:anim calcmode="lin" valueType="num">
                                      <p:cBhvr>
                                        <p:cTn id="13" dur="1000" fill="hold"/>
                                        <p:tgtEl>
                                          <p:spTgt spid="5124"/>
                                        </p:tgtEl>
                                        <p:attrNameLst>
                                          <p:attrName>ppt_x</p:attrName>
                                        </p:attrNameLst>
                                      </p:cBhvr>
                                      <p:tavLst>
                                        <p:tav tm="0">
                                          <p:val>
                                            <p:strVal val="#ppt_x"/>
                                          </p:val>
                                        </p:tav>
                                        <p:tav tm="100000">
                                          <p:val>
                                            <p:strVal val="#ppt_x"/>
                                          </p:val>
                                        </p:tav>
                                      </p:tavLst>
                                    </p:anim>
                                    <p:anim calcmode="lin" valueType="num">
                                      <p:cBhvr>
                                        <p:cTn id="14"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1000"/>
                                        <p:tgtEl>
                                          <p:spTgt spid="5122"/>
                                        </p:tgtEl>
                                      </p:cBhvr>
                                    </p:animEffect>
                                    <p:anim calcmode="lin" valueType="num">
                                      <p:cBhvr>
                                        <p:cTn id="19" dur="1000"/>
                                        <p:tgtEl>
                                          <p:spTgt spid="5122"/>
                                        </p:tgtEl>
                                        <p:attrNameLst>
                                          <p:attrName>ppt_x</p:attrName>
                                        </p:attrNameLst>
                                      </p:cBhvr>
                                      <p:tavLst>
                                        <p:tav tm="0">
                                          <p:val>
                                            <p:strVal val="ppt_x"/>
                                          </p:val>
                                        </p:tav>
                                        <p:tav tm="100000">
                                          <p:val>
                                            <p:strVal val="ppt_x"/>
                                          </p:val>
                                        </p:tav>
                                      </p:tavLst>
                                    </p:anim>
                                    <p:anim calcmode="lin" valueType="num">
                                      <p:cBhvr>
                                        <p:cTn id="20" dur="1000"/>
                                        <p:tgtEl>
                                          <p:spTgt spid="5122"/>
                                        </p:tgtEl>
                                        <p:attrNameLst>
                                          <p:attrName>ppt_y</p:attrName>
                                        </p:attrNameLst>
                                      </p:cBhvr>
                                      <p:tavLst>
                                        <p:tav tm="0">
                                          <p:val>
                                            <p:strVal val="ppt_y"/>
                                          </p:val>
                                        </p:tav>
                                        <p:tav tm="100000">
                                          <p:val>
                                            <p:strVal val="ppt_y+.1"/>
                                          </p:val>
                                        </p:tav>
                                      </p:tavLst>
                                    </p:anim>
                                    <p:set>
                                      <p:cBhvr>
                                        <p:cTn id="21" dur="1" fill="hold">
                                          <p:stCondLst>
                                            <p:cond delay="999"/>
                                          </p:stCondLst>
                                        </p:cTn>
                                        <p:tgtEl>
                                          <p:spTgt spid="5122"/>
                                        </p:tgtEl>
                                        <p:attrNameLst>
                                          <p:attrName>style.visibility</p:attrName>
                                        </p:attrNameLst>
                                      </p:cBhvr>
                                      <p:to>
                                        <p:strVal val="hidden"/>
                                      </p:to>
                                    </p:set>
                                  </p:childTnLst>
                                </p:cTn>
                              </p:par>
                              <p:par>
                                <p:cTn id="22" presetID="42" presetClass="exit" presetSubtype="0" fill="hold" nodeType="withEffect">
                                  <p:stCondLst>
                                    <p:cond delay="0"/>
                                  </p:stCondLst>
                                  <p:childTnLst>
                                    <p:animEffect transition="out" filter="fade">
                                      <p:cBhvr>
                                        <p:cTn id="23" dur="1000"/>
                                        <p:tgtEl>
                                          <p:spTgt spid="5124"/>
                                        </p:tgtEl>
                                      </p:cBhvr>
                                    </p:animEffect>
                                    <p:anim calcmode="lin" valueType="num">
                                      <p:cBhvr>
                                        <p:cTn id="24" dur="1000"/>
                                        <p:tgtEl>
                                          <p:spTgt spid="5124"/>
                                        </p:tgtEl>
                                        <p:attrNameLst>
                                          <p:attrName>ppt_x</p:attrName>
                                        </p:attrNameLst>
                                      </p:cBhvr>
                                      <p:tavLst>
                                        <p:tav tm="0">
                                          <p:val>
                                            <p:strVal val="ppt_x"/>
                                          </p:val>
                                        </p:tav>
                                        <p:tav tm="100000">
                                          <p:val>
                                            <p:strVal val="ppt_x"/>
                                          </p:val>
                                        </p:tav>
                                      </p:tavLst>
                                    </p:anim>
                                    <p:anim calcmode="lin" valueType="num">
                                      <p:cBhvr>
                                        <p:cTn id="25" dur="1000"/>
                                        <p:tgtEl>
                                          <p:spTgt spid="5124"/>
                                        </p:tgtEl>
                                        <p:attrNameLst>
                                          <p:attrName>ppt_y</p:attrName>
                                        </p:attrNameLst>
                                      </p:cBhvr>
                                      <p:tavLst>
                                        <p:tav tm="0">
                                          <p:val>
                                            <p:strVal val="ppt_y"/>
                                          </p:val>
                                        </p:tav>
                                        <p:tav tm="100000">
                                          <p:val>
                                            <p:strVal val="ppt_y+.1"/>
                                          </p:val>
                                        </p:tav>
                                      </p:tavLst>
                                    </p:anim>
                                    <p:set>
                                      <p:cBhvr>
                                        <p:cTn id="26" dur="1" fill="hold">
                                          <p:stCondLst>
                                            <p:cond delay="999"/>
                                          </p:stCondLst>
                                        </p:cTn>
                                        <p:tgtEl>
                                          <p:spTgt spid="51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62346"/>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rect l="l" t="t" r="r" b="b"/>
            <a:pathLst>
              <a:path w="12192000" h="6858000">
                <a:moveTo>
                  <a:pt x="0" y="0"/>
                </a:moveTo>
                <a:lnTo>
                  <a:pt x="12192000" y="0"/>
                </a:lnTo>
                <a:lnTo>
                  <a:pt x="12192000" y="6858000"/>
                </a:lnTo>
                <a:lnTo>
                  <a:pt x="0" y="6858000"/>
                </a:lnTo>
                <a:close/>
              </a:path>
            </a:pathLst>
          </a:cu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latin typeface="Papyrus" panose="03070502060502030205" pitchFamily="66" charset="0"/>
            </a:endParaRPr>
          </a:p>
        </p:txBody>
      </p:sp>
      <p:sp>
        <p:nvSpPr>
          <p:cNvPr id="3" name="标题 1"/>
          <p:cNvSpPr txBox="1"/>
          <p:nvPr/>
        </p:nvSpPr>
        <p:spPr>
          <a:xfrm flipH="1">
            <a:off x="1843482" y="2171549"/>
            <a:ext cx="7893675" cy="3955993"/>
          </a:xfrm>
          <a:custGeom>
            <a:avLst/>
            <a:gdLst>
              <a:gd name="connsiteX0" fmla="*/ 7893675 w 7893675"/>
              <a:gd name="connsiteY0" fmla="*/ 3913899 h 3955993"/>
              <a:gd name="connsiteX1" fmla="*/ 7893290 w 7893675"/>
              <a:gd name="connsiteY1" fmla="*/ 3955931 h 3955993"/>
              <a:gd name="connsiteX2" fmla="*/ 375 w 7893675"/>
              <a:gd name="connsiteY2" fmla="*/ 3955931 h 3955993"/>
              <a:gd name="connsiteX3" fmla="*/ 0 w 7893675"/>
              <a:gd name="connsiteY3" fmla="*/ 3913899 h 3955993"/>
              <a:gd name="connsiteX4" fmla="*/ 3946741 w 7893675"/>
              <a:gd name="connsiteY4" fmla="*/ -63 h 3955993"/>
              <a:gd name="connsiteX5" fmla="*/ 7893675 w 7893675"/>
              <a:gd name="connsiteY5" fmla="*/ 3913899 h 3955993"/>
            </a:gdLst>
            <a:ahLst/>
            <a:cxnLst/>
            <a:rect l="l" t="t" r="r" b="b"/>
            <a:pathLst>
              <a:path w="7893675" h="3955993">
                <a:moveTo>
                  <a:pt x="7893675" y="3913899"/>
                </a:moveTo>
                <a:cubicBezTo>
                  <a:pt x="7893675" y="3928031"/>
                  <a:pt x="7893675" y="3941992"/>
                  <a:pt x="7893290" y="3955931"/>
                </a:cubicBezTo>
                <a:lnTo>
                  <a:pt x="375" y="3955931"/>
                </a:lnTo>
                <a:cubicBezTo>
                  <a:pt x="0" y="3941992"/>
                  <a:pt x="0" y="3928031"/>
                  <a:pt x="0" y="3913899"/>
                </a:cubicBezTo>
                <a:cubicBezTo>
                  <a:pt x="0" y="1752290"/>
                  <a:pt x="1767034" y="-63"/>
                  <a:pt x="3946741" y="-63"/>
                </a:cubicBezTo>
                <a:cubicBezTo>
                  <a:pt x="6126642" y="-63"/>
                  <a:pt x="7893675" y="1752290"/>
                  <a:pt x="7893675" y="3913899"/>
                </a:cubicBezTo>
                <a:close/>
              </a:path>
            </a:pathLst>
          </a:custGeom>
          <a:gradFill>
            <a:gsLst>
              <a:gs pos="0">
                <a:schemeClr val="accent1"/>
              </a:gs>
              <a:gs pos="100000">
                <a:schemeClr val="accent2">
                  <a:alpha val="0"/>
                </a:schemeClr>
              </a:gs>
            </a:gsLst>
            <a:lin ang="5400000" scaled="0"/>
          </a:gradFill>
          <a:ln w="10144" cap="flat">
            <a:noFill/>
            <a:miter/>
          </a:ln>
        </p:spPr>
        <p:txBody>
          <a:bodyPr vert="horz" wrap="square" lIns="91440" tIns="45720" rIns="91440" bIns="45720" rtlCol="0" anchor="ctr"/>
          <a:lstStyle/>
          <a:p>
            <a:pPr algn="l">
              <a:lnSpc>
                <a:spcPct val="110000"/>
              </a:lnSpc>
            </a:pPr>
            <a:endParaRPr kumimoji="1" lang="zh-CN" altLang="en-US">
              <a:latin typeface="Papyrus" panose="03070502060502030205" pitchFamily="66" charset="0"/>
            </a:endParaRPr>
          </a:p>
        </p:txBody>
      </p:sp>
      <p:sp>
        <p:nvSpPr>
          <p:cNvPr id="4" name="标题 1"/>
          <p:cNvSpPr txBox="1"/>
          <p:nvPr/>
        </p:nvSpPr>
        <p:spPr>
          <a:xfrm flipH="1">
            <a:off x="8713864" y="854335"/>
            <a:ext cx="3478136" cy="3042645"/>
          </a:xfrm>
          <a:custGeom>
            <a:avLst/>
            <a:gdLst>
              <a:gd name="connsiteX0" fmla="*/ 467682 w 3478136"/>
              <a:gd name="connsiteY0" fmla="*/ 0 h 3042645"/>
              <a:gd name="connsiteX1" fmla="*/ 9244 w 3478136"/>
              <a:gd name="connsiteY1" fmla="*/ 34686 h 3042645"/>
              <a:gd name="connsiteX2" fmla="*/ 0 w 3478136"/>
              <a:gd name="connsiteY2" fmla="*/ 36337 h 3042645"/>
              <a:gd name="connsiteX3" fmla="*/ 0 w 3478136"/>
              <a:gd name="connsiteY3" fmla="*/ 3042645 h 3042645"/>
              <a:gd name="connsiteX4" fmla="*/ 3477841 w 3478136"/>
              <a:gd name="connsiteY4" fmla="*/ 3042645 h 3042645"/>
              <a:gd name="connsiteX5" fmla="*/ 3478136 w 3478136"/>
              <a:gd name="connsiteY5" fmla="*/ 3010312 h 3042645"/>
              <a:gd name="connsiteX6" fmla="*/ 467682 w 3478136"/>
              <a:gd name="connsiteY6" fmla="*/ 0 h 3042645"/>
            </a:gdLst>
            <a:ahLst/>
            <a:cxnLst/>
            <a:rect l="l" t="t" r="r" b="b"/>
            <a:pathLst>
              <a:path w="3478136" h="3042645">
                <a:moveTo>
                  <a:pt x="467682" y="0"/>
                </a:moveTo>
                <a:cubicBezTo>
                  <a:pt x="311819" y="0"/>
                  <a:pt x="158723" y="11846"/>
                  <a:pt x="9244" y="34686"/>
                </a:cubicBezTo>
                <a:lnTo>
                  <a:pt x="0" y="36337"/>
                </a:lnTo>
                <a:lnTo>
                  <a:pt x="0" y="3042645"/>
                </a:lnTo>
                <a:lnTo>
                  <a:pt x="3477841" y="3042645"/>
                </a:lnTo>
                <a:cubicBezTo>
                  <a:pt x="3478136" y="3031922"/>
                  <a:pt x="3478136" y="3021187"/>
                  <a:pt x="3478136" y="3010312"/>
                </a:cubicBezTo>
                <a:cubicBezTo>
                  <a:pt x="3478136" y="1347775"/>
                  <a:pt x="2130218" y="0"/>
                  <a:pt x="467682" y="0"/>
                </a:cubicBezTo>
                <a:close/>
              </a:path>
            </a:pathLst>
          </a:custGeom>
          <a:gradFill>
            <a:gsLst>
              <a:gs pos="0">
                <a:schemeClr val="accent1"/>
              </a:gs>
              <a:gs pos="86000">
                <a:schemeClr val="accent2">
                  <a:alpha val="0"/>
                </a:schemeClr>
              </a:gs>
            </a:gsLst>
            <a:lin ang="5400000" scaled="0"/>
          </a:gradFill>
          <a:ln w="10144" cap="flat">
            <a:noFill/>
            <a:miter/>
          </a:ln>
        </p:spPr>
        <p:txBody>
          <a:bodyPr vert="horz" wrap="square" lIns="91440" tIns="45720" rIns="91440" bIns="45720" rtlCol="0" anchor="ctr"/>
          <a:lstStyle/>
          <a:p>
            <a:pPr algn="l">
              <a:lnSpc>
                <a:spcPct val="110000"/>
              </a:lnSpc>
            </a:pPr>
            <a:endParaRPr kumimoji="1" lang="zh-CN" altLang="en-US">
              <a:latin typeface="Papyrus" panose="03070502060502030205" pitchFamily="66" charset="0"/>
            </a:endParaRPr>
          </a:p>
        </p:txBody>
      </p:sp>
      <p:sp>
        <p:nvSpPr>
          <p:cNvPr id="5" name="标题 1"/>
          <p:cNvSpPr txBox="1"/>
          <p:nvPr/>
        </p:nvSpPr>
        <p:spPr>
          <a:xfrm>
            <a:off x="9001890" y="5150066"/>
            <a:ext cx="3190110" cy="1707934"/>
          </a:xfrm>
          <a:custGeom>
            <a:avLst/>
            <a:gdLst>
              <a:gd name="connsiteX0" fmla="*/ 2449804 w 3190110"/>
              <a:gd name="connsiteY0" fmla="*/ 0 h 1707934"/>
              <a:gd name="connsiteX1" fmla="*/ 2976793 w 3190110"/>
              <a:gd name="connsiteY1" fmla="*/ 53134 h 1707934"/>
              <a:gd name="connsiteX2" fmla="*/ 3190110 w 3190110"/>
              <a:gd name="connsiteY2" fmla="*/ 107985 h 1707934"/>
              <a:gd name="connsiteX3" fmla="*/ 3190110 w 3190110"/>
              <a:gd name="connsiteY3" fmla="*/ 1707934 h 1707934"/>
              <a:gd name="connsiteX4" fmla="*/ 0 w 3190110"/>
              <a:gd name="connsiteY4" fmla="*/ 1707934 h 1707934"/>
              <a:gd name="connsiteX5" fmla="*/ 40636 w 3190110"/>
              <a:gd name="connsiteY5" fmla="*/ 1596910 h 1707934"/>
              <a:gd name="connsiteX6" fmla="*/ 2449804 w 3190110"/>
              <a:gd name="connsiteY6" fmla="*/ 0 h 1707934"/>
            </a:gdLst>
            <a:ahLst/>
            <a:cxnLst/>
            <a:rect l="l" t="t" r="r" b="b"/>
            <a:pathLst>
              <a:path w="3190110" h="1707934">
                <a:moveTo>
                  <a:pt x="2449804" y="0"/>
                </a:moveTo>
                <a:cubicBezTo>
                  <a:pt x="2630326" y="5"/>
                  <a:pt x="2806573" y="18301"/>
                  <a:pt x="2976793" y="53134"/>
                </a:cubicBezTo>
                <a:lnTo>
                  <a:pt x="3190110" y="107985"/>
                </a:lnTo>
                <a:lnTo>
                  <a:pt x="3190110" y="1707934"/>
                </a:lnTo>
                <a:lnTo>
                  <a:pt x="0" y="1707934"/>
                </a:lnTo>
                <a:lnTo>
                  <a:pt x="40636" y="1596910"/>
                </a:lnTo>
                <a:cubicBezTo>
                  <a:pt x="437563" y="658478"/>
                  <a:pt x="1366793" y="0"/>
                  <a:pt x="2449804" y="0"/>
                </a:cubicBezTo>
                <a:close/>
              </a:path>
            </a:pathLst>
          </a:custGeom>
          <a:gradFill>
            <a:gsLst>
              <a:gs pos="0">
                <a:schemeClr val="accent1">
                  <a:alpha val="50000"/>
                </a:schemeClr>
              </a:gs>
              <a:gs pos="69000">
                <a:schemeClr val="accent2">
                  <a:alpha val="0"/>
                </a:schemeClr>
              </a:gs>
            </a:gsLst>
            <a:lin ang="5400000" scaled="0"/>
          </a:gradFill>
          <a:ln w="10144" cap="flat">
            <a:noFill/>
            <a:miter/>
          </a:ln>
        </p:spPr>
        <p:txBody>
          <a:bodyPr vert="horz" wrap="square" lIns="91440" tIns="45720" rIns="91440" bIns="45720" rtlCol="0" anchor="ctr"/>
          <a:lstStyle/>
          <a:p>
            <a:pPr algn="l">
              <a:lnSpc>
                <a:spcPct val="110000"/>
              </a:lnSpc>
            </a:pPr>
            <a:endParaRPr kumimoji="1" lang="zh-CN" altLang="en-US">
              <a:latin typeface="Papyrus" panose="03070502060502030205" pitchFamily="66" charset="0"/>
            </a:endParaRPr>
          </a:p>
        </p:txBody>
      </p:sp>
      <p:sp>
        <p:nvSpPr>
          <p:cNvPr id="6" name="标题 1"/>
          <p:cNvSpPr txBox="1"/>
          <p:nvPr/>
        </p:nvSpPr>
        <p:spPr>
          <a:xfrm flipH="1">
            <a:off x="1" y="1486546"/>
            <a:ext cx="3302043" cy="2488463"/>
          </a:xfrm>
          <a:custGeom>
            <a:avLst/>
            <a:gdLst>
              <a:gd name="connsiteX0" fmla="*/ 2461974 w 3302043"/>
              <a:gd name="connsiteY0" fmla="*/ 0 h 2488463"/>
              <a:gd name="connsiteX1" fmla="*/ 0 w 3302043"/>
              <a:gd name="connsiteY1" fmla="*/ 2462024 h 2488463"/>
              <a:gd name="connsiteX2" fmla="*/ 233 w 3302043"/>
              <a:gd name="connsiteY2" fmla="*/ 2488463 h 2488463"/>
              <a:gd name="connsiteX3" fmla="*/ 3302043 w 3302043"/>
              <a:gd name="connsiteY3" fmla="*/ 2488463 h 2488463"/>
              <a:gd name="connsiteX4" fmla="*/ 3302043 w 3302043"/>
              <a:gd name="connsiteY4" fmla="*/ 150166 h 2488463"/>
              <a:gd name="connsiteX5" fmla="*/ 3194175 w 3302043"/>
              <a:gd name="connsiteY5" fmla="*/ 110689 h 2488463"/>
              <a:gd name="connsiteX6" fmla="*/ 2461974 w 3302043"/>
              <a:gd name="connsiteY6" fmla="*/ 0 h 2488463"/>
            </a:gdLst>
            <a:ahLst/>
            <a:cxnLst/>
            <a:rect l="l" t="t" r="r" b="b"/>
            <a:pathLst>
              <a:path w="3302043" h="2488463">
                <a:moveTo>
                  <a:pt x="2461974" y="0"/>
                </a:moveTo>
                <a:cubicBezTo>
                  <a:pt x="1102288" y="0"/>
                  <a:pt x="0" y="1102298"/>
                  <a:pt x="0" y="2462024"/>
                </a:cubicBezTo>
                <a:cubicBezTo>
                  <a:pt x="0" y="2470911"/>
                  <a:pt x="0" y="2479687"/>
                  <a:pt x="233" y="2488463"/>
                </a:cubicBezTo>
                <a:lnTo>
                  <a:pt x="3302043" y="2488463"/>
                </a:lnTo>
                <a:lnTo>
                  <a:pt x="3302043" y="150166"/>
                </a:lnTo>
                <a:lnTo>
                  <a:pt x="3194175" y="110689"/>
                </a:lnTo>
                <a:cubicBezTo>
                  <a:pt x="2962876" y="38753"/>
                  <a:pt x="2716953" y="0"/>
                  <a:pt x="2461974" y="0"/>
                </a:cubicBezTo>
                <a:close/>
              </a:path>
            </a:pathLst>
          </a:custGeom>
          <a:gradFill>
            <a:gsLst>
              <a:gs pos="0">
                <a:schemeClr val="accent1"/>
              </a:gs>
              <a:gs pos="100000">
                <a:schemeClr val="accent2">
                  <a:alpha val="0"/>
                </a:schemeClr>
              </a:gs>
            </a:gsLst>
            <a:lin ang="5400000" scaled="0"/>
          </a:gradFill>
          <a:ln w="10144" cap="flat">
            <a:noFill/>
            <a:miter/>
          </a:ln>
        </p:spPr>
        <p:txBody>
          <a:bodyPr vert="horz" wrap="square" lIns="91440" tIns="45720" rIns="91440" bIns="45720" rtlCol="0" anchor="ctr"/>
          <a:lstStyle/>
          <a:p>
            <a:pPr algn="l">
              <a:lnSpc>
                <a:spcPct val="110000"/>
              </a:lnSpc>
            </a:pPr>
            <a:endParaRPr kumimoji="1" lang="zh-CN" altLang="en-US">
              <a:latin typeface="Papyrus" panose="03070502060502030205" pitchFamily="66" charset="0"/>
            </a:endParaRPr>
          </a:p>
        </p:txBody>
      </p:sp>
      <p:sp>
        <p:nvSpPr>
          <p:cNvPr id="7" name="标题 1"/>
          <p:cNvSpPr txBox="1"/>
          <p:nvPr/>
        </p:nvSpPr>
        <p:spPr>
          <a:xfrm>
            <a:off x="1788782" y="562946"/>
            <a:ext cx="420283" cy="420283"/>
          </a:xfrm>
          <a:custGeom>
            <a:avLst/>
            <a:gdLst>
              <a:gd name="connsiteX0" fmla="*/ 420283 w 420283"/>
              <a:gd name="connsiteY0" fmla="*/ 210079 h 420283"/>
              <a:gd name="connsiteX1" fmla="*/ 210142 w 420283"/>
              <a:gd name="connsiteY1" fmla="*/ 420221 h 420283"/>
              <a:gd name="connsiteX2" fmla="*/ 0 w 420283"/>
              <a:gd name="connsiteY2" fmla="*/ 210079 h 420283"/>
              <a:gd name="connsiteX3" fmla="*/ 210142 w 420283"/>
              <a:gd name="connsiteY3" fmla="*/ -63 h 420283"/>
              <a:gd name="connsiteX4" fmla="*/ 420283 w 420283"/>
              <a:gd name="connsiteY4" fmla="*/ 210079 h 420283"/>
            </a:gdLst>
            <a:ahLst/>
            <a:cxnLst/>
            <a:rect l="l" t="t" r="r" b="b"/>
            <a:pathLst>
              <a:path w="420283" h="420283">
                <a:moveTo>
                  <a:pt x="420283" y="210079"/>
                </a:moveTo>
                <a:cubicBezTo>
                  <a:pt x="201092" y="205077"/>
                  <a:pt x="205150" y="201029"/>
                  <a:pt x="210142" y="420221"/>
                </a:cubicBezTo>
                <a:cubicBezTo>
                  <a:pt x="215143" y="201080"/>
                  <a:pt x="219191" y="205087"/>
                  <a:pt x="0" y="210079"/>
                </a:cubicBezTo>
                <a:cubicBezTo>
                  <a:pt x="219191" y="215081"/>
                  <a:pt x="215143" y="219129"/>
                  <a:pt x="210142" y="-63"/>
                </a:cubicBezTo>
                <a:cubicBezTo>
                  <a:pt x="205150" y="219129"/>
                  <a:pt x="201092" y="215081"/>
                  <a:pt x="420283" y="210079"/>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latin typeface="Papyrus" panose="03070502060502030205" pitchFamily="66" charset="0"/>
            </a:endParaRPr>
          </a:p>
        </p:txBody>
      </p:sp>
      <p:sp>
        <p:nvSpPr>
          <p:cNvPr id="8" name="标题 1"/>
          <p:cNvSpPr txBox="1"/>
          <p:nvPr/>
        </p:nvSpPr>
        <p:spPr>
          <a:xfrm>
            <a:off x="6381439" y="1196564"/>
            <a:ext cx="320238" cy="320238"/>
          </a:xfrm>
          <a:custGeom>
            <a:avLst/>
            <a:gdLst>
              <a:gd name="connsiteX0" fmla="*/ 562055 w 562054"/>
              <a:gd name="connsiteY0" fmla="*/ 280965 h 562054"/>
              <a:gd name="connsiteX1" fmla="*/ 281028 w 562054"/>
              <a:gd name="connsiteY1" fmla="*/ 561992 h 562054"/>
              <a:gd name="connsiteX2" fmla="*/ 0 w 562054"/>
              <a:gd name="connsiteY2" fmla="*/ 280965 h 562054"/>
              <a:gd name="connsiteX3" fmla="*/ 281028 w 562054"/>
              <a:gd name="connsiteY3" fmla="*/ -63 h 562054"/>
              <a:gd name="connsiteX4" fmla="*/ 562055 w 562054"/>
              <a:gd name="connsiteY4" fmla="*/ 280965 h 562054"/>
            </a:gdLst>
            <a:ahLst/>
            <a:cxnLst/>
            <a:rect l="l" t="t" r="r" b="b"/>
            <a:pathLst>
              <a:path w="562054" h="562054">
                <a:moveTo>
                  <a:pt x="562055" y="280965"/>
                </a:moveTo>
                <a:cubicBezTo>
                  <a:pt x="268944" y="274289"/>
                  <a:pt x="274362" y="268871"/>
                  <a:pt x="281028" y="561992"/>
                </a:cubicBezTo>
                <a:cubicBezTo>
                  <a:pt x="287713" y="268882"/>
                  <a:pt x="293131" y="274299"/>
                  <a:pt x="0" y="280965"/>
                </a:cubicBezTo>
                <a:cubicBezTo>
                  <a:pt x="293120" y="287651"/>
                  <a:pt x="287703" y="293068"/>
                  <a:pt x="281028" y="-63"/>
                </a:cubicBezTo>
                <a:cubicBezTo>
                  <a:pt x="274311" y="293068"/>
                  <a:pt x="268853" y="287620"/>
                  <a:pt x="562055" y="280965"/>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latin typeface="Papyrus" panose="03070502060502030205" pitchFamily="66" charset="0"/>
            </a:endParaRPr>
          </a:p>
        </p:txBody>
      </p:sp>
      <p:sp>
        <p:nvSpPr>
          <p:cNvPr id="9" name="标题 1"/>
          <p:cNvSpPr txBox="1"/>
          <p:nvPr/>
        </p:nvSpPr>
        <p:spPr>
          <a:xfrm flipH="1">
            <a:off x="4018507" y="1148639"/>
            <a:ext cx="1587576" cy="1364195"/>
          </a:xfrm>
          <a:custGeom>
            <a:avLst/>
            <a:gdLst>
              <a:gd name="connsiteX0" fmla="*/ 1251563 w 1587576"/>
              <a:gd name="connsiteY0" fmla="*/ 183611 h 1364195"/>
              <a:gd name="connsiteX1" fmla="*/ 1321374 w 1587576"/>
              <a:gd name="connsiteY1" fmla="*/ 137622 h 1364195"/>
              <a:gd name="connsiteX2" fmla="*/ 1340320 w 1587576"/>
              <a:gd name="connsiteY2" fmla="*/ 141509 h 1364195"/>
              <a:gd name="connsiteX3" fmla="*/ 1342548 w 1587576"/>
              <a:gd name="connsiteY3" fmla="*/ 149979 h 1364195"/>
              <a:gd name="connsiteX4" fmla="*/ 1337758 w 1587576"/>
              <a:gd name="connsiteY4" fmla="*/ 219831 h 1364195"/>
              <a:gd name="connsiteX5" fmla="*/ 1350466 w 1587576"/>
              <a:gd name="connsiteY5" fmla="*/ 234411 h 1364195"/>
              <a:gd name="connsiteX6" fmla="*/ 1359003 w 1587576"/>
              <a:gd name="connsiteY6" fmla="*/ 232137 h 1364195"/>
              <a:gd name="connsiteX7" fmla="*/ 1423102 w 1587576"/>
              <a:gd name="connsiteY7" fmla="*/ 189283 h 1364195"/>
              <a:gd name="connsiteX8" fmla="*/ 1442082 w 1587576"/>
              <a:gd name="connsiteY8" fmla="*/ 193003 h 1364195"/>
              <a:gd name="connsiteX9" fmla="*/ 1443850 w 1587576"/>
              <a:gd name="connsiteY9" fmla="*/ 204501 h 1364195"/>
              <a:gd name="connsiteX10" fmla="*/ 1423558 w 1587576"/>
              <a:gd name="connsiteY10" fmla="*/ 274889 h 1364195"/>
              <a:gd name="connsiteX11" fmla="*/ 1432922 w 1587576"/>
              <a:gd name="connsiteY11" fmla="*/ 291829 h 1364195"/>
              <a:gd name="connsiteX12" fmla="*/ 1439598 w 1587576"/>
              <a:gd name="connsiteY12" fmla="*/ 292055 h 1364195"/>
              <a:gd name="connsiteX13" fmla="*/ 1490224 w 1587576"/>
              <a:gd name="connsiteY13" fmla="*/ 281098 h 1364195"/>
              <a:gd name="connsiteX14" fmla="*/ 1506496 w 1587576"/>
              <a:gd name="connsiteY14" fmla="*/ 291579 h 1364195"/>
              <a:gd name="connsiteX15" fmla="*/ 1505685 w 1587576"/>
              <a:gd name="connsiteY15" fmla="*/ 299898 h 1364195"/>
              <a:gd name="connsiteX16" fmla="*/ 1468026 w 1587576"/>
              <a:gd name="connsiteY16" fmla="*/ 387026 h 1364195"/>
              <a:gd name="connsiteX17" fmla="*/ 1475175 w 1587576"/>
              <a:gd name="connsiteY17" fmla="*/ 405012 h 1364195"/>
              <a:gd name="connsiteX18" fmla="*/ 1477968 w 1587576"/>
              <a:gd name="connsiteY18" fmla="*/ 405877 h 1364195"/>
              <a:gd name="connsiteX19" fmla="*/ 1527305 w 1587576"/>
              <a:gd name="connsiteY19" fmla="*/ 415515 h 1364195"/>
              <a:gd name="connsiteX20" fmla="*/ 1538119 w 1587576"/>
              <a:gd name="connsiteY20" fmla="*/ 431550 h 1364195"/>
              <a:gd name="connsiteX21" fmla="*/ 1531647 w 1587576"/>
              <a:gd name="connsiteY21" fmla="*/ 440716 h 1364195"/>
              <a:gd name="connsiteX22" fmla="*/ 1459778 w 1587576"/>
              <a:gd name="connsiteY22" fmla="*/ 483184 h 1364195"/>
              <a:gd name="connsiteX23" fmla="*/ 1454979 w 1587576"/>
              <a:gd name="connsiteY23" fmla="*/ 501935 h 1364195"/>
              <a:gd name="connsiteX24" fmla="*/ 1462324 w 1587576"/>
              <a:gd name="connsiteY24" fmla="*/ 507909 h 1364195"/>
              <a:gd name="connsiteX25" fmla="*/ 1564417 w 1587576"/>
              <a:gd name="connsiteY25" fmla="*/ 542718 h 1364195"/>
              <a:gd name="connsiteX26" fmla="*/ 1572955 w 1587576"/>
              <a:gd name="connsiteY26" fmla="*/ 560072 h 1364195"/>
              <a:gd name="connsiteX27" fmla="*/ 1565583 w 1587576"/>
              <a:gd name="connsiteY27" fmla="*/ 568152 h 1364195"/>
              <a:gd name="connsiteX28" fmla="*/ 1464799 w 1587576"/>
              <a:gd name="connsiteY28" fmla="*/ 613187 h 1364195"/>
              <a:gd name="connsiteX29" fmla="*/ 1457882 w 1587576"/>
              <a:gd name="connsiteY29" fmla="*/ 631249 h 1364195"/>
              <a:gd name="connsiteX30" fmla="*/ 1463186 w 1587576"/>
              <a:gd name="connsiteY30" fmla="*/ 637313 h 1364195"/>
              <a:gd name="connsiteX31" fmla="*/ 1551248 w 1587576"/>
              <a:gd name="connsiteY31" fmla="*/ 691713 h 1364195"/>
              <a:gd name="connsiteX32" fmla="*/ 1555701 w 1587576"/>
              <a:gd name="connsiteY32" fmla="*/ 710534 h 1364195"/>
              <a:gd name="connsiteX33" fmla="*/ 1546470 w 1587576"/>
              <a:gd name="connsiteY33" fmla="*/ 716813 h 1364195"/>
              <a:gd name="connsiteX34" fmla="*/ 1460092 w 1587576"/>
              <a:gd name="connsiteY34" fmla="*/ 732284 h 1364195"/>
              <a:gd name="connsiteX35" fmla="*/ 1449053 w 1587576"/>
              <a:gd name="connsiteY35" fmla="*/ 748183 h 1364195"/>
              <a:gd name="connsiteX36" fmla="*/ 1455577 w 1587576"/>
              <a:gd name="connsiteY36" fmla="*/ 757546 h 1364195"/>
              <a:gd name="connsiteX37" fmla="*/ 1580832 w 1587576"/>
              <a:gd name="connsiteY37" fmla="*/ 831182 h 1364195"/>
              <a:gd name="connsiteX38" fmla="*/ 1585682 w 1587576"/>
              <a:gd name="connsiteY38" fmla="*/ 849919 h 1364195"/>
              <a:gd name="connsiteX39" fmla="*/ 1577373 w 1587576"/>
              <a:gd name="connsiteY39" fmla="*/ 856210 h 1364195"/>
              <a:gd name="connsiteX40" fmla="*/ 1422270 w 1587576"/>
              <a:gd name="connsiteY40" fmla="*/ 896904 h 1364195"/>
              <a:gd name="connsiteX41" fmla="*/ 1412526 w 1587576"/>
              <a:gd name="connsiteY41" fmla="*/ 913627 h 1364195"/>
              <a:gd name="connsiteX42" fmla="*/ 1418800 w 1587576"/>
              <a:gd name="connsiteY42" fmla="*/ 921922 h 1364195"/>
              <a:gd name="connsiteX43" fmla="*/ 1501424 w 1587576"/>
              <a:gd name="connsiteY43" fmla="*/ 970620 h 1364195"/>
              <a:gd name="connsiteX44" fmla="*/ 1506280 w 1587576"/>
              <a:gd name="connsiteY44" fmla="*/ 989341 h 1364195"/>
              <a:gd name="connsiteX45" fmla="*/ 1497670 w 1587576"/>
              <a:gd name="connsiteY45" fmla="*/ 995710 h 1364195"/>
              <a:gd name="connsiteX46" fmla="*/ 1375692 w 1587576"/>
              <a:gd name="connsiteY46" fmla="*/ 1024928 h 1364195"/>
              <a:gd name="connsiteX47" fmla="*/ 1365466 w 1587576"/>
              <a:gd name="connsiteY47" fmla="*/ 1040958 h 1364195"/>
              <a:gd name="connsiteX48" fmla="*/ 1403886 w 1587576"/>
              <a:gd name="connsiteY48" fmla="*/ 1230210 h 1364195"/>
              <a:gd name="connsiteX49" fmla="*/ 1393081 w 1587576"/>
              <a:gd name="connsiteY49" fmla="*/ 1246251 h 1364195"/>
              <a:gd name="connsiteX50" fmla="*/ 1381008 w 1587576"/>
              <a:gd name="connsiteY50" fmla="*/ 1242710 h 1364195"/>
              <a:gd name="connsiteX51" fmla="*/ 1266934 w 1587576"/>
              <a:gd name="connsiteY51" fmla="*/ 1134154 h 1364195"/>
              <a:gd name="connsiteX52" fmla="*/ 1247585 w 1587576"/>
              <a:gd name="connsiteY52" fmla="*/ 1134651 h 1364195"/>
              <a:gd name="connsiteX53" fmla="*/ 1244371 w 1587576"/>
              <a:gd name="connsiteY53" fmla="*/ 1140241 h 1364195"/>
              <a:gd name="connsiteX54" fmla="*/ 1220559 w 1587576"/>
              <a:gd name="connsiteY54" fmla="*/ 1222013 h 1364195"/>
              <a:gd name="connsiteX55" fmla="*/ 1203608 w 1587576"/>
              <a:gd name="connsiteY55" fmla="*/ 1231326 h 1364195"/>
              <a:gd name="connsiteX56" fmla="*/ 1195804 w 1587576"/>
              <a:gd name="connsiteY56" fmla="*/ 1225401 h 1364195"/>
              <a:gd name="connsiteX57" fmla="*/ 1145808 w 1587576"/>
              <a:gd name="connsiteY57" fmla="*/ 1144837 h 1364195"/>
              <a:gd name="connsiteX58" fmla="*/ 1126959 w 1587576"/>
              <a:gd name="connsiteY58" fmla="*/ 1140442 h 1364195"/>
              <a:gd name="connsiteX59" fmla="*/ 1121672 w 1587576"/>
              <a:gd name="connsiteY59" fmla="*/ 1146521 h 1364195"/>
              <a:gd name="connsiteX60" fmla="*/ 1082105 w 1587576"/>
              <a:gd name="connsiteY60" fmla="*/ 1235952 h 1364195"/>
              <a:gd name="connsiteX61" fmla="*/ 1064046 w 1587576"/>
              <a:gd name="connsiteY61" fmla="*/ 1242917 h 1364195"/>
              <a:gd name="connsiteX62" fmla="*/ 1060080 w 1587576"/>
              <a:gd name="connsiteY62" fmla="*/ 1240244 h 1364195"/>
              <a:gd name="connsiteX63" fmla="*/ 995818 w 1587576"/>
              <a:gd name="connsiteY63" fmla="*/ 1178043 h 1364195"/>
              <a:gd name="connsiteX64" fmla="*/ 976480 w 1587576"/>
              <a:gd name="connsiteY64" fmla="*/ 1178346 h 1364195"/>
              <a:gd name="connsiteX65" fmla="*/ 973722 w 1587576"/>
              <a:gd name="connsiteY65" fmla="*/ 1182497 h 1364195"/>
              <a:gd name="connsiteX66" fmla="*/ 941591 w 1587576"/>
              <a:gd name="connsiteY66" fmla="*/ 1257775 h 1364195"/>
              <a:gd name="connsiteX67" fmla="*/ 923627 w 1587576"/>
              <a:gd name="connsiteY67" fmla="*/ 1264980 h 1364195"/>
              <a:gd name="connsiteX68" fmla="*/ 917242 w 1587576"/>
              <a:gd name="connsiteY68" fmla="*/ 1259388 h 1364195"/>
              <a:gd name="connsiteX69" fmla="*/ 858288 w 1587576"/>
              <a:gd name="connsiteY69" fmla="*/ 1160136 h 1364195"/>
              <a:gd name="connsiteX70" fmla="*/ 839549 w 1587576"/>
              <a:gd name="connsiteY70" fmla="*/ 1155348 h 1364195"/>
              <a:gd name="connsiteX71" fmla="*/ 833675 w 1587576"/>
              <a:gd name="connsiteY71" fmla="*/ 1162429 h 1364195"/>
              <a:gd name="connsiteX72" fmla="*/ 795842 w 1587576"/>
              <a:gd name="connsiteY72" fmla="*/ 1265912 h 1364195"/>
              <a:gd name="connsiteX73" fmla="*/ 778311 w 1587576"/>
              <a:gd name="connsiteY73" fmla="*/ 1274079 h 1364195"/>
              <a:gd name="connsiteX74" fmla="*/ 769353 w 1587576"/>
              <a:gd name="connsiteY74" fmla="*/ 1262219 h 1364195"/>
              <a:gd name="connsiteX75" fmla="*/ 766390 w 1587576"/>
              <a:gd name="connsiteY75" fmla="*/ 1221790 h 1364195"/>
              <a:gd name="connsiteX76" fmla="*/ 751726 w 1587576"/>
              <a:gd name="connsiteY76" fmla="*/ 1209157 h 1364195"/>
              <a:gd name="connsiteX77" fmla="*/ 741260 w 1587576"/>
              <a:gd name="connsiteY77" fmla="*/ 1215357 h 1364195"/>
              <a:gd name="connsiteX78" fmla="*/ 648937 w 1587576"/>
              <a:gd name="connsiteY78" fmla="*/ 1357910 h 1364195"/>
              <a:gd name="connsiteX79" fmla="*/ 630017 w 1587576"/>
              <a:gd name="connsiteY79" fmla="*/ 1361920 h 1364195"/>
              <a:gd name="connsiteX80" fmla="*/ 624162 w 1587576"/>
              <a:gd name="connsiteY80" fmla="*/ 1353599 h 1364195"/>
              <a:gd name="connsiteX81" fmla="*/ 592295 w 1587576"/>
              <a:gd name="connsiteY81" fmla="*/ 1212973 h 1364195"/>
              <a:gd name="connsiteX82" fmla="*/ 575917 w 1587576"/>
              <a:gd name="connsiteY82" fmla="*/ 1202660 h 1364195"/>
              <a:gd name="connsiteX83" fmla="*/ 566820 w 1587576"/>
              <a:gd name="connsiteY83" fmla="*/ 1209666 h 1364195"/>
              <a:gd name="connsiteX84" fmla="*/ 500388 w 1587576"/>
              <a:gd name="connsiteY84" fmla="*/ 1336940 h 1364195"/>
              <a:gd name="connsiteX85" fmla="*/ 481941 w 1587576"/>
              <a:gd name="connsiteY85" fmla="*/ 1342752 h 1364195"/>
              <a:gd name="connsiteX86" fmla="*/ 474710 w 1587576"/>
              <a:gd name="connsiteY86" fmla="*/ 1332486 h 1364195"/>
              <a:gd name="connsiteX87" fmla="*/ 461521 w 1587576"/>
              <a:gd name="connsiteY87" fmla="*/ 1237454 h 1364195"/>
              <a:gd name="connsiteX88" fmla="*/ 446106 w 1587576"/>
              <a:gd name="connsiteY88" fmla="*/ 1225774 h 1364195"/>
              <a:gd name="connsiteX89" fmla="*/ 436523 w 1587576"/>
              <a:gd name="connsiteY89" fmla="*/ 1231844 h 1364195"/>
              <a:gd name="connsiteX90" fmla="*/ 358170 w 1587576"/>
              <a:gd name="connsiteY90" fmla="*/ 1351671 h 1364195"/>
              <a:gd name="connsiteX91" fmla="*/ 339223 w 1587576"/>
              <a:gd name="connsiteY91" fmla="*/ 1355627 h 1364195"/>
              <a:gd name="connsiteX92" fmla="*/ 333070 w 1587576"/>
              <a:gd name="connsiteY92" fmla="*/ 1345188 h 1364195"/>
              <a:gd name="connsiteX93" fmla="*/ 324467 w 1587576"/>
              <a:gd name="connsiteY93" fmla="*/ 1227948 h 1364195"/>
              <a:gd name="connsiteX94" fmla="*/ 309807 w 1587576"/>
              <a:gd name="connsiteY94" fmla="*/ 1215310 h 1364195"/>
              <a:gd name="connsiteX95" fmla="*/ 303385 w 1587576"/>
              <a:gd name="connsiteY95" fmla="*/ 1217467 h 1364195"/>
              <a:gd name="connsiteX96" fmla="*/ 202225 w 1587576"/>
              <a:gd name="connsiteY96" fmla="*/ 1283017 h 1364195"/>
              <a:gd name="connsiteX97" fmla="*/ 183307 w 1587576"/>
              <a:gd name="connsiteY97" fmla="*/ 1278999 h 1364195"/>
              <a:gd name="connsiteX98" fmla="*/ 183172 w 1587576"/>
              <a:gd name="connsiteY98" fmla="*/ 1264309 h 1364195"/>
              <a:gd name="connsiteX99" fmla="*/ 211772 w 1587576"/>
              <a:gd name="connsiteY99" fmla="*/ 1218320 h 1364195"/>
              <a:gd name="connsiteX100" fmla="*/ 207421 w 1587576"/>
              <a:gd name="connsiteY100" fmla="*/ 1199490 h 1364195"/>
              <a:gd name="connsiteX101" fmla="*/ 199334 w 1587576"/>
              <a:gd name="connsiteY101" fmla="*/ 1197441 h 1364195"/>
              <a:gd name="connsiteX102" fmla="*/ 102506 w 1587576"/>
              <a:gd name="connsiteY102" fmla="*/ 1197441 h 1364195"/>
              <a:gd name="connsiteX103" fmla="*/ 166027 w 1587576"/>
              <a:gd name="connsiteY103" fmla="*/ 1146714 h 1364195"/>
              <a:gd name="connsiteX104" fmla="*/ 168952 w 1587576"/>
              <a:gd name="connsiteY104" fmla="*/ 1127624 h 1364195"/>
              <a:gd name="connsiteX105" fmla="*/ 164170 w 1587576"/>
              <a:gd name="connsiteY105" fmla="*/ 1123552 h 1364195"/>
              <a:gd name="connsiteX106" fmla="*/ 92137 w 1587576"/>
              <a:gd name="connsiteY106" fmla="*/ 1086409 h 1364195"/>
              <a:gd name="connsiteX107" fmla="*/ 86211 w 1587576"/>
              <a:gd name="connsiteY107" fmla="*/ 1067999 h 1364195"/>
              <a:gd name="connsiteX108" fmla="*/ 89094 w 1587576"/>
              <a:gd name="connsiteY108" fmla="*/ 1064201 h 1364195"/>
              <a:gd name="connsiteX109" fmla="*/ 144609 w 1587576"/>
              <a:gd name="connsiteY109" fmla="*/ 1012967 h 1364195"/>
              <a:gd name="connsiteX110" fmla="*/ 145395 w 1587576"/>
              <a:gd name="connsiteY110" fmla="*/ 993642 h 1364195"/>
              <a:gd name="connsiteX111" fmla="*/ 136270 w 1587576"/>
              <a:gd name="connsiteY111" fmla="*/ 989267 h 1364195"/>
              <a:gd name="connsiteX112" fmla="*/ 57309 w 1587576"/>
              <a:gd name="connsiteY112" fmla="*/ 983840 h 1364195"/>
              <a:gd name="connsiteX113" fmla="*/ 44638 w 1587576"/>
              <a:gd name="connsiteY113" fmla="*/ 969227 h 1364195"/>
              <a:gd name="connsiteX114" fmla="*/ 49192 w 1587576"/>
              <a:gd name="connsiteY114" fmla="*/ 959978 h 1364195"/>
              <a:gd name="connsiteX115" fmla="*/ 131370 w 1587576"/>
              <a:gd name="connsiteY115" fmla="*/ 886789 h 1364195"/>
              <a:gd name="connsiteX116" fmla="*/ 132506 w 1587576"/>
              <a:gd name="connsiteY116" fmla="*/ 867481 h 1364195"/>
              <a:gd name="connsiteX117" fmla="*/ 124217 w 1587576"/>
              <a:gd name="connsiteY117" fmla="*/ 863028 h 1364195"/>
              <a:gd name="connsiteX118" fmla="*/ 45641 w 1587576"/>
              <a:gd name="connsiteY118" fmla="*/ 851757 h 1364195"/>
              <a:gd name="connsiteX119" fmla="*/ 34043 w 1587576"/>
              <a:gd name="connsiteY119" fmla="*/ 836279 h 1364195"/>
              <a:gd name="connsiteX120" fmla="*/ 38600 w 1587576"/>
              <a:gd name="connsiteY120" fmla="*/ 827905 h 1364195"/>
              <a:gd name="connsiteX121" fmla="*/ 106899 w 1587576"/>
              <a:gd name="connsiteY121" fmla="*/ 768382 h 1364195"/>
              <a:gd name="connsiteX122" fmla="*/ 108161 w 1587576"/>
              <a:gd name="connsiteY122" fmla="*/ 749068 h 1364195"/>
              <a:gd name="connsiteX123" fmla="*/ 102009 w 1587576"/>
              <a:gd name="connsiteY123" fmla="*/ 745047 h 1364195"/>
              <a:gd name="connsiteX124" fmla="*/ 31468 w 1587576"/>
              <a:gd name="connsiteY124" fmla="*/ 722910 h 1364195"/>
              <a:gd name="connsiteX125" fmla="*/ 22496 w 1587576"/>
              <a:gd name="connsiteY125" fmla="*/ 705776 h 1364195"/>
              <a:gd name="connsiteX126" fmla="*/ 29307 w 1587576"/>
              <a:gd name="connsiteY126" fmla="*/ 697689 h 1364195"/>
              <a:gd name="connsiteX127" fmla="*/ 98945 w 1587576"/>
              <a:gd name="connsiteY127" fmla="*/ 661886 h 1364195"/>
              <a:gd name="connsiteX128" fmla="*/ 104847 w 1587576"/>
              <a:gd name="connsiteY128" fmla="*/ 643452 h 1364195"/>
              <a:gd name="connsiteX129" fmla="*/ 97159 w 1587576"/>
              <a:gd name="connsiteY129" fmla="*/ 636786 h 1364195"/>
              <a:gd name="connsiteX130" fmla="*/ 29835 w 1587576"/>
              <a:gd name="connsiteY130" fmla="*/ 613502 h 1364195"/>
              <a:gd name="connsiteX131" fmla="*/ 21390 w 1587576"/>
              <a:gd name="connsiteY131" fmla="*/ 596086 h 1364195"/>
              <a:gd name="connsiteX132" fmla="*/ 25512 w 1587576"/>
              <a:gd name="connsiteY132" fmla="*/ 590097 h 1364195"/>
              <a:gd name="connsiteX133" fmla="*/ 67941 w 1587576"/>
              <a:gd name="connsiteY133" fmla="*/ 554456 h 1364195"/>
              <a:gd name="connsiteX134" fmla="*/ 69611 w 1587576"/>
              <a:gd name="connsiteY134" fmla="*/ 535173 h 1364195"/>
              <a:gd name="connsiteX135" fmla="*/ 65668 w 1587576"/>
              <a:gd name="connsiteY135" fmla="*/ 531953 h 1364195"/>
              <a:gd name="connsiteX136" fmla="*/ 18431 w 1587576"/>
              <a:gd name="connsiteY136" fmla="*/ 506306 h 1364195"/>
              <a:gd name="connsiteX137" fmla="*/ 12935 w 1587576"/>
              <a:gd name="connsiteY137" fmla="*/ 487763 h 1364195"/>
              <a:gd name="connsiteX138" fmla="*/ 18238 w 1587576"/>
              <a:gd name="connsiteY138" fmla="*/ 482373 h 1364195"/>
              <a:gd name="connsiteX139" fmla="*/ 80268 w 1587576"/>
              <a:gd name="connsiteY139" fmla="*/ 447402 h 1364195"/>
              <a:gd name="connsiteX140" fmla="*/ 85460 w 1587576"/>
              <a:gd name="connsiteY140" fmla="*/ 428756 h 1364195"/>
              <a:gd name="connsiteX141" fmla="*/ 81952 w 1587576"/>
              <a:gd name="connsiteY141" fmla="*/ 424686 h 1364195"/>
              <a:gd name="connsiteX142" fmla="*/ 5323 w 1587576"/>
              <a:gd name="connsiteY142" fmla="*/ 365123 h 1364195"/>
              <a:gd name="connsiteX143" fmla="*/ 2848 w 1587576"/>
              <a:gd name="connsiteY143" fmla="*/ 345941 h 1364195"/>
              <a:gd name="connsiteX144" fmla="*/ 15732 w 1587576"/>
              <a:gd name="connsiteY144" fmla="*/ 340774 h 1364195"/>
              <a:gd name="connsiteX145" fmla="*/ 85614 w 1587576"/>
              <a:gd name="connsiteY145" fmla="*/ 351173 h 1364195"/>
              <a:gd name="connsiteX146" fmla="*/ 101165 w 1587576"/>
              <a:gd name="connsiteY146" fmla="*/ 339674 h 1364195"/>
              <a:gd name="connsiteX147" fmla="*/ 97646 w 1587576"/>
              <a:gd name="connsiteY147" fmla="*/ 328325 h 1364195"/>
              <a:gd name="connsiteX148" fmla="*/ 40568 w 1587576"/>
              <a:gd name="connsiteY148" fmla="*/ 266946 h 1364195"/>
              <a:gd name="connsiteX149" fmla="*/ 41256 w 1587576"/>
              <a:gd name="connsiteY149" fmla="*/ 247617 h 1364195"/>
              <a:gd name="connsiteX150" fmla="*/ 53828 w 1587576"/>
              <a:gd name="connsiteY150" fmla="*/ 244342 h 1364195"/>
              <a:gd name="connsiteX151" fmla="*/ 130274 w 1587576"/>
              <a:gd name="connsiteY151" fmla="*/ 262989 h 1364195"/>
              <a:gd name="connsiteX152" fmla="*/ 146800 w 1587576"/>
              <a:gd name="connsiteY152" fmla="*/ 252942 h 1364195"/>
              <a:gd name="connsiteX153" fmla="*/ 146232 w 1587576"/>
              <a:gd name="connsiteY153" fmla="*/ 244676 h 1364195"/>
              <a:gd name="connsiteX154" fmla="*/ 128651 w 1587576"/>
              <a:gd name="connsiteY154" fmla="*/ 200098 h 1364195"/>
              <a:gd name="connsiteX155" fmla="*/ 136339 w 1587576"/>
              <a:gd name="connsiteY155" fmla="*/ 182351 h 1364195"/>
              <a:gd name="connsiteX156" fmla="*/ 149124 w 1587576"/>
              <a:gd name="connsiteY156" fmla="*/ 183804 h 1364195"/>
              <a:gd name="connsiteX157" fmla="*/ 192222 w 1587576"/>
              <a:gd name="connsiteY157" fmla="*/ 213439 h 1364195"/>
              <a:gd name="connsiteX158" fmla="*/ 211243 w 1587576"/>
              <a:gd name="connsiteY158" fmla="*/ 209938 h 1364195"/>
              <a:gd name="connsiteX159" fmla="*/ 213385 w 1587576"/>
              <a:gd name="connsiteY159" fmla="*/ 199459 h 1364195"/>
              <a:gd name="connsiteX160" fmla="*/ 195975 w 1587576"/>
              <a:gd name="connsiteY160" fmla="*/ 113141 h 1364195"/>
              <a:gd name="connsiteX161" fmla="*/ 206667 w 1587576"/>
              <a:gd name="connsiteY161" fmla="*/ 97024 h 1364195"/>
              <a:gd name="connsiteX162" fmla="*/ 218741 w 1587576"/>
              <a:gd name="connsiteY162" fmla="*/ 100460 h 1364195"/>
              <a:gd name="connsiteX163" fmla="*/ 284119 w 1587576"/>
              <a:gd name="connsiteY163" fmla="*/ 161758 h 1364195"/>
              <a:gd name="connsiteX164" fmla="*/ 303450 w 1587576"/>
              <a:gd name="connsiteY164" fmla="*/ 161146 h 1364195"/>
              <a:gd name="connsiteX165" fmla="*/ 307138 w 1587576"/>
              <a:gd name="connsiteY165" fmla="*/ 152445 h 1364195"/>
              <a:gd name="connsiteX166" fmla="*/ 310720 w 1587576"/>
              <a:gd name="connsiteY166" fmla="*/ 79398 h 1364195"/>
              <a:gd name="connsiteX167" fmla="*/ 325070 w 1587576"/>
              <a:gd name="connsiteY167" fmla="*/ 66410 h 1364195"/>
              <a:gd name="connsiteX168" fmla="*/ 333273 w 1587576"/>
              <a:gd name="connsiteY168" fmla="*/ 69668 h 1364195"/>
              <a:gd name="connsiteX169" fmla="*/ 463226 w 1587576"/>
              <a:gd name="connsiteY169" fmla="*/ 180801 h 1364195"/>
              <a:gd name="connsiteX170" fmla="*/ 482522 w 1587576"/>
              <a:gd name="connsiteY170" fmla="*/ 179293 h 1364195"/>
              <a:gd name="connsiteX171" fmla="*/ 485637 w 1587576"/>
              <a:gd name="connsiteY171" fmla="*/ 172543 h 1364195"/>
              <a:gd name="connsiteX172" fmla="*/ 502376 w 1587576"/>
              <a:gd name="connsiteY172" fmla="*/ 66472 h 1364195"/>
              <a:gd name="connsiteX173" fmla="*/ 518036 w 1587576"/>
              <a:gd name="connsiteY173" fmla="*/ 55098 h 1364195"/>
              <a:gd name="connsiteX174" fmla="*/ 528155 w 1587576"/>
              <a:gd name="connsiteY174" fmla="*/ 62536 h 1364195"/>
              <a:gd name="connsiteX175" fmla="*/ 591372 w 1587576"/>
              <a:gd name="connsiteY175" fmla="*/ 190297 h 1364195"/>
              <a:gd name="connsiteX176" fmla="*/ 609691 w 1587576"/>
              <a:gd name="connsiteY176" fmla="*/ 196501 h 1364195"/>
              <a:gd name="connsiteX177" fmla="*/ 615944 w 1587576"/>
              <a:gd name="connsiteY177" fmla="*/ 190196 h 1364195"/>
              <a:gd name="connsiteX178" fmla="*/ 686242 w 1587576"/>
              <a:gd name="connsiteY178" fmla="*/ 45066 h 1364195"/>
              <a:gd name="connsiteX179" fmla="*/ 704508 w 1587576"/>
              <a:gd name="connsiteY179" fmla="*/ 38708 h 1364195"/>
              <a:gd name="connsiteX180" fmla="*/ 712194 w 1587576"/>
              <a:gd name="connsiteY180" fmla="*/ 50027 h 1364195"/>
              <a:gd name="connsiteX181" fmla="*/ 714689 w 1587576"/>
              <a:gd name="connsiteY181" fmla="*/ 83943 h 1364195"/>
              <a:gd name="connsiteX182" fmla="*/ 729326 w 1587576"/>
              <a:gd name="connsiteY182" fmla="*/ 96586 h 1364195"/>
              <a:gd name="connsiteX183" fmla="*/ 739921 w 1587576"/>
              <a:gd name="connsiteY183" fmla="*/ 90203 h 1364195"/>
              <a:gd name="connsiteX184" fmla="*/ 792454 w 1587576"/>
              <a:gd name="connsiteY184" fmla="*/ 6310 h 1364195"/>
              <a:gd name="connsiteX185" fmla="*/ 811321 w 1587576"/>
              <a:gd name="connsiteY185" fmla="*/ 2053 h 1364195"/>
              <a:gd name="connsiteX186" fmla="*/ 816803 w 1587576"/>
              <a:gd name="connsiteY186" fmla="*/ 8766 h 1364195"/>
              <a:gd name="connsiteX187" fmla="*/ 865835 w 1587576"/>
              <a:gd name="connsiteY187" fmla="*/ 139347 h 1364195"/>
              <a:gd name="connsiteX188" fmla="*/ 883462 w 1587576"/>
              <a:gd name="connsiteY188" fmla="*/ 147343 h 1364195"/>
              <a:gd name="connsiteX189" fmla="*/ 889383 w 1587576"/>
              <a:gd name="connsiteY189" fmla="*/ 143020 h 1364195"/>
              <a:gd name="connsiteX190" fmla="*/ 964834 w 1587576"/>
              <a:gd name="connsiteY190" fmla="*/ 47389 h 1364195"/>
              <a:gd name="connsiteX191" fmla="*/ 984059 w 1587576"/>
              <a:gd name="connsiteY191" fmla="*/ 45145 h 1364195"/>
              <a:gd name="connsiteX192" fmla="*/ 989254 w 1587576"/>
              <a:gd name="connsiteY192" fmla="*/ 55992 h 1364195"/>
              <a:gd name="connsiteX193" fmla="*/ 988351 w 1587576"/>
              <a:gd name="connsiteY193" fmla="*/ 148316 h 1364195"/>
              <a:gd name="connsiteX194" fmla="*/ 1001879 w 1587576"/>
              <a:gd name="connsiteY194" fmla="*/ 162138 h 1364195"/>
              <a:gd name="connsiteX195" fmla="*/ 1013014 w 1587576"/>
              <a:gd name="connsiteY195" fmla="*/ 156604 h 1364195"/>
              <a:gd name="connsiteX196" fmla="*/ 1074334 w 1587576"/>
              <a:gd name="connsiteY196" fmla="*/ 73960 h 1364195"/>
              <a:gd name="connsiteX197" fmla="*/ 1093465 w 1587576"/>
              <a:gd name="connsiteY197" fmla="*/ 71118 h 1364195"/>
              <a:gd name="connsiteX198" fmla="*/ 1098926 w 1587576"/>
              <a:gd name="connsiteY198" fmla="*/ 83486 h 1364195"/>
              <a:gd name="connsiteX199" fmla="*/ 1092109 w 1587576"/>
              <a:gd name="connsiteY199" fmla="*/ 150831 h 1364195"/>
              <a:gd name="connsiteX200" fmla="*/ 1104367 w 1587576"/>
              <a:gd name="connsiteY200" fmla="*/ 165810 h 1364195"/>
              <a:gd name="connsiteX201" fmla="*/ 1115848 w 1587576"/>
              <a:gd name="connsiteY201" fmla="*/ 161403 h 1364195"/>
              <a:gd name="connsiteX202" fmla="*/ 1201800 w 1587576"/>
              <a:gd name="connsiteY202" fmla="*/ 66787 h 1364195"/>
              <a:gd name="connsiteX203" fmla="*/ 1221118 w 1587576"/>
              <a:gd name="connsiteY203" fmla="*/ 65845 h 1364195"/>
              <a:gd name="connsiteX204" fmla="*/ 1225591 w 1587576"/>
              <a:gd name="connsiteY204" fmla="*/ 75330 h 1364195"/>
              <a:gd name="connsiteX205" fmla="*/ 1230227 w 1587576"/>
              <a:gd name="connsiteY205" fmla="*/ 172877 h 1364195"/>
              <a:gd name="connsiteX206" fmla="*/ 1244478 w 1587576"/>
              <a:gd name="connsiteY206" fmla="*/ 185954 h 1364195"/>
              <a:gd name="connsiteX207" fmla="*/ 1251563 w 1587576"/>
              <a:gd name="connsiteY207" fmla="*/ 183611 h 1364195"/>
            </a:gdLst>
            <a:ahLst/>
            <a:cxnLst/>
            <a:rect l="l" t="t" r="r" b="b"/>
            <a:pathLst>
              <a:path w="1587576" h="1364195">
                <a:moveTo>
                  <a:pt x="1251563" y="183611"/>
                </a:moveTo>
                <a:lnTo>
                  <a:pt x="1321374" y="137622"/>
                </a:lnTo>
                <a:cubicBezTo>
                  <a:pt x="1327679" y="133463"/>
                  <a:pt x="1336161" y="135204"/>
                  <a:pt x="1340320" y="141509"/>
                </a:cubicBezTo>
                <a:cubicBezTo>
                  <a:pt x="1341971" y="144012"/>
                  <a:pt x="1342754" y="146988"/>
                  <a:pt x="1342548" y="149979"/>
                </a:cubicBezTo>
                <a:lnTo>
                  <a:pt x="1337758" y="219831"/>
                </a:lnTo>
                <a:cubicBezTo>
                  <a:pt x="1337241" y="227366"/>
                  <a:pt x="1342930" y="233894"/>
                  <a:pt x="1350466" y="234411"/>
                </a:cubicBezTo>
                <a:cubicBezTo>
                  <a:pt x="1353485" y="234619"/>
                  <a:pt x="1356488" y="233819"/>
                  <a:pt x="1359003" y="232137"/>
                </a:cubicBezTo>
                <a:lnTo>
                  <a:pt x="1423102" y="189283"/>
                </a:lnTo>
                <a:cubicBezTo>
                  <a:pt x="1429370" y="185069"/>
                  <a:pt x="1437868" y="186734"/>
                  <a:pt x="1442082" y="193003"/>
                </a:cubicBezTo>
                <a:cubicBezTo>
                  <a:pt x="1444353" y="196381"/>
                  <a:pt x="1445001" y="200596"/>
                  <a:pt x="1443850" y="204501"/>
                </a:cubicBezTo>
                <a:lnTo>
                  <a:pt x="1423558" y="274889"/>
                </a:lnTo>
                <a:cubicBezTo>
                  <a:pt x="1421466" y="282152"/>
                  <a:pt x="1425658" y="289737"/>
                  <a:pt x="1432922" y="291829"/>
                </a:cubicBezTo>
                <a:cubicBezTo>
                  <a:pt x="1435095" y="292455"/>
                  <a:pt x="1437388" y="292533"/>
                  <a:pt x="1439598" y="292055"/>
                </a:cubicBezTo>
                <a:lnTo>
                  <a:pt x="1490224" y="281098"/>
                </a:lnTo>
                <a:cubicBezTo>
                  <a:pt x="1497611" y="279499"/>
                  <a:pt x="1504896" y="284191"/>
                  <a:pt x="1506496" y="291579"/>
                </a:cubicBezTo>
                <a:cubicBezTo>
                  <a:pt x="1507099" y="294368"/>
                  <a:pt x="1506816" y="297277"/>
                  <a:pt x="1505685" y="299898"/>
                </a:cubicBezTo>
                <a:lnTo>
                  <a:pt x="1468026" y="387026"/>
                </a:lnTo>
                <a:cubicBezTo>
                  <a:pt x="1465034" y="393968"/>
                  <a:pt x="1468234" y="402020"/>
                  <a:pt x="1475175" y="405012"/>
                </a:cubicBezTo>
                <a:cubicBezTo>
                  <a:pt x="1476072" y="405399"/>
                  <a:pt x="1477009" y="405689"/>
                  <a:pt x="1477968" y="405877"/>
                </a:cubicBezTo>
                <a:lnTo>
                  <a:pt x="1527305" y="415515"/>
                </a:lnTo>
                <a:cubicBezTo>
                  <a:pt x="1534719" y="416957"/>
                  <a:pt x="1539561" y="424136"/>
                  <a:pt x="1538119" y="431550"/>
                </a:cubicBezTo>
                <a:cubicBezTo>
                  <a:pt x="1537372" y="435390"/>
                  <a:pt x="1535016" y="438727"/>
                  <a:pt x="1531647" y="440716"/>
                </a:cubicBezTo>
                <a:lnTo>
                  <a:pt x="1459778" y="483184"/>
                </a:lnTo>
                <a:cubicBezTo>
                  <a:pt x="1453274" y="487037"/>
                  <a:pt x="1451126" y="495432"/>
                  <a:pt x="1454979" y="501935"/>
                </a:cubicBezTo>
                <a:cubicBezTo>
                  <a:pt x="1456638" y="504737"/>
                  <a:pt x="1459243" y="506855"/>
                  <a:pt x="1462324" y="507909"/>
                </a:cubicBezTo>
                <a:lnTo>
                  <a:pt x="1564417" y="542718"/>
                </a:lnTo>
                <a:cubicBezTo>
                  <a:pt x="1571567" y="545152"/>
                  <a:pt x="1575389" y="552922"/>
                  <a:pt x="1572955" y="560072"/>
                </a:cubicBezTo>
                <a:cubicBezTo>
                  <a:pt x="1571729" y="563674"/>
                  <a:pt x="1569058" y="566602"/>
                  <a:pt x="1565583" y="568152"/>
                </a:cubicBezTo>
                <a:lnTo>
                  <a:pt x="1464799" y="613187"/>
                </a:lnTo>
                <a:cubicBezTo>
                  <a:pt x="1457902" y="616265"/>
                  <a:pt x="1454805" y="624351"/>
                  <a:pt x="1457882" y="631249"/>
                </a:cubicBezTo>
                <a:cubicBezTo>
                  <a:pt x="1459001" y="633757"/>
                  <a:pt x="1460849" y="635870"/>
                  <a:pt x="1463186" y="637313"/>
                </a:cubicBezTo>
                <a:lnTo>
                  <a:pt x="1551248" y="691713"/>
                </a:lnTo>
                <a:cubicBezTo>
                  <a:pt x="1557675" y="695681"/>
                  <a:pt x="1559669" y="704107"/>
                  <a:pt x="1555701" y="710534"/>
                </a:cubicBezTo>
                <a:cubicBezTo>
                  <a:pt x="1553657" y="713845"/>
                  <a:pt x="1550300" y="716129"/>
                  <a:pt x="1546470" y="716813"/>
                </a:cubicBezTo>
                <a:lnTo>
                  <a:pt x="1460092" y="732284"/>
                </a:lnTo>
                <a:cubicBezTo>
                  <a:pt x="1452653" y="733626"/>
                  <a:pt x="1447711" y="740745"/>
                  <a:pt x="1449053" y="748183"/>
                </a:cubicBezTo>
                <a:cubicBezTo>
                  <a:pt x="1449761" y="752105"/>
                  <a:pt x="1452143" y="755524"/>
                  <a:pt x="1455577" y="757546"/>
                </a:cubicBezTo>
                <a:lnTo>
                  <a:pt x="1580832" y="831182"/>
                </a:lnTo>
                <a:cubicBezTo>
                  <a:pt x="1587346" y="835017"/>
                  <a:pt x="1589517" y="843406"/>
                  <a:pt x="1585682" y="849919"/>
                </a:cubicBezTo>
                <a:cubicBezTo>
                  <a:pt x="1583850" y="853030"/>
                  <a:pt x="1580863" y="855291"/>
                  <a:pt x="1577373" y="856210"/>
                </a:cubicBezTo>
                <a:lnTo>
                  <a:pt x="1422270" y="896904"/>
                </a:lnTo>
                <a:cubicBezTo>
                  <a:pt x="1414961" y="898831"/>
                  <a:pt x="1410598" y="906318"/>
                  <a:pt x="1412526" y="913627"/>
                </a:cubicBezTo>
                <a:cubicBezTo>
                  <a:pt x="1413444" y="917110"/>
                  <a:pt x="1415699" y="920091"/>
                  <a:pt x="1418800" y="921922"/>
                </a:cubicBezTo>
                <a:lnTo>
                  <a:pt x="1501424" y="970620"/>
                </a:lnTo>
                <a:cubicBezTo>
                  <a:pt x="1507935" y="974449"/>
                  <a:pt x="1510108" y="982831"/>
                  <a:pt x="1506280" y="989341"/>
                </a:cubicBezTo>
                <a:cubicBezTo>
                  <a:pt x="1504395" y="992546"/>
                  <a:pt x="1501287" y="994845"/>
                  <a:pt x="1497670" y="995710"/>
                </a:cubicBezTo>
                <a:lnTo>
                  <a:pt x="1375692" y="1024928"/>
                </a:lnTo>
                <a:cubicBezTo>
                  <a:pt x="1368525" y="1026649"/>
                  <a:pt x="1364006" y="1033733"/>
                  <a:pt x="1365466" y="1040958"/>
                </a:cubicBezTo>
                <a:cubicBezTo>
                  <a:pt x="1378269" y="1104042"/>
                  <a:pt x="1391076" y="1167126"/>
                  <a:pt x="1403886" y="1230210"/>
                </a:cubicBezTo>
                <a:cubicBezTo>
                  <a:pt x="1405332" y="1237624"/>
                  <a:pt x="1400494" y="1244806"/>
                  <a:pt x="1393081" y="1246251"/>
                </a:cubicBezTo>
                <a:cubicBezTo>
                  <a:pt x="1388720" y="1247102"/>
                  <a:pt x="1384218" y="1245781"/>
                  <a:pt x="1381008" y="1242710"/>
                </a:cubicBezTo>
                <a:lnTo>
                  <a:pt x="1266934" y="1134154"/>
                </a:lnTo>
                <a:cubicBezTo>
                  <a:pt x="1261454" y="1128948"/>
                  <a:pt x="1252791" y="1129171"/>
                  <a:pt x="1247585" y="1134651"/>
                </a:cubicBezTo>
                <a:cubicBezTo>
                  <a:pt x="1246083" y="1136231"/>
                  <a:pt x="1244981" y="1138148"/>
                  <a:pt x="1244371" y="1140241"/>
                </a:cubicBezTo>
                <a:cubicBezTo>
                  <a:pt x="1236437" y="1167505"/>
                  <a:pt x="1228500" y="1194762"/>
                  <a:pt x="1220559" y="1222013"/>
                </a:cubicBezTo>
                <a:cubicBezTo>
                  <a:pt x="1218450" y="1229265"/>
                  <a:pt x="1210861" y="1233435"/>
                  <a:pt x="1203608" y="1231326"/>
                </a:cubicBezTo>
                <a:cubicBezTo>
                  <a:pt x="1200365" y="1230383"/>
                  <a:pt x="1197584" y="1228273"/>
                  <a:pt x="1195804" y="1225401"/>
                </a:cubicBezTo>
                <a:lnTo>
                  <a:pt x="1145808" y="1144837"/>
                </a:lnTo>
                <a:cubicBezTo>
                  <a:pt x="1141816" y="1138418"/>
                  <a:pt x="1133377" y="1136450"/>
                  <a:pt x="1126959" y="1140442"/>
                </a:cubicBezTo>
                <a:cubicBezTo>
                  <a:pt x="1124627" y="1141892"/>
                  <a:pt x="1122784" y="1144010"/>
                  <a:pt x="1121672" y="1146521"/>
                </a:cubicBezTo>
                <a:lnTo>
                  <a:pt x="1082105" y="1235952"/>
                </a:lnTo>
                <a:cubicBezTo>
                  <a:pt x="1079042" y="1242862"/>
                  <a:pt x="1070956" y="1245981"/>
                  <a:pt x="1064046" y="1242917"/>
                </a:cubicBezTo>
                <a:cubicBezTo>
                  <a:pt x="1062578" y="1242266"/>
                  <a:pt x="1061235" y="1241361"/>
                  <a:pt x="1060080" y="1240244"/>
                </a:cubicBezTo>
                <a:lnTo>
                  <a:pt x="995818" y="1178043"/>
                </a:lnTo>
                <a:cubicBezTo>
                  <a:pt x="990394" y="1172786"/>
                  <a:pt x="981736" y="1172922"/>
                  <a:pt x="976480" y="1178346"/>
                </a:cubicBezTo>
                <a:cubicBezTo>
                  <a:pt x="975314" y="1179549"/>
                  <a:pt x="974379" y="1180956"/>
                  <a:pt x="973722" y="1182497"/>
                </a:cubicBezTo>
                <a:cubicBezTo>
                  <a:pt x="963008" y="1207596"/>
                  <a:pt x="952298" y="1232689"/>
                  <a:pt x="941591" y="1257775"/>
                </a:cubicBezTo>
                <a:cubicBezTo>
                  <a:pt x="938620" y="1264725"/>
                  <a:pt x="930577" y="1267951"/>
                  <a:pt x="923627" y="1264980"/>
                </a:cubicBezTo>
                <a:cubicBezTo>
                  <a:pt x="920960" y="1263840"/>
                  <a:pt x="918725" y="1261882"/>
                  <a:pt x="917242" y="1259388"/>
                </a:cubicBezTo>
                <a:lnTo>
                  <a:pt x="858288" y="1160136"/>
                </a:lnTo>
                <a:cubicBezTo>
                  <a:pt x="854435" y="1153639"/>
                  <a:pt x="846045" y="1151496"/>
                  <a:pt x="839549" y="1155348"/>
                </a:cubicBezTo>
                <a:cubicBezTo>
                  <a:pt x="836831" y="1156959"/>
                  <a:pt x="834756" y="1159461"/>
                  <a:pt x="833675" y="1162429"/>
                </a:cubicBezTo>
                <a:lnTo>
                  <a:pt x="795842" y="1265912"/>
                </a:lnTo>
                <a:cubicBezTo>
                  <a:pt x="793256" y="1273008"/>
                  <a:pt x="785407" y="1276665"/>
                  <a:pt x="778311" y="1274079"/>
                </a:cubicBezTo>
                <a:cubicBezTo>
                  <a:pt x="773250" y="1272235"/>
                  <a:pt x="769743" y="1267591"/>
                  <a:pt x="769353" y="1262219"/>
                </a:cubicBezTo>
                <a:lnTo>
                  <a:pt x="766390" y="1221790"/>
                </a:lnTo>
                <a:cubicBezTo>
                  <a:pt x="765829" y="1214252"/>
                  <a:pt x="759263" y="1208596"/>
                  <a:pt x="751726" y="1209157"/>
                </a:cubicBezTo>
                <a:cubicBezTo>
                  <a:pt x="747460" y="1209475"/>
                  <a:pt x="743588" y="1211769"/>
                  <a:pt x="741260" y="1215357"/>
                </a:cubicBezTo>
                <a:lnTo>
                  <a:pt x="648937" y="1357910"/>
                </a:lnTo>
                <a:cubicBezTo>
                  <a:pt x="644820" y="1364242"/>
                  <a:pt x="636349" y="1366038"/>
                  <a:pt x="630017" y="1361920"/>
                </a:cubicBezTo>
                <a:cubicBezTo>
                  <a:pt x="627067" y="1360003"/>
                  <a:pt x="624971" y="1357022"/>
                  <a:pt x="624162" y="1353599"/>
                </a:cubicBezTo>
                <a:lnTo>
                  <a:pt x="592295" y="1212973"/>
                </a:lnTo>
                <a:cubicBezTo>
                  <a:pt x="590620" y="1205603"/>
                  <a:pt x="583288" y="1200985"/>
                  <a:pt x="575917" y="1202660"/>
                </a:cubicBezTo>
                <a:cubicBezTo>
                  <a:pt x="572004" y="1203549"/>
                  <a:pt x="568679" y="1206110"/>
                  <a:pt x="566820" y="1209666"/>
                </a:cubicBezTo>
                <a:lnTo>
                  <a:pt x="500388" y="1336940"/>
                </a:lnTo>
                <a:cubicBezTo>
                  <a:pt x="496899" y="1343639"/>
                  <a:pt x="488640" y="1346241"/>
                  <a:pt x="481941" y="1342752"/>
                </a:cubicBezTo>
                <a:cubicBezTo>
                  <a:pt x="478009" y="1340704"/>
                  <a:pt x="475314" y="1336878"/>
                  <a:pt x="474710" y="1332486"/>
                </a:cubicBezTo>
                <a:lnTo>
                  <a:pt x="461521" y="1237454"/>
                </a:lnTo>
                <a:cubicBezTo>
                  <a:pt x="460490" y="1229972"/>
                  <a:pt x="453588" y="1224742"/>
                  <a:pt x="446106" y="1225774"/>
                </a:cubicBezTo>
                <a:cubicBezTo>
                  <a:pt x="442183" y="1226315"/>
                  <a:pt x="438688" y="1228529"/>
                  <a:pt x="436523" y="1231844"/>
                </a:cubicBezTo>
                <a:lnTo>
                  <a:pt x="358170" y="1351671"/>
                </a:lnTo>
                <a:cubicBezTo>
                  <a:pt x="354030" y="1357995"/>
                  <a:pt x="345548" y="1359766"/>
                  <a:pt x="339223" y="1355627"/>
                </a:cubicBezTo>
                <a:cubicBezTo>
                  <a:pt x="335660" y="1353294"/>
                  <a:pt x="333385" y="1349435"/>
                  <a:pt x="333070" y="1345188"/>
                </a:cubicBezTo>
                <a:lnTo>
                  <a:pt x="324467" y="1227948"/>
                </a:lnTo>
                <a:cubicBezTo>
                  <a:pt x="323909" y="1220410"/>
                  <a:pt x="317345" y="1214752"/>
                  <a:pt x="309807" y="1215310"/>
                </a:cubicBezTo>
                <a:cubicBezTo>
                  <a:pt x="307520" y="1215480"/>
                  <a:pt x="305311" y="1216221"/>
                  <a:pt x="303385" y="1217467"/>
                </a:cubicBezTo>
                <a:lnTo>
                  <a:pt x="202225" y="1283017"/>
                </a:lnTo>
                <a:cubicBezTo>
                  <a:pt x="195891" y="1287132"/>
                  <a:pt x="187421" y="1285333"/>
                  <a:pt x="183307" y="1278999"/>
                </a:cubicBezTo>
                <a:cubicBezTo>
                  <a:pt x="180412" y="1274544"/>
                  <a:pt x="180360" y="1268816"/>
                  <a:pt x="183172" y="1264309"/>
                </a:cubicBezTo>
                <a:lnTo>
                  <a:pt x="211772" y="1218320"/>
                </a:lnTo>
                <a:cubicBezTo>
                  <a:pt x="215770" y="1211919"/>
                  <a:pt x="213822" y="1203488"/>
                  <a:pt x="207421" y="1199490"/>
                </a:cubicBezTo>
                <a:cubicBezTo>
                  <a:pt x="205005" y="1197980"/>
                  <a:pt x="202178" y="1197264"/>
                  <a:pt x="199334" y="1197441"/>
                </a:cubicBezTo>
                <a:cubicBezTo>
                  <a:pt x="162435" y="1199703"/>
                  <a:pt x="100335" y="1202757"/>
                  <a:pt x="102506" y="1197441"/>
                </a:cubicBezTo>
                <a:cubicBezTo>
                  <a:pt x="104677" y="1192125"/>
                  <a:pt x="142723" y="1163789"/>
                  <a:pt x="166027" y="1146714"/>
                </a:cubicBezTo>
                <a:cubicBezTo>
                  <a:pt x="172106" y="1142250"/>
                  <a:pt x="173416" y="1133704"/>
                  <a:pt x="168952" y="1127624"/>
                </a:cubicBezTo>
                <a:cubicBezTo>
                  <a:pt x="167697" y="1125914"/>
                  <a:pt x="166059" y="1124519"/>
                  <a:pt x="164170" y="1123552"/>
                </a:cubicBezTo>
                <a:lnTo>
                  <a:pt x="92137" y="1086409"/>
                </a:lnTo>
                <a:cubicBezTo>
                  <a:pt x="85417" y="1082962"/>
                  <a:pt x="82764" y="1074719"/>
                  <a:pt x="86211" y="1067999"/>
                </a:cubicBezTo>
                <a:cubicBezTo>
                  <a:pt x="86942" y="1066574"/>
                  <a:pt x="87918" y="1065289"/>
                  <a:pt x="89094" y="1064201"/>
                </a:cubicBezTo>
                <a:lnTo>
                  <a:pt x="144609" y="1012967"/>
                </a:lnTo>
                <a:cubicBezTo>
                  <a:pt x="150163" y="1007847"/>
                  <a:pt x="150514" y="999195"/>
                  <a:pt x="145395" y="993642"/>
                </a:cubicBezTo>
                <a:cubicBezTo>
                  <a:pt x="143025" y="991071"/>
                  <a:pt x="139759" y="989505"/>
                  <a:pt x="136270" y="989267"/>
                </a:cubicBezTo>
                <a:lnTo>
                  <a:pt x="57309" y="983840"/>
                </a:lnTo>
                <a:cubicBezTo>
                  <a:pt x="49774" y="983303"/>
                  <a:pt x="44102" y="976761"/>
                  <a:pt x="44638" y="969227"/>
                </a:cubicBezTo>
                <a:cubicBezTo>
                  <a:pt x="44891" y="965668"/>
                  <a:pt x="46525" y="962349"/>
                  <a:pt x="49192" y="959978"/>
                </a:cubicBezTo>
                <a:lnTo>
                  <a:pt x="131370" y="886789"/>
                </a:lnTo>
                <a:cubicBezTo>
                  <a:pt x="137015" y="881771"/>
                  <a:pt x="137524" y="873127"/>
                  <a:pt x="132506" y="867481"/>
                </a:cubicBezTo>
                <a:cubicBezTo>
                  <a:pt x="130357" y="865063"/>
                  <a:pt x="127420" y="863485"/>
                  <a:pt x="124217" y="863028"/>
                </a:cubicBezTo>
                <a:lnTo>
                  <a:pt x="45641" y="851757"/>
                </a:lnTo>
                <a:cubicBezTo>
                  <a:pt x="38165" y="850685"/>
                  <a:pt x="32972" y="843756"/>
                  <a:pt x="34043" y="836279"/>
                </a:cubicBezTo>
                <a:cubicBezTo>
                  <a:pt x="34508" y="833031"/>
                  <a:pt x="36125" y="830059"/>
                  <a:pt x="38600" y="827905"/>
                </a:cubicBezTo>
                <a:lnTo>
                  <a:pt x="106899" y="768382"/>
                </a:lnTo>
                <a:cubicBezTo>
                  <a:pt x="112581" y="763397"/>
                  <a:pt x="113147" y="754750"/>
                  <a:pt x="108161" y="749068"/>
                </a:cubicBezTo>
                <a:cubicBezTo>
                  <a:pt x="106515" y="747192"/>
                  <a:pt x="104388" y="745801"/>
                  <a:pt x="102009" y="745047"/>
                </a:cubicBezTo>
                <a:lnTo>
                  <a:pt x="31468" y="722910"/>
                </a:lnTo>
                <a:cubicBezTo>
                  <a:pt x="24259" y="720656"/>
                  <a:pt x="20242" y="712985"/>
                  <a:pt x="22496" y="705776"/>
                </a:cubicBezTo>
                <a:cubicBezTo>
                  <a:pt x="23590" y="702276"/>
                  <a:pt x="26044" y="699362"/>
                  <a:pt x="29307" y="697689"/>
                </a:cubicBezTo>
                <a:lnTo>
                  <a:pt x="98945" y="661886"/>
                </a:lnTo>
                <a:cubicBezTo>
                  <a:pt x="105665" y="658425"/>
                  <a:pt x="108307" y="650172"/>
                  <a:pt x="104847" y="643452"/>
                </a:cubicBezTo>
                <a:cubicBezTo>
                  <a:pt x="103236" y="640325"/>
                  <a:pt x="100483" y="637937"/>
                  <a:pt x="97159" y="636786"/>
                </a:cubicBezTo>
                <a:lnTo>
                  <a:pt x="29835" y="613502"/>
                </a:lnTo>
                <a:cubicBezTo>
                  <a:pt x="22694" y="611025"/>
                  <a:pt x="18913" y="603227"/>
                  <a:pt x="21390" y="596086"/>
                </a:cubicBezTo>
                <a:cubicBezTo>
                  <a:pt x="22199" y="593754"/>
                  <a:pt x="23624" y="591685"/>
                  <a:pt x="25512" y="590097"/>
                </a:cubicBezTo>
                <a:lnTo>
                  <a:pt x="67941" y="554456"/>
                </a:lnTo>
                <a:cubicBezTo>
                  <a:pt x="73727" y="549592"/>
                  <a:pt x="74475" y="540959"/>
                  <a:pt x="69611" y="535173"/>
                </a:cubicBezTo>
                <a:cubicBezTo>
                  <a:pt x="68510" y="533863"/>
                  <a:pt x="67172" y="532771"/>
                  <a:pt x="65668" y="531953"/>
                </a:cubicBezTo>
                <a:lnTo>
                  <a:pt x="18431" y="506306"/>
                </a:lnTo>
                <a:cubicBezTo>
                  <a:pt x="11793" y="502703"/>
                  <a:pt x="9332" y="494401"/>
                  <a:pt x="12935" y="487763"/>
                </a:cubicBezTo>
                <a:cubicBezTo>
                  <a:pt x="14161" y="485503"/>
                  <a:pt x="15999" y="483636"/>
                  <a:pt x="18238" y="482373"/>
                </a:cubicBezTo>
                <a:lnTo>
                  <a:pt x="80268" y="447402"/>
                </a:lnTo>
                <a:cubicBezTo>
                  <a:pt x="86850" y="443687"/>
                  <a:pt x="89174" y="435339"/>
                  <a:pt x="85460" y="428756"/>
                </a:cubicBezTo>
                <a:cubicBezTo>
                  <a:pt x="84571" y="427181"/>
                  <a:pt x="83379" y="425798"/>
                  <a:pt x="81952" y="424686"/>
                </a:cubicBezTo>
                <a:lnTo>
                  <a:pt x="5323" y="365123"/>
                </a:lnTo>
                <a:cubicBezTo>
                  <a:pt x="-657" y="360509"/>
                  <a:pt x="-1765" y="351921"/>
                  <a:pt x="2848" y="345941"/>
                </a:cubicBezTo>
                <a:cubicBezTo>
                  <a:pt x="5885" y="342005"/>
                  <a:pt x="10818" y="340026"/>
                  <a:pt x="15732" y="340774"/>
                </a:cubicBezTo>
                <a:lnTo>
                  <a:pt x="85614" y="351173"/>
                </a:lnTo>
                <a:cubicBezTo>
                  <a:pt x="93084" y="352292"/>
                  <a:pt x="100046" y="347143"/>
                  <a:pt x="101165" y="339674"/>
                </a:cubicBezTo>
                <a:cubicBezTo>
                  <a:pt x="101783" y="335552"/>
                  <a:pt x="100487" y="331374"/>
                  <a:pt x="97646" y="328325"/>
                </a:cubicBezTo>
                <a:lnTo>
                  <a:pt x="40568" y="266946"/>
                </a:lnTo>
                <a:cubicBezTo>
                  <a:pt x="35421" y="261418"/>
                  <a:pt x="35729" y="252764"/>
                  <a:pt x="41256" y="247617"/>
                </a:cubicBezTo>
                <a:cubicBezTo>
                  <a:pt x="44628" y="244478"/>
                  <a:pt x="49353" y="243246"/>
                  <a:pt x="53828" y="244342"/>
                </a:cubicBezTo>
                <a:lnTo>
                  <a:pt x="130274" y="262989"/>
                </a:lnTo>
                <a:cubicBezTo>
                  <a:pt x="137612" y="264778"/>
                  <a:pt x="145011" y="260280"/>
                  <a:pt x="146800" y="252942"/>
                </a:cubicBezTo>
                <a:cubicBezTo>
                  <a:pt x="147470" y="250194"/>
                  <a:pt x="147272" y="247306"/>
                  <a:pt x="146232" y="244676"/>
                </a:cubicBezTo>
                <a:lnTo>
                  <a:pt x="128651" y="200098"/>
                </a:lnTo>
                <a:cubicBezTo>
                  <a:pt x="125873" y="193074"/>
                  <a:pt x="129315" y="185128"/>
                  <a:pt x="136339" y="182351"/>
                </a:cubicBezTo>
                <a:cubicBezTo>
                  <a:pt x="140577" y="180675"/>
                  <a:pt x="145371" y="181220"/>
                  <a:pt x="149124" y="183804"/>
                </a:cubicBezTo>
                <a:lnTo>
                  <a:pt x="192222" y="213439"/>
                </a:lnTo>
                <a:cubicBezTo>
                  <a:pt x="198441" y="217725"/>
                  <a:pt x="206957" y="216158"/>
                  <a:pt x="211243" y="209938"/>
                </a:cubicBezTo>
                <a:cubicBezTo>
                  <a:pt x="213350" y="206881"/>
                  <a:pt x="214123" y="203098"/>
                  <a:pt x="213385" y="199459"/>
                </a:cubicBezTo>
                <a:lnTo>
                  <a:pt x="195975" y="113141"/>
                </a:lnTo>
                <a:cubicBezTo>
                  <a:pt x="194478" y="105738"/>
                  <a:pt x="199264" y="98523"/>
                  <a:pt x="206667" y="97024"/>
                </a:cubicBezTo>
                <a:cubicBezTo>
                  <a:pt x="211011" y="96145"/>
                  <a:pt x="215511" y="97426"/>
                  <a:pt x="218741" y="100460"/>
                </a:cubicBezTo>
                <a:lnTo>
                  <a:pt x="284119" y="161758"/>
                </a:lnTo>
                <a:cubicBezTo>
                  <a:pt x="289625" y="166927"/>
                  <a:pt x="298280" y="166653"/>
                  <a:pt x="303450" y="161146"/>
                </a:cubicBezTo>
                <a:cubicBezTo>
                  <a:pt x="305674" y="158776"/>
                  <a:pt x="306982" y="155691"/>
                  <a:pt x="307138" y="152445"/>
                </a:cubicBezTo>
                <a:lnTo>
                  <a:pt x="310720" y="79398"/>
                </a:lnTo>
                <a:cubicBezTo>
                  <a:pt x="311096" y="71849"/>
                  <a:pt x="317521" y="66034"/>
                  <a:pt x="325070" y="66410"/>
                </a:cubicBezTo>
                <a:cubicBezTo>
                  <a:pt x="328090" y="66560"/>
                  <a:pt x="330973" y="67706"/>
                  <a:pt x="333273" y="69668"/>
                </a:cubicBezTo>
                <a:lnTo>
                  <a:pt x="463226" y="180801"/>
                </a:lnTo>
                <a:cubicBezTo>
                  <a:pt x="468971" y="185713"/>
                  <a:pt x="477610" y="185038"/>
                  <a:pt x="482522" y="179293"/>
                </a:cubicBezTo>
                <a:cubicBezTo>
                  <a:pt x="484163" y="177373"/>
                  <a:pt x="485241" y="175037"/>
                  <a:pt x="485637" y="172543"/>
                </a:cubicBezTo>
                <a:lnTo>
                  <a:pt x="502376" y="66472"/>
                </a:lnTo>
                <a:cubicBezTo>
                  <a:pt x="503560" y="59007"/>
                  <a:pt x="510571" y="53914"/>
                  <a:pt x="518036" y="55098"/>
                </a:cubicBezTo>
                <a:cubicBezTo>
                  <a:pt x="522415" y="55792"/>
                  <a:pt x="526186" y="58564"/>
                  <a:pt x="528155" y="62536"/>
                </a:cubicBezTo>
                <a:lnTo>
                  <a:pt x="591372" y="190297"/>
                </a:lnTo>
                <a:cubicBezTo>
                  <a:pt x="594718" y="197069"/>
                  <a:pt x="602920" y="199846"/>
                  <a:pt x="609691" y="196501"/>
                </a:cubicBezTo>
                <a:cubicBezTo>
                  <a:pt x="612418" y="195153"/>
                  <a:pt x="614619" y="192934"/>
                  <a:pt x="615944" y="190196"/>
                </a:cubicBezTo>
                <a:lnTo>
                  <a:pt x="686242" y="45066"/>
                </a:lnTo>
                <a:cubicBezTo>
                  <a:pt x="689530" y="38266"/>
                  <a:pt x="697708" y="35419"/>
                  <a:pt x="704508" y="38708"/>
                </a:cubicBezTo>
                <a:cubicBezTo>
                  <a:pt x="708909" y="40836"/>
                  <a:pt x="711839" y="45151"/>
                  <a:pt x="712194" y="50027"/>
                </a:cubicBezTo>
                <a:lnTo>
                  <a:pt x="714689" y="83943"/>
                </a:lnTo>
                <a:cubicBezTo>
                  <a:pt x="715240" y="91476"/>
                  <a:pt x="721793" y="97136"/>
                  <a:pt x="729326" y="96586"/>
                </a:cubicBezTo>
                <a:cubicBezTo>
                  <a:pt x="733673" y="96268"/>
                  <a:pt x="737608" y="93897"/>
                  <a:pt x="739921" y="90203"/>
                </a:cubicBezTo>
                <a:lnTo>
                  <a:pt x="792454" y="6310"/>
                </a:lnTo>
                <a:cubicBezTo>
                  <a:pt x="796488" y="-75"/>
                  <a:pt x="804935" y="-1981"/>
                  <a:pt x="811321" y="2053"/>
                </a:cubicBezTo>
                <a:cubicBezTo>
                  <a:pt x="813827" y="3637"/>
                  <a:pt x="815752" y="5993"/>
                  <a:pt x="816803" y="8766"/>
                </a:cubicBezTo>
                <a:lnTo>
                  <a:pt x="865835" y="139347"/>
                </a:lnTo>
                <a:cubicBezTo>
                  <a:pt x="868495" y="146422"/>
                  <a:pt x="876386" y="150002"/>
                  <a:pt x="883462" y="147343"/>
                </a:cubicBezTo>
                <a:cubicBezTo>
                  <a:pt x="885792" y="146467"/>
                  <a:pt x="887839" y="144972"/>
                  <a:pt x="889383" y="143020"/>
                </a:cubicBezTo>
                <a:lnTo>
                  <a:pt x="964834" y="47389"/>
                </a:lnTo>
                <a:cubicBezTo>
                  <a:pt x="969523" y="41461"/>
                  <a:pt x="978130" y="40456"/>
                  <a:pt x="984059" y="45145"/>
                </a:cubicBezTo>
                <a:cubicBezTo>
                  <a:pt x="987371" y="47765"/>
                  <a:pt x="989289" y="51769"/>
                  <a:pt x="989254" y="55992"/>
                </a:cubicBezTo>
                <a:lnTo>
                  <a:pt x="988351" y="148316"/>
                </a:lnTo>
                <a:cubicBezTo>
                  <a:pt x="988270" y="155868"/>
                  <a:pt x="994327" y="162056"/>
                  <a:pt x="1001879" y="162138"/>
                </a:cubicBezTo>
                <a:cubicBezTo>
                  <a:pt x="1006263" y="162185"/>
                  <a:pt x="1010404" y="160127"/>
                  <a:pt x="1013014" y="156604"/>
                </a:cubicBezTo>
                <a:lnTo>
                  <a:pt x="1074334" y="73960"/>
                </a:lnTo>
                <a:cubicBezTo>
                  <a:pt x="1078832" y="67892"/>
                  <a:pt x="1087397" y="66620"/>
                  <a:pt x="1093465" y="71118"/>
                </a:cubicBezTo>
                <a:cubicBezTo>
                  <a:pt x="1097338" y="73989"/>
                  <a:pt x="1099414" y="78689"/>
                  <a:pt x="1098926" y="83486"/>
                </a:cubicBezTo>
                <a:lnTo>
                  <a:pt x="1092109" y="150831"/>
                </a:lnTo>
                <a:cubicBezTo>
                  <a:pt x="1091357" y="158353"/>
                  <a:pt x="1096846" y="165058"/>
                  <a:pt x="1104367" y="165810"/>
                </a:cubicBezTo>
                <a:cubicBezTo>
                  <a:pt x="1108676" y="166240"/>
                  <a:pt x="1112934" y="164605"/>
                  <a:pt x="1115848" y="161403"/>
                </a:cubicBezTo>
                <a:lnTo>
                  <a:pt x="1201800" y="66787"/>
                </a:lnTo>
                <a:cubicBezTo>
                  <a:pt x="1206874" y="61192"/>
                  <a:pt x="1215523" y="60770"/>
                  <a:pt x="1221118" y="65845"/>
                </a:cubicBezTo>
                <a:cubicBezTo>
                  <a:pt x="1223810" y="68286"/>
                  <a:pt x="1225420" y="71699"/>
                  <a:pt x="1225591" y="75330"/>
                </a:cubicBezTo>
                <a:lnTo>
                  <a:pt x="1230227" y="172877"/>
                </a:lnTo>
                <a:cubicBezTo>
                  <a:pt x="1230552" y="180424"/>
                  <a:pt x="1236932" y="186278"/>
                  <a:pt x="1244478" y="185954"/>
                </a:cubicBezTo>
                <a:cubicBezTo>
                  <a:pt x="1247012" y="185845"/>
                  <a:pt x="1249464" y="185034"/>
                  <a:pt x="1251563" y="183611"/>
                </a:cubicBezTo>
                <a:close/>
              </a:path>
            </a:pathLst>
          </a:custGeom>
          <a:solidFill>
            <a:schemeClr val="accent3"/>
          </a:solidFill>
          <a:ln w="10144" cap="flat">
            <a:noFill/>
            <a:miter/>
          </a:ln>
        </p:spPr>
        <p:txBody>
          <a:bodyPr vert="horz" wrap="square" lIns="91440" tIns="45720" rIns="91440" bIns="45720" rtlCol="0" anchor="ctr"/>
          <a:lstStyle/>
          <a:p>
            <a:pPr algn="l">
              <a:lnSpc>
                <a:spcPct val="110000"/>
              </a:lnSpc>
            </a:pPr>
            <a:endParaRPr kumimoji="1" lang="zh-CN" altLang="en-US">
              <a:latin typeface="Papyrus" panose="03070502060502030205" pitchFamily="66" charset="0"/>
            </a:endParaRPr>
          </a:p>
        </p:txBody>
      </p:sp>
      <p:pic>
        <p:nvPicPr>
          <p:cNvPr id="10" name="图片 9"/>
          <p:cNvPicPr>
            <a:picLocks noChangeAspect="1"/>
          </p:cNvPicPr>
          <p:nvPr/>
        </p:nvPicPr>
        <p:blipFill>
          <a:blip r:embed="rId2">
            <a:alphaModFix/>
          </a:blip>
          <a:srcRect/>
          <a:stretch>
            <a:fillRect/>
          </a:stretch>
        </p:blipFill>
        <p:spPr>
          <a:xfrm>
            <a:off x="637677" y="1527934"/>
            <a:ext cx="5521570" cy="4213652"/>
          </a:xfrm>
          <a:prstGeom prst="rect">
            <a:avLst/>
          </a:prstGeom>
          <a:noFill/>
          <a:ln>
            <a:noFill/>
          </a:ln>
        </p:spPr>
      </p:pic>
      <p:sp>
        <p:nvSpPr>
          <p:cNvPr id="11" name="标题 1"/>
          <p:cNvSpPr txBox="1"/>
          <p:nvPr/>
        </p:nvSpPr>
        <p:spPr>
          <a:xfrm>
            <a:off x="713224" y="4067173"/>
            <a:ext cx="921271" cy="791737"/>
          </a:xfrm>
          <a:custGeom>
            <a:avLst/>
            <a:gdLst>
              <a:gd name="connsiteX0" fmla="*/ 1179657 w 1496338"/>
              <a:gd name="connsiteY0" fmla="*/ 172834 h 1285948"/>
              <a:gd name="connsiteX1" fmla="*/ 1245501 w 1496338"/>
              <a:gd name="connsiteY1" fmla="*/ 129483 h 1285948"/>
              <a:gd name="connsiteX2" fmla="*/ 1263312 w 1496338"/>
              <a:gd name="connsiteY2" fmla="*/ 133190 h 1285948"/>
              <a:gd name="connsiteX3" fmla="*/ 1265385 w 1496338"/>
              <a:gd name="connsiteY3" fmla="*/ 141140 h 1285948"/>
              <a:gd name="connsiteX4" fmla="*/ 1260922 w 1496338"/>
              <a:gd name="connsiteY4" fmla="*/ 206984 h 1285948"/>
              <a:gd name="connsiteX5" fmla="*/ 1272775 w 1496338"/>
              <a:gd name="connsiteY5" fmla="*/ 220748 h 1285948"/>
              <a:gd name="connsiteX6" fmla="*/ 1280908 w 1496338"/>
              <a:gd name="connsiteY6" fmla="*/ 218590 h 1285948"/>
              <a:gd name="connsiteX7" fmla="*/ 1341376 w 1496338"/>
              <a:gd name="connsiteY7" fmla="*/ 178191 h 1285948"/>
              <a:gd name="connsiteX8" fmla="*/ 1359204 w 1496338"/>
              <a:gd name="connsiteY8" fmla="*/ 181738 h 1285948"/>
              <a:gd name="connsiteX9" fmla="*/ 1360854 w 1496338"/>
              <a:gd name="connsiteY9" fmla="*/ 192486 h 1285948"/>
              <a:gd name="connsiteX10" fmla="*/ 1341781 w 1496338"/>
              <a:gd name="connsiteY10" fmla="*/ 258837 h 1285948"/>
              <a:gd name="connsiteX11" fmla="*/ 1350561 w 1496338"/>
              <a:gd name="connsiteY11" fmla="*/ 274803 h 1285948"/>
              <a:gd name="connsiteX12" fmla="*/ 1356897 w 1496338"/>
              <a:gd name="connsiteY12" fmla="*/ 275019 h 1285948"/>
              <a:gd name="connsiteX13" fmla="*/ 1404581 w 1496338"/>
              <a:gd name="connsiteY13" fmla="*/ 264691 h 1285948"/>
              <a:gd name="connsiteX14" fmla="*/ 1419941 w 1496338"/>
              <a:gd name="connsiteY14" fmla="*/ 274602 h 1285948"/>
              <a:gd name="connsiteX15" fmla="*/ 1419191 w 1496338"/>
              <a:gd name="connsiteY15" fmla="*/ 282405 h 1285948"/>
              <a:gd name="connsiteX16" fmla="*/ 1383681 w 1496338"/>
              <a:gd name="connsiteY16" fmla="*/ 364582 h 1285948"/>
              <a:gd name="connsiteX17" fmla="*/ 1390455 w 1496338"/>
              <a:gd name="connsiteY17" fmla="*/ 381560 h 1285948"/>
              <a:gd name="connsiteX18" fmla="*/ 1393015 w 1496338"/>
              <a:gd name="connsiteY18" fmla="*/ 382357 h 1285948"/>
              <a:gd name="connsiteX19" fmla="*/ 1439582 w 1496338"/>
              <a:gd name="connsiteY19" fmla="*/ 391488 h 1285948"/>
              <a:gd name="connsiteX20" fmla="*/ 1449675 w 1496338"/>
              <a:gd name="connsiteY20" fmla="*/ 406728 h 1285948"/>
              <a:gd name="connsiteX21" fmla="*/ 1443640 w 1496338"/>
              <a:gd name="connsiteY21" fmla="*/ 415249 h 1285948"/>
              <a:gd name="connsiteX22" fmla="*/ 1375869 w 1496338"/>
              <a:gd name="connsiteY22" fmla="*/ 455282 h 1285948"/>
              <a:gd name="connsiteX23" fmla="*/ 1371328 w 1496338"/>
              <a:gd name="connsiteY23" fmla="*/ 472958 h 1285948"/>
              <a:gd name="connsiteX24" fmla="*/ 1378304 w 1496338"/>
              <a:gd name="connsiteY24" fmla="*/ 478617 h 1285948"/>
              <a:gd name="connsiteX25" fmla="*/ 1474483 w 1496338"/>
              <a:gd name="connsiteY25" fmla="*/ 511427 h 1285948"/>
              <a:gd name="connsiteX26" fmla="*/ 1482612 w 1496338"/>
              <a:gd name="connsiteY26" fmla="*/ 527703 h 1285948"/>
              <a:gd name="connsiteX27" fmla="*/ 1475599 w 1496338"/>
              <a:gd name="connsiteY27" fmla="*/ 535400 h 1285948"/>
              <a:gd name="connsiteX28" fmla="*/ 1380638 w 1496338"/>
              <a:gd name="connsiteY28" fmla="*/ 577859 h 1285948"/>
              <a:gd name="connsiteX29" fmla="*/ 1374112 w 1496338"/>
              <a:gd name="connsiteY29" fmla="*/ 594871 h 1285948"/>
              <a:gd name="connsiteX30" fmla="*/ 1379116 w 1496338"/>
              <a:gd name="connsiteY30" fmla="*/ 600595 h 1285948"/>
              <a:gd name="connsiteX31" fmla="*/ 1462105 w 1496338"/>
              <a:gd name="connsiteY31" fmla="*/ 651870 h 1285948"/>
              <a:gd name="connsiteX32" fmla="*/ 1466259 w 1496338"/>
              <a:gd name="connsiteY32" fmla="*/ 669656 h 1285948"/>
              <a:gd name="connsiteX33" fmla="*/ 1457640 w 1496338"/>
              <a:gd name="connsiteY33" fmla="*/ 675539 h 1285948"/>
              <a:gd name="connsiteX34" fmla="*/ 1376174 w 1496338"/>
              <a:gd name="connsiteY34" fmla="*/ 690118 h 1285948"/>
              <a:gd name="connsiteX35" fmla="*/ 1365751 w 1496338"/>
              <a:gd name="connsiteY35" fmla="*/ 705082 h 1285948"/>
              <a:gd name="connsiteX36" fmla="*/ 1371912 w 1496338"/>
              <a:gd name="connsiteY36" fmla="*/ 713929 h 1285948"/>
              <a:gd name="connsiteX37" fmla="*/ 1490005 w 1496338"/>
              <a:gd name="connsiteY37" fmla="*/ 783344 h 1285948"/>
              <a:gd name="connsiteX38" fmla="*/ 1494532 w 1496338"/>
              <a:gd name="connsiteY38" fmla="*/ 801038 h 1285948"/>
              <a:gd name="connsiteX39" fmla="*/ 1486757 w 1496338"/>
              <a:gd name="connsiteY39" fmla="*/ 806932 h 1285948"/>
              <a:gd name="connsiteX40" fmla="*/ 1340563 w 1496338"/>
              <a:gd name="connsiteY40" fmla="*/ 845291 h 1285948"/>
              <a:gd name="connsiteX41" fmla="*/ 1331290 w 1496338"/>
              <a:gd name="connsiteY41" fmla="*/ 860993 h 1285948"/>
              <a:gd name="connsiteX42" fmla="*/ 1337216 w 1496338"/>
              <a:gd name="connsiteY42" fmla="*/ 868880 h 1285948"/>
              <a:gd name="connsiteX43" fmla="*/ 1415132 w 1496338"/>
              <a:gd name="connsiteY43" fmla="*/ 914737 h 1285948"/>
              <a:gd name="connsiteX44" fmla="*/ 1419709 w 1496338"/>
              <a:gd name="connsiteY44" fmla="*/ 932389 h 1285948"/>
              <a:gd name="connsiteX45" fmla="*/ 1411581 w 1496338"/>
              <a:gd name="connsiteY45" fmla="*/ 938396 h 1285948"/>
              <a:gd name="connsiteX46" fmla="*/ 1296634 w 1496338"/>
              <a:gd name="connsiteY46" fmla="*/ 965941 h 1285948"/>
              <a:gd name="connsiteX47" fmla="*/ 1286996 w 1496338"/>
              <a:gd name="connsiteY47" fmla="*/ 981047 h 1285948"/>
              <a:gd name="connsiteX48" fmla="*/ 1323215 w 1496338"/>
              <a:gd name="connsiteY48" fmla="*/ 1159444 h 1285948"/>
              <a:gd name="connsiteX49" fmla="*/ 1313155 w 1496338"/>
              <a:gd name="connsiteY49" fmla="*/ 1174636 h 1285948"/>
              <a:gd name="connsiteX50" fmla="*/ 1301707 w 1496338"/>
              <a:gd name="connsiteY50" fmla="*/ 1171344 h 1285948"/>
              <a:gd name="connsiteX51" fmla="*/ 1194166 w 1496338"/>
              <a:gd name="connsiteY51" fmla="*/ 1069048 h 1285948"/>
              <a:gd name="connsiteX52" fmla="*/ 1175893 w 1496338"/>
              <a:gd name="connsiteY52" fmla="*/ 1069516 h 1285948"/>
              <a:gd name="connsiteX53" fmla="*/ 1172861 w 1496338"/>
              <a:gd name="connsiteY53" fmla="*/ 1074780 h 1285948"/>
              <a:gd name="connsiteX54" fmla="*/ 1150439 w 1496338"/>
              <a:gd name="connsiteY54" fmla="*/ 1151885 h 1285948"/>
              <a:gd name="connsiteX55" fmla="*/ 1134451 w 1496338"/>
              <a:gd name="connsiteY55" fmla="*/ 1160658 h 1285948"/>
              <a:gd name="connsiteX56" fmla="*/ 1127104 w 1496338"/>
              <a:gd name="connsiteY56" fmla="*/ 1155081 h 1285948"/>
              <a:gd name="connsiteX57" fmla="*/ 1079929 w 1496338"/>
              <a:gd name="connsiteY57" fmla="*/ 1079143 h 1285948"/>
              <a:gd name="connsiteX58" fmla="*/ 1062205 w 1496338"/>
              <a:gd name="connsiteY58" fmla="*/ 1074975 h 1285948"/>
              <a:gd name="connsiteX59" fmla="*/ 1057203 w 1496338"/>
              <a:gd name="connsiteY59" fmla="*/ 1080726 h 1285948"/>
              <a:gd name="connsiteX60" fmla="*/ 1019867 w 1496338"/>
              <a:gd name="connsiteY60" fmla="*/ 1165024 h 1285948"/>
              <a:gd name="connsiteX61" fmla="*/ 1002963 w 1496338"/>
              <a:gd name="connsiteY61" fmla="*/ 1171630 h 1285948"/>
              <a:gd name="connsiteX62" fmla="*/ 999170 w 1496338"/>
              <a:gd name="connsiteY62" fmla="*/ 1169082 h 1285948"/>
              <a:gd name="connsiteX63" fmla="*/ 938603 w 1496338"/>
              <a:gd name="connsiteY63" fmla="*/ 1110452 h 1285948"/>
              <a:gd name="connsiteX64" fmla="*/ 920284 w 1496338"/>
              <a:gd name="connsiteY64" fmla="*/ 1110774 h 1285948"/>
              <a:gd name="connsiteX65" fmla="*/ 917704 w 1496338"/>
              <a:gd name="connsiteY65" fmla="*/ 1114652 h 1285948"/>
              <a:gd name="connsiteX66" fmla="*/ 887471 w 1496338"/>
              <a:gd name="connsiteY66" fmla="*/ 1185609 h 1285948"/>
              <a:gd name="connsiteX67" fmla="*/ 870562 w 1496338"/>
              <a:gd name="connsiteY67" fmla="*/ 1192401 h 1285948"/>
              <a:gd name="connsiteX68" fmla="*/ 864542 w 1496338"/>
              <a:gd name="connsiteY68" fmla="*/ 1187130 h 1285948"/>
              <a:gd name="connsiteX69" fmla="*/ 808944 w 1496338"/>
              <a:gd name="connsiteY69" fmla="*/ 1093570 h 1285948"/>
              <a:gd name="connsiteX70" fmla="*/ 791244 w 1496338"/>
              <a:gd name="connsiteY70" fmla="*/ 1089063 h 1285948"/>
              <a:gd name="connsiteX71" fmla="*/ 785711 w 1496338"/>
              <a:gd name="connsiteY71" fmla="*/ 1095731 h 1285948"/>
              <a:gd name="connsiteX72" fmla="*/ 750102 w 1496338"/>
              <a:gd name="connsiteY72" fmla="*/ 1193299 h 1285948"/>
              <a:gd name="connsiteX73" fmla="*/ 733586 w 1496338"/>
              <a:gd name="connsiteY73" fmla="*/ 1200996 h 1285948"/>
              <a:gd name="connsiteX74" fmla="*/ 725144 w 1496338"/>
              <a:gd name="connsiteY74" fmla="*/ 1189819 h 1285948"/>
              <a:gd name="connsiteX75" fmla="*/ 722303 w 1496338"/>
              <a:gd name="connsiteY75" fmla="*/ 1151713 h 1285948"/>
              <a:gd name="connsiteX76" fmla="*/ 708576 w 1496338"/>
              <a:gd name="connsiteY76" fmla="*/ 1139773 h 1285948"/>
              <a:gd name="connsiteX77" fmla="*/ 698665 w 1496338"/>
              <a:gd name="connsiteY77" fmla="*/ 1145626 h 1285948"/>
              <a:gd name="connsiteX78" fmla="*/ 611617 w 1496338"/>
              <a:gd name="connsiteY78" fmla="*/ 1280001 h 1285948"/>
              <a:gd name="connsiteX79" fmla="*/ 593736 w 1496338"/>
              <a:gd name="connsiteY79" fmla="*/ 1283798 h 1285948"/>
              <a:gd name="connsiteX80" fmla="*/ 588180 w 1496338"/>
              <a:gd name="connsiteY80" fmla="*/ 1275852 h 1285948"/>
              <a:gd name="connsiteX81" fmla="*/ 558150 w 1496338"/>
              <a:gd name="connsiteY81" fmla="*/ 1143292 h 1285948"/>
              <a:gd name="connsiteX82" fmla="*/ 542696 w 1496338"/>
              <a:gd name="connsiteY82" fmla="*/ 1133558 h 1285948"/>
              <a:gd name="connsiteX83" fmla="*/ 534106 w 1496338"/>
              <a:gd name="connsiteY83" fmla="*/ 1140178 h 1285948"/>
              <a:gd name="connsiteX84" fmla="*/ 471510 w 1496338"/>
              <a:gd name="connsiteY84" fmla="*/ 1260147 h 1285948"/>
              <a:gd name="connsiteX85" fmla="*/ 454177 w 1496338"/>
              <a:gd name="connsiteY85" fmla="*/ 1265631 h 1285948"/>
              <a:gd name="connsiteX86" fmla="*/ 447363 w 1496338"/>
              <a:gd name="connsiteY86" fmla="*/ 1255947 h 1285948"/>
              <a:gd name="connsiteX87" fmla="*/ 434985 w 1496338"/>
              <a:gd name="connsiteY87" fmla="*/ 1166363 h 1285948"/>
              <a:gd name="connsiteX88" fmla="*/ 420349 w 1496338"/>
              <a:gd name="connsiteY88" fmla="*/ 1155365 h 1285948"/>
              <a:gd name="connsiteX89" fmla="*/ 411347 w 1496338"/>
              <a:gd name="connsiteY89" fmla="*/ 1161077 h 1285948"/>
              <a:gd name="connsiteX90" fmla="*/ 337488 w 1496338"/>
              <a:gd name="connsiteY90" fmla="*/ 1274036 h 1285948"/>
              <a:gd name="connsiteX91" fmla="*/ 319656 w 1496338"/>
              <a:gd name="connsiteY91" fmla="*/ 1277783 h 1285948"/>
              <a:gd name="connsiteX92" fmla="*/ 313848 w 1496338"/>
              <a:gd name="connsiteY92" fmla="*/ 1267949 h 1285948"/>
              <a:gd name="connsiteX93" fmla="*/ 305733 w 1496338"/>
              <a:gd name="connsiteY93" fmla="*/ 1157435 h 1285948"/>
              <a:gd name="connsiteX94" fmla="*/ 291913 w 1496338"/>
              <a:gd name="connsiteY94" fmla="*/ 1145515 h 1285948"/>
              <a:gd name="connsiteX95" fmla="*/ 285848 w 1496338"/>
              <a:gd name="connsiteY95" fmla="*/ 1147553 h 1285948"/>
              <a:gd name="connsiteX96" fmla="*/ 190481 w 1496338"/>
              <a:gd name="connsiteY96" fmla="*/ 1209339 h 1285948"/>
              <a:gd name="connsiteX97" fmla="*/ 172649 w 1496338"/>
              <a:gd name="connsiteY97" fmla="*/ 1205453 h 1285948"/>
              <a:gd name="connsiteX98" fmla="*/ 172524 w 1496338"/>
              <a:gd name="connsiteY98" fmla="*/ 1191706 h 1285948"/>
              <a:gd name="connsiteX99" fmla="*/ 199511 w 1496338"/>
              <a:gd name="connsiteY99" fmla="*/ 1148365 h 1285948"/>
              <a:gd name="connsiteX100" fmla="*/ 195488 w 1496338"/>
              <a:gd name="connsiteY100" fmla="*/ 1130637 h 1285948"/>
              <a:gd name="connsiteX101" fmla="*/ 187844 w 1496338"/>
              <a:gd name="connsiteY101" fmla="*/ 1128683 h 1285948"/>
              <a:gd name="connsiteX102" fmla="*/ 96535 w 1496338"/>
              <a:gd name="connsiteY102" fmla="*/ 1128683 h 1285948"/>
              <a:gd name="connsiteX103" fmla="*/ 156393 w 1496338"/>
              <a:gd name="connsiteY103" fmla="*/ 1080858 h 1285948"/>
              <a:gd name="connsiteX104" fmla="*/ 159165 w 1496338"/>
              <a:gd name="connsiteY104" fmla="*/ 1062862 h 1285948"/>
              <a:gd name="connsiteX105" fmla="*/ 154668 w 1496338"/>
              <a:gd name="connsiteY105" fmla="*/ 1059025 h 1285948"/>
              <a:gd name="connsiteX106" fmla="*/ 86796 w 1496338"/>
              <a:gd name="connsiteY106" fmla="*/ 1024013 h 1285948"/>
              <a:gd name="connsiteX107" fmla="*/ 81262 w 1496338"/>
              <a:gd name="connsiteY107" fmla="*/ 1006621 h 1285948"/>
              <a:gd name="connsiteX108" fmla="*/ 83955 w 1496338"/>
              <a:gd name="connsiteY108" fmla="*/ 1003083 h 1285948"/>
              <a:gd name="connsiteX109" fmla="*/ 136305 w 1496338"/>
              <a:gd name="connsiteY109" fmla="*/ 954781 h 1285948"/>
              <a:gd name="connsiteX110" fmla="*/ 137022 w 1496338"/>
              <a:gd name="connsiteY110" fmla="*/ 936573 h 1285948"/>
              <a:gd name="connsiteX111" fmla="*/ 128392 w 1496338"/>
              <a:gd name="connsiteY111" fmla="*/ 932461 h 1285948"/>
              <a:gd name="connsiteX112" fmla="*/ 54026 w 1496338"/>
              <a:gd name="connsiteY112" fmla="*/ 927388 h 1285948"/>
              <a:gd name="connsiteX113" fmla="*/ 42012 w 1496338"/>
              <a:gd name="connsiteY113" fmla="*/ 913687 h 1285948"/>
              <a:gd name="connsiteX114" fmla="*/ 46315 w 1496338"/>
              <a:gd name="connsiteY114" fmla="*/ 904896 h 1285948"/>
              <a:gd name="connsiteX115" fmla="*/ 123826 w 1496338"/>
              <a:gd name="connsiteY115" fmla="*/ 835907 h 1285948"/>
              <a:gd name="connsiteX116" fmla="*/ 124861 w 1496338"/>
              <a:gd name="connsiteY116" fmla="*/ 817700 h 1285948"/>
              <a:gd name="connsiteX117" fmla="*/ 117029 w 1496338"/>
              <a:gd name="connsiteY117" fmla="*/ 813516 h 1285948"/>
              <a:gd name="connsiteX118" fmla="*/ 42968 w 1496338"/>
              <a:gd name="connsiteY118" fmla="*/ 802884 h 1285948"/>
              <a:gd name="connsiteX119" fmla="*/ 32100 w 1496338"/>
              <a:gd name="connsiteY119" fmla="*/ 788222 h 1285948"/>
              <a:gd name="connsiteX120" fmla="*/ 36373 w 1496338"/>
              <a:gd name="connsiteY120" fmla="*/ 780402 h 1285948"/>
              <a:gd name="connsiteX121" fmla="*/ 100695 w 1496338"/>
              <a:gd name="connsiteY121" fmla="*/ 724298 h 1285948"/>
              <a:gd name="connsiteX122" fmla="*/ 102018 w 1496338"/>
              <a:gd name="connsiteY122" fmla="*/ 706138 h 1285948"/>
              <a:gd name="connsiteX123" fmla="*/ 96130 w 1496338"/>
              <a:gd name="connsiteY123" fmla="*/ 702272 h 1285948"/>
              <a:gd name="connsiteX124" fmla="*/ 29576 w 1496338"/>
              <a:gd name="connsiteY124" fmla="*/ 681393 h 1285948"/>
              <a:gd name="connsiteX125" fmla="*/ 21163 w 1496338"/>
              <a:gd name="connsiteY125" fmla="*/ 665197 h 1285948"/>
              <a:gd name="connsiteX126" fmla="*/ 27547 w 1496338"/>
              <a:gd name="connsiteY126" fmla="*/ 657622 h 1285948"/>
              <a:gd name="connsiteX127" fmla="*/ 93187 w 1496338"/>
              <a:gd name="connsiteY127" fmla="*/ 623878 h 1285948"/>
              <a:gd name="connsiteX128" fmla="*/ 98858 w 1496338"/>
              <a:gd name="connsiteY128" fmla="*/ 606577 h 1285948"/>
              <a:gd name="connsiteX129" fmla="*/ 91564 w 1496338"/>
              <a:gd name="connsiteY129" fmla="*/ 600219 h 1285948"/>
              <a:gd name="connsiteX130" fmla="*/ 28053 w 1496338"/>
              <a:gd name="connsiteY130" fmla="*/ 578265 h 1285948"/>
              <a:gd name="connsiteX131" fmla="*/ 20155 w 1496338"/>
              <a:gd name="connsiteY131" fmla="*/ 561780 h 1285948"/>
              <a:gd name="connsiteX132" fmla="*/ 23995 w 1496338"/>
              <a:gd name="connsiteY132" fmla="*/ 556209 h 1285948"/>
              <a:gd name="connsiteX133" fmla="*/ 63969 w 1496338"/>
              <a:gd name="connsiteY133" fmla="*/ 522607 h 1285948"/>
              <a:gd name="connsiteX134" fmla="*/ 65613 w 1496338"/>
              <a:gd name="connsiteY134" fmla="*/ 504489 h 1285948"/>
              <a:gd name="connsiteX135" fmla="*/ 61838 w 1496338"/>
              <a:gd name="connsiteY135" fmla="*/ 501403 h 1285948"/>
              <a:gd name="connsiteX136" fmla="*/ 17299 w 1496338"/>
              <a:gd name="connsiteY136" fmla="*/ 477227 h 1285948"/>
              <a:gd name="connsiteX137" fmla="*/ 12246 w 1496338"/>
              <a:gd name="connsiteY137" fmla="*/ 459660 h 1285948"/>
              <a:gd name="connsiteX138" fmla="*/ 17198 w 1496338"/>
              <a:gd name="connsiteY138" fmla="*/ 454663 h 1285948"/>
              <a:gd name="connsiteX139" fmla="*/ 75635 w 1496338"/>
              <a:gd name="connsiteY139" fmla="*/ 421701 h 1285948"/>
              <a:gd name="connsiteX140" fmla="*/ 80511 w 1496338"/>
              <a:gd name="connsiteY140" fmla="*/ 404069 h 1285948"/>
              <a:gd name="connsiteX141" fmla="*/ 77259 w 1496338"/>
              <a:gd name="connsiteY141" fmla="*/ 400284 h 1285948"/>
              <a:gd name="connsiteX142" fmla="*/ 5024 w 1496338"/>
              <a:gd name="connsiteY142" fmla="*/ 344139 h 1285948"/>
              <a:gd name="connsiteX143" fmla="*/ 2671 w 1496338"/>
              <a:gd name="connsiteY143" fmla="*/ 326085 h 1285948"/>
              <a:gd name="connsiteX144" fmla="*/ 14763 w 1496338"/>
              <a:gd name="connsiteY144" fmla="*/ 321201 h 1285948"/>
              <a:gd name="connsiteX145" fmla="*/ 80708 w 1496338"/>
              <a:gd name="connsiteY145" fmla="*/ 331011 h 1285948"/>
              <a:gd name="connsiteX146" fmla="*/ 95324 w 1496338"/>
              <a:gd name="connsiteY146" fmla="*/ 320178 h 1285948"/>
              <a:gd name="connsiteX147" fmla="*/ 91969 w 1496338"/>
              <a:gd name="connsiteY147" fmla="*/ 309473 h 1285948"/>
              <a:gd name="connsiteX148" fmla="*/ 38199 w 1496338"/>
              <a:gd name="connsiteY148" fmla="*/ 251644 h 1285948"/>
              <a:gd name="connsiteX149" fmla="*/ 38881 w 1496338"/>
              <a:gd name="connsiteY149" fmla="*/ 233421 h 1285948"/>
              <a:gd name="connsiteX150" fmla="*/ 50677 w 1496338"/>
              <a:gd name="connsiteY150" fmla="*/ 230339 h 1285948"/>
              <a:gd name="connsiteX151" fmla="*/ 122812 w 1496338"/>
              <a:gd name="connsiteY151" fmla="*/ 247921 h 1285948"/>
              <a:gd name="connsiteX152" fmla="*/ 138365 w 1496338"/>
              <a:gd name="connsiteY152" fmla="*/ 238455 h 1285948"/>
              <a:gd name="connsiteX153" fmla="*/ 137827 w 1496338"/>
              <a:gd name="connsiteY153" fmla="*/ 230673 h 1285948"/>
              <a:gd name="connsiteX154" fmla="*/ 121189 w 1496338"/>
              <a:gd name="connsiteY154" fmla="*/ 188651 h 1285948"/>
              <a:gd name="connsiteX155" fmla="*/ 128541 w 1496338"/>
              <a:gd name="connsiteY155" fmla="*/ 171900 h 1285948"/>
              <a:gd name="connsiteX156" fmla="*/ 140566 w 1496338"/>
              <a:gd name="connsiteY156" fmla="*/ 173291 h 1285948"/>
              <a:gd name="connsiteX157" fmla="*/ 181148 w 1496338"/>
              <a:gd name="connsiteY157" fmla="*/ 201221 h 1285948"/>
              <a:gd name="connsiteX158" fmla="*/ 199118 w 1496338"/>
              <a:gd name="connsiteY158" fmla="*/ 197874 h 1285948"/>
              <a:gd name="connsiteX159" fmla="*/ 201134 w 1496338"/>
              <a:gd name="connsiteY159" fmla="*/ 188032 h 1285948"/>
              <a:gd name="connsiteX160" fmla="*/ 184698 w 1496338"/>
              <a:gd name="connsiteY160" fmla="*/ 106666 h 1285948"/>
              <a:gd name="connsiteX161" fmla="*/ 194865 w 1496338"/>
              <a:gd name="connsiteY161" fmla="*/ 91476 h 1285948"/>
              <a:gd name="connsiteX162" fmla="*/ 206207 w 1496338"/>
              <a:gd name="connsiteY162" fmla="*/ 94715 h 1285948"/>
              <a:gd name="connsiteX163" fmla="*/ 267789 w 1496338"/>
              <a:gd name="connsiteY163" fmla="*/ 152544 h 1285948"/>
              <a:gd name="connsiteX164" fmla="*/ 286030 w 1496338"/>
              <a:gd name="connsiteY164" fmla="*/ 151947 h 1285948"/>
              <a:gd name="connsiteX165" fmla="*/ 289500 w 1496338"/>
              <a:gd name="connsiteY165" fmla="*/ 143768 h 1285948"/>
              <a:gd name="connsiteX166" fmla="*/ 292848 w 1496338"/>
              <a:gd name="connsiteY166" fmla="*/ 74860 h 1285948"/>
              <a:gd name="connsiteX167" fmla="*/ 306418 w 1496338"/>
              <a:gd name="connsiteY167" fmla="*/ 62635 h 1285948"/>
              <a:gd name="connsiteX168" fmla="*/ 314153 w 1496338"/>
              <a:gd name="connsiteY168" fmla="*/ 65730 h 1285948"/>
              <a:gd name="connsiteX169" fmla="*/ 436609 w 1496338"/>
              <a:gd name="connsiteY169" fmla="*/ 170491 h 1285948"/>
              <a:gd name="connsiteX170" fmla="*/ 454763 w 1496338"/>
              <a:gd name="connsiteY170" fmla="*/ 169099 h 1285948"/>
              <a:gd name="connsiteX171" fmla="*/ 457712 w 1496338"/>
              <a:gd name="connsiteY171" fmla="*/ 162699 h 1285948"/>
              <a:gd name="connsiteX172" fmla="*/ 473538 w 1496338"/>
              <a:gd name="connsiteY172" fmla="*/ 62716 h 1285948"/>
              <a:gd name="connsiteX173" fmla="*/ 488235 w 1496338"/>
              <a:gd name="connsiteY173" fmla="*/ 51993 h 1285948"/>
              <a:gd name="connsiteX174" fmla="*/ 497786 w 1496338"/>
              <a:gd name="connsiteY174" fmla="*/ 59013 h 1285948"/>
              <a:gd name="connsiteX175" fmla="*/ 557441 w 1496338"/>
              <a:gd name="connsiteY175" fmla="*/ 179439 h 1285948"/>
              <a:gd name="connsiteX176" fmla="*/ 574687 w 1496338"/>
              <a:gd name="connsiteY176" fmla="*/ 185274 h 1285948"/>
              <a:gd name="connsiteX177" fmla="*/ 580571 w 1496338"/>
              <a:gd name="connsiteY177" fmla="*/ 179338 h 1285948"/>
              <a:gd name="connsiteX178" fmla="*/ 646821 w 1496338"/>
              <a:gd name="connsiteY178" fmla="*/ 42537 h 1285948"/>
              <a:gd name="connsiteX179" fmla="*/ 664031 w 1496338"/>
              <a:gd name="connsiteY179" fmla="*/ 36547 h 1285948"/>
              <a:gd name="connsiteX180" fmla="*/ 671272 w 1496338"/>
              <a:gd name="connsiteY180" fmla="*/ 47214 h 1285948"/>
              <a:gd name="connsiteX181" fmla="*/ 673605 w 1496338"/>
              <a:gd name="connsiteY181" fmla="*/ 79182 h 1285948"/>
              <a:gd name="connsiteX182" fmla="*/ 687502 w 1496338"/>
              <a:gd name="connsiteY182" fmla="*/ 91079 h 1285948"/>
              <a:gd name="connsiteX183" fmla="*/ 697446 w 1496338"/>
              <a:gd name="connsiteY183" fmla="*/ 85077 h 1285948"/>
              <a:gd name="connsiteX184" fmla="*/ 746956 w 1496338"/>
              <a:gd name="connsiteY184" fmla="*/ 5993 h 1285948"/>
              <a:gd name="connsiteX185" fmla="*/ 764759 w 1496338"/>
              <a:gd name="connsiteY185" fmla="*/ 1912 h 1285948"/>
              <a:gd name="connsiteX186" fmla="*/ 769986 w 1496338"/>
              <a:gd name="connsiteY186" fmla="*/ 8307 h 1285948"/>
              <a:gd name="connsiteX187" fmla="*/ 816148 w 1496338"/>
              <a:gd name="connsiteY187" fmla="*/ 131411 h 1285948"/>
              <a:gd name="connsiteX188" fmla="*/ 832786 w 1496338"/>
              <a:gd name="connsiteY188" fmla="*/ 138948 h 1285948"/>
              <a:gd name="connsiteX189" fmla="*/ 838367 w 1496338"/>
              <a:gd name="connsiteY189" fmla="*/ 134870 h 1285948"/>
              <a:gd name="connsiteX190" fmla="*/ 909485 w 1496338"/>
              <a:gd name="connsiteY190" fmla="*/ 44729 h 1285948"/>
              <a:gd name="connsiteX191" fmla="*/ 927611 w 1496338"/>
              <a:gd name="connsiteY191" fmla="*/ 42604 h 1285948"/>
              <a:gd name="connsiteX192" fmla="*/ 932516 w 1496338"/>
              <a:gd name="connsiteY192" fmla="*/ 52845 h 1285948"/>
              <a:gd name="connsiteX193" fmla="*/ 931705 w 1496338"/>
              <a:gd name="connsiteY193" fmla="*/ 139862 h 1285948"/>
              <a:gd name="connsiteX194" fmla="*/ 944410 w 1496338"/>
              <a:gd name="connsiteY194" fmla="*/ 152903 h 1285948"/>
              <a:gd name="connsiteX195" fmla="*/ 954937 w 1496338"/>
              <a:gd name="connsiteY195" fmla="*/ 147674 h 1285948"/>
              <a:gd name="connsiteX196" fmla="*/ 1012665 w 1496338"/>
              <a:gd name="connsiteY196" fmla="*/ 69778 h 1285948"/>
              <a:gd name="connsiteX197" fmla="*/ 1030750 w 1496338"/>
              <a:gd name="connsiteY197" fmla="*/ 67124 h 1285948"/>
              <a:gd name="connsiteX198" fmla="*/ 1035897 w 1496338"/>
              <a:gd name="connsiteY198" fmla="*/ 78756 h 1285948"/>
              <a:gd name="connsiteX199" fmla="*/ 1029506 w 1496338"/>
              <a:gd name="connsiteY199" fmla="*/ 142236 h 1285948"/>
              <a:gd name="connsiteX200" fmla="*/ 1040933 w 1496338"/>
              <a:gd name="connsiteY200" fmla="*/ 156373 h 1285948"/>
              <a:gd name="connsiteX201" fmla="*/ 1051826 w 1496338"/>
              <a:gd name="connsiteY201" fmla="*/ 152209 h 1285948"/>
              <a:gd name="connsiteX202" fmla="*/ 1132887 w 1496338"/>
              <a:gd name="connsiteY202" fmla="*/ 63011 h 1285948"/>
              <a:gd name="connsiteX203" fmla="*/ 1151102 w 1496338"/>
              <a:gd name="connsiteY203" fmla="*/ 62143 h 1285948"/>
              <a:gd name="connsiteX204" fmla="*/ 1155308 w 1496338"/>
              <a:gd name="connsiteY204" fmla="*/ 71066 h 1285948"/>
              <a:gd name="connsiteX205" fmla="*/ 1159671 w 1496338"/>
              <a:gd name="connsiteY205" fmla="*/ 163014 h 1285948"/>
              <a:gd name="connsiteX206" fmla="*/ 1173513 w 1496338"/>
              <a:gd name="connsiteY206" fmla="*/ 174930 h 1285948"/>
              <a:gd name="connsiteX207" fmla="*/ 1179657 w 1496338"/>
              <a:gd name="connsiteY207" fmla="*/ 172835 h 1285948"/>
            </a:gdLst>
            <a:ahLst/>
            <a:cxnLst/>
            <a:rect l="l" t="t" r="r" b="b"/>
            <a:pathLst>
              <a:path w="1496338" h="1285948">
                <a:moveTo>
                  <a:pt x="1179657" y="172834"/>
                </a:moveTo>
                <a:lnTo>
                  <a:pt x="1245501" y="129483"/>
                </a:lnTo>
                <a:cubicBezTo>
                  <a:pt x="1251443" y="125589"/>
                  <a:pt x="1259417" y="127248"/>
                  <a:pt x="1263312" y="133190"/>
                </a:cubicBezTo>
                <a:cubicBezTo>
                  <a:pt x="1264854" y="135542"/>
                  <a:pt x="1265582" y="138335"/>
                  <a:pt x="1265385" y="141140"/>
                </a:cubicBezTo>
                <a:lnTo>
                  <a:pt x="1260922" y="206984"/>
                </a:lnTo>
                <a:cubicBezTo>
                  <a:pt x="1260395" y="214058"/>
                  <a:pt x="1265701" y="220220"/>
                  <a:pt x="1272775" y="220748"/>
                </a:cubicBezTo>
                <a:cubicBezTo>
                  <a:pt x="1275652" y="220962"/>
                  <a:pt x="1278517" y="220202"/>
                  <a:pt x="1280908" y="218590"/>
                </a:cubicBezTo>
                <a:lnTo>
                  <a:pt x="1341376" y="178191"/>
                </a:lnTo>
                <a:cubicBezTo>
                  <a:pt x="1347278" y="174247"/>
                  <a:pt x="1355261" y="175835"/>
                  <a:pt x="1359204" y="181738"/>
                </a:cubicBezTo>
                <a:cubicBezTo>
                  <a:pt x="1361317" y="184900"/>
                  <a:pt x="1361922" y="188836"/>
                  <a:pt x="1360854" y="192486"/>
                </a:cubicBezTo>
                <a:lnTo>
                  <a:pt x="1341781" y="258837"/>
                </a:lnTo>
                <a:cubicBezTo>
                  <a:pt x="1339797" y="265671"/>
                  <a:pt x="1343727" y="272819"/>
                  <a:pt x="1350561" y="274803"/>
                </a:cubicBezTo>
                <a:cubicBezTo>
                  <a:pt x="1352622" y="275402"/>
                  <a:pt x="1354800" y="275476"/>
                  <a:pt x="1356897" y="275019"/>
                </a:cubicBezTo>
                <a:lnTo>
                  <a:pt x="1404581" y="264691"/>
                </a:lnTo>
                <a:cubicBezTo>
                  <a:pt x="1411560" y="263187"/>
                  <a:pt x="1418436" y="267624"/>
                  <a:pt x="1419941" y="274602"/>
                </a:cubicBezTo>
                <a:cubicBezTo>
                  <a:pt x="1420504" y="277218"/>
                  <a:pt x="1420243" y="279944"/>
                  <a:pt x="1419191" y="282405"/>
                </a:cubicBezTo>
                <a:lnTo>
                  <a:pt x="1383681" y="364582"/>
                </a:lnTo>
                <a:cubicBezTo>
                  <a:pt x="1380864" y="371141"/>
                  <a:pt x="1383897" y="378742"/>
                  <a:pt x="1390455" y="381560"/>
                </a:cubicBezTo>
                <a:cubicBezTo>
                  <a:pt x="1391279" y="381914"/>
                  <a:pt x="1392137" y="382181"/>
                  <a:pt x="1393015" y="382357"/>
                </a:cubicBezTo>
                <a:lnTo>
                  <a:pt x="1439582" y="391488"/>
                </a:lnTo>
                <a:cubicBezTo>
                  <a:pt x="1446578" y="392909"/>
                  <a:pt x="1451096" y="399733"/>
                  <a:pt x="1449675" y="406728"/>
                </a:cubicBezTo>
                <a:cubicBezTo>
                  <a:pt x="1448951" y="410290"/>
                  <a:pt x="1446760" y="413383"/>
                  <a:pt x="1443640" y="415249"/>
                </a:cubicBezTo>
                <a:lnTo>
                  <a:pt x="1375869" y="455282"/>
                </a:lnTo>
                <a:cubicBezTo>
                  <a:pt x="1369734" y="458909"/>
                  <a:pt x="1367700" y="466823"/>
                  <a:pt x="1371328" y="472958"/>
                </a:cubicBezTo>
                <a:cubicBezTo>
                  <a:pt x="1372900" y="475619"/>
                  <a:pt x="1375376" y="477627"/>
                  <a:pt x="1378304" y="478617"/>
                </a:cubicBezTo>
                <a:lnTo>
                  <a:pt x="1474483" y="511427"/>
                </a:lnTo>
                <a:cubicBezTo>
                  <a:pt x="1481223" y="513677"/>
                  <a:pt x="1484861" y="520964"/>
                  <a:pt x="1482612" y="527703"/>
                </a:cubicBezTo>
                <a:cubicBezTo>
                  <a:pt x="1481464" y="531142"/>
                  <a:pt x="1478918" y="533938"/>
                  <a:pt x="1475599" y="535400"/>
                </a:cubicBezTo>
                <a:lnTo>
                  <a:pt x="1380638" y="577859"/>
                </a:lnTo>
                <a:cubicBezTo>
                  <a:pt x="1374138" y="580754"/>
                  <a:pt x="1371216" y="588371"/>
                  <a:pt x="1374112" y="594871"/>
                </a:cubicBezTo>
                <a:cubicBezTo>
                  <a:pt x="1375167" y="597239"/>
                  <a:pt x="1376911" y="599234"/>
                  <a:pt x="1379116" y="600595"/>
                </a:cubicBezTo>
                <a:lnTo>
                  <a:pt x="1462105" y="651870"/>
                </a:lnTo>
                <a:cubicBezTo>
                  <a:pt x="1468163" y="655634"/>
                  <a:pt x="1470024" y="663597"/>
                  <a:pt x="1466259" y="669656"/>
                </a:cubicBezTo>
                <a:cubicBezTo>
                  <a:pt x="1464341" y="672741"/>
                  <a:pt x="1461213" y="674877"/>
                  <a:pt x="1457640" y="675539"/>
                </a:cubicBezTo>
                <a:lnTo>
                  <a:pt x="1376174" y="690118"/>
                </a:lnTo>
                <a:cubicBezTo>
                  <a:pt x="1369163" y="691372"/>
                  <a:pt x="1364498" y="698071"/>
                  <a:pt x="1365751" y="705082"/>
                </a:cubicBezTo>
                <a:cubicBezTo>
                  <a:pt x="1366415" y="708789"/>
                  <a:pt x="1368665" y="712021"/>
                  <a:pt x="1371912" y="713929"/>
                </a:cubicBezTo>
                <a:lnTo>
                  <a:pt x="1490005" y="783344"/>
                </a:lnTo>
                <a:cubicBezTo>
                  <a:pt x="1496141" y="786979"/>
                  <a:pt x="1498169" y="794902"/>
                  <a:pt x="1494532" y="801038"/>
                </a:cubicBezTo>
                <a:cubicBezTo>
                  <a:pt x="1492811" y="803944"/>
                  <a:pt x="1490020" y="806059"/>
                  <a:pt x="1486757" y="806932"/>
                </a:cubicBezTo>
                <a:cubicBezTo>
                  <a:pt x="1437959" y="819715"/>
                  <a:pt x="1389228" y="832502"/>
                  <a:pt x="1340563" y="845291"/>
                </a:cubicBezTo>
                <a:cubicBezTo>
                  <a:pt x="1333666" y="847067"/>
                  <a:pt x="1329515" y="854097"/>
                  <a:pt x="1331290" y="860993"/>
                </a:cubicBezTo>
                <a:cubicBezTo>
                  <a:pt x="1332142" y="864304"/>
                  <a:pt x="1334273" y="867140"/>
                  <a:pt x="1337216" y="868880"/>
                </a:cubicBezTo>
                <a:lnTo>
                  <a:pt x="1415132" y="914737"/>
                </a:lnTo>
                <a:cubicBezTo>
                  <a:pt x="1421271" y="918347"/>
                  <a:pt x="1423319" y="926250"/>
                  <a:pt x="1419709" y="932389"/>
                </a:cubicBezTo>
                <a:cubicBezTo>
                  <a:pt x="1417929" y="935414"/>
                  <a:pt x="1414994" y="937583"/>
                  <a:pt x="1411581" y="938396"/>
                </a:cubicBezTo>
                <a:lnTo>
                  <a:pt x="1296634" y="965941"/>
                </a:lnTo>
                <a:cubicBezTo>
                  <a:pt x="1289856" y="967529"/>
                  <a:pt x="1285580" y="974231"/>
                  <a:pt x="1286996" y="981047"/>
                </a:cubicBezTo>
                <a:lnTo>
                  <a:pt x="1323215" y="1159444"/>
                </a:lnTo>
                <a:cubicBezTo>
                  <a:pt x="1324632" y="1166417"/>
                  <a:pt x="1320129" y="1173219"/>
                  <a:pt x="1313155" y="1174636"/>
                </a:cubicBezTo>
                <a:cubicBezTo>
                  <a:pt x="1309030" y="1175475"/>
                  <a:pt x="1304756" y="1174245"/>
                  <a:pt x="1301707" y="1171344"/>
                </a:cubicBezTo>
                <a:cubicBezTo>
                  <a:pt x="1265792" y="1137249"/>
                  <a:pt x="1229945" y="1103150"/>
                  <a:pt x="1194166" y="1069048"/>
                </a:cubicBezTo>
                <a:cubicBezTo>
                  <a:pt x="1188990" y="1064131"/>
                  <a:pt x="1180809" y="1064341"/>
                  <a:pt x="1175893" y="1069516"/>
                </a:cubicBezTo>
                <a:cubicBezTo>
                  <a:pt x="1174478" y="1071005"/>
                  <a:pt x="1173438" y="1072810"/>
                  <a:pt x="1172861" y="1074780"/>
                </a:cubicBezTo>
                <a:cubicBezTo>
                  <a:pt x="1165352" y="1100479"/>
                  <a:pt x="1157946" y="1126167"/>
                  <a:pt x="1150439" y="1151885"/>
                </a:cubicBezTo>
                <a:cubicBezTo>
                  <a:pt x="1148446" y="1158723"/>
                  <a:pt x="1141289" y="1162650"/>
                  <a:pt x="1134451" y="1160658"/>
                </a:cubicBezTo>
                <a:cubicBezTo>
                  <a:pt x="1131399" y="1159769"/>
                  <a:pt x="1128782" y="1157783"/>
                  <a:pt x="1127104" y="1155081"/>
                </a:cubicBezTo>
                <a:lnTo>
                  <a:pt x="1079929" y="1079143"/>
                </a:lnTo>
                <a:cubicBezTo>
                  <a:pt x="1076185" y="1073098"/>
                  <a:pt x="1068250" y="1071232"/>
                  <a:pt x="1062205" y="1074975"/>
                </a:cubicBezTo>
                <a:cubicBezTo>
                  <a:pt x="1059996" y="1076343"/>
                  <a:pt x="1058252" y="1078348"/>
                  <a:pt x="1057203" y="1080726"/>
                </a:cubicBezTo>
                <a:cubicBezTo>
                  <a:pt x="1044826" y="1108828"/>
                  <a:pt x="1032381" y="1136928"/>
                  <a:pt x="1019867" y="1165024"/>
                </a:cubicBezTo>
                <a:cubicBezTo>
                  <a:pt x="1017024" y="1171516"/>
                  <a:pt x="1009456" y="1174474"/>
                  <a:pt x="1002963" y="1171630"/>
                </a:cubicBezTo>
                <a:cubicBezTo>
                  <a:pt x="1001557" y="1171014"/>
                  <a:pt x="1000271" y="1170151"/>
                  <a:pt x="999170" y="1169082"/>
                </a:cubicBezTo>
                <a:lnTo>
                  <a:pt x="938603" y="1110452"/>
                </a:lnTo>
                <a:cubicBezTo>
                  <a:pt x="933454" y="1105482"/>
                  <a:pt x="925253" y="1105626"/>
                  <a:pt x="920284" y="1110774"/>
                </a:cubicBezTo>
                <a:cubicBezTo>
                  <a:pt x="919196" y="1111900"/>
                  <a:pt x="918322" y="1113214"/>
                  <a:pt x="917704" y="1114652"/>
                </a:cubicBezTo>
                <a:cubicBezTo>
                  <a:pt x="907660" y="1138301"/>
                  <a:pt x="897515" y="1161950"/>
                  <a:pt x="887471" y="1185609"/>
                </a:cubicBezTo>
                <a:cubicBezTo>
                  <a:pt x="884678" y="1192154"/>
                  <a:pt x="877107" y="1195195"/>
                  <a:pt x="870562" y="1192401"/>
                </a:cubicBezTo>
                <a:cubicBezTo>
                  <a:pt x="868047" y="1191328"/>
                  <a:pt x="865938" y="1189482"/>
                  <a:pt x="864542" y="1187130"/>
                </a:cubicBezTo>
                <a:lnTo>
                  <a:pt x="808944" y="1093570"/>
                </a:lnTo>
                <a:cubicBezTo>
                  <a:pt x="805301" y="1087437"/>
                  <a:pt x="797377" y="1085420"/>
                  <a:pt x="791244" y="1089063"/>
                </a:cubicBezTo>
                <a:cubicBezTo>
                  <a:pt x="788687" y="1090582"/>
                  <a:pt x="786733" y="1092937"/>
                  <a:pt x="785711" y="1095731"/>
                </a:cubicBezTo>
                <a:lnTo>
                  <a:pt x="750102" y="1193299"/>
                </a:lnTo>
                <a:cubicBezTo>
                  <a:pt x="747667" y="1199985"/>
                  <a:pt x="740272" y="1203431"/>
                  <a:pt x="733586" y="1200996"/>
                </a:cubicBezTo>
                <a:cubicBezTo>
                  <a:pt x="728815" y="1199258"/>
                  <a:pt x="725511" y="1194882"/>
                  <a:pt x="725144" y="1189819"/>
                </a:cubicBezTo>
                <a:lnTo>
                  <a:pt x="722303" y="1151713"/>
                </a:lnTo>
                <a:cubicBezTo>
                  <a:pt x="721809" y="1144625"/>
                  <a:pt x="715664" y="1139280"/>
                  <a:pt x="708576" y="1139773"/>
                </a:cubicBezTo>
                <a:cubicBezTo>
                  <a:pt x="704535" y="1140055"/>
                  <a:pt x="700863" y="1142223"/>
                  <a:pt x="698665" y="1145626"/>
                </a:cubicBezTo>
                <a:lnTo>
                  <a:pt x="611617" y="1280001"/>
                </a:lnTo>
                <a:cubicBezTo>
                  <a:pt x="607728" y="1285987"/>
                  <a:pt x="599723" y="1287687"/>
                  <a:pt x="593736" y="1283798"/>
                </a:cubicBezTo>
                <a:cubicBezTo>
                  <a:pt x="590924" y="1281970"/>
                  <a:pt x="588931" y="1279121"/>
                  <a:pt x="588180" y="1275852"/>
                </a:cubicBezTo>
                <a:lnTo>
                  <a:pt x="558150" y="1143292"/>
                </a:lnTo>
                <a:cubicBezTo>
                  <a:pt x="556571" y="1136336"/>
                  <a:pt x="549652" y="1131978"/>
                  <a:pt x="542696" y="1133558"/>
                </a:cubicBezTo>
                <a:cubicBezTo>
                  <a:pt x="539000" y="1134397"/>
                  <a:pt x="535858" y="1136817"/>
                  <a:pt x="534106" y="1140178"/>
                </a:cubicBezTo>
                <a:lnTo>
                  <a:pt x="471510" y="1260147"/>
                </a:lnTo>
                <a:cubicBezTo>
                  <a:pt x="468238" y="1266447"/>
                  <a:pt x="460479" y="1268903"/>
                  <a:pt x="454177" y="1265631"/>
                </a:cubicBezTo>
                <a:cubicBezTo>
                  <a:pt x="450466" y="1263704"/>
                  <a:pt x="447923" y="1260091"/>
                  <a:pt x="447363" y="1255947"/>
                </a:cubicBezTo>
                <a:lnTo>
                  <a:pt x="434985" y="1166363"/>
                </a:lnTo>
                <a:cubicBezTo>
                  <a:pt x="433981" y="1159284"/>
                  <a:pt x="427428" y="1154360"/>
                  <a:pt x="420349" y="1155365"/>
                </a:cubicBezTo>
                <a:cubicBezTo>
                  <a:pt x="416667" y="1155887"/>
                  <a:pt x="413388" y="1157968"/>
                  <a:pt x="411347" y="1161077"/>
                </a:cubicBezTo>
                <a:lnTo>
                  <a:pt x="337488" y="1274036"/>
                </a:lnTo>
                <a:cubicBezTo>
                  <a:pt x="333598" y="1279995"/>
                  <a:pt x="325615" y="1281672"/>
                  <a:pt x="319656" y="1277783"/>
                </a:cubicBezTo>
                <a:cubicBezTo>
                  <a:pt x="316293" y="1275589"/>
                  <a:pt x="314147" y="1271952"/>
                  <a:pt x="313848" y="1267949"/>
                </a:cubicBezTo>
                <a:lnTo>
                  <a:pt x="305733" y="1157435"/>
                </a:lnTo>
                <a:cubicBezTo>
                  <a:pt x="305208" y="1150327"/>
                  <a:pt x="299020" y="1144990"/>
                  <a:pt x="291913" y="1145515"/>
                </a:cubicBezTo>
                <a:cubicBezTo>
                  <a:pt x="289752" y="1145675"/>
                  <a:pt x="287666" y="1146375"/>
                  <a:pt x="285848" y="1147553"/>
                </a:cubicBezTo>
                <a:lnTo>
                  <a:pt x="190481" y="1209339"/>
                </a:lnTo>
                <a:cubicBezTo>
                  <a:pt x="184484" y="1213190"/>
                  <a:pt x="176500" y="1211451"/>
                  <a:pt x="172649" y="1205453"/>
                </a:cubicBezTo>
                <a:cubicBezTo>
                  <a:pt x="169967" y="1201277"/>
                  <a:pt x="169919" y="1195931"/>
                  <a:pt x="172524" y="1191706"/>
                </a:cubicBezTo>
                <a:lnTo>
                  <a:pt x="199511" y="1148365"/>
                </a:lnTo>
                <a:cubicBezTo>
                  <a:pt x="203295" y="1142359"/>
                  <a:pt x="201494" y="1134421"/>
                  <a:pt x="195488" y="1130637"/>
                </a:cubicBezTo>
                <a:cubicBezTo>
                  <a:pt x="193208" y="1129200"/>
                  <a:pt x="190534" y="1128517"/>
                  <a:pt x="187844" y="1128683"/>
                </a:cubicBezTo>
                <a:cubicBezTo>
                  <a:pt x="153045" y="1130813"/>
                  <a:pt x="94506" y="1133685"/>
                  <a:pt x="96535" y="1128683"/>
                </a:cubicBezTo>
                <a:cubicBezTo>
                  <a:pt x="98564" y="1123681"/>
                  <a:pt x="134479" y="1096958"/>
                  <a:pt x="156393" y="1080858"/>
                </a:cubicBezTo>
                <a:cubicBezTo>
                  <a:pt x="162128" y="1076654"/>
                  <a:pt x="163369" y="1068597"/>
                  <a:pt x="159165" y="1062862"/>
                </a:cubicBezTo>
                <a:cubicBezTo>
                  <a:pt x="157984" y="1061252"/>
                  <a:pt x="156444" y="1059938"/>
                  <a:pt x="154668" y="1059025"/>
                </a:cubicBezTo>
                <a:lnTo>
                  <a:pt x="86796" y="1024013"/>
                </a:lnTo>
                <a:cubicBezTo>
                  <a:pt x="80465" y="1020738"/>
                  <a:pt x="77988" y="1012952"/>
                  <a:pt x="81262" y="1006621"/>
                </a:cubicBezTo>
                <a:cubicBezTo>
                  <a:pt x="81948" y="1005295"/>
                  <a:pt x="82860" y="1004098"/>
                  <a:pt x="83955" y="1003083"/>
                </a:cubicBezTo>
                <a:lnTo>
                  <a:pt x="136305" y="954781"/>
                </a:lnTo>
                <a:cubicBezTo>
                  <a:pt x="141531" y="949951"/>
                  <a:pt x="141852" y="941799"/>
                  <a:pt x="137022" y="936573"/>
                </a:cubicBezTo>
                <a:cubicBezTo>
                  <a:pt x="134779" y="934146"/>
                  <a:pt x="131689" y="932674"/>
                  <a:pt x="128392" y="932461"/>
                </a:cubicBezTo>
                <a:lnTo>
                  <a:pt x="54026" y="927388"/>
                </a:lnTo>
                <a:cubicBezTo>
                  <a:pt x="46925" y="926922"/>
                  <a:pt x="41546" y="920788"/>
                  <a:pt x="42012" y="913687"/>
                </a:cubicBezTo>
                <a:cubicBezTo>
                  <a:pt x="42234" y="910305"/>
                  <a:pt x="43780" y="907146"/>
                  <a:pt x="46315" y="904896"/>
                </a:cubicBezTo>
                <a:lnTo>
                  <a:pt x="123826" y="835907"/>
                </a:lnTo>
                <a:cubicBezTo>
                  <a:pt x="129140" y="831165"/>
                  <a:pt x="129603" y="823014"/>
                  <a:pt x="124861" y="817700"/>
                </a:cubicBezTo>
                <a:cubicBezTo>
                  <a:pt x="122828" y="815422"/>
                  <a:pt x="120052" y="813940"/>
                  <a:pt x="117029" y="813516"/>
                </a:cubicBezTo>
                <a:lnTo>
                  <a:pt x="42968" y="802884"/>
                </a:lnTo>
                <a:cubicBezTo>
                  <a:pt x="35918" y="801836"/>
                  <a:pt x="31052" y="795272"/>
                  <a:pt x="32100" y="788222"/>
                </a:cubicBezTo>
                <a:cubicBezTo>
                  <a:pt x="32551" y="785191"/>
                  <a:pt x="34066" y="782418"/>
                  <a:pt x="36373" y="780402"/>
                </a:cubicBezTo>
                <a:lnTo>
                  <a:pt x="100695" y="724298"/>
                </a:lnTo>
                <a:cubicBezTo>
                  <a:pt x="106075" y="719648"/>
                  <a:pt x="106667" y="711518"/>
                  <a:pt x="102018" y="706138"/>
                </a:cubicBezTo>
                <a:cubicBezTo>
                  <a:pt x="100453" y="704327"/>
                  <a:pt x="98414" y="702988"/>
                  <a:pt x="96130" y="702272"/>
                </a:cubicBezTo>
                <a:lnTo>
                  <a:pt x="29576" y="681393"/>
                </a:lnTo>
                <a:cubicBezTo>
                  <a:pt x="22780" y="679243"/>
                  <a:pt x="19014" y="671992"/>
                  <a:pt x="21163" y="665197"/>
                </a:cubicBezTo>
                <a:cubicBezTo>
                  <a:pt x="22199" y="661923"/>
                  <a:pt x="24496" y="659197"/>
                  <a:pt x="27547" y="657622"/>
                </a:cubicBezTo>
                <a:lnTo>
                  <a:pt x="93187" y="623878"/>
                </a:lnTo>
                <a:cubicBezTo>
                  <a:pt x="99531" y="620667"/>
                  <a:pt x="102070" y="612921"/>
                  <a:pt x="98858" y="606577"/>
                </a:cubicBezTo>
                <a:cubicBezTo>
                  <a:pt x="97346" y="603590"/>
                  <a:pt x="94730" y="601310"/>
                  <a:pt x="91564" y="600219"/>
                </a:cubicBezTo>
                <a:lnTo>
                  <a:pt x="28053" y="578265"/>
                </a:lnTo>
                <a:cubicBezTo>
                  <a:pt x="21321" y="575894"/>
                  <a:pt x="17784" y="568513"/>
                  <a:pt x="20155" y="561780"/>
                </a:cubicBezTo>
                <a:cubicBezTo>
                  <a:pt x="20917" y="559615"/>
                  <a:pt x="22243" y="557692"/>
                  <a:pt x="23995" y="556209"/>
                </a:cubicBezTo>
                <a:lnTo>
                  <a:pt x="63969" y="522607"/>
                </a:lnTo>
                <a:cubicBezTo>
                  <a:pt x="69426" y="518058"/>
                  <a:pt x="70162" y="509946"/>
                  <a:pt x="65613" y="504489"/>
                </a:cubicBezTo>
                <a:cubicBezTo>
                  <a:pt x="64562" y="503229"/>
                  <a:pt x="63281" y="502182"/>
                  <a:pt x="61838" y="501403"/>
                </a:cubicBezTo>
                <a:lnTo>
                  <a:pt x="17299" y="477227"/>
                </a:lnTo>
                <a:cubicBezTo>
                  <a:pt x="11053" y="473771"/>
                  <a:pt x="8791" y="465906"/>
                  <a:pt x="12246" y="459660"/>
                </a:cubicBezTo>
                <a:cubicBezTo>
                  <a:pt x="13403" y="457569"/>
                  <a:pt x="15117" y="455839"/>
                  <a:pt x="17198" y="454663"/>
                </a:cubicBezTo>
                <a:lnTo>
                  <a:pt x="75635" y="421701"/>
                </a:lnTo>
                <a:cubicBezTo>
                  <a:pt x="81851" y="418178"/>
                  <a:pt x="84033" y="410284"/>
                  <a:pt x="80511" y="404069"/>
                </a:cubicBezTo>
                <a:cubicBezTo>
                  <a:pt x="79683" y="402608"/>
                  <a:pt x="78578" y="401323"/>
                  <a:pt x="77259" y="400284"/>
                </a:cubicBezTo>
                <a:lnTo>
                  <a:pt x="5024" y="344139"/>
                </a:lnTo>
                <a:cubicBezTo>
                  <a:pt x="-611" y="339803"/>
                  <a:pt x="-1664" y="331720"/>
                  <a:pt x="2671" y="326085"/>
                </a:cubicBezTo>
                <a:cubicBezTo>
                  <a:pt x="5519" y="322385"/>
                  <a:pt x="10145" y="320516"/>
                  <a:pt x="14763" y="321201"/>
                </a:cubicBezTo>
                <a:lnTo>
                  <a:pt x="80708" y="331011"/>
                </a:lnTo>
                <a:cubicBezTo>
                  <a:pt x="87736" y="332056"/>
                  <a:pt x="94279" y="327205"/>
                  <a:pt x="95324" y="320178"/>
                </a:cubicBezTo>
                <a:cubicBezTo>
                  <a:pt x="95902" y="316284"/>
                  <a:pt x="94667" y="312340"/>
                  <a:pt x="91969" y="309473"/>
                </a:cubicBezTo>
                <a:lnTo>
                  <a:pt x="38199" y="251644"/>
                </a:lnTo>
                <a:cubicBezTo>
                  <a:pt x="33355" y="246423"/>
                  <a:pt x="33660" y="238265"/>
                  <a:pt x="38881" y="233421"/>
                </a:cubicBezTo>
                <a:cubicBezTo>
                  <a:pt x="42048" y="230482"/>
                  <a:pt x="46477" y="229324"/>
                  <a:pt x="50677" y="230339"/>
                </a:cubicBezTo>
                <a:lnTo>
                  <a:pt x="122812" y="247921"/>
                </a:lnTo>
                <a:cubicBezTo>
                  <a:pt x="129720" y="249602"/>
                  <a:pt x="136684" y="245364"/>
                  <a:pt x="138365" y="238455"/>
                </a:cubicBezTo>
                <a:cubicBezTo>
                  <a:pt x="138995" y="235868"/>
                  <a:pt x="138807" y="233149"/>
                  <a:pt x="137827" y="230673"/>
                </a:cubicBezTo>
                <a:lnTo>
                  <a:pt x="121189" y="188651"/>
                </a:lnTo>
                <a:cubicBezTo>
                  <a:pt x="118594" y="181995"/>
                  <a:pt x="121885" y="174496"/>
                  <a:pt x="128541" y="171900"/>
                </a:cubicBezTo>
                <a:cubicBezTo>
                  <a:pt x="132532" y="170344"/>
                  <a:pt x="137035" y="170865"/>
                  <a:pt x="140566" y="173291"/>
                </a:cubicBezTo>
                <a:lnTo>
                  <a:pt x="181148" y="201221"/>
                </a:lnTo>
                <a:cubicBezTo>
                  <a:pt x="187034" y="205259"/>
                  <a:pt x="195080" y="203761"/>
                  <a:pt x="199118" y="197874"/>
                </a:cubicBezTo>
                <a:cubicBezTo>
                  <a:pt x="201089" y="195000"/>
                  <a:pt x="201816" y="191451"/>
                  <a:pt x="201134" y="188032"/>
                </a:cubicBezTo>
                <a:lnTo>
                  <a:pt x="184698" y="106666"/>
                </a:lnTo>
                <a:cubicBezTo>
                  <a:pt x="183311" y="99664"/>
                  <a:pt x="187863" y="92863"/>
                  <a:pt x="194865" y="91476"/>
                </a:cubicBezTo>
                <a:cubicBezTo>
                  <a:pt x="198947" y="90667"/>
                  <a:pt x="203168" y="91873"/>
                  <a:pt x="206207" y="94715"/>
                </a:cubicBezTo>
                <a:lnTo>
                  <a:pt x="267789" y="152544"/>
                </a:lnTo>
                <a:cubicBezTo>
                  <a:pt x="272991" y="157416"/>
                  <a:pt x="281157" y="157149"/>
                  <a:pt x="286030" y="151947"/>
                </a:cubicBezTo>
                <a:cubicBezTo>
                  <a:pt x="288118" y="149718"/>
                  <a:pt x="289348" y="146819"/>
                  <a:pt x="289500" y="143768"/>
                </a:cubicBezTo>
                <a:lnTo>
                  <a:pt x="292848" y="74860"/>
                </a:lnTo>
                <a:cubicBezTo>
                  <a:pt x="293220" y="67737"/>
                  <a:pt x="299295" y="62264"/>
                  <a:pt x="306418" y="62635"/>
                </a:cubicBezTo>
                <a:cubicBezTo>
                  <a:pt x="309267" y="62784"/>
                  <a:pt x="311987" y="63872"/>
                  <a:pt x="314153" y="65730"/>
                </a:cubicBezTo>
                <a:lnTo>
                  <a:pt x="436609" y="170491"/>
                </a:lnTo>
                <a:cubicBezTo>
                  <a:pt x="442006" y="175120"/>
                  <a:pt x="450134" y="174497"/>
                  <a:pt x="454763" y="169099"/>
                </a:cubicBezTo>
                <a:cubicBezTo>
                  <a:pt x="456322" y="167282"/>
                  <a:pt x="457343" y="165065"/>
                  <a:pt x="457712" y="162699"/>
                </a:cubicBezTo>
                <a:lnTo>
                  <a:pt x="473538" y="62716"/>
                </a:lnTo>
                <a:cubicBezTo>
                  <a:pt x="474635" y="55697"/>
                  <a:pt x="481215" y="50896"/>
                  <a:pt x="488235" y="51993"/>
                </a:cubicBezTo>
                <a:cubicBezTo>
                  <a:pt x="492371" y="52640"/>
                  <a:pt x="495933" y="55259"/>
                  <a:pt x="497786" y="59013"/>
                </a:cubicBezTo>
                <a:lnTo>
                  <a:pt x="557441" y="179439"/>
                </a:lnTo>
                <a:cubicBezTo>
                  <a:pt x="560593" y="185813"/>
                  <a:pt x="568314" y="188425"/>
                  <a:pt x="574687" y="185274"/>
                </a:cubicBezTo>
                <a:cubicBezTo>
                  <a:pt x="577255" y="184005"/>
                  <a:pt x="579325" y="181916"/>
                  <a:pt x="580571" y="179338"/>
                </a:cubicBezTo>
                <a:lnTo>
                  <a:pt x="646821" y="42537"/>
                </a:lnTo>
                <a:cubicBezTo>
                  <a:pt x="649918" y="36131"/>
                  <a:pt x="657624" y="33449"/>
                  <a:pt x="664031" y="36547"/>
                </a:cubicBezTo>
                <a:cubicBezTo>
                  <a:pt x="668178" y="38553"/>
                  <a:pt x="670939" y="42620"/>
                  <a:pt x="671272" y="47214"/>
                </a:cubicBezTo>
                <a:lnTo>
                  <a:pt x="673605" y="79182"/>
                </a:lnTo>
                <a:cubicBezTo>
                  <a:pt x="674157" y="86305"/>
                  <a:pt x="680379" y="91631"/>
                  <a:pt x="687502" y="91079"/>
                </a:cubicBezTo>
                <a:cubicBezTo>
                  <a:pt x="691579" y="90763"/>
                  <a:pt x="695267" y="88537"/>
                  <a:pt x="697446" y="85077"/>
                </a:cubicBezTo>
                <a:lnTo>
                  <a:pt x="746956" y="5993"/>
                </a:lnTo>
                <a:cubicBezTo>
                  <a:pt x="750746" y="-50"/>
                  <a:pt x="758715" y="-1877"/>
                  <a:pt x="764759" y="1912"/>
                </a:cubicBezTo>
                <a:cubicBezTo>
                  <a:pt x="767154" y="3414"/>
                  <a:pt x="768991" y="5660"/>
                  <a:pt x="769986" y="8307"/>
                </a:cubicBezTo>
                <a:lnTo>
                  <a:pt x="816148" y="131411"/>
                </a:lnTo>
                <a:cubicBezTo>
                  <a:pt x="818661" y="138086"/>
                  <a:pt x="826110" y="141461"/>
                  <a:pt x="832786" y="138948"/>
                </a:cubicBezTo>
                <a:cubicBezTo>
                  <a:pt x="834981" y="138121"/>
                  <a:pt x="836911" y="136711"/>
                  <a:pt x="838367" y="134870"/>
                </a:cubicBezTo>
                <a:lnTo>
                  <a:pt x="909485" y="44729"/>
                </a:lnTo>
                <a:cubicBezTo>
                  <a:pt x="913904" y="39136"/>
                  <a:pt x="922020" y="38185"/>
                  <a:pt x="927611" y="42604"/>
                </a:cubicBezTo>
                <a:cubicBezTo>
                  <a:pt x="930741" y="45076"/>
                  <a:pt x="932552" y="48857"/>
                  <a:pt x="932516" y="52845"/>
                </a:cubicBezTo>
                <a:lnTo>
                  <a:pt x="931705" y="139862"/>
                </a:lnTo>
                <a:cubicBezTo>
                  <a:pt x="931612" y="146972"/>
                  <a:pt x="937300" y="152810"/>
                  <a:pt x="944410" y="152903"/>
                </a:cubicBezTo>
                <a:cubicBezTo>
                  <a:pt x="948556" y="152957"/>
                  <a:pt x="952475" y="151011"/>
                  <a:pt x="954937" y="147674"/>
                </a:cubicBezTo>
                <a:lnTo>
                  <a:pt x="1012665" y="69778"/>
                </a:lnTo>
                <a:cubicBezTo>
                  <a:pt x="1016926" y="64051"/>
                  <a:pt x="1025023" y="62862"/>
                  <a:pt x="1030750" y="67124"/>
                </a:cubicBezTo>
                <a:cubicBezTo>
                  <a:pt x="1034387" y="69830"/>
                  <a:pt x="1036340" y="74244"/>
                  <a:pt x="1035897" y="78756"/>
                </a:cubicBezTo>
                <a:lnTo>
                  <a:pt x="1029506" y="142236"/>
                </a:lnTo>
                <a:cubicBezTo>
                  <a:pt x="1028758" y="149296"/>
                  <a:pt x="1033874" y="155625"/>
                  <a:pt x="1040933" y="156373"/>
                </a:cubicBezTo>
                <a:cubicBezTo>
                  <a:pt x="1045022" y="156807"/>
                  <a:pt x="1049070" y="155259"/>
                  <a:pt x="1051826" y="152209"/>
                </a:cubicBezTo>
                <a:lnTo>
                  <a:pt x="1132887" y="63011"/>
                </a:lnTo>
                <a:cubicBezTo>
                  <a:pt x="1137678" y="57741"/>
                  <a:pt x="1145833" y="57353"/>
                  <a:pt x="1151102" y="62143"/>
                </a:cubicBezTo>
                <a:cubicBezTo>
                  <a:pt x="1153631" y="64442"/>
                  <a:pt x="1155145" y="67652"/>
                  <a:pt x="1155308" y="71066"/>
                </a:cubicBezTo>
                <a:lnTo>
                  <a:pt x="1159671" y="163014"/>
                </a:lnTo>
                <a:cubicBezTo>
                  <a:pt x="1160203" y="170127"/>
                  <a:pt x="1166400" y="175462"/>
                  <a:pt x="1173513" y="174930"/>
                </a:cubicBezTo>
                <a:cubicBezTo>
                  <a:pt x="1175707" y="174766"/>
                  <a:pt x="1177822" y="174045"/>
                  <a:pt x="1179657" y="172835"/>
                </a:cubicBezTo>
                <a:close/>
              </a:path>
            </a:pathLst>
          </a:custGeom>
          <a:solidFill>
            <a:schemeClr val="accent3"/>
          </a:solidFill>
          <a:ln w="10144" cap="flat">
            <a:noFill/>
            <a:miter/>
          </a:ln>
        </p:spPr>
        <p:txBody>
          <a:bodyPr vert="horz" wrap="square" lIns="91440" tIns="45720" rIns="91440" bIns="45720" rtlCol="0" anchor="ctr"/>
          <a:lstStyle/>
          <a:p>
            <a:pPr algn="l">
              <a:lnSpc>
                <a:spcPct val="110000"/>
              </a:lnSpc>
            </a:pPr>
            <a:endParaRPr kumimoji="1" lang="zh-CN" altLang="en-US">
              <a:latin typeface="Papyrus" panose="03070502060502030205" pitchFamily="66" charset="0"/>
            </a:endParaRPr>
          </a:p>
        </p:txBody>
      </p:sp>
      <p:sp>
        <p:nvSpPr>
          <p:cNvPr id="12" name="标题 1"/>
          <p:cNvSpPr txBox="1"/>
          <p:nvPr/>
        </p:nvSpPr>
        <p:spPr>
          <a:xfrm>
            <a:off x="4571275" y="1635761"/>
            <a:ext cx="511374" cy="421652"/>
          </a:xfrm>
          <a:custGeom>
            <a:avLst/>
            <a:gdLst>
              <a:gd name="connsiteX0" fmla="*/ 435416 w 609586"/>
              <a:gd name="connsiteY0" fmla="*/ 80352 h 502648"/>
              <a:gd name="connsiteX1" fmla="*/ 551577 w 609586"/>
              <a:gd name="connsiteY1" fmla="*/ 190215 h 502648"/>
              <a:gd name="connsiteX2" fmla="*/ 551577 w 609586"/>
              <a:gd name="connsiteY2" fmla="*/ 217693 h 502648"/>
              <a:gd name="connsiteX3" fmla="*/ 496140 w 609586"/>
              <a:gd name="connsiteY3" fmla="*/ 310936 h 502648"/>
              <a:gd name="connsiteX4" fmla="*/ 609586 w 609586"/>
              <a:gd name="connsiteY4" fmla="*/ 437323 h 502648"/>
              <a:gd name="connsiteX5" fmla="*/ 580534 w 609586"/>
              <a:gd name="connsiteY5" fmla="*/ 464753 h 502648"/>
              <a:gd name="connsiteX6" fmla="*/ 504951 w 609586"/>
              <a:gd name="connsiteY6" fmla="*/ 464753 h 502648"/>
              <a:gd name="connsiteX7" fmla="*/ 373787 w 609586"/>
              <a:gd name="connsiteY7" fmla="*/ 301459 h 502648"/>
              <a:gd name="connsiteX8" fmla="*/ 426510 w 609586"/>
              <a:gd name="connsiteY8" fmla="*/ 179500 h 502648"/>
              <a:gd name="connsiteX9" fmla="*/ 426510 w 609586"/>
              <a:gd name="connsiteY9" fmla="*/ 143641 h 502648"/>
              <a:gd name="connsiteX10" fmla="*/ 412126 w 609586"/>
              <a:gd name="connsiteY10" fmla="*/ 82543 h 502648"/>
              <a:gd name="connsiteX11" fmla="*/ 435416 w 609586"/>
              <a:gd name="connsiteY11" fmla="*/ 80352 h 502648"/>
              <a:gd name="connsiteX12" fmla="*/ 227788 w 609586"/>
              <a:gd name="connsiteY12" fmla="*/ 0 h 502648"/>
              <a:gd name="connsiteX13" fmla="*/ 379662 w 609586"/>
              <a:gd name="connsiteY13" fmla="*/ 143662 h 502648"/>
              <a:gd name="connsiteX14" fmla="*/ 379662 w 609586"/>
              <a:gd name="connsiteY14" fmla="*/ 179565 h 502648"/>
              <a:gd name="connsiteX15" fmla="*/ 307225 w 609586"/>
              <a:gd name="connsiteY15" fmla="*/ 301465 h 502648"/>
              <a:gd name="connsiteX16" fmla="*/ 455528 w 609586"/>
              <a:gd name="connsiteY16" fmla="*/ 466745 h 502648"/>
              <a:gd name="connsiteX17" fmla="*/ 417524 w 609586"/>
              <a:gd name="connsiteY17" fmla="*/ 502648 h 502648"/>
              <a:gd name="connsiteX18" fmla="*/ 38004 w 609586"/>
              <a:gd name="connsiteY18" fmla="*/ 502648 h 502648"/>
              <a:gd name="connsiteX19" fmla="*/ 0 w 609586"/>
              <a:gd name="connsiteY19" fmla="*/ 466745 h 502648"/>
              <a:gd name="connsiteX20" fmla="*/ 148350 w 609586"/>
              <a:gd name="connsiteY20" fmla="*/ 301465 h 502648"/>
              <a:gd name="connsiteX21" fmla="*/ 75913 w 609586"/>
              <a:gd name="connsiteY21" fmla="*/ 179565 h 502648"/>
              <a:gd name="connsiteX22" fmla="*/ 75913 w 609586"/>
              <a:gd name="connsiteY22" fmla="*/ 143662 h 502648"/>
              <a:gd name="connsiteX23" fmla="*/ 227788 w 609586"/>
              <a:gd name="connsiteY23" fmla="*/ 0 h 502648"/>
            </a:gdLst>
            <a:ahLst/>
            <a:cxnLst/>
            <a:rect l="l" t="t" r="r" b="b"/>
            <a:pathLst>
              <a:path w="609586" h="502648">
                <a:moveTo>
                  <a:pt x="435416" y="80352"/>
                </a:moveTo>
                <a:cubicBezTo>
                  <a:pt x="499521" y="80352"/>
                  <a:pt x="551577" y="129545"/>
                  <a:pt x="551577" y="190215"/>
                </a:cubicBezTo>
                <a:lnTo>
                  <a:pt x="551577" y="217693"/>
                </a:lnTo>
                <a:cubicBezTo>
                  <a:pt x="551577" y="257219"/>
                  <a:pt x="529288" y="291601"/>
                  <a:pt x="496140" y="310936"/>
                </a:cubicBezTo>
                <a:cubicBezTo>
                  <a:pt x="553434" y="331175"/>
                  <a:pt x="609586" y="382416"/>
                  <a:pt x="609586" y="437323"/>
                </a:cubicBezTo>
                <a:cubicBezTo>
                  <a:pt x="609586" y="452467"/>
                  <a:pt x="596584" y="464753"/>
                  <a:pt x="580534" y="464753"/>
                </a:cubicBezTo>
                <a:lnTo>
                  <a:pt x="504951" y="464753"/>
                </a:lnTo>
                <a:cubicBezTo>
                  <a:pt x="503855" y="393607"/>
                  <a:pt x="444465" y="318793"/>
                  <a:pt x="373787" y="301459"/>
                </a:cubicBezTo>
                <a:cubicBezTo>
                  <a:pt x="411936" y="270457"/>
                  <a:pt x="426510" y="231217"/>
                  <a:pt x="426510" y="179500"/>
                </a:cubicBezTo>
                <a:lnTo>
                  <a:pt x="426510" y="143641"/>
                </a:lnTo>
                <a:cubicBezTo>
                  <a:pt x="426510" y="121783"/>
                  <a:pt x="421318" y="101068"/>
                  <a:pt x="412126" y="82543"/>
                </a:cubicBezTo>
                <a:cubicBezTo>
                  <a:pt x="419651" y="81114"/>
                  <a:pt x="427415" y="80352"/>
                  <a:pt x="435416" y="80352"/>
                </a:cubicBezTo>
                <a:close/>
                <a:moveTo>
                  <a:pt x="227788" y="0"/>
                </a:moveTo>
                <a:cubicBezTo>
                  <a:pt x="311607" y="0"/>
                  <a:pt x="379662" y="64378"/>
                  <a:pt x="379662" y="143662"/>
                </a:cubicBezTo>
                <a:lnTo>
                  <a:pt x="379662" y="179565"/>
                </a:lnTo>
                <a:cubicBezTo>
                  <a:pt x="379662" y="231230"/>
                  <a:pt x="350516" y="276180"/>
                  <a:pt x="307225" y="301465"/>
                </a:cubicBezTo>
                <a:cubicBezTo>
                  <a:pt x="382186" y="327940"/>
                  <a:pt x="455528" y="394986"/>
                  <a:pt x="455528" y="466745"/>
                </a:cubicBezTo>
                <a:cubicBezTo>
                  <a:pt x="455528" y="486554"/>
                  <a:pt x="438574" y="502648"/>
                  <a:pt x="417524" y="502648"/>
                </a:cubicBezTo>
                <a:lnTo>
                  <a:pt x="38004" y="502648"/>
                </a:lnTo>
                <a:cubicBezTo>
                  <a:pt x="16954" y="502648"/>
                  <a:pt x="0" y="486554"/>
                  <a:pt x="0" y="466745"/>
                </a:cubicBezTo>
                <a:cubicBezTo>
                  <a:pt x="0" y="394986"/>
                  <a:pt x="73389" y="327940"/>
                  <a:pt x="148350" y="301465"/>
                </a:cubicBezTo>
                <a:cubicBezTo>
                  <a:pt x="105012" y="276180"/>
                  <a:pt x="75913" y="231230"/>
                  <a:pt x="75913" y="179565"/>
                </a:cubicBezTo>
                <a:lnTo>
                  <a:pt x="75913" y="143662"/>
                </a:lnTo>
                <a:cubicBezTo>
                  <a:pt x="75913" y="64378"/>
                  <a:pt x="143969" y="0"/>
                  <a:pt x="227788" y="0"/>
                </a:cubicBezTo>
                <a:close/>
              </a:path>
            </a:pathLst>
          </a:custGeom>
          <a:solidFill>
            <a:schemeClr val="tx1">
              <a:lumMod val="85000"/>
              <a:lumOff val="15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
        <p:nvSpPr>
          <p:cNvPr id="13" name="标题 1"/>
          <p:cNvSpPr txBox="1"/>
          <p:nvPr/>
        </p:nvSpPr>
        <p:spPr>
          <a:xfrm>
            <a:off x="996192" y="4307841"/>
            <a:ext cx="300054" cy="299706"/>
          </a:xfrm>
          <a:custGeom>
            <a:avLst/>
            <a:gdLst>
              <a:gd name="T0" fmla="*/ 10906 w 12797"/>
              <a:gd name="T1" fmla="*/ 1875 h 12781"/>
              <a:gd name="T2" fmla="*/ 6391 w 12797"/>
              <a:gd name="T3" fmla="*/ 0 h 12781"/>
              <a:gd name="T4" fmla="*/ 1875 w 12797"/>
              <a:gd name="T5" fmla="*/ 1875 h 12781"/>
              <a:gd name="T6" fmla="*/ 1234 w 12797"/>
              <a:gd name="T7" fmla="*/ 2625 h 12781"/>
              <a:gd name="T8" fmla="*/ 0 w 12797"/>
              <a:gd name="T9" fmla="*/ 6391 h 12781"/>
              <a:gd name="T10" fmla="*/ 1875 w 12797"/>
              <a:gd name="T11" fmla="*/ 10906 h 12781"/>
              <a:gd name="T12" fmla="*/ 6391 w 12797"/>
              <a:gd name="T13" fmla="*/ 12781 h 12781"/>
              <a:gd name="T14" fmla="*/ 10906 w 12797"/>
              <a:gd name="T15" fmla="*/ 10906 h 12781"/>
              <a:gd name="T16" fmla="*/ 12781 w 12797"/>
              <a:gd name="T17" fmla="*/ 6391 h 12781"/>
              <a:gd name="T18" fmla="*/ 11219 w 12797"/>
              <a:gd name="T19" fmla="*/ 9484 h 12781"/>
              <a:gd name="T20" fmla="*/ 9906 w 12797"/>
              <a:gd name="T21" fmla="*/ 6719 h 12781"/>
              <a:gd name="T22" fmla="*/ 11219 w 12797"/>
              <a:gd name="T23" fmla="*/ 9484 h 12781"/>
              <a:gd name="T24" fmla="*/ 2891 w 12797"/>
              <a:gd name="T25" fmla="*/ 6734 h 12781"/>
              <a:gd name="T26" fmla="*/ 1578 w 12797"/>
              <a:gd name="T27" fmla="*/ 9500 h 12781"/>
              <a:gd name="T28" fmla="*/ 1609 w 12797"/>
              <a:gd name="T29" fmla="*/ 3250 h 12781"/>
              <a:gd name="T30" fmla="*/ 2891 w 12797"/>
              <a:gd name="T31" fmla="*/ 6063 h 12781"/>
              <a:gd name="T32" fmla="*/ 1609 w 12797"/>
              <a:gd name="T33" fmla="*/ 3250 h 12781"/>
              <a:gd name="T34" fmla="*/ 3563 w 12797"/>
              <a:gd name="T35" fmla="*/ 6063 h 12781"/>
              <a:gd name="T36" fmla="*/ 6063 w 12797"/>
              <a:gd name="T37" fmla="*/ 4203 h 12781"/>
              <a:gd name="T38" fmla="*/ 6063 w 12797"/>
              <a:gd name="T39" fmla="*/ 6734 h 12781"/>
              <a:gd name="T40" fmla="*/ 3813 w 12797"/>
              <a:gd name="T41" fmla="*/ 8750 h 12781"/>
              <a:gd name="T42" fmla="*/ 6063 w 12797"/>
              <a:gd name="T43" fmla="*/ 6734 h 12781"/>
              <a:gd name="T44" fmla="*/ 9234 w 12797"/>
              <a:gd name="T45" fmla="*/ 6734 h 12781"/>
              <a:gd name="T46" fmla="*/ 6734 w 12797"/>
              <a:gd name="T47" fmla="*/ 8516 h 12781"/>
              <a:gd name="T48" fmla="*/ 6734 w 12797"/>
              <a:gd name="T49" fmla="*/ 6063 h 12781"/>
              <a:gd name="T50" fmla="*/ 8969 w 12797"/>
              <a:gd name="T51" fmla="*/ 3969 h 12781"/>
              <a:gd name="T52" fmla="*/ 6734 w 12797"/>
              <a:gd name="T53" fmla="*/ 6063 h 12781"/>
              <a:gd name="T54" fmla="*/ 6734 w 12797"/>
              <a:gd name="T55" fmla="*/ 719 h 12781"/>
              <a:gd name="T56" fmla="*/ 8344 w 12797"/>
              <a:gd name="T57" fmla="*/ 2266 h 12781"/>
              <a:gd name="T58" fmla="*/ 6734 w 12797"/>
              <a:gd name="T59" fmla="*/ 3531 h 12781"/>
              <a:gd name="T60" fmla="*/ 6063 w 12797"/>
              <a:gd name="T61" fmla="*/ 719 h 12781"/>
              <a:gd name="T62" fmla="*/ 4016 w 12797"/>
              <a:gd name="T63" fmla="*/ 3313 h 12781"/>
              <a:gd name="T64" fmla="*/ 5375 w 12797"/>
              <a:gd name="T65" fmla="*/ 1078 h 12781"/>
              <a:gd name="T66" fmla="*/ 6063 w 12797"/>
              <a:gd name="T67" fmla="*/ 12078 h 12781"/>
              <a:gd name="T68" fmla="*/ 4453 w 12797"/>
              <a:gd name="T69" fmla="*/ 10531 h 12781"/>
              <a:gd name="T70" fmla="*/ 6063 w 12797"/>
              <a:gd name="T71" fmla="*/ 9188 h 12781"/>
              <a:gd name="T72" fmla="*/ 6734 w 12797"/>
              <a:gd name="T73" fmla="*/ 12078 h 12781"/>
              <a:gd name="T74" fmla="*/ 8797 w 12797"/>
              <a:gd name="T75" fmla="*/ 9406 h 12781"/>
              <a:gd name="T76" fmla="*/ 7422 w 12797"/>
              <a:gd name="T77" fmla="*/ 11719 h 12781"/>
              <a:gd name="T78" fmla="*/ 9625 w 12797"/>
              <a:gd name="T79" fmla="*/ 3828 h 12781"/>
              <a:gd name="T80" fmla="*/ 12125 w 12797"/>
              <a:gd name="T81" fmla="*/ 6063 h 12781"/>
              <a:gd name="T82" fmla="*/ 10438 w 12797"/>
              <a:gd name="T83" fmla="*/ 2344 h 12781"/>
              <a:gd name="T84" fmla="*/ 9438 w 12797"/>
              <a:gd name="T85" fmla="*/ 3172 h 12781"/>
              <a:gd name="T86" fmla="*/ 8297 w 12797"/>
              <a:gd name="T87" fmla="*/ 1000 h 12781"/>
              <a:gd name="T88" fmla="*/ 4484 w 12797"/>
              <a:gd name="T89" fmla="*/ 1000 h 12781"/>
              <a:gd name="T90" fmla="*/ 3344 w 12797"/>
              <a:gd name="T91" fmla="*/ 3172 h 12781"/>
              <a:gd name="T92" fmla="*/ 2344 w 12797"/>
              <a:gd name="T93" fmla="*/ 2344 h 12781"/>
              <a:gd name="T94" fmla="*/ 2344 w 12797"/>
              <a:gd name="T95" fmla="*/ 10438 h 12781"/>
              <a:gd name="T96" fmla="*/ 3328 w 12797"/>
              <a:gd name="T97" fmla="*/ 9547 h 12781"/>
              <a:gd name="T98" fmla="*/ 4484 w 12797"/>
              <a:gd name="T99" fmla="*/ 11781 h 12781"/>
              <a:gd name="T100" fmla="*/ 8297 w 12797"/>
              <a:gd name="T101" fmla="*/ 11797 h 12781"/>
              <a:gd name="T102" fmla="*/ 9453 w 12797"/>
              <a:gd name="T103" fmla="*/ 9563 h 12781"/>
              <a:gd name="T104" fmla="*/ 10438 w 12797"/>
              <a:gd name="T105" fmla="*/ 10453 h 12781"/>
            </a:gdLst>
            <a:ahLst/>
            <a:cxnLst/>
            <a:rect l="0" t="0" r="r" b="b"/>
            <a:pathLst>
              <a:path w="12797" h="12781">
                <a:moveTo>
                  <a:pt x="12281" y="3906"/>
                </a:moveTo>
                <a:cubicBezTo>
                  <a:pt x="11953" y="3141"/>
                  <a:pt x="11500" y="2453"/>
                  <a:pt x="10906" y="1875"/>
                </a:cubicBezTo>
                <a:cubicBezTo>
                  <a:pt x="10313" y="1281"/>
                  <a:pt x="9641" y="828"/>
                  <a:pt x="8875" y="500"/>
                </a:cubicBezTo>
                <a:cubicBezTo>
                  <a:pt x="8094" y="172"/>
                  <a:pt x="7266" y="0"/>
                  <a:pt x="6391" y="0"/>
                </a:cubicBezTo>
                <a:cubicBezTo>
                  <a:pt x="5531" y="0"/>
                  <a:pt x="4688" y="172"/>
                  <a:pt x="3906" y="500"/>
                </a:cubicBezTo>
                <a:cubicBezTo>
                  <a:pt x="3141" y="828"/>
                  <a:pt x="2453" y="1281"/>
                  <a:pt x="1875" y="1875"/>
                </a:cubicBezTo>
                <a:cubicBezTo>
                  <a:pt x="1641" y="2109"/>
                  <a:pt x="1438" y="2344"/>
                  <a:pt x="1250" y="2594"/>
                </a:cubicBezTo>
                <a:cubicBezTo>
                  <a:pt x="1250" y="2594"/>
                  <a:pt x="1234" y="2609"/>
                  <a:pt x="1234" y="2625"/>
                </a:cubicBezTo>
                <a:cubicBezTo>
                  <a:pt x="938" y="3016"/>
                  <a:pt x="703" y="3453"/>
                  <a:pt x="500" y="3906"/>
                </a:cubicBezTo>
                <a:cubicBezTo>
                  <a:pt x="172" y="4688"/>
                  <a:pt x="0" y="5531"/>
                  <a:pt x="0" y="6391"/>
                </a:cubicBezTo>
                <a:cubicBezTo>
                  <a:pt x="0" y="7250"/>
                  <a:pt x="172" y="8094"/>
                  <a:pt x="500" y="8875"/>
                </a:cubicBezTo>
                <a:cubicBezTo>
                  <a:pt x="828" y="9641"/>
                  <a:pt x="1281" y="10328"/>
                  <a:pt x="1875" y="10906"/>
                </a:cubicBezTo>
                <a:cubicBezTo>
                  <a:pt x="2469" y="11484"/>
                  <a:pt x="3141" y="11953"/>
                  <a:pt x="3906" y="12281"/>
                </a:cubicBezTo>
                <a:cubicBezTo>
                  <a:pt x="4688" y="12609"/>
                  <a:pt x="5531" y="12781"/>
                  <a:pt x="6391" y="12781"/>
                </a:cubicBezTo>
                <a:cubicBezTo>
                  <a:pt x="7250" y="12781"/>
                  <a:pt x="8094" y="12609"/>
                  <a:pt x="8875" y="12281"/>
                </a:cubicBezTo>
                <a:cubicBezTo>
                  <a:pt x="9641" y="11953"/>
                  <a:pt x="10328" y="11500"/>
                  <a:pt x="10906" y="10906"/>
                </a:cubicBezTo>
                <a:cubicBezTo>
                  <a:pt x="11500" y="10313"/>
                  <a:pt x="11953" y="9641"/>
                  <a:pt x="12281" y="8875"/>
                </a:cubicBezTo>
                <a:cubicBezTo>
                  <a:pt x="12609" y="8094"/>
                  <a:pt x="12781" y="7250"/>
                  <a:pt x="12781" y="6391"/>
                </a:cubicBezTo>
                <a:cubicBezTo>
                  <a:pt x="12797" y="5531"/>
                  <a:pt x="12625" y="4688"/>
                  <a:pt x="12281" y="3906"/>
                </a:cubicBezTo>
                <a:close/>
                <a:moveTo>
                  <a:pt x="11219" y="9484"/>
                </a:moveTo>
                <a:cubicBezTo>
                  <a:pt x="10766" y="9250"/>
                  <a:pt x="10234" y="9047"/>
                  <a:pt x="9641" y="8891"/>
                </a:cubicBezTo>
                <a:cubicBezTo>
                  <a:pt x="9797" y="8203"/>
                  <a:pt x="9891" y="7469"/>
                  <a:pt x="9906" y="6719"/>
                </a:cubicBezTo>
                <a:lnTo>
                  <a:pt x="12109" y="6719"/>
                </a:lnTo>
                <a:cubicBezTo>
                  <a:pt x="12047" y="7719"/>
                  <a:pt x="11734" y="8672"/>
                  <a:pt x="11219" y="9484"/>
                </a:cubicBezTo>
                <a:close/>
                <a:moveTo>
                  <a:pt x="688" y="6734"/>
                </a:moveTo>
                <a:lnTo>
                  <a:pt x="2891" y="6734"/>
                </a:lnTo>
                <a:cubicBezTo>
                  <a:pt x="2906" y="7484"/>
                  <a:pt x="3000" y="8219"/>
                  <a:pt x="3156" y="8906"/>
                </a:cubicBezTo>
                <a:cubicBezTo>
                  <a:pt x="2563" y="9063"/>
                  <a:pt x="2031" y="9266"/>
                  <a:pt x="1578" y="9500"/>
                </a:cubicBezTo>
                <a:cubicBezTo>
                  <a:pt x="1047" y="8672"/>
                  <a:pt x="734" y="7719"/>
                  <a:pt x="688" y="6734"/>
                </a:cubicBezTo>
                <a:close/>
                <a:moveTo>
                  <a:pt x="1609" y="3250"/>
                </a:moveTo>
                <a:cubicBezTo>
                  <a:pt x="2063" y="3484"/>
                  <a:pt x="2578" y="3672"/>
                  <a:pt x="3172" y="3828"/>
                </a:cubicBezTo>
                <a:cubicBezTo>
                  <a:pt x="3000" y="4531"/>
                  <a:pt x="2906" y="5281"/>
                  <a:pt x="2891" y="6063"/>
                </a:cubicBezTo>
                <a:lnTo>
                  <a:pt x="688" y="6063"/>
                </a:lnTo>
                <a:cubicBezTo>
                  <a:pt x="734" y="5047"/>
                  <a:pt x="1063" y="4078"/>
                  <a:pt x="1609" y="3250"/>
                </a:cubicBezTo>
                <a:close/>
                <a:moveTo>
                  <a:pt x="6063" y="6063"/>
                </a:moveTo>
                <a:lnTo>
                  <a:pt x="3563" y="6063"/>
                </a:lnTo>
                <a:cubicBezTo>
                  <a:pt x="3578" y="5328"/>
                  <a:pt x="3672" y="4625"/>
                  <a:pt x="3828" y="3969"/>
                </a:cubicBezTo>
                <a:cubicBezTo>
                  <a:pt x="4531" y="4109"/>
                  <a:pt x="5281" y="4188"/>
                  <a:pt x="6063" y="4203"/>
                </a:cubicBezTo>
                <a:lnTo>
                  <a:pt x="6063" y="6063"/>
                </a:lnTo>
                <a:close/>
                <a:moveTo>
                  <a:pt x="6063" y="6734"/>
                </a:moveTo>
                <a:lnTo>
                  <a:pt x="6063" y="8516"/>
                </a:lnTo>
                <a:cubicBezTo>
                  <a:pt x="5281" y="8531"/>
                  <a:pt x="4531" y="8609"/>
                  <a:pt x="3813" y="8750"/>
                </a:cubicBezTo>
                <a:cubicBezTo>
                  <a:pt x="3672" y="8125"/>
                  <a:pt x="3578" y="7438"/>
                  <a:pt x="3563" y="6734"/>
                </a:cubicBezTo>
                <a:lnTo>
                  <a:pt x="6063" y="6734"/>
                </a:lnTo>
                <a:close/>
                <a:moveTo>
                  <a:pt x="6734" y="6734"/>
                </a:moveTo>
                <a:lnTo>
                  <a:pt x="9234" y="6734"/>
                </a:lnTo>
                <a:cubicBezTo>
                  <a:pt x="9219" y="7438"/>
                  <a:pt x="9125" y="8125"/>
                  <a:pt x="8984" y="8750"/>
                </a:cubicBezTo>
                <a:cubicBezTo>
                  <a:pt x="8281" y="8609"/>
                  <a:pt x="7516" y="8531"/>
                  <a:pt x="6734" y="8516"/>
                </a:cubicBezTo>
                <a:lnTo>
                  <a:pt x="6734" y="6734"/>
                </a:lnTo>
                <a:close/>
                <a:moveTo>
                  <a:pt x="6734" y="6063"/>
                </a:moveTo>
                <a:lnTo>
                  <a:pt x="6734" y="4203"/>
                </a:lnTo>
                <a:cubicBezTo>
                  <a:pt x="7516" y="4188"/>
                  <a:pt x="8266" y="4109"/>
                  <a:pt x="8969" y="3969"/>
                </a:cubicBezTo>
                <a:cubicBezTo>
                  <a:pt x="9125" y="4625"/>
                  <a:pt x="9219" y="5328"/>
                  <a:pt x="9234" y="6063"/>
                </a:cubicBezTo>
                <a:lnTo>
                  <a:pt x="6734" y="6063"/>
                </a:lnTo>
                <a:close/>
                <a:moveTo>
                  <a:pt x="6734" y="3531"/>
                </a:moveTo>
                <a:lnTo>
                  <a:pt x="6734" y="719"/>
                </a:lnTo>
                <a:cubicBezTo>
                  <a:pt x="6969" y="781"/>
                  <a:pt x="7203" y="891"/>
                  <a:pt x="7422" y="1078"/>
                </a:cubicBezTo>
                <a:cubicBezTo>
                  <a:pt x="7766" y="1359"/>
                  <a:pt x="8078" y="1750"/>
                  <a:pt x="8344" y="2266"/>
                </a:cubicBezTo>
                <a:cubicBezTo>
                  <a:pt x="8516" y="2594"/>
                  <a:pt x="8656" y="2938"/>
                  <a:pt x="8781" y="3313"/>
                </a:cubicBezTo>
                <a:cubicBezTo>
                  <a:pt x="8141" y="3438"/>
                  <a:pt x="7453" y="3516"/>
                  <a:pt x="6734" y="3531"/>
                </a:cubicBezTo>
                <a:close/>
                <a:moveTo>
                  <a:pt x="5375" y="1078"/>
                </a:moveTo>
                <a:cubicBezTo>
                  <a:pt x="5594" y="891"/>
                  <a:pt x="5828" y="781"/>
                  <a:pt x="6063" y="719"/>
                </a:cubicBezTo>
                <a:lnTo>
                  <a:pt x="6063" y="3531"/>
                </a:lnTo>
                <a:cubicBezTo>
                  <a:pt x="5344" y="3516"/>
                  <a:pt x="4656" y="3438"/>
                  <a:pt x="4016" y="3313"/>
                </a:cubicBezTo>
                <a:cubicBezTo>
                  <a:pt x="4141" y="2938"/>
                  <a:pt x="4281" y="2578"/>
                  <a:pt x="4453" y="2266"/>
                </a:cubicBezTo>
                <a:cubicBezTo>
                  <a:pt x="4719" y="1750"/>
                  <a:pt x="5031" y="1344"/>
                  <a:pt x="5375" y="1078"/>
                </a:cubicBezTo>
                <a:close/>
                <a:moveTo>
                  <a:pt x="6063" y="9188"/>
                </a:moveTo>
                <a:lnTo>
                  <a:pt x="6063" y="12078"/>
                </a:lnTo>
                <a:cubicBezTo>
                  <a:pt x="5828" y="12016"/>
                  <a:pt x="5594" y="11906"/>
                  <a:pt x="5375" y="11719"/>
                </a:cubicBezTo>
                <a:cubicBezTo>
                  <a:pt x="5031" y="11438"/>
                  <a:pt x="4719" y="11047"/>
                  <a:pt x="4453" y="10531"/>
                </a:cubicBezTo>
                <a:cubicBezTo>
                  <a:pt x="4281" y="10188"/>
                  <a:pt x="4125" y="9813"/>
                  <a:pt x="4000" y="9406"/>
                </a:cubicBezTo>
                <a:cubicBezTo>
                  <a:pt x="4641" y="9281"/>
                  <a:pt x="5344" y="9203"/>
                  <a:pt x="6063" y="9188"/>
                </a:cubicBezTo>
                <a:close/>
                <a:moveTo>
                  <a:pt x="7422" y="11719"/>
                </a:moveTo>
                <a:cubicBezTo>
                  <a:pt x="7203" y="11906"/>
                  <a:pt x="6969" y="12016"/>
                  <a:pt x="6734" y="12078"/>
                </a:cubicBezTo>
                <a:lnTo>
                  <a:pt x="6734" y="9188"/>
                </a:lnTo>
                <a:cubicBezTo>
                  <a:pt x="7453" y="9203"/>
                  <a:pt x="8156" y="9281"/>
                  <a:pt x="8797" y="9406"/>
                </a:cubicBezTo>
                <a:cubicBezTo>
                  <a:pt x="8672" y="9813"/>
                  <a:pt x="8516" y="10188"/>
                  <a:pt x="8344" y="10531"/>
                </a:cubicBezTo>
                <a:cubicBezTo>
                  <a:pt x="8078" y="11047"/>
                  <a:pt x="7766" y="11438"/>
                  <a:pt x="7422" y="11719"/>
                </a:cubicBezTo>
                <a:close/>
                <a:moveTo>
                  <a:pt x="9906" y="6063"/>
                </a:moveTo>
                <a:cubicBezTo>
                  <a:pt x="9891" y="5281"/>
                  <a:pt x="9781" y="4531"/>
                  <a:pt x="9625" y="3828"/>
                </a:cubicBezTo>
                <a:cubicBezTo>
                  <a:pt x="10203" y="3672"/>
                  <a:pt x="10734" y="3484"/>
                  <a:pt x="11188" y="3250"/>
                </a:cubicBezTo>
                <a:cubicBezTo>
                  <a:pt x="11734" y="4078"/>
                  <a:pt x="12063" y="5047"/>
                  <a:pt x="12125" y="6063"/>
                </a:cubicBezTo>
                <a:lnTo>
                  <a:pt x="9906" y="6063"/>
                </a:lnTo>
                <a:close/>
                <a:moveTo>
                  <a:pt x="10438" y="2344"/>
                </a:moveTo>
                <a:cubicBezTo>
                  <a:pt x="10547" y="2453"/>
                  <a:pt x="10656" y="2578"/>
                  <a:pt x="10766" y="2703"/>
                </a:cubicBezTo>
                <a:cubicBezTo>
                  <a:pt x="10375" y="2891"/>
                  <a:pt x="9938" y="3047"/>
                  <a:pt x="9438" y="3172"/>
                </a:cubicBezTo>
                <a:cubicBezTo>
                  <a:pt x="9297" y="2734"/>
                  <a:pt x="9125" y="2328"/>
                  <a:pt x="8938" y="1953"/>
                </a:cubicBezTo>
                <a:cubicBezTo>
                  <a:pt x="8750" y="1578"/>
                  <a:pt x="8531" y="1266"/>
                  <a:pt x="8297" y="1000"/>
                </a:cubicBezTo>
                <a:cubicBezTo>
                  <a:pt x="9094" y="1281"/>
                  <a:pt x="9828" y="1734"/>
                  <a:pt x="10438" y="2344"/>
                </a:cubicBezTo>
                <a:close/>
                <a:moveTo>
                  <a:pt x="4484" y="1000"/>
                </a:moveTo>
                <a:cubicBezTo>
                  <a:pt x="4250" y="1266"/>
                  <a:pt x="4031" y="1594"/>
                  <a:pt x="3844" y="1953"/>
                </a:cubicBezTo>
                <a:cubicBezTo>
                  <a:pt x="3656" y="2328"/>
                  <a:pt x="3484" y="2734"/>
                  <a:pt x="3344" y="3172"/>
                </a:cubicBezTo>
                <a:cubicBezTo>
                  <a:pt x="2844" y="3047"/>
                  <a:pt x="2406" y="2891"/>
                  <a:pt x="2016" y="2703"/>
                </a:cubicBezTo>
                <a:cubicBezTo>
                  <a:pt x="2125" y="2578"/>
                  <a:pt x="2219" y="2469"/>
                  <a:pt x="2344" y="2344"/>
                </a:cubicBezTo>
                <a:cubicBezTo>
                  <a:pt x="2969" y="1734"/>
                  <a:pt x="3688" y="1281"/>
                  <a:pt x="4484" y="1000"/>
                </a:cubicBezTo>
                <a:close/>
                <a:moveTo>
                  <a:pt x="2344" y="10438"/>
                </a:moveTo>
                <a:cubicBezTo>
                  <a:pt x="2219" y="10313"/>
                  <a:pt x="2094" y="10172"/>
                  <a:pt x="1984" y="10031"/>
                </a:cubicBezTo>
                <a:cubicBezTo>
                  <a:pt x="2375" y="9844"/>
                  <a:pt x="2828" y="9672"/>
                  <a:pt x="3328" y="9547"/>
                </a:cubicBezTo>
                <a:cubicBezTo>
                  <a:pt x="3469" y="10016"/>
                  <a:pt x="3641" y="10438"/>
                  <a:pt x="3844" y="10828"/>
                </a:cubicBezTo>
                <a:cubicBezTo>
                  <a:pt x="4031" y="11203"/>
                  <a:pt x="4250" y="11516"/>
                  <a:pt x="4484" y="11781"/>
                </a:cubicBezTo>
                <a:cubicBezTo>
                  <a:pt x="3688" y="11516"/>
                  <a:pt x="2969" y="11063"/>
                  <a:pt x="2344" y="10438"/>
                </a:cubicBezTo>
                <a:close/>
                <a:moveTo>
                  <a:pt x="8297" y="11797"/>
                </a:moveTo>
                <a:cubicBezTo>
                  <a:pt x="8531" y="11531"/>
                  <a:pt x="8750" y="11203"/>
                  <a:pt x="8938" y="10844"/>
                </a:cubicBezTo>
                <a:cubicBezTo>
                  <a:pt x="9141" y="10453"/>
                  <a:pt x="9313" y="10016"/>
                  <a:pt x="9453" y="9563"/>
                </a:cubicBezTo>
                <a:cubicBezTo>
                  <a:pt x="9953" y="9688"/>
                  <a:pt x="10406" y="9859"/>
                  <a:pt x="10797" y="10047"/>
                </a:cubicBezTo>
                <a:cubicBezTo>
                  <a:pt x="10688" y="10188"/>
                  <a:pt x="10563" y="10313"/>
                  <a:pt x="10438" y="10453"/>
                </a:cubicBezTo>
                <a:cubicBezTo>
                  <a:pt x="9828" y="11063"/>
                  <a:pt x="9094" y="11516"/>
                  <a:pt x="8297" y="11797"/>
                </a:cubicBezTo>
                <a:close/>
              </a:path>
            </a:pathLst>
          </a:custGeom>
          <a:solidFill>
            <a:schemeClr val="tx1"/>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
        <p:nvSpPr>
          <p:cNvPr id="14" name="标题 1"/>
          <p:cNvSpPr txBox="1"/>
          <p:nvPr/>
        </p:nvSpPr>
        <p:spPr>
          <a:xfrm>
            <a:off x="6380480" y="2092960"/>
            <a:ext cx="2418080" cy="843280"/>
          </a:xfrm>
          <a:prstGeom prst="roundRect">
            <a:avLst>
              <a:gd name="adj" fmla="val 50000"/>
            </a:avLst>
          </a:prstGeom>
          <a:noFill/>
          <a:ln w="22225" cap="flat">
            <a:solidFill>
              <a:schemeClr val="bg1"/>
            </a:solidFill>
            <a:miter/>
          </a:ln>
        </p:spPr>
        <p:txBody>
          <a:bodyPr vert="horz" wrap="square" lIns="91440" tIns="45720" rIns="91440" bIns="45720" rtlCol="0" anchor="ctr"/>
          <a:lstStyle/>
          <a:p>
            <a:pPr algn="ctr">
              <a:lnSpc>
                <a:spcPct val="110000"/>
              </a:lnSpc>
            </a:pPr>
            <a:endParaRPr kumimoji="1" lang="zh-CN" altLang="en-US">
              <a:latin typeface="Papyrus" panose="03070502060502030205" pitchFamily="66" charset="0"/>
            </a:endParaRPr>
          </a:p>
        </p:txBody>
      </p:sp>
      <p:sp>
        <p:nvSpPr>
          <p:cNvPr id="16" name="标题 1"/>
          <p:cNvSpPr txBox="1"/>
          <p:nvPr/>
        </p:nvSpPr>
        <p:spPr>
          <a:xfrm>
            <a:off x="6742199" y="836195"/>
            <a:ext cx="1448231" cy="1963919"/>
          </a:xfrm>
          <a:prstGeom prst="rect">
            <a:avLst/>
          </a:prstGeom>
          <a:noFill/>
          <a:ln>
            <a:noFill/>
          </a:ln>
          <a:effectLst/>
        </p:spPr>
        <p:txBody>
          <a:bodyPr vert="horz" wrap="square" lIns="0" tIns="0" rIns="0" bIns="0" rtlCol="0" anchor="b"/>
          <a:lstStyle/>
          <a:p>
            <a:pPr algn="l">
              <a:lnSpc>
                <a:spcPct val="100000"/>
              </a:lnSpc>
            </a:pPr>
            <a:r>
              <a:rPr kumimoji="1" lang="en-US" altLang="zh-CN" sz="3600">
                <a:ln w="12700">
                  <a:noFill/>
                </a:ln>
                <a:solidFill>
                  <a:srgbClr val="FFFFFF">
                    <a:alpha val="100000"/>
                  </a:srgbClr>
                </a:solidFill>
                <a:latin typeface="Papyrus" panose="03070502060502030205" pitchFamily="66" charset="0"/>
                <a:ea typeface="OPPOSans H"/>
                <a:cs typeface="OPPOSans H"/>
              </a:rPr>
              <a:t>04</a:t>
            </a:r>
            <a:endParaRPr kumimoji="1" lang="zh-CN" altLang="en-US">
              <a:latin typeface="Papyrus" panose="03070502060502030205" pitchFamily="66" charset="0"/>
            </a:endParaRPr>
          </a:p>
        </p:txBody>
      </p:sp>
      <p:sp>
        <p:nvSpPr>
          <p:cNvPr id="17" name="标题 1"/>
          <p:cNvSpPr txBox="1"/>
          <p:nvPr/>
        </p:nvSpPr>
        <p:spPr>
          <a:xfrm>
            <a:off x="6727626" y="3208418"/>
            <a:ext cx="4904740" cy="2183758"/>
          </a:xfrm>
          <a:prstGeom prst="rect">
            <a:avLst/>
          </a:prstGeom>
          <a:noFill/>
          <a:ln>
            <a:noFill/>
          </a:ln>
          <a:effectLst/>
        </p:spPr>
        <p:txBody>
          <a:bodyPr vert="horz" wrap="square" lIns="0" tIns="0" rIns="0" bIns="0" rtlCol="0" anchor="t"/>
          <a:lstStyle/>
          <a:p>
            <a:pPr algn="l">
              <a:lnSpc>
                <a:spcPct val="140000"/>
              </a:lnSpc>
            </a:pPr>
            <a:r>
              <a:rPr kumimoji="1" lang="en-US" altLang="zh-CN" sz="5400">
                <a:ln w="12700">
                  <a:noFill/>
                </a:ln>
                <a:solidFill>
                  <a:srgbClr val="FFFFFF">
                    <a:alpha val="100000"/>
                  </a:srgbClr>
                </a:solidFill>
                <a:latin typeface="Papyrus" panose="03070502060502030205" pitchFamily="66" charset="0"/>
                <a:ea typeface="OPPOSans H"/>
                <a:cs typeface="OPPOSans H"/>
              </a:rPr>
              <a:t>Comparative Analysis</a:t>
            </a:r>
            <a:endParaRPr kumimoji="1" lang="zh-CN" altLang="en-US" sz="2000">
              <a:latin typeface="Papyrus" panose="03070502060502030205" pitchFamily="66" charset="0"/>
            </a:endParaRPr>
          </a:p>
        </p:txBody>
      </p:sp>
      <p:sp>
        <p:nvSpPr>
          <p:cNvPr id="18" name="标题 1"/>
          <p:cNvSpPr txBox="1"/>
          <p:nvPr/>
        </p:nvSpPr>
        <p:spPr>
          <a:xfrm>
            <a:off x="9714610" y="5967680"/>
            <a:ext cx="332832" cy="332830"/>
          </a:xfrm>
          <a:prstGeom prst="ellipse">
            <a:avLst/>
          </a:pr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
        <p:nvSpPr>
          <p:cNvPr id="19" name="标题 1"/>
          <p:cNvSpPr txBox="1"/>
          <p:nvPr/>
        </p:nvSpPr>
        <p:spPr>
          <a:xfrm>
            <a:off x="9805231" y="6033041"/>
            <a:ext cx="151588" cy="202103"/>
          </a:xfrm>
          <a:custGeom>
            <a:avLst/>
            <a:gdLst>
              <a:gd name="T0" fmla="*/ 648 w 7770"/>
              <a:gd name="T1" fmla="*/ 0 h 10360"/>
              <a:gd name="T2" fmla="*/ 7123 w 7770"/>
              <a:gd name="T3" fmla="*/ 0 h 10360"/>
              <a:gd name="T4" fmla="*/ 7770 w 7770"/>
              <a:gd name="T5" fmla="*/ 647 h 10360"/>
              <a:gd name="T6" fmla="*/ 7770 w 7770"/>
              <a:gd name="T7" fmla="*/ 9712 h 10360"/>
              <a:gd name="T8" fmla="*/ 7123 w 7770"/>
              <a:gd name="T9" fmla="*/ 10360 h 10360"/>
              <a:gd name="T10" fmla="*/ 648 w 7770"/>
              <a:gd name="T11" fmla="*/ 10360 h 10360"/>
              <a:gd name="T12" fmla="*/ 0 w 7770"/>
              <a:gd name="T13" fmla="*/ 9712 h 10360"/>
              <a:gd name="T14" fmla="*/ 0 w 7770"/>
              <a:gd name="T15" fmla="*/ 647 h 10360"/>
              <a:gd name="T16" fmla="*/ 648 w 7770"/>
              <a:gd name="T17" fmla="*/ 0 h 10360"/>
              <a:gd name="T18" fmla="*/ 1295 w 7770"/>
              <a:gd name="T19" fmla="*/ 1293 h 10360"/>
              <a:gd name="T20" fmla="*/ 1295 w 7770"/>
              <a:gd name="T21" fmla="*/ 8416 h 10360"/>
              <a:gd name="T22" fmla="*/ 6475 w 7770"/>
              <a:gd name="T23" fmla="*/ 8416 h 10360"/>
              <a:gd name="T24" fmla="*/ 6475 w 7770"/>
              <a:gd name="T25" fmla="*/ 1293 h 10360"/>
              <a:gd name="T26" fmla="*/ 1295 w 7770"/>
              <a:gd name="T27" fmla="*/ 1293 h 10360"/>
              <a:gd name="T28" fmla="*/ 3890 w 7770"/>
              <a:gd name="T29" fmla="*/ 8902 h 10360"/>
              <a:gd name="T30" fmla="*/ 3405 w 7770"/>
              <a:gd name="T31" fmla="*/ 9387 h 10360"/>
              <a:gd name="T32" fmla="*/ 3890 w 7770"/>
              <a:gd name="T33" fmla="*/ 9872 h 10360"/>
              <a:gd name="T34" fmla="*/ 4375 w 7770"/>
              <a:gd name="T35" fmla="*/ 9387 h 10360"/>
              <a:gd name="T36" fmla="*/ 3890 w 7770"/>
              <a:gd name="T37" fmla="*/ 8902 h 10360"/>
              <a:gd name="T38" fmla="*/ 3413 w 7770"/>
              <a:gd name="T39" fmla="*/ 5486 h 10360"/>
              <a:gd name="T40" fmla="*/ 5026 w 7770"/>
              <a:gd name="T41" fmla="*/ 3825 h 10360"/>
              <a:gd name="T42" fmla="*/ 5683 w 7770"/>
              <a:gd name="T43" fmla="*/ 3815 h 10360"/>
              <a:gd name="T44" fmla="*/ 5688 w 7770"/>
              <a:gd name="T45" fmla="*/ 3820 h 10360"/>
              <a:gd name="T46" fmla="*/ 5692 w 7770"/>
              <a:gd name="T47" fmla="*/ 4491 h 10360"/>
              <a:gd name="T48" fmla="*/ 3769 w 7770"/>
              <a:gd name="T49" fmla="*/ 6472 h 10360"/>
              <a:gd name="T50" fmla="*/ 3636 w 7770"/>
              <a:gd name="T51" fmla="*/ 6567 h 10360"/>
              <a:gd name="T52" fmla="*/ 3081 w 7770"/>
              <a:gd name="T53" fmla="*/ 6485 h 10360"/>
              <a:gd name="T54" fmla="*/ 2081 w 7770"/>
              <a:gd name="T55" fmla="*/ 5486 h 10360"/>
              <a:gd name="T56" fmla="*/ 2103 w 7770"/>
              <a:gd name="T57" fmla="*/ 4820 h 10360"/>
              <a:gd name="T58" fmla="*/ 2748 w 7770"/>
              <a:gd name="T59" fmla="*/ 4820 h 10360"/>
              <a:gd name="T60" fmla="*/ 3413 w 7770"/>
              <a:gd name="T61" fmla="*/ 5486 h 10360"/>
            </a:gdLst>
            <a:ahLst/>
            <a:cxnLst/>
            <a:rect l="0" t="0" r="r" b="b"/>
            <a:pathLst>
              <a:path w="7770" h="10360">
                <a:moveTo>
                  <a:pt x="648" y="0"/>
                </a:moveTo>
                <a:lnTo>
                  <a:pt x="7123" y="0"/>
                </a:lnTo>
                <a:cubicBezTo>
                  <a:pt x="7480" y="0"/>
                  <a:pt x="7770" y="290"/>
                  <a:pt x="7770" y="647"/>
                </a:cubicBezTo>
                <a:lnTo>
                  <a:pt x="7770" y="9712"/>
                </a:lnTo>
                <a:cubicBezTo>
                  <a:pt x="7770" y="10070"/>
                  <a:pt x="7480" y="10360"/>
                  <a:pt x="7123" y="10360"/>
                </a:cubicBezTo>
                <a:lnTo>
                  <a:pt x="648" y="10360"/>
                </a:lnTo>
                <a:cubicBezTo>
                  <a:pt x="290" y="10360"/>
                  <a:pt x="0" y="10070"/>
                  <a:pt x="0" y="9712"/>
                </a:cubicBezTo>
                <a:lnTo>
                  <a:pt x="0" y="647"/>
                </a:lnTo>
                <a:cubicBezTo>
                  <a:pt x="0" y="288"/>
                  <a:pt x="290" y="0"/>
                  <a:pt x="648" y="0"/>
                </a:cubicBezTo>
                <a:close/>
                <a:moveTo>
                  <a:pt x="1295" y="1293"/>
                </a:moveTo>
                <a:lnTo>
                  <a:pt x="1295" y="8416"/>
                </a:lnTo>
                <a:lnTo>
                  <a:pt x="6475" y="8416"/>
                </a:lnTo>
                <a:lnTo>
                  <a:pt x="6475" y="1293"/>
                </a:lnTo>
                <a:lnTo>
                  <a:pt x="1295" y="1293"/>
                </a:lnTo>
                <a:close/>
                <a:moveTo>
                  <a:pt x="3890" y="8902"/>
                </a:moveTo>
                <a:cubicBezTo>
                  <a:pt x="3621" y="8902"/>
                  <a:pt x="3405" y="9120"/>
                  <a:pt x="3405" y="9387"/>
                </a:cubicBezTo>
                <a:cubicBezTo>
                  <a:pt x="3405" y="9656"/>
                  <a:pt x="3622" y="9872"/>
                  <a:pt x="3890" y="9872"/>
                </a:cubicBezTo>
                <a:cubicBezTo>
                  <a:pt x="4157" y="9872"/>
                  <a:pt x="4375" y="9655"/>
                  <a:pt x="4375" y="9387"/>
                </a:cubicBezTo>
                <a:cubicBezTo>
                  <a:pt x="4376" y="9120"/>
                  <a:pt x="4159" y="8902"/>
                  <a:pt x="3890" y="8902"/>
                </a:cubicBezTo>
                <a:close/>
                <a:moveTo>
                  <a:pt x="3413" y="5486"/>
                </a:moveTo>
                <a:lnTo>
                  <a:pt x="5026" y="3825"/>
                </a:lnTo>
                <a:cubicBezTo>
                  <a:pt x="5205" y="3641"/>
                  <a:pt x="5499" y="3636"/>
                  <a:pt x="5683" y="3815"/>
                </a:cubicBezTo>
                <a:lnTo>
                  <a:pt x="5688" y="3820"/>
                </a:lnTo>
                <a:cubicBezTo>
                  <a:pt x="5872" y="4005"/>
                  <a:pt x="5874" y="4303"/>
                  <a:pt x="5692" y="4491"/>
                </a:cubicBezTo>
                <a:lnTo>
                  <a:pt x="3769" y="6472"/>
                </a:lnTo>
                <a:cubicBezTo>
                  <a:pt x="3730" y="6511"/>
                  <a:pt x="3685" y="6543"/>
                  <a:pt x="3636" y="6567"/>
                </a:cubicBezTo>
                <a:cubicBezTo>
                  <a:pt x="3453" y="6665"/>
                  <a:pt x="3228" y="6631"/>
                  <a:pt x="3081" y="6485"/>
                </a:cubicBezTo>
                <a:lnTo>
                  <a:pt x="2081" y="5486"/>
                </a:lnTo>
                <a:cubicBezTo>
                  <a:pt x="1904" y="5296"/>
                  <a:pt x="1913" y="4997"/>
                  <a:pt x="2103" y="4820"/>
                </a:cubicBezTo>
                <a:cubicBezTo>
                  <a:pt x="2284" y="4650"/>
                  <a:pt x="2566" y="4650"/>
                  <a:pt x="2748" y="4820"/>
                </a:cubicBezTo>
                <a:lnTo>
                  <a:pt x="3413" y="5486"/>
                </a:lnTo>
                <a:close/>
              </a:path>
            </a:pathLst>
          </a:custGeom>
          <a:solidFill>
            <a:schemeClr val="accent2"/>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
        <p:nvSpPr>
          <p:cNvPr id="20" name="标题 1"/>
          <p:cNvSpPr txBox="1"/>
          <p:nvPr/>
        </p:nvSpPr>
        <p:spPr>
          <a:xfrm>
            <a:off x="10205095" y="5967680"/>
            <a:ext cx="332832" cy="332830"/>
          </a:xfrm>
          <a:prstGeom prst="ellipse">
            <a:avLst/>
          </a:pr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
        <p:nvSpPr>
          <p:cNvPr id="21" name="标题 1"/>
          <p:cNvSpPr txBox="1"/>
          <p:nvPr/>
        </p:nvSpPr>
        <p:spPr>
          <a:xfrm>
            <a:off x="10270446" y="6033157"/>
            <a:ext cx="202106" cy="201873"/>
          </a:xfrm>
          <a:custGeom>
            <a:avLst/>
            <a:gdLst>
              <a:gd name="T0" fmla="*/ 10906 w 12797"/>
              <a:gd name="T1" fmla="*/ 1875 h 12781"/>
              <a:gd name="T2" fmla="*/ 6391 w 12797"/>
              <a:gd name="T3" fmla="*/ 0 h 12781"/>
              <a:gd name="T4" fmla="*/ 1875 w 12797"/>
              <a:gd name="T5" fmla="*/ 1875 h 12781"/>
              <a:gd name="T6" fmla="*/ 1234 w 12797"/>
              <a:gd name="T7" fmla="*/ 2625 h 12781"/>
              <a:gd name="T8" fmla="*/ 0 w 12797"/>
              <a:gd name="T9" fmla="*/ 6391 h 12781"/>
              <a:gd name="T10" fmla="*/ 1875 w 12797"/>
              <a:gd name="T11" fmla="*/ 10906 h 12781"/>
              <a:gd name="T12" fmla="*/ 6391 w 12797"/>
              <a:gd name="T13" fmla="*/ 12781 h 12781"/>
              <a:gd name="T14" fmla="*/ 10906 w 12797"/>
              <a:gd name="T15" fmla="*/ 10906 h 12781"/>
              <a:gd name="T16" fmla="*/ 12781 w 12797"/>
              <a:gd name="T17" fmla="*/ 6391 h 12781"/>
              <a:gd name="T18" fmla="*/ 11219 w 12797"/>
              <a:gd name="T19" fmla="*/ 9484 h 12781"/>
              <a:gd name="T20" fmla="*/ 9906 w 12797"/>
              <a:gd name="T21" fmla="*/ 6719 h 12781"/>
              <a:gd name="T22" fmla="*/ 11219 w 12797"/>
              <a:gd name="T23" fmla="*/ 9484 h 12781"/>
              <a:gd name="T24" fmla="*/ 2891 w 12797"/>
              <a:gd name="T25" fmla="*/ 6734 h 12781"/>
              <a:gd name="T26" fmla="*/ 1578 w 12797"/>
              <a:gd name="T27" fmla="*/ 9500 h 12781"/>
              <a:gd name="T28" fmla="*/ 1609 w 12797"/>
              <a:gd name="T29" fmla="*/ 3250 h 12781"/>
              <a:gd name="T30" fmla="*/ 2891 w 12797"/>
              <a:gd name="T31" fmla="*/ 6063 h 12781"/>
              <a:gd name="T32" fmla="*/ 1609 w 12797"/>
              <a:gd name="T33" fmla="*/ 3250 h 12781"/>
              <a:gd name="T34" fmla="*/ 3563 w 12797"/>
              <a:gd name="T35" fmla="*/ 6063 h 12781"/>
              <a:gd name="T36" fmla="*/ 6063 w 12797"/>
              <a:gd name="T37" fmla="*/ 4203 h 12781"/>
              <a:gd name="T38" fmla="*/ 6063 w 12797"/>
              <a:gd name="T39" fmla="*/ 6734 h 12781"/>
              <a:gd name="T40" fmla="*/ 3813 w 12797"/>
              <a:gd name="T41" fmla="*/ 8750 h 12781"/>
              <a:gd name="T42" fmla="*/ 6063 w 12797"/>
              <a:gd name="T43" fmla="*/ 6734 h 12781"/>
              <a:gd name="T44" fmla="*/ 9234 w 12797"/>
              <a:gd name="T45" fmla="*/ 6734 h 12781"/>
              <a:gd name="T46" fmla="*/ 6734 w 12797"/>
              <a:gd name="T47" fmla="*/ 8516 h 12781"/>
              <a:gd name="T48" fmla="*/ 6734 w 12797"/>
              <a:gd name="T49" fmla="*/ 6063 h 12781"/>
              <a:gd name="T50" fmla="*/ 8969 w 12797"/>
              <a:gd name="T51" fmla="*/ 3969 h 12781"/>
              <a:gd name="T52" fmla="*/ 6734 w 12797"/>
              <a:gd name="T53" fmla="*/ 6063 h 12781"/>
              <a:gd name="T54" fmla="*/ 6734 w 12797"/>
              <a:gd name="T55" fmla="*/ 719 h 12781"/>
              <a:gd name="T56" fmla="*/ 8344 w 12797"/>
              <a:gd name="T57" fmla="*/ 2266 h 12781"/>
              <a:gd name="T58" fmla="*/ 6734 w 12797"/>
              <a:gd name="T59" fmla="*/ 3531 h 12781"/>
              <a:gd name="T60" fmla="*/ 6063 w 12797"/>
              <a:gd name="T61" fmla="*/ 719 h 12781"/>
              <a:gd name="T62" fmla="*/ 4016 w 12797"/>
              <a:gd name="T63" fmla="*/ 3313 h 12781"/>
              <a:gd name="T64" fmla="*/ 5375 w 12797"/>
              <a:gd name="T65" fmla="*/ 1078 h 12781"/>
              <a:gd name="T66" fmla="*/ 6063 w 12797"/>
              <a:gd name="T67" fmla="*/ 12078 h 12781"/>
              <a:gd name="T68" fmla="*/ 4453 w 12797"/>
              <a:gd name="T69" fmla="*/ 10531 h 12781"/>
              <a:gd name="T70" fmla="*/ 6063 w 12797"/>
              <a:gd name="T71" fmla="*/ 9188 h 12781"/>
              <a:gd name="T72" fmla="*/ 6734 w 12797"/>
              <a:gd name="T73" fmla="*/ 12078 h 12781"/>
              <a:gd name="T74" fmla="*/ 8797 w 12797"/>
              <a:gd name="T75" fmla="*/ 9406 h 12781"/>
              <a:gd name="T76" fmla="*/ 7422 w 12797"/>
              <a:gd name="T77" fmla="*/ 11719 h 12781"/>
              <a:gd name="T78" fmla="*/ 9625 w 12797"/>
              <a:gd name="T79" fmla="*/ 3828 h 12781"/>
              <a:gd name="T80" fmla="*/ 12125 w 12797"/>
              <a:gd name="T81" fmla="*/ 6063 h 12781"/>
              <a:gd name="T82" fmla="*/ 10438 w 12797"/>
              <a:gd name="T83" fmla="*/ 2344 h 12781"/>
              <a:gd name="T84" fmla="*/ 9438 w 12797"/>
              <a:gd name="T85" fmla="*/ 3172 h 12781"/>
              <a:gd name="T86" fmla="*/ 8297 w 12797"/>
              <a:gd name="T87" fmla="*/ 1000 h 12781"/>
              <a:gd name="T88" fmla="*/ 4484 w 12797"/>
              <a:gd name="T89" fmla="*/ 1000 h 12781"/>
              <a:gd name="T90" fmla="*/ 3344 w 12797"/>
              <a:gd name="T91" fmla="*/ 3172 h 12781"/>
              <a:gd name="T92" fmla="*/ 2344 w 12797"/>
              <a:gd name="T93" fmla="*/ 2344 h 12781"/>
              <a:gd name="T94" fmla="*/ 2344 w 12797"/>
              <a:gd name="T95" fmla="*/ 10438 h 12781"/>
              <a:gd name="T96" fmla="*/ 3328 w 12797"/>
              <a:gd name="T97" fmla="*/ 9547 h 12781"/>
              <a:gd name="T98" fmla="*/ 4484 w 12797"/>
              <a:gd name="T99" fmla="*/ 11781 h 12781"/>
              <a:gd name="T100" fmla="*/ 8297 w 12797"/>
              <a:gd name="T101" fmla="*/ 11797 h 12781"/>
              <a:gd name="T102" fmla="*/ 9453 w 12797"/>
              <a:gd name="T103" fmla="*/ 9563 h 12781"/>
              <a:gd name="T104" fmla="*/ 10438 w 12797"/>
              <a:gd name="T105" fmla="*/ 10453 h 12781"/>
            </a:gdLst>
            <a:ahLst/>
            <a:cxnLst/>
            <a:rect l="0" t="0" r="r" b="b"/>
            <a:pathLst>
              <a:path w="12797" h="12781">
                <a:moveTo>
                  <a:pt x="12281" y="3906"/>
                </a:moveTo>
                <a:cubicBezTo>
                  <a:pt x="11953" y="3141"/>
                  <a:pt x="11500" y="2453"/>
                  <a:pt x="10906" y="1875"/>
                </a:cubicBezTo>
                <a:cubicBezTo>
                  <a:pt x="10313" y="1281"/>
                  <a:pt x="9641" y="828"/>
                  <a:pt x="8875" y="500"/>
                </a:cubicBezTo>
                <a:cubicBezTo>
                  <a:pt x="8094" y="172"/>
                  <a:pt x="7266" y="0"/>
                  <a:pt x="6391" y="0"/>
                </a:cubicBezTo>
                <a:cubicBezTo>
                  <a:pt x="5531" y="0"/>
                  <a:pt x="4688" y="172"/>
                  <a:pt x="3906" y="500"/>
                </a:cubicBezTo>
                <a:cubicBezTo>
                  <a:pt x="3141" y="828"/>
                  <a:pt x="2453" y="1281"/>
                  <a:pt x="1875" y="1875"/>
                </a:cubicBezTo>
                <a:cubicBezTo>
                  <a:pt x="1641" y="2109"/>
                  <a:pt x="1438" y="2344"/>
                  <a:pt x="1250" y="2594"/>
                </a:cubicBezTo>
                <a:cubicBezTo>
                  <a:pt x="1250" y="2594"/>
                  <a:pt x="1234" y="2609"/>
                  <a:pt x="1234" y="2625"/>
                </a:cubicBezTo>
                <a:cubicBezTo>
                  <a:pt x="938" y="3016"/>
                  <a:pt x="703" y="3453"/>
                  <a:pt x="500" y="3906"/>
                </a:cubicBezTo>
                <a:cubicBezTo>
                  <a:pt x="172" y="4688"/>
                  <a:pt x="0" y="5531"/>
                  <a:pt x="0" y="6391"/>
                </a:cubicBezTo>
                <a:cubicBezTo>
                  <a:pt x="0" y="7250"/>
                  <a:pt x="172" y="8094"/>
                  <a:pt x="500" y="8875"/>
                </a:cubicBezTo>
                <a:cubicBezTo>
                  <a:pt x="828" y="9641"/>
                  <a:pt x="1281" y="10328"/>
                  <a:pt x="1875" y="10906"/>
                </a:cubicBezTo>
                <a:cubicBezTo>
                  <a:pt x="2469" y="11484"/>
                  <a:pt x="3141" y="11953"/>
                  <a:pt x="3906" y="12281"/>
                </a:cubicBezTo>
                <a:cubicBezTo>
                  <a:pt x="4688" y="12609"/>
                  <a:pt x="5531" y="12781"/>
                  <a:pt x="6391" y="12781"/>
                </a:cubicBezTo>
                <a:cubicBezTo>
                  <a:pt x="7250" y="12781"/>
                  <a:pt x="8094" y="12609"/>
                  <a:pt x="8875" y="12281"/>
                </a:cubicBezTo>
                <a:cubicBezTo>
                  <a:pt x="9641" y="11953"/>
                  <a:pt x="10328" y="11500"/>
                  <a:pt x="10906" y="10906"/>
                </a:cubicBezTo>
                <a:cubicBezTo>
                  <a:pt x="11500" y="10313"/>
                  <a:pt x="11953" y="9641"/>
                  <a:pt x="12281" y="8875"/>
                </a:cubicBezTo>
                <a:cubicBezTo>
                  <a:pt x="12609" y="8094"/>
                  <a:pt x="12781" y="7250"/>
                  <a:pt x="12781" y="6391"/>
                </a:cubicBezTo>
                <a:cubicBezTo>
                  <a:pt x="12797" y="5531"/>
                  <a:pt x="12625" y="4688"/>
                  <a:pt x="12281" y="3906"/>
                </a:cubicBezTo>
                <a:close/>
                <a:moveTo>
                  <a:pt x="11219" y="9484"/>
                </a:moveTo>
                <a:cubicBezTo>
                  <a:pt x="10766" y="9250"/>
                  <a:pt x="10234" y="9047"/>
                  <a:pt x="9641" y="8891"/>
                </a:cubicBezTo>
                <a:cubicBezTo>
                  <a:pt x="9797" y="8203"/>
                  <a:pt x="9891" y="7469"/>
                  <a:pt x="9906" y="6719"/>
                </a:cubicBezTo>
                <a:lnTo>
                  <a:pt x="12109" y="6719"/>
                </a:lnTo>
                <a:cubicBezTo>
                  <a:pt x="12047" y="7719"/>
                  <a:pt x="11734" y="8672"/>
                  <a:pt x="11219" y="9484"/>
                </a:cubicBezTo>
                <a:close/>
                <a:moveTo>
                  <a:pt x="688" y="6734"/>
                </a:moveTo>
                <a:lnTo>
                  <a:pt x="2891" y="6734"/>
                </a:lnTo>
                <a:cubicBezTo>
                  <a:pt x="2906" y="7484"/>
                  <a:pt x="3000" y="8219"/>
                  <a:pt x="3156" y="8906"/>
                </a:cubicBezTo>
                <a:cubicBezTo>
                  <a:pt x="2563" y="9063"/>
                  <a:pt x="2031" y="9266"/>
                  <a:pt x="1578" y="9500"/>
                </a:cubicBezTo>
                <a:cubicBezTo>
                  <a:pt x="1047" y="8672"/>
                  <a:pt x="734" y="7719"/>
                  <a:pt x="688" y="6734"/>
                </a:cubicBezTo>
                <a:close/>
                <a:moveTo>
                  <a:pt x="1609" y="3250"/>
                </a:moveTo>
                <a:cubicBezTo>
                  <a:pt x="2063" y="3484"/>
                  <a:pt x="2578" y="3672"/>
                  <a:pt x="3172" y="3828"/>
                </a:cubicBezTo>
                <a:cubicBezTo>
                  <a:pt x="3000" y="4531"/>
                  <a:pt x="2906" y="5281"/>
                  <a:pt x="2891" y="6063"/>
                </a:cubicBezTo>
                <a:lnTo>
                  <a:pt x="688" y="6063"/>
                </a:lnTo>
                <a:cubicBezTo>
                  <a:pt x="734" y="5047"/>
                  <a:pt x="1063" y="4078"/>
                  <a:pt x="1609" y="3250"/>
                </a:cubicBezTo>
                <a:close/>
                <a:moveTo>
                  <a:pt x="6063" y="6063"/>
                </a:moveTo>
                <a:lnTo>
                  <a:pt x="3563" y="6063"/>
                </a:lnTo>
                <a:cubicBezTo>
                  <a:pt x="3578" y="5328"/>
                  <a:pt x="3672" y="4625"/>
                  <a:pt x="3828" y="3969"/>
                </a:cubicBezTo>
                <a:cubicBezTo>
                  <a:pt x="4531" y="4109"/>
                  <a:pt x="5281" y="4188"/>
                  <a:pt x="6063" y="4203"/>
                </a:cubicBezTo>
                <a:lnTo>
                  <a:pt x="6063" y="6063"/>
                </a:lnTo>
                <a:close/>
                <a:moveTo>
                  <a:pt x="6063" y="6734"/>
                </a:moveTo>
                <a:lnTo>
                  <a:pt x="6063" y="8516"/>
                </a:lnTo>
                <a:cubicBezTo>
                  <a:pt x="5281" y="8531"/>
                  <a:pt x="4531" y="8609"/>
                  <a:pt x="3813" y="8750"/>
                </a:cubicBezTo>
                <a:cubicBezTo>
                  <a:pt x="3672" y="8125"/>
                  <a:pt x="3578" y="7438"/>
                  <a:pt x="3563" y="6734"/>
                </a:cubicBezTo>
                <a:lnTo>
                  <a:pt x="6063" y="6734"/>
                </a:lnTo>
                <a:close/>
                <a:moveTo>
                  <a:pt x="6734" y="6734"/>
                </a:moveTo>
                <a:lnTo>
                  <a:pt x="9234" y="6734"/>
                </a:lnTo>
                <a:cubicBezTo>
                  <a:pt x="9219" y="7438"/>
                  <a:pt x="9125" y="8125"/>
                  <a:pt x="8984" y="8750"/>
                </a:cubicBezTo>
                <a:cubicBezTo>
                  <a:pt x="8281" y="8609"/>
                  <a:pt x="7516" y="8531"/>
                  <a:pt x="6734" y="8516"/>
                </a:cubicBezTo>
                <a:lnTo>
                  <a:pt x="6734" y="6734"/>
                </a:lnTo>
                <a:close/>
                <a:moveTo>
                  <a:pt x="6734" y="6063"/>
                </a:moveTo>
                <a:lnTo>
                  <a:pt x="6734" y="4203"/>
                </a:lnTo>
                <a:cubicBezTo>
                  <a:pt x="7516" y="4188"/>
                  <a:pt x="8266" y="4109"/>
                  <a:pt x="8969" y="3969"/>
                </a:cubicBezTo>
                <a:cubicBezTo>
                  <a:pt x="9125" y="4625"/>
                  <a:pt x="9219" y="5328"/>
                  <a:pt x="9234" y="6063"/>
                </a:cubicBezTo>
                <a:lnTo>
                  <a:pt x="6734" y="6063"/>
                </a:lnTo>
                <a:close/>
                <a:moveTo>
                  <a:pt x="6734" y="3531"/>
                </a:moveTo>
                <a:lnTo>
                  <a:pt x="6734" y="719"/>
                </a:lnTo>
                <a:cubicBezTo>
                  <a:pt x="6969" y="781"/>
                  <a:pt x="7203" y="891"/>
                  <a:pt x="7422" y="1078"/>
                </a:cubicBezTo>
                <a:cubicBezTo>
                  <a:pt x="7766" y="1359"/>
                  <a:pt x="8078" y="1750"/>
                  <a:pt x="8344" y="2266"/>
                </a:cubicBezTo>
                <a:cubicBezTo>
                  <a:pt x="8516" y="2594"/>
                  <a:pt x="8656" y="2938"/>
                  <a:pt x="8781" y="3313"/>
                </a:cubicBezTo>
                <a:cubicBezTo>
                  <a:pt x="8141" y="3438"/>
                  <a:pt x="7453" y="3516"/>
                  <a:pt x="6734" y="3531"/>
                </a:cubicBezTo>
                <a:close/>
                <a:moveTo>
                  <a:pt x="5375" y="1078"/>
                </a:moveTo>
                <a:cubicBezTo>
                  <a:pt x="5594" y="891"/>
                  <a:pt x="5828" y="781"/>
                  <a:pt x="6063" y="719"/>
                </a:cubicBezTo>
                <a:lnTo>
                  <a:pt x="6063" y="3531"/>
                </a:lnTo>
                <a:cubicBezTo>
                  <a:pt x="5344" y="3516"/>
                  <a:pt x="4656" y="3438"/>
                  <a:pt x="4016" y="3313"/>
                </a:cubicBezTo>
                <a:cubicBezTo>
                  <a:pt x="4141" y="2938"/>
                  <a:pt x="4281" y="2578"/>
                  <a:pt x="4453" y="2266"/>
                </a:cubicBezTo>
                <a:cubicBezTo>
                  <a:pt x="4719" y="1750"/>
                  <a:pt x="5031" y="1344"/>
                  <a:pt x="5375" y="1078"/>
                </a:cubicBezTo>
                <a:close/>
                <a:moveTo>
                  <a:pt x="6063" y="9188"/>
                </a:moveTo>
                <a:lnTo>
                  <a:pt x="6063" y="12078"/>
                </a:lnTo>
                <a:cubicBezTo>
                  <a:pt x="5828" y="12016"/>
                  <a:pt x="5594" y="11906"/>
                  <a:pt x="5375" y="11719"/>
                </a:cubicBezTo>
                <a:cubicBezTo>
                  <a:pt x="5031" y="11438"/>
                  <a:pt x="4719" y="11047"/>
                  <a:pt x="4453" y="10531"/>
                </a:cubicBezTo>
                <a:cubicBezTo>
                  <a:pt x="4281" y="10188"/>
                  <a:pt x="4125" y="9813"/>
                  <a:pt x="4000" y="9406"/>
                </a:cubicBezTo>
                <a:cubicBezTo>
                  <a:pt x="4641" y="9281"/>
                  <a:pt x="5344" y="9203"/>
                  <a:pt x="6063" y="9188"/>
                </a:cubicBezTo>
                <a:close/>
                <a:moveTo>
                  <a:pt x="7422" y="11719"/>
                </a:moveTo>
                <a:cubicBezTo>
                  <a:pt x="7203" y="11906"/>
                  <a:pt x="6969" y="12016"/>
                  <a:pt x="6734" y="12078"/>
                </a:cubicBezTo>
                <a:lnTo>
                  <a:pt x="6734" y="9188"/>
                </a:lnTo>
                <a:cubicBezTo>
                  <a:pt x="7453" y="9203"/>
                  <a:pt x="8156" y="9281"/>
                  <a:pt x="8797" y="9406"/>
                </a:cubicBezTo>
                <a:cubicBezTo>
                  <a:pt x="8672" y="9813"/>
                  <a:pt x="8516" y="10188"/>
                  <a:pt x="8344" y="10531"/>
                </a:cubicBezTo>
                <a:cubicBezTo>
                  <a:pt x="8078" y="11047"/>
                  <a:pt x="7766" y="11438"/>
                  <a:pt x="7422" y="11719"/>
                </a:cubicBezTo>
                <a:close/>
                <a:moveTo>
                  <a:pt x="9906" y="6063"/>
                </a:moveTo>
                <a:cubicBezTo>
                  <a:pt x="9891" y="5281"/>
                  <a:pt x="9781" y="4531"/>
                  <a:pt x="9625" y="3828"/>
                </a:cubicBezTo>
                <a:cubicBezTo>
                  <a:pt x="10203" y="3672"/>
                  <a:pt x="10734" y="3484"/>
                  <a:pt x="11188" y="3250"/>
                </a:cubicBezTo>
                <a:cubicBezTo>
                  <a:pt x="11734" y="4078"/>
                  <a:pt x="12063" y="5047"/>
                  <a:pt x="12125" y="6063"/>
                </a:cubicBezTo>
                <a:lnTo>
                  <a:pt x="9906" y="6063"/>
                </a:lnTo>
                <a:close/>
                <a:moveTo>
                  <a:pt x="10438" y="2344"/>
                </a:moveTo>
                <a:cubicBezTo>
                  <a:pt x="10547" y="2453"/>
                  <a:pt x="10656" y="2578"/>
                  <a:pt x="10766" y="2703"/>
                </a:cubicBezTo>
                <a:cubicBezTo>
                  <a:pt x="10375" y="2891"/>
                  <a:pt x="9938" y="3047"/>
                  <a:pt x="9438" y="3172"/>
                </a:cubicBezTo>
                <a:cubicBezTo>
                  <a:pt x="9297" y="2734"/>
                  <a:pt x="9125" y="2328"/>
                  <a:pt x="8938" y="1953"/>
                </a:cubicBezTo>
                <a:cubicBezTo>
                  <a:pt x="8750" y="1578"/>
                  <a:pt x="8531" y="1266"/>
                  <a:pt x="8297" y="1000"/>
                </a:cubicBezTo>
                <a:cubicBezTo>
                  <a:pt x="9094" y="1281"/>
                  <a:pt x="9828" y="1734"/>
                  <a:pt x="10438" y="2344"/>
                </a:cubicBezTo>
                <a:close/>
                <a:moveTo>
                  <a:pt x="4484" y="1000"/>
                </a:moveTo>
                <a:cubicBezTo>
                  <a:pt x="4250" y="1266"/>
                  <a:pt x="4031" y="1594"/>
                  <a:pt x="3844" y="1953"/>
                </a:cubicBezTo>
                <a:cubicBezTo>
                  <a:pt x="3656" y="2328"/>
                  <a:pt x="3484" y="2734"/>
                  <a:pt x="3344" y="3172"/>
                </a:cubicBezTo>
                <a:cubicBezTo>
                  <a:pt x="2844" y="3047"/>
                  <a:pt x="2406" y="2891"/>
                  <a:pt x="2016" y="2703"/>
                </a:cubicBezTo>
                <a:cubicBezTo>
                  <a:pt x="2125" y="2578"/>
                  <a:pt x="2219" y="2469"/>
                  <a:pt x="2344" y="2344"/>
                </a:cubicBezTo>
                <a:cubicBezTo>
                  <a:pt x="2969" y="1734"/>
                  <a:pt x="3688" y="1281"/>
                  <a:pt x="4484" y="1000"/>
                </a:cubicBezTo>
                <a:close/>
                <a:moveTo>
                  <a:pt x="2344" y="10438"/>
                </a:moveTo>
                <a:cubicBezTo>
                  <a:pt x="2219" y="10313"/>
                  <a:pt x="2094" y="10172"/>
                  <a:pt x="1984" y="10031"/>
                </a:cubicBezTo>
                <a:cubicBezTo>
                  <a:pt x="2375" y="9844"/>
                  <a:pt x="2828" y="9672"/>
                  <a:pt x="3328" y="9547"/>
                </a:cubicBezTo>
                <a:cubicBezTo>
                  <a:pt x="3469" y="10016"/>
                  <a:pt x="3641" y="10438"/>
                  <a:pt x="3844" y="10828"/>
                </a:cubicBezTo>
                <a:cubicBezTo>
                  <a:pt x="4031" y="11203"/>
                  <a:pt x="4250" y="11516"/>
                  <a:pt x="4484" y="11781"/>
                </a:cubicBezTo>
                <a:cubicBezTo>
                  <a:pt x="3688" y="11516"/>
                  <a:pt x="2969" y="11063"/>
                  <a:pt x="2344" y="10438"/>
                </a:cubicBezTo>
                <a:close/>
                <a:moveTo>
                  <a:pt x="8297" y="11797"/>
                </a:moveTo>
                <a:cubicBezTo>
                  <a:pt x="8531" y="11531"/>
                  <a:pt x="8750" y="11203"/>
                  <a:pt x="8938" y="10844"/>
                </a:cubicBezTo>
                <a:cubicBezTo>
                  <a:pt x="9141" y="10453"/>
                  <a:pt x="9313" y="10016"/>
                  <a:pt x="9453" y="9563"/>
                </a:cubicBezTo>
                <a:cubicBezTo>
                  <a:pt x="9953" y="9688"/>
                  <a:pt x="10406" y="9859"/>
                  <a:pt x="10797" y="10047"/>
                </a:cubicBezTo>
                <a:cubicBezTo>
                  <a:pt x="10688" y="10188"/>
                  <a:pt x="10563" y="10313"/>
                  <a:pt x="10438" y="10453"/>
                </a:cubicBezTo>
                <a:cubicBezTo>
                  <a:pt x="9828" y="11063"/>
                  <a:pt x="9094" y="11516"/>
                  <a:pt x="8297" y="11797"/>
                </a:cubicBezTo>
                <a:close/>
              </a:path>
            </a:pathLst>
          </a:custGeom>
          <a:solidFill>
            <a:schemeClr val="accent2"/>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
        <p:nvSpPr>
          <p:cNvPr id="22" name="标题 1"/>
          <p:cNvSpPr txBox="1"/>
          <p:nvPr/>
        </p:nvSpPr>
        <p:spPr>
          <a:xfrm>
            <a:off x="10695581" y="5967692"/>
            <a:ext cx="332832" cy="332830"/>
          </a:xfrm>
          <a:prstGeom prst="ellipse">
            <a:avLst/>
          </a:pr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
        <p:nvSpPr>
          <p:cNvPr id="23" name="标题 1"/>
          <p:cNvSpPr txBox="1"/>
          <p:nvPr/>
        </p:nvSpPr>
        <p:spPr>
          <a:xfrm>
            <a:off x="10760949" y="6050783"/>
            <a:ext cx="202106" cy="166647"/>
          </a:xfrm>
          <a:custGeom>
            <a:avLst/>
            <a:gdLst>
              <a:gd name="connsiteX0" fmla="*/ 435416 w 609586"/>
              <a:gd name="connsiteY0" fmla="*/ 80352 h 502648"/>
              <a:gd name="connsiteX1" fmla="*/ 551577 w 609586"/>
              <a:gd name="connsiteY1" fmla="*/ 190215 h 502648"/>
              <a:gd name="connsiteX2" fmla="*/ 551577 w 609586"/>
              <a:gd name="connsiteY2" fmla="*/ 217693 h 502648"/>
              <a:gd name="connsiteX3" fmla="*/ 496140 w 609586"/>
              <a:gd name="connsiteY3" fmla="*/ 310936 h 502648"/>
              <a:gd name="connsiteX4" fmla="*/ 609586 w 609586"/>
              <a:gd name="connsiteY4" fmla="*/ 437323 h 502648"/>
              <a:gd name="connsiteX5" fmla="*/ 580534 w 609586"/>
              <a:gd name="connsiteY5" fmla="*/ 464753 h 502648"/>
              <a:gd name="connsiteX6" fmla="*/ 504951 w 609586"/>
              <a:gd name="connsiteY6" fmla="*/ 464753 h 502648"/>
              <a:gd name="connsiteX7" fmla="*/ 373787 w 609586"/>
              <a:gd name="connsiteY7" fmla="*/ 301459 h 502648"/>
              <a:gd name="connsiteX8" fmla="*/ 426510 w 609586"/>
              <a:gd name="connsiteY8" fmla="*/ 179500 h 502648"/>
              <a:gd name="connsiteX9" fmla="*/ 426510 w 609586"/>
              <a:gd name="connsiteY9" fmla="*/ 143641 h 502648"/>
              <a:gd name="connsiteX10" fmla="*/ 412126 w 609586"/>
              <a:gd name="connsiteY10" fmla="*/ 82543 h 502648"/>
              <a:gd name="connsiteX11" fmla="*/ 435416 w 609586"/>
              <a:gd name="connsiteY11" fmla="*/ 80352 h 502648"/>
              <a:gd name="connsiteX12" fmla="*/ 227788 w 609586"/>
              <a:gd name="connsiteY12" fmla="*/ 0 h 502648"/>
              <a:gd name="connsiteX13" fmla="*/ 379662 w 609586"/>
              <a:gd name="connsiteY13" fmla="*/ 143662 h 502648"/>
              <a:gd name="connsiteX14" fmla="*/ 379662 w 609586"/>
              <a:gd name="connsiteY14" fmla="*/ 179565 h 502648"/>
              <a:gd name="connsiteX15" fmla="*/ 307225 w 609586"/>
              <a:gd name="connsiteY15" fmla="*/ 301465 h 502648"/>
              <a:gd name="connsiteX16" fmla="*/ 455528 w 609586"/>
              <a:gd name="connsiteY16" fmla="*/ 466745 h 502648"/>
              <a:gd name="connsiteX17" fmla="*/ 417524 w 609586"/>
              <a:gd name="connsiteY17" fmla="*/ 502648 h 502648"/>
              <a:gd name="connsiteX18" fmla="*/ 38004 w 609586"/>
              <a:gd name="connsiteY18" fmla="*/ 502648 h 502648"/>
              <a:gd name="connsiteX19" fmla="*/ 0 w 609586"/>
              <a:gd name="connsiteY19" fmla="*/ 466745 h 502648"/>
              <a:gd name="connsiteX20" fmla="*/ 148350 w 609586"/>
              <a:gd name="connsiteY20" fmla="*/ 301465 h 502648"/>
              <a:gd name="connsiteX21" fmla="*/ 75913 w 609586"/>
              <a:gd name="connsiteY21" fmla="*/ 179565 h 502648"/>
              <a:gd name="connsiteX22" fmla="*/ 75913 w 609586"/>
              <a:gd name="connsiteY22" fmla="*/ 143662 h 502648"/>
              <a:gd name="connsiteX23" fmla="*/ 227788 w 609586"/>
              <a:gd name="connsiteY23" fmla="*/ 0 h 502648"/>
            </a:gdLst>
            <a:ahLst/>
            <a:cxnLst/>
            <a:rect l="l" t="t" r="r" b="b"/>
            <a:pathLst>
              <a:path w="609586" h="502648">
                <a:moveTo>
                  <a:pt x="435416" y="80352"/>
                </a:moveTo>
                <a:cubicBezTo>
                  <a:pt x="499521" y="80352"/>
                  <a:pt x="551577" y="129545"/>
                  <a:pt x="551577" y="190215"/>
                </a:cubicBezTo>
                <a:lnTo>
                  <a:pt x="551577" y="217693"/>
                </a:lnTo>
                <a:cubicBezTo>
                  <a:pt x="551577" y="257219"/>
                  <a:pt x="529288" y="291601"/>
                  <a:pt x="496140" y="310936"/>
                </a:cubicBezTo>
                <a:cubicBezTo>
                  <a:pt x="553434" y="331175"/>
                  <a:pt x="609586" y="382416"/>
                  <a:pt x="609586" y="437323"/>
                </a:cubicBezTo>
                <a:cubicBezTo>
                  <a:pt x="609586" y="452467"/>
                  <a:pt x="596584" y="464753"/>
                  <a:pt x="580534" y="464753"/>
                </a:cubicBezTo>
                <a:lnTo>
                  <a:pt x="504951" y="464753"/>
                </a:lnTo>
                <a:cubicBezTo>
                  <a:pt x="503855" y="393607"/>
                  <a:pt x="444465" y="318793"/>
                  <a:pt x="373787" y="301459"/>
                </a:cubicBezTo>
                <a:cubicBezTo>
                  <a:pt x="411936" y="270457"/>
                  <a:pt x="426510" y="231217"/>
                  <a:pt x="426510" y="179500"/>
                </a:cubicBezTo>
                <a:lnTo>
                  <a:pt x="426510" y="143641"/>
                </a:lnTo>
                <a:cubicBezTo>
                  <a:pt x="426510" y="121783"/>
                  <a:pt x="421318" y="101068"/>
                  <a:pt x="412126" y="82543"/>
                </a:cubicBezTo>
                <a:cubicBezTo>
                  <a:pt x="419651" y="81114"/>
                  <a:pt x="427415" y="80352"/>
                  <a:pt x="435416" y="80352"/>
                </a:cubicBezTo>
                <a:close/>
                <a:moveTo>
                  <a:pt x="227788" y="0"/>
                </a:moveTo>
                <a:cubicBezTo>
                  <a:pt x="311607" y="0"/>
                  <a:pt x="379662" y="64378"/>
                  <a:pt x="379662" y="143662"/>
                </a:cubicBezTo>
                <a:lnTo>
                  <a:pt x="379662" y="179565"/>
                </a:lnTo>
                <a:cubicBezTo>
                  <a:pt x="379662" y="231230"/>
                  <a:pt x="350516" y="276180"/>
                  <a:pt x="307225" y="301465"/>
                </a:cubicBezTo>
                <a:cubicBezTo>
                  <a:pt x="382186" y="327940"/>
                  <a:pt x="455528" y="394986"/>
                  <a:pt x="455528" y="466745"/>
                </a:cubicBezTo>
                <a:cubicBezTo>
                  <a:pt x="455528" y="486554"/>
                  <a:pt x="438574" y="502648"/>
                  <a:pt x="417524" y="502648"/>
                </a:cubicBezTo>
                <a:lnTo>
                  <a:pt x="38004" y="502648"/>
                </a:lnTo>
                <a:cubicBezTo>
                  <a:pt x="16954" y="502648"/>
                  <a:pt x="0" y="486554"/>
                  <a:pt x="0" y="466745"/>
                </a:cubicBezTo>
                <a:cubicBezTo>
                  <a:pt x="0" y="394986"/>
                  <a:pt x="73389" y="327940"/>
                  <a:pt x="148350" y="301465"/>
                </a:cubicBezTo>
                <a:cubicBezTo>
                  <a:pt x="105012" y="276180"/>
                  <a:pt x="75913" y="231230"/>
                  <a:pt x="75913" y="179565"/>
                </a:cubicBezTo>
                <a:lnTo>
                  <a:pt x="75913" y="143662"/>
                </a:lnTo>
                <a:cubicBezTo>
                  <a:pt x="75913" y="64378"/>
                  <a:pt x="143969" y="0"/>
                  <a:pt x="227788" y="0"/>
                </a:cubicBezTo>
                <a:close/>
              </a:path>
            </a:pathLst>
          </a:custGeom>
          <a:solidFill>
            <a:schemeClr val="accent2"/>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
        <p:nvSpPr>
          <p:cNvPr id="24" name="标题 1"/>
          <p:cNvSpPr txBox="1"/>
          <p:nvPr/>
        </p:nvSpPr>
        <p:spPr>
          <a:xfrm>
            <a:off x="11186068" y="5967678"/>
            <a:ext cx="332832" cy="332830"/>
          </a:xfrm>
          <a:prstGeom prst="ellipse">
            <a:avLst/>
          </a:pr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
        <p:nvSpPr>
          <p:cNvPr id="25" name="标题 1"/>
          <p:cNvSpPr txBox="1"/>
          <p:nvPr/>
        </p:nvSpPr>
        <p:spPr>
          <a:xfrm>
            <a:off x="11272841" y="6033055"/>
            <a:ext cx="159294" cy="202103"/>
          </a:xfrm>
          <a:custGeom>
            <a:avLst/>
            <a:gdLst>
              <a:gd name="T0" fmla="*/ 3166 w 6332"/>
              <a:gd name="T1" fmla="*/ 0 h 8034"/>
              <a:gd name="T2" fmla="*/ 0 w 6332"/>
              <a:gd name="T3" fmla="*/ 3166 h 8034"/>
              <a:gd name="T4" fmla="*/ 2481 w 6332"/>
              <a:gd name="T5" fmla="*/ 7590 h 8034"/>
              <a:gd name="T6" fmla="*/ 3853 w 6332"/>
              <a:gd name="T7" fmla="*/ 7588 h 8034"/>
              <a:gd name="T8" fmla="*/ 6332 w 6332"/>
              <a:gd name="T9" fmla="*/ 3166 h 8034"/>
              <a:gd name="T10" fmla="*/ 3166 w 6332"/>
              <a:gd name="T11" fmla="*/ 0 h 8034"/>
              <a:gd name="T12" fmla="*/ 3166 w 6332"/>
              <a:gd name="T13" fmla="*/ 0 h 8034"/>
              <a:gd name="T14" fmla="*/ 3166 w 6332"/>
              <a:gd name="T15" fmla="*/ 0 h 8034"/>
              <a:gd name="T16" fmla="*/ 3166 w 6332"/>
              <a:gd name="T17" fmla="*/ 0 h 8034"/>
              <a:gd name="T18" fmla="*/ 3166 w 6332"/>
              <a:gd name="T19" fmla="*/ 4529 h 8034"/>
              <a:gd name="T20" fmla="*/ 1702 w 6332"/>
              <a:gd name="T21" fmla="*/ 3065 h 8034"/>
              <a:gd name="T22" fmla="*/ 3166 w 6332"/>
              <a:gd name="T23" fmla="*/ 1600 h 8034"/>
              <a:gd name="T24" fmla="*/ 4630 w 6332"/>
              <a:gd name="T25" fmla="*/ 3065 h 8034"/>
              <a:gd name="T26" fmla="*/ 3166 w 6332"/>
              <a:gd name="T27" fmla="*/ 4529 h 8034"/>
              <a:gd name="T28" fmla="*/ 3166 w 6332"/>
              <a:gd name="T29" fmla="*/ 4529 h 8034"/>
              <a:gd name="T30" fmla="*/ 3166 w 6332"/>
              <a:gd name="T31" fmla="*/ 4529 h 8034"/>
            </a:gdLst>
            <a:ahLst/>
            <a:cxnLst/>
            <a:rect l="0" t="0" r="r" b="b"/>
            <a:pathLst>
              <a:path w="6332" h="8034">
                <a:moveTo>
                  <a:pt x="3166" y="0"/>
                </a:moveTo>
                <a:cubicBezTo>
                  <a:pt x="1418" y="0"/>
                  <a:pt x="0" y="1418"/>
                  <a:pt x="0" y="3166"/>
                </a:cubicBezTo>
                <a:cubicBezTo>
                  <a:pt x="0" y="4914"/>
                  <a:pt x="2481" y="7590"/>
                  <a:pt x="2481" y="7590"/>
                </a:cubicBezTo>
                <a:cubicBezTo>
                  <a:pt x="2859" y="8031"/>
                  <a:pt x="3478" y="8034"/>
                  <a:pt x="3853" y="7588"/>
                </a:cubicBezTo>
                <a:cubicBezTo>
                  <a:pt x="3853" y="7588"/>
                  <a:pt x="6332" y="4914"/>
                  <a:pt x="6332" y="3166"/>
                </a:cubicBezTo>
                <a:cubicBezTo>
                  <a:pt x="6332" y="1418"/>
                  <a:pt x="4914" y="0"/>
                  <a:pt x="3166" y="0"/>
                </a:cubicBezTo>
                <a:lnTo>
                  <a:pt x="3166" y="0"/>
                </a:lnTo>
                <a:lnTo>
                  <a:pt x="3166" y="0"/>
                </a:lnTo>
                <a:lnTo>
                  <a:pt x="3166" y="0"/>
                </a:lnTo>
                <a:close/>
                <a:moveTo>
                  <a:pt x="3166" y="4529"/>
                </a:moveTo>
                <a:cubicBezTo>
                  <a:pt x="2357" y="4529"/>
                  <a:pt x="1702" y="3874"/>
                  <a:pt x="1702" y="3065"/>
                </a:cubicBezTo>
                <a:cubicBezTo>
                  <a:pt x="1702" y="2256"/>
                  <a:pt x="2357" y="1600"/>
                  <a:pt x="3166" y="1600"/>
                </a:cubicBezTo>
                <a:cubicBezTo>
                  <a:pt x="3975" y="1600"/>
                  <a:pt x="4630" y="2256"/>
                  <a:pt x="4630" y="3065"/>
                </a:cubicBezTo>
                <a:cubicBezTo>
                  <a:pt x="4630" y="3874"/>
                  <a:pt x="3975" y="4529"/>
                  <a:pt x="3166" y="4529"/>
                </a:cubicBezTo>
                <a:lnTo>
                  <a:pt x="3166" y="4529"/>
                </a:lnTo>
                <a:close/>
                <a:moveTo>
                  <a:pt x="3166" y="4529"/>
                </a:moveTo>
                <a:close/>
              </a:path>
            </a:pathLst>
          </a:custGeom>
          <a:solidFill>
            <a:schemeClr val="accent2"/>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57150" y="-127000"/>
            <a:ext cx="12306300" cy="7112000"/>
          </a:xfrm>
          <a:prstGeom prst="rect">
            <a:avLst/>
          </a:prstGeom>
          <a:solidFill>
            <a:schemeClr val="bg1"/>
          </a:solidFill>
        </p:spPr>
        <p:txBody>
          <a:bodyPr vert="horz" wrap="square" lIns="0" tIns="0" rIns="0" bIns="0" rtlCol="0" anchor="ctr"/>
          <a:lstStyle/>
          <a:p>
            <a:pPr algn="ctr">
              <a:lnSpc>
                <a:spcPct val="100000"/>
              </a:lnSpc>
            </a:pPr>
            <a:endParaRPr kumimoji="1" lang="zh-CN" altLang="en-US"/>
          </a:p>
        </p:txBody>
      </p:sp>
      <p:sp>
        <p:nvSpPr>
          <p:cNvPr id="3" name="标题 1"/>
          <p:cNvSpPr txBox="1"/>
          <p:nvPr/>
        </p:nvSpPr>
        <p:spPr>
          <a:xfrm>
            <a:off x="8924483" y="1465542"/>
            <a:ext cx="1317513" cy="1317513"/>
          </a:xfrm>
          <a:prstGeom prst="ellipse">
            <a:avLst/>
          </a:prstGeom>
          <a:solidFill>
            <a:schemeClr val="accent1">
              <a:lumMod val="20000"/>
              <a:lumOff val="80000"/>
              <a:alpha val="5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364428" y="4124042"/>
            <a:ext cx="5202067" cy="5202067"/>
          </a:xfrm>
          <a:prstGeom prst="ellipse">
            <a:avLst/>
          </a:prstGeom>
          <a:solidFill>
            <a:schemeClr val="accent1">
              <a:lumMod val="20000"/>
              <a:lumOff val="80000"/>
              <a:alpha val="5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flipV="1">
            <a:off x="-492657" y="5600535"/>
            <a:ext cx="13177314" cy="51131"/>
          </a:xfrm>
          <a:prstGeom prst="rect">
            <a:avLst/>
          </a:prstGeom>
          <a:solidFill>
            <a:schemeClr val="bg1">
              <a:lumMod val="8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962999" y="1593517"/>
            <a:ext cx="6666655" cy="2091952"/>
          </a:xfrm>
          <a:prstGeom prst="roundRect">
            <a:avLst>
              <a:gd name="adj" fmla="val 4082"/>
            </a:avLst>
          </a:prstGeom>
          <a:solidFill>
            <a:schemeClr val="bg1"/>
          </a:solidFill>
          <a:ln w="12700" cap="sq">
            <a:noFill/>
            <a:miter/>
          </a:ln>
          <a:effectLst>
            <a:outerShdw blurRad="508000" sx="101000" sy="101000" algn="ctr" rotWithShape="0">
              <a:schemeClr val="tx1">
                <a:lumMod val="85000"/>
                <a:lumOff val="15000"/>
                <a:alpha val="2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1574798" y="2092448"/>
            <a:ext cx="5730236" cy="795372"/>
          </a:xfrm>
          <a:prstGeom prst="rect">
            <a:avLst/>
          </a:prstGeom>
          <a:noFill/>
          <a:ln>
            <a:noFill/>
          </a:ln>
        </p:spPr>
        <p:txBody>
          <a:bodyPr vert="horz" wrap="square" lIns="0" tIns="0" rIns="0" bIns="0" rtlCol="0" anchor="b"/>
          <a:lstStyle/>
          <a:p>
            <a:pPr algn="l">
              <a:lnSpc>
                <a:spcPct val="130000"/>
              </a:lnSpc>
            </a:pPr>
            <a:r>
              <a:rPr kumimoji="1" lang="en-US" altLang="zh-CN" sz="1400">
                <a:ln w="12700">
                  <a:noFill/>
                </a:ln>
                <a:solidFill>
                  <a:srgbClr val="29975A">
                    <a:alpha val="100000"/>
                  </a:srgbClr>
                </a:solidFill>
                <a:latin typeface="Times New Roman" panose="02020603050405020304" pitchFamily="18" charset="0"/>
                <a:ea typeface="Source Han Sans"/>
                <a:cs typeface="Times New Roman" panose="02020603050405020304" pitchFamily="18" charset="0"/>
              </a:rPr>
              <a:t>All four writers explore gender roles and cultural identity, reflecting the experiences of women in different historical contexts.
Their works provide insights into the struggles and aspirations of women, challenging traditional gender norms.</a:t>
            </a:r>
            <a:endParaRPr kumimoji="1" lang="zh-CN" altLang="en-US" sz="1400">
              <a:latin typeface="Times New Roman" panose="02020603050405020304" pitchFamily="18" charset="0"/>
              <a:cs typeface="Times New Roman" panose="02020603050405020304" pitchFamily="18" charset="0"/>
            </a:endParaRPr>
          </a:p>
        </p:txBody>
      </p:sp>
      <p:sp>
        <p:nvSpPr>
          <p:cNvPr id="8" name="标题 1"/>
          <p:cNvSpPr txBox="1"/>
          <p:nvPr/>
        </p:nvSpPr>
        <p:spPr>
          <a:xfrm>
            <a:off x="1574798" y="3064287"/>
            <a:ext cx="5819185" cy="980400"/>
          </a:xfrm>
          <a:prstGeom prst="rect">
            <a:avLst/>
          </a:prstGeom>
          <a:noFill/>
          <a:ln>
            <a:noFill/>
          </a:ln>
        </p:spPr>
        <p:txBody>
          <a:bodyPr vert="horz" wrap="square" lIns="0" tIns="0" rIns="0" bIns="0" rtlCol="0" anchor="t"/>
          <a:lstStyle/>
          <a:p>
            <a:pPr algn="l">
              <a:lnSpc>
                <a:spcPct val="150000"/>
              </a:lnSpc>
            </a:pPr>
            <a:r>
              <a:rPr kumimoji="1" lang="en-US" altLang="zh-CN" sz="1600" b="1">
                <a:ln w="12700">
                  <a:noFill/>
                </a:ln>
                <a:solidFill>
                  <a:srgbClr val="262626">
                    <a:alpha val="100000"/>
                  </a:srgbClr>
                </a:solidFill>
                <a:latin typeface="Papyrus" panose="03070502060502030205" pitchFamily="66" charset="0"/>
                <a:ea typeface="Source Han Sans CN Bold"/>
                <a:cs typeface="Source Han Sans CN Bold"/>
              </a:rPr>
              <a:t>Gender and Identity</a:t>
            </a:r>
            <a:endParaRPr kumimoji="1" lang="zh-CN" altLang="en-US" b="1">
              <a:latin typeface="Papyrus" panose="03070502060502030205" pitchFamily="66" charset="0"/>
            </a:endParaRPr>
          </a:p>
        </p:txBody>
      </p:sp>
      <p:sp>
        <p:nvSpPr>
          <p:cNvPr id="9" name="标题 1"/>
          <p:cNvSpPr txBox="1"/>
          <p:nvPr/>
        </p:nvSpPr>
        <p:spPr>
          <a:xfrm>
            <a:off x="10270394" y="-60244"/>
            <a:ext cx="61761" cy="5706300"/>
          </a:xfrm>
          <a:prstGeom prst="rect">
            <a:avLst/>
          </a:prstGeom>
          <a:gradFill>
            <a:gsLst>
              <a:gs pos="0">
                <a:schemeClr val="accent1"/>
              </a:gs>
              <a:gs pos="100000">
                <a:schemeClr val="accent1">
                  <a:lumMod val="60000"/>
                  <a:lumOff val="40000"/>
                </a:schemeClr>
              </a:gs>
            </a:gsLst>
            <a:lin ang="135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4852245" y="4042148"/>
            <a:ext cx="6666655" cy="2091952"/>
          </a:xfrm>
          <a:prstGeom prst="roundRect">
            <a:avLst>
              <a:gd name="adj" fmla="val 4082"/>
            </a:avLst>
          </a:prstGeom>
          <a:solidFill>
            <a:schemeClr val="bg1"/>
          </a:solidFill>
          <a:ln w="12700" cap="sq">
            <a:noFill/>
            <a:miter/>
          </a:ln>
          <a:effectLst>
            <a:outerShdw blurRad="508000" sx="101000" sy="101000" algn="ctr" rotWithShape="0">
              <a:schemeClr val="tx1">
                <a:lumMod val="85000"/>
                <a:lumOff val="15000"/>
                <a:alpha val="2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5464045" y="3983202"/>
            <a:ext cx="5819185" cy="795372"/>
          </a:xfrm>
          <a:prstGeom prst="rect">
            <a:avLst/>
          </a:prstGeom>
          <a:noFill/>
          <a:ln>
            <a:noFill/>
          </a:ln>
        </p:spPr>
        <p:txBody>
          <a:bodyPr vert="horz" wrap="square" lIns="0" tIns="0" rIns="0" bIns="0" rtlCol="0" anchor="b"/>
          <a:lstStyle/>
          <a:p>
            <a:pPr algn="l">
              <a:lnSpc>
                <a:spcPct val="130000"/>
              </a:lnSpc>
            </a:pPr>
            <a:r>
              <a:rPr kumimoji="1" lang="en-US" altLang="zh-CN" sz="1600" b="1">
                <a:ln w="12700">
                  <a:noFill/>
                </a:ln>
                <a:solidFill>
                  <a:srgbClr val="29975A">
                    <a:alpha val="100000"/>
                  </a:srgbClr>
                </a:solidFill>
                <a:latin typeface="Papyrus" panose="03070502060502030205" pitchFamily="66" charset="0"/>
                <a:ea typeface="Source Han Sans CN Bold"/>
                <a:cs typeface="Source Han Sans CN Bold"/>
              </a:rPr>
              <a:t>Symbolism in Writing</a:t>
            </a:r>
            <a:endParaRPr kumimoji="1" lang="zh-CN" altLang="en-US" b="1">
              <a:latin typeface="Papyrus" panose="03070502060502030205" pitchFamily="66" charset="0"/>
            </a:endParaRPr>
          </a:p>
        </p:txBody>
      </p:sp>
      <p:sp>
        <p:nvSpPr>
          <p:cNvPr id="12" name="标题 1"/>
          <p:cNvSpPr txBox="1"/>
          <p:nvPr/>
        </p:nvSpPr>
        <p:spPr>
          <a:xfrm>
            <a:off x="5464045" y="4960811"/>
            <a:ext cx="5730236" cy="980400"/>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Each writer employs symbolism to convey deeper meanings, such as cities representing modernity or deserts symbolizing freedom.
These symbols enrich the narrative and offer multiple layers of interpretation.</a:t>
            </a:r>
            <a:endParaRPr kumimoji="1" lang="zh-CN" altLang="en-US" sz="1400">
              <a:latin typeface="Times New Roman" panose="02020603050405020304" pitchFamily="18" charset="0"/>
              <a:cs typeface="Times New Roman" panose="02020603050405020304" pitchFamily="18" charset="0"/>
            </a:endParaRPr>
          </a:p>
        </p:txBody>
      </p:sp>
      <p:sp>
        <p:nvSpPr>
          <p:cNvPr id="13" name="标题 1"/>
          <p:cNvSpPr txBox="1"/>
          <p:nvPr/>
        </p:nvSpPr>
        <p:spPr>
          <a:xfrm>
            <a:off x="4631844" y="3818904"/>
            <a:ext cx="1213456" cy="446488"/>
          </a:xfrm>
          <a:prstGeom prst="roundRect">
            <a:avLst>
              <a:gd name="adj" fmla="val 50000"/>
            </a:avLst>
          </a:prstGeom>
          <a:gradFill>
            <a:gsLst>
              <a:gs pos="0">
                <a:schemeClr val="accent1"/>
              </a:gs>
              <a:gs pos="100000">
                <a:schemeClr val="accent1">
                  <a:lumMod val="60000"/>
                  <a:lumOff val="40000"/>
                </a:schemeClr>
              </a:gs>
            </a:gsLst>
            <a:lin ang="13500000" scaled="0"/>
          </a:gradFill>
          <a:ln w="12700" cap="sq">
            <a:noFill/>
            <a:miter/>
          </a:ln>
          <a:effectLst>
            <a:outerShdw blurRad="508000" sx="101000" sy="101000" algn="ctr" rotWithShape="0">
              <a:schemeClr val="tx1">
                <a:lumMod val="85000"/>
                <a:lumOff val="15000"/>
                <a:alpha val="2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4903601" y="3960255"/>
            <a:ext cx="669943" cy="163787"/>
          </a:xfrm>
          <a:custGeom>
            <a:avLst/>
            <a:gdLst>
              <a:gd name="connsiteX0" fmla="*/ 428294 w 529758"/>
              <a:gd name="connsiteY0" fmla="*/ 0 h 138037"/>
              <a:gd name="connsiteX1" fmla="*/ 529758 w 529758"/>
              <a:gd name="connsiteY1" fmla="*/ 0 h 138037"/>
              <a:gd name="connsiteX2" fmla="*/ 442461 w 529758"/>
              <a:gd name="connsiteY2" fmla="*/ 138037 h 138037"/>
              <a:gd name="connsiteX3" fmla="*/ 340997 w 529758"/>
              <a:gd name="connsiteY3" fmla="*/ 138037 h 138037"/>
              <a:gd name="connsiteX4" fmla="*/ 257796 w 529758"/>
              <a:gd name="connsiteY4" fmla="*/ 0 h 138037"/>
              <a:gd name="connsiteX5" fmla="*/ 359260 w 529758"/>
              <a:gd name="connsiteY5" fmla="*/ 0 h 138037"/>
              <a:gd name="connsiteX6" fmla="*/ 271963 w 529758"/>
              <a:gd name="connsiteY6" fmla="*/ 138037 h 138037"/>
              <a:gd name="connsiteX7" fmla="*/ 170499 w 529758"/>
              <a:gd name="connsiteY7" fmla="*/ 138037 h 138037"/>
              <a:gd name="connsiteX8" fmla="*/ 87297 w 529758"/>
              <a:gd name="connsiteY8" fmla="*/ 0 h 138037"/>
              <a:gd name="connsiteX9" fmla="*/ 188761 w 529758"/>
              <a:gd name="connsiteY9" fmla="*/ 0 h 138037"/>
              <a:gd name="connsiteX10" fmla="*/ 101464 w 529758"/>
              <a:gd name="connsiteY10" fmla="*/ 138037 h 138037"/>
              <a:gd name="connsiteX11" fmla="*/ 0 w 529758"/>
              <a:gd name="connsiteY11" fmla="*/ 138037 h 138037"/>
            </a:gdLst>
            <a:ahLst/>
            <a:cxnLst/>
            <a:rect l="l" t="t" r="r" b="b"/>
            <a:pathLst>
              <a:path w="529758" h="138037">
                <a:moveTo>
                  <a:pt x="428294" y="0"/>
                </a:moveTo>
                <a:lnTo>
                  <a:pt x="529758" y="0"/>
                </a:lnTo>
                <a:lnTo>
                  <a:pt x="442461" y="138037"/>
                </a:lnTo>
                <a:lnTo>
                  <a:pt x="340997" y="138037"/>
                </a:lnTo>
                <a:close/>
                <a:moveTo>
                  <a:pt x="257796" y="0"/>
                </a:moveTo>
                <a:lnTo>
                  <a:pt x="359260" y="0"/>
                </a:lnTo>
                <a:lnTo>
                  <a:pt x="271963" y="138037"/>
                </a:lnTo>
                <a:lnTo>
                  <a:pt x="170499" y="138037"/>
                </a:lnTo>
                <a:close/>
                <a:moveTo>
                  <a:pt x="87297" y="0"/>
                </a:moveTo>
                <a:lnTo>
                  <a:pt x="188761" y="0"/>
                </a:lnTo>
                <a:lnTo>
                  <a:pt x="101464" y="138037"/>
                </a:lnTo>
                <a:lnTo>
                  <a:pt x="0" y="138037"/>
                </a:lnTo>
                <a:close/>
              </a:path>
            </a:pathLst>
          </a:custGeom>
          <a:solidFill>
            <a:schemeClr val="bg1"/>
          </a:soli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909002" y="1489771"/>
            <a:ext cx="61761" cy="5436000"/>
          </a:xfrm>
          <a:prstGeom prst="rect">
            <a:avLst/>
          </a:prstGeom>
          <a:gradFill>
            <a:gsLst>
              <a:gs pos="0">
                <a:schemeClr val="accent1"/>
              </a:gs>
              <a:gs pos="100000">
                <a:schemeClr val="accent1">
                  <a:lumMod val="60000"/>
                  <a:lumOff val="40000"/>
                </a:schemeClr>
              </a:gs>
            </a:gsLst>
            <a:lin ang="135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742598" y="1370273"/>
            <a:ext cx="1213456" cy="446488"/>
          </a:xfrm>
          <a:prstGeom prst="roundRect">
            <a:avLst>
              <a:gd name="adj" fmla="val 50000"/>
            </a:avLst>
          </a:prstGeom>
          <a:gradFill>
            <a:gsLst>
              <a:gs pos="0">
                <a:schemeClr val="accent1"/>
              </a:gs>
              <a:gs pos="100000">
                <a:schemeClr val="accent1">
                  <a:lumMod val="60000"/>
                  <a:lumOff val="40000"/>
                </a:schemeClr>
              </a:gs>
            </a:gsLst>
            <a:lin ang="13500000" scaled="0"/>
          </a:gradFill>
          <a:ln w="12700" cap="sq">
            <a:noFill/>
            <a:miter/>
          </a:ln>
          <a:effectLst>
            <a:outerShdw blurRad="508000" sx="101000" sy="101000" algn="ctr" rotWithShape="0">
              <a:schemeClr val="tx1">
                <a:lumMod val="85000"/>
                <a:lumOff val="15000"/>
                <a:alpha val="2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1014355" y="1511624"/>
            <a:ext cx="669943" cy="163787"/>
          </a:xfrm>
          <a:custGeom>
            <a:avLst/>
            <a:gdLst>
              <a:gd name="connsiteX0" fmla="*/ 428294 w 529758"/>
              <a:gd name="connsiteY0" fmla="*/ 0 h 138037"/>
              <a:gd name="connsiteX1" fmla="*/ 529758 w 529758"/>
              <a:gd name="connsiteY1" fmla="*/ 0 h 138037"/>
              <a:gd name="connsiteX2" fmla="*/ 442461 w 529758"/>
              <a:gd name="connsiteY2" fmla="*/ 138037 h 138037"/>
              <a:gd name="connsiteX3" fmla="*/ 340997 w 529758"/>
              <a:gd name="connsiteY3" fmla="*/ 138037 h 138037"/>
              <a:gd name="connsiteX4" fmla="*/ 257796 w 529758"/>
              <a:gd name="connsiteY4" fmla="*/ 0 h 138037"/>
              <a:gd name="connsiteX5" fmla="*/ 359260 w 529758"/>
              <a:gd name="connsiteY5" fmla="*/ 0 h 138037"/>
              <a:gd name="connsiteX6" fmla="*/ 271963 w 529758"/>
              <a:gd name="connsiteY6" fmla="*/ 138037 h 138037"/>
              <a:gd name="connsiteX7" fmla="*/ 170499 w 529758"/>
              <a:gd name="connsiteY7" fmla="*/ 138037 h 138037"/>
              <a:gd name="connsiteX8" fmla="*/ 87297 w 529758"/>
              <a:gd name="connsiteY8" fmla="*/ 0 h 138037"/>
              <a:gd name="connsiteX9" fmla="*/ 188761 w 529758"/>
              <a:gd name="connsiteY9" fmla="*/ 0 h 138037"/>
              <a:gd name="connsiteX10" fmla="*/ 101464 w 529758"/>
              <a:gd name="connsiteY10" fmla="*/ 138037 h 138037"/>
              <a:gd name="connsiteX11" fmla="*/ 0 w 529758"/>
              <a:gd name="connsiteY11" fmla="*/ 138037 h 138037"/>
            </a:gdLst>
            <a:ahLst/>
            <a:cxnLst/>
            <a:rect l="l" t="t" r="r" b="b"/>
            <a:pathLst>
              <a:path w="529758" h="138037">
                <a:moveTo>
                  <a:pt x="428294" y="0"/>
                </a:moveTo>
                <a:lnTo>
                  <a:pt x="529758" y="0"/>
                </a:lnTo>
                <a:lnTo>
                  <a:pt x="442461" y="138037"/>
                </a:lnTo>
                <a:lnTo>
                  <a:pt x="340997" y="138037"/>
                </a:lnTo>
                <a:close/>
                <a:moveTo>
                  <a:pt x="257796" y="0"/>
                </a:moveTo>
                <a:lnTo>
                  <a:pt x="359260" y="0"/>
                </a:lnTo>
                <a:lnTo>
                  <a:pt x="271963" y="138037"/>
                </a:lnTo>
                <a:lnTo>
                  <a:pt x="170499" y="138037"/>
                </a:lnTo>
                <a:close/>
                <a:moveTo>
                  <a:pt x="87297" y="0"/>
                </a:moveTo>
                <a:lnTo>
                  <a:pt x="188761" y="0"/>
                </a:lnTo>
                <a:lnTo>
                  <a:pt x="101464" y="138037"/>
                </a:lnTo>
                <a:lnTo>
                  <a:pt x="0" y="138037"/>
                </a:lnTo>
                <a:close/>
              </a:path>
            </a:pathLst>
          </a:custGeom>
          <a:solidFill>
            <a:schemeClr val="bg1"/>
          </a:soli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a:off x="9930319" y="1511624"/>
            <a:ext cx="699381" cy="699381"/>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81683" y="92733"/>
            <a:ext cx="10560703" cy="720000"/>
          </a:xfrm>
          <a:prstGeom prst="rect">
            <a:avLst/>
          </a:prstGeom>
          <a:gradFill>
            <a:gsLst>
              <a:gs pos="0">
                <a:schemeClr val="bg1">
                  <a:alpha val="0"/>
                </a:schemeClr>
              </a:gs>
              <a:gs pos="60000">
                <a:schemeClr val="bg1"/>
              </a:gs>
            </a:gsLst>
            <a:lin ang="10800000" scaled="0"/>
          </a:gradFill>
          <a:ln w="12700" cap="sq">
            <a:noFill/>
            <a:miter/>
          </a:ln>
          <a:effectLst>
            <a:outerShdw blurRad="165100" sx="102000" sy="102000" algn="ctr" rotWithShape="0">
              <a:srgbClr val="000000">
                <a:alpha val="10000"/>
              </a:srgbClr>
            </a:outerShdw>
          </a:effectLst>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1" y="289368"/>
            <a:ext cx="621792" cy="326730"/>
          </a:xfrm>
          <a:custGeom>
            <a:avLst/>
            <a:gdLst>
              <a:gd name="connsiteX0" fmla="*/ 0 w 621792"/>
              <a:gd name="connsiteY0" fmla="*/ 0 h 326730"/>
              <a:gd name="connsiteX1" fmla="*/ 146813 w 621792"/>
              <a:gd name="connsiteY1" fmla="*/ 0 h 326730"/>
              <a:gd name="connsiteX2" fmla="*/ 474979 w 621792"/>
              <a:gd name="connsiteY2" fmla="*/ 0 h 326730"/>
              <a:gd name="connsiteX3" fmla="*/ 621792 w 621792"/>
              <a:gd name="connsiteY3" fmla="*/ 0 h 326730"/>
              <a:gd name="connsiteX4" fmla="*/ 412064 w 621792"/>
              <a:gd name="connsiteY4" fmla="*/ 326730 h 326730"/>
              <a:gd name="connsiteX5" fmla="*/ 265251 w 621792"/>
              <a:gd name="connsiteY5" fmla="*/ 326730 h 326730"/>
              <a:gd name="connsiteX6" fmla="*/ 146813 w 621792"/>
              <a:gd name="connsiteY6" fmla="*/ 326730 h 326730"/>
              <a:gd name="connsiteX7" fmla="*/ 0 w 621792"/>
              <a:gd name="connsiteY7" fmla="*/ 326730 h 326730"/>
            </a:gdLst>
            <a:ahLst/>
            <a:cxnLst/>
            <a:rect l="l" t="t" r="r" b="b"/>
            <a:pathLst>
              <a:path w="621792" h="326730">
                <a:moveTo>
                  <a:pt x="0" y="0"/>
                </a:moveTo>
                <a:lnTo>
                  <a:pt x="146813" y="0"/>
                </a:lnTo>
                <a:lnTo>
                  <a:pt x="474979" y="0"/>
                </a:lnTo>
                <a:lnTo>
                  <a:pt x="621792" y="0"/>
                </a:lnTo>
                <a:lnTo>
                  <a:pt x="412064" y="326730"/>
                </a:lnTo>
                <a:lnTo>
                  <a:pt x="265251" y="326730"/>
                </a:lnTo>
                <a:lnTo>
                  <a:pt x="146813" y="326730"/>
                </a:lnTo>
                <a:lnTo>
                  <a:pt x="0" y="32673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621792" y="234601"/>
            <a:ext cx="9613341" cy="461665"/>
          </a:xfrm>
          <a:prstGeom prst="rect">
            <a:avLst/>
          </a:prstGeom>
          <a:noFill/>
          <a:ln cap="sq">
            <a:noFill/>
          </a:ln>
        </p:spPr>
        <p:txBody>
          <a:bodyPr vert="horz" wrap="square" lIns="91440" tIns="45720" rIns="91440" bIns="45720" rtlCol="0" anchor="t"/>
          <a:lstStyle/>
          <a:p>
            <a:pPr algn="l">
              <a:lnSpc>
                <a:spcPct val="110000"/>
              </a:lnSpc>
            </a:pPr>
            <a:r>
              <a:rPr kumimoji="1" lang="en-US" altLang="zh-CN" sz="2800" b="1">
                <a:ln w="12700">
                  <a:noFill/>
                </a:ln>
                <a:solidFill>
                  <a:srgbClr val="000000">
                    <a:alpha val="100000"/>
                  </a:srgbClr>
                </a:solidFill>
                <a:latin typeface="Papyrus" panose="03070502060502030205" pitchFamily="66" charset="0"/>
                <a:ea typeface="Source Han Sans CN Bold"/>
                <a:cs typeface="Source Han Sans CN Bold"/>
              </a:rPr>
              <a:t>Common Themes</a:t>
            </a:r>
            <a:endParaRPr kumimoji="1" lang="zh-CN" altLang="en-US" sz="2000" b="1">
              <a:latin typeface="Papyrus" panose="03070502060502030205" pitchFamily="66"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14300" y="-254000"/>
            <a:ext cx="12306300" cy="7112000"/>
          </a:xfrm>
          <a:prstGeom prst="rect">
            <a:avLst/>
          </a:prstGeom>
          <a:solidFill>
            <a:schemeClr val="bg1"/>
          </a:solidFill>
        </p:spPr>
        <p:txBody>
          <a:bodyPr vert="horz" wrap="square" lIns="0" tIns="0" rIns="0" bIns="0" rtlCol="0" anchor="ctr"/>
          <a:lstStyle/>
          <a:p>
            <a:pPr algn="ctr">
              <a:lnSpc>
                <a:spcPct val="100000"/>
              </a:lnSpc>
            </a:pPr>
            <a:endParaRPr kumimoji="1" lang="zh-CN" altLang="en-US"/>
          </a:p>
        </p:txBody>
      </p:sp>
      <p:sp>
        <p:nvSpPr>
          <p:cNvPr id="3" name="标题 1"/>
          <p:cNvSpPr txBox="1"/>
          <p:nvPr/>
        </p:nvSpPr>
        <p:spPr>
          <a:xfrm>
            <a:off x="5440484" y="1892300"/>
            <a:ext cx="690502" cy="4965700"/>
          </a:xfrm>
          <a:custGeom>
            <a:avLst/>
            <a:gdLst>
              <a:gd name="T0" fmla="*/ 225 w 449"/>
              <a:gd name="T1" fmla="*/ 0 h 3166"/>
              <a:gd name="T2" fmla="*/ 0 w 449"/>
              <a:gd name="T3" fmla="*/ 242 h 3166"/>
              <a:gd name="T4" fmla="*/ 127 w 449"/>
              <a:gd name="T5" fmla="*/ 242 h 3166"/>
              <a:gd name="T6" fmla="*/ 127 w 449"/>
              <a:gd name="T7" fmla="*/ 3166 h 3166"/>
              <a:gd name="T8" fmla="*/ 318 w 449"/>
              <a:gd name="T9" fmla="*/ 3166 h 3166"/>
              <a:gd name="T10" fmla="*/ 318 w 449"/>
              <a:gd name="T11" fmla="*/ 242 h 3166"/>
              <a:gd name="T12" fmla="*/ 449 w 449"/>
              <a:gd name="T13" fmla="*/ 242 h 3166"/>
              <a:gd name="T14" fmla="*/ 225 w 449"/>
              <a:gd name="T15" fmla="*/ 0 h 3166"/>
            </a:gdLst>
            <a:ahLst/>
            <a:cxnLst/>
            <a:rect l="0" t="0" r="r" b="b"/>
            <a:pathLst>
              <a:path w="449" h="3166">
                <a:moveTo>
                  <a:pt x="225" y="0"/>
                </a:moveTo>
                <a:lnTo>
                  <a:pt x="0" y="242"/>
                </a:lnTo>
                <a:lnTo>
                  <a:pt x="127" y="242"/>
                </a:lnTo>
                <a:lnTo>
                  <a:pt x="127" y="3166"/>
                </a:lnTo>
                <a:lnTo>
                  <a:pt x="318" y="3166"/>
                </a:lnTo>
                <a:lnTo>
                  <a:pt x="318" y="242"/>
                </a:lnTo>
                <a:lnTo>
                  <a:pt x="449" y="242"/>
                </a:lnTo>
                <a:lnTo>
                  <a:pt x="225" y="0"/>
                </a:lnTo>
              </a:path>
            </a:pathLst>
          </a:custGeom>
          <a:solidFill>
            <a:schemeClr val="accent1"/>
          </a:solidFill>
          <a:ln w="9525" cap="sq">
            <a:noFill/>
            <a:round/>
            <a:headEnd/>
            <a:tailEnd/>
          </a:ln>
        </p:spPr>
        <p:txBody>
          <a:bodyPr vert="horz" wrap="square" lIns="91440" tIns="45720" rIns="91440" bIns="45720" rtlCol="0" anchor="t"/>
          <a:lstStyle/>
          <a:p>
            <a:pPr algn="l">
              <a:lnSpc>
                <a:spcPct val="110000"/>
              </a:lnSpc>
            </a:pPr>
            <a:endParaRPr kumimoji="1" lang="zh-CN" altLang="en-US"/>
          </a:p>
        </p:txBody>
      </p:sp>
      <p:sp>
        <p:nvSpPr>
          <p:cNvPr id="4" name="标题 1"/>
          <p:cNvSpPr txBox="1"/>
          <p:nvPr/>
        </p:nvSpPr>
        <p:spPr>
          <a:xfrm>
            <a:off x="5258248" y="2536088"/>
            <a:ext cx="3186458" cy="4321912"/>
          </a:xfrm>
          <a:custGeom>
            <a:avLst/>
            <a:gdLst>
              <a:gd name="connsiteX0" fmla="*/ 2815181 w 3186458"/>
              <a:gd name="connsiteY0" fmla="*/ 0 h 4321912"/>
              <a:gd name="connsiteX1" fmla="*/ 3186458 w 3186458"/>
              <a:gd name="connsiteY1" fmla="*/ 344853 h 4321912"/>
              <a:gd name="connsiteX2" fmla="*/ 2815181 w 3186458"/>
              <a:gd name="connsiteY2" fmla="*/ 689706 h 4321912"/>
              <a:gd name="connsiteX3" fmla="*/ 2815181 w 3186458"/>
              <a:gd name="connsiteY3" fmla="*/ 483610 h 4321912"/>
              <a:gd name="connsiteX4" fmla="*/ 1764588 w 3186458"/>
              <a:gd name="connsiteY4" fmla="*/ 483610 h 4321912"/>
              <a:gd name="connsiteX5" fmla="*/ 501837 w 3186458"/>
              <a:gd name="connsiteY5" fmla="*/ 1097815 h 4321912"/>
              <a:gd name="connsiteX6" fmla="*/ 293758 w 3186458"/>
              <a:gd name="connsiteY6" fmla="*/ 1730385 h 4321912"/>
              <a:gd name="connsiteX7" fmla="*/ 293758 w 3186458"/>
              <a:gd name="connsiteY7" fmla="*/ 3038612 h 4321912"/>
              <a:gd name="connsiteX8" fmla="*/ 293758 w 3186458"/>
              <a:gd name="connsiteY8" fmla="*/ 3172562 h 4321912"/>
              <a:gd name="connsiteX9" fmla="*/ 293758 w 3186458"/>
              <a:gd name="connsiteY9" fmla="*/ 3183845 h 4321912"/>
              <a:gd name="connsiteX10" fmla="*/ 293758 w 3186458"/>
              <a:gd name="connsiteY10" fmla="*/ 3192947 h 4321912"/>
              <a:gd name="connsiteX11" fmla="*/ 293758 w 3186458"/>
              <a:gd name="connsiteY11" fmla="*/ 3339447 h 4321912"/>
              <a:gd name="connsiteX12" fmla="*/ 293758 w 3186458"/>
              <a:gd name="connsiteY12" fmla="*/ 3416547 h 4321912"/>
              <a:gd name="connsiteX13" fmla="*/ 293758 w 3186458"/>
              <a:gd name="connsiteY13" fmla="*/ 3505776 h 4321912"/>
              <a:gd name="connsiteX14" fmla="*/ 293758 w 3186458"/>
              <a:gd name="connsiteY14" fmla="*/ 3677334 h 4321912"/>
              <a:gd name="connsiteX15" fmla="*/ 293758 w 3186458"/>
              <a:gd name="connsiteY15" fmla="*/ 3683190 h 4321912"/>
              <a:gd name="connsiteX16" fmla="*/ 293758 w 3186458"/>
              <a:gd name="connsiteY16" fmla="*/ 3822567 h 4321912"/>
              <a:gd name="connsiteX17" fmla="*/ 293758 w 3186458"/>
              <a:gd name="connsiteY17" fmla="*/ 4321912 h 4321912"/>
              <a:gd name="connsiteX18" fmla="*/ 0 w 3186458"/>
              <a:gd name="connsiteY18" fmla="*/ 4321912 h 4321912"/>
              <a:gd name="connsiteX19" fmla="*/ 0 w 3186458"/>
              <a:gd name="connsiteY19" fmla="*/ 3757742 h 4321912"/>
              <a:gd name="connsiteX20" fmla="*/ 0 w 3186458"/>
              <a:gd name="connsiteY20" fmla="*/ 3683190 h 4321912"/>
              <a:gd name="connsiteX21" fmla="*/ 0 w 3186458"/>
              <a:gd name="connsiteY21" fmla="*/ 3623346 h 4321912"/>
              <a:gd name="connsiteX22" fmla="*/ 0 w 3186458"/>
              <a:gd name="connsiteY22" fmla="*/ 3617277 h 4321912"/>
              <a:gd name="connsiteX23" fmla="*/ 0 w 3186458"/>
              <a:gd name="connsiteY23" fmla="*/ 3579780 h 4321912"/>
              <a:gd name="connsiteX24" fmla="*/ 0 w 3186458"/>
              <a:gd name="connsiteY24" fmla="*/ 3518978 h 4321912"/>
              <a:gd name="connsiteX25" fmla="*/ 0 w 3186458"/>
              <a:gd name="connsiteY25" fmla="*/ 3455242 h 4321912"/>
              <a:gd name="connsiteX26" fmla="*/ 0 w 3186458"/>
              <a:gd name="connsiteY26" fmla="*/ 3438069 h 4321912"/>
              <a:gd name="connsiteX27" fmla="*/ 0 w 3186458"/>
              <a:gd name="connsiteY27" fmla="*/ 3334180 h 4321912"/>
              <a:gd name="connsiteX28" fmla="*/ 0 w 3186458"/>
              <a:gd name="connsiteY28" fmla="*/ 3270095 h 4321912"/>
              <a:gd name="connsiteX29" fmla="*/ 0 w 3186458"/>
              <a:gd name="connsiteY29" fmla="*/ 3204439 h 4321912"/>
              <a:gd name="connsiteX30" fmla="*/ 0 w 3186458"/>
              <a:gd name="connsiteY30" fmla="*/ 3172562 h 4321912"/>
              <a:gd name="connsiteX31" fmla="*/ 0 w 3186458"/>
              <a:gd name="connsiteY31" fmla="*/ 3045972 h 4321912"/>
              <a:gd name="connsiteX32" fmla="*/ 0 w 3186458"/>
              <a:gd name="connsiteY32" fmla="*/ 1722223 h 4321912"/>
              <a:gd name="connsiteX33" fmla="*/ 0 w 3186458"/>
              <a:gd name="connsiteY33" fmla="*/ 1720183 h 4321912"/>
              <a:gd name="connsiteX34" fmla="*/ 244799 w 3186458"/>
              <a:gd name="connsiteY34" fmla="*/ 954977 h 4321912"/>
              <a:gd name="connsiteX35" fmla="*/ 1764588 w 3186458"/>
              <a:gd name="connsiteY35" fmla="*/ 189771 h 4321912"/>
              <a:gd name="connsiteX36" fmla="*/ 2815181 w 3186458"/>
              <a:gd name="connsiteY36" fmla="*/ 189771 h 4321912"/>
              <a:gd name="connsiteX37" fmla="*/ 2815181 w 3186458"/>
              <a:gd name="connsiteY37" fmla="*/ 0 h 4321912"/>
            </a:gdLst>
            <a:ahLst/>
            <a:cxnLst/>
            <a:rect l="l" t="t" r="r" b="b"/>
            <a:pathLst>
              <a:path w="3186458" h="4321912">
                <a:moveTo>
                  <a:pt x="2815181" y="0"/>
                </a:moveTo>
                <a:cubicBezTo>
                  <a:pt x="2815181" y="0"/>
                  <a:pt x="2815181" y="0"/>
                  <a:pt x="3186458" y="344853"/>
                </a:cubicBezTo>
                <a:cubicBezTo>
                  <a:pt x="3186458" y="344853"/>
                  <a:pt x="3186458" y="344853"/>
                  <a:pt x="2815181" y="689706"/>
                </a:cubicBezTo>
                <a:cubicBezTo>
                  <a:pt x="2815181" y="689706"/>
                  <a:pt x="2815181" y="689706"/>
                  <a:pt x="2815181" y="483610"/>
                </a:cubicBezTo>
                <a:cubicBezTo>
                  <a:pt x="2815181" y="483610"/>
                  <a:pt x="2815181" y="483610"/>
                  <a:pt x="1764588" y="483610"/>
                </a:cubicBezTo>
                <a:cubicBezTo>
                  <a:pt x="1177072" y="483610"/>
                  <a:pt x="752755" y="691746"/>
                  <a:pt x="501837" y="1097815"/>
                </a:cubicBezTo>
                <a:cubicBezTo>
                  <a:pt x="320278" y="1393695"/>
                  <a:pt x="293758" y="1699777"/>
                  <a:pt x="293758" y="1730385"/>
                </a:cubicBezTo>
                <a:cubicBezTo>
                  <a:pt x="293758" y="1730385"/>
                  <a:pt x="293758" y="1730385"/>
                  <a:pt x="293758" y="3038612"/>
                </a:cubicBezTo>
                <a:lnTo>
                  <a:pt x="293758" y="3172562"/>
                </a:lnTo>
                <a:lnTo>
                  <a:pt x="293758" y="3183845"/>
                </a:lnTo>
                <a:lnTo>
                  <a:pt x="293758" y="3192947"/>
                </a:lnTo>
                <a:lnTo>
                  <a:pt x="293758" y="3339447"/>
                </a:lnTo>
                <a:lnTo>
                  <a:pt x="293758" y="3416547"/>
                </a:lnTo>
                <a:lnTo>
                  <a:pt x="293758" y="3505776"/>
                </a:lnTo>
                <a:lnTo>
                  <a:pt x="293758" y="3677334"/>
                </a:lnTo>
                <a:lnTo>
                  <a:pt x="293758" y="3683190"/>
                </a:lnTo>
                <a:lnTo>
                  <a:pt x="293758" y="3822567"/>
                </a:lnTo>
                <a:cubicBezTo>
                  <a:pt x="293758" y="3972925"/>
                  <a:pt x="293758" y="4138837"/>
                  <a:pt x="293758" y="4321912"/>
                </a:cubicBezTo>
                <a:cubicBezTo>
                  <a:pt x="293758" y="4321912"/>
                  <a:pt x="293758" y="4321912"/>
                  <a:pt x="0" y="4321912"/>
                </a:cubicBezTo>
                <a:cubicBezTo>
                  <a:pt x="0" y="4321912"/>
                  <a:pt x="0" y="4321912"/>
                  <a:pt x="0" y="3757742"/>
                </a:cubicBezTo>
                <a:lnTo>
                  <a:pt x="0" y="3683190"/>
                </a:lnTo>
                <a:cubicBezTo>
                  <a:pt x="0" y="3683190"/>
                  <a:pt x="0" y="3683190"/>
                  <a:pt x="0" y="3623346"/>
                </a:cubicBezTo>
                <a:lnTo>
                  <a:pt x="0" y="3617277"/>
                </a:lnTo>
                <a:lnTo>
                  <a:pt x="0" y="3579780"/>
                </a:lnTo>
                <a:cubicBezTo>
                  <a:pt x="0" y="3562545"/>
                  <a:pt x="0" y="3542437"/>
                  <a:pt x="0" y="3518978"/>
                </a:cubicBezTo>
                <a:lnTo>
                  <a:pt x="0" y="3455242"/>
                </a:lnTo>
                <a:lnTo>
                  <a:pt x="0" y="3438069"/>
                </a:lnTo>
                <a:cubicBezTo>
                  <a:pt x="0" y="3407429"/>
                  <a:pt x="0" y="3372959"/>
                  <a:pt x="0" y="3334180"/>
                </a:cubicBezTo>
                <a:lnTo>
                  <a:pt x="0" y="3270095"/>
                </a:lnTo>
                <a:lnTo>
                  <a:pt x="0" y="3204439"/>
                </a:lnTo>
                <a:lnTo>
                  <a:pt x="0" y="3172562"/>
                </a:lnTo>
                <a:lnTo>
                  <a:pt x="0" y="3045972"/>
                </a:lnTo>
                <a:cubicBezTo>
                  <a:pt x="0" y="2756327"/>
                  <a:pt x="0" y="2335025"/>
                  <a:pt x="0" y="1722223"/>
                </a:cubicBezTo>
                <a:cubicBezTo>
                  <a:pt x="0" y="1722223"/>
                  <a:pt x="0" y="1722223"/>
                  <a:pt x="0" y="1720183"/>
                </a:cubicBezTo>
                <a:cubicBezTo>
                  <a:pt x="0" y="1703858"/>
                  <a:pt x="18360" y="1330438"/>
                  <a:pt x="244799" y="954977"/>
                </a:cubicBezTo>
                <a:cubicBezTo>
                  <a:pt x="456957" y="608084"/>
                  <a:pt x="891474" y="189771"/>
                  <a:pt x="1764588" y="189771"/>
                </a:cubicBezTo>
                <a:cubicBezTo>
                  <a:pt x="1764588" y="189771"/>
                  <a:pt x="1764588" y="189771"/>
                  <a:pt x="2815181" y="189771"/>
                </a:cubicBezTo>
                <a:cubicBezTo>
                  <a:pt x="2815181" y="189771"/>
                  <a:pt x="2815181" y="189771"/>
                  <a:pt x="2815181" y="0"/>
                </a:cubicBezTo>
                <a:close/>
              </a:path>
            </a:pathLst>
          </a:custGeom>
          <a:solidFill>
            <a:schemeClr val="accent2"/>
          </a:solidFill>
          <a:ln cap="sq">
            <a:noFill/>
          </a:ln>
        </p:spPr>
        <p:txBody>
          <a:bodyPr vert="horz" wrap="square" lIns="91440" tIns="45720" rIns="91440" bIns="45720" rtlCol="0" anchor="t"/>
          <a:lstStyle/>
          <a:p>
            <a:pPr algn="l">
              <a:lnSpc>
                <a:spcPct val="110000"/>
              </a:lnSpc>
            </a:pPr>
            <a:endParaRPr kumimoji="1" lang="zh-CN" altLang="en-US"/>
          </a:p>
        </p:txBody>
      </p:sp>
      <p:sp>
        <p:nvSpPr>
          <p:cNvPr id="6" name="标题 1"/>
          <p:cNvSpPr txBox="1"/>
          <p:nvPr/>
        </p:nvSpPr>
        <p:spPr>
          <a:xfrm>
            <a:off x="4087931" y="3942206"/>
            <a:ext cx="2763546" cy="2915794"/>
          </a:xfrm>
          <a:custGeom>
            <a:avLst/>
            <a:gdLst>
              <a:gd name="T0" fmla="*/ 183 w 1355"/>
              <a:gd name="T1" fmla="*/ 0 h 1429"/>
              <a:gd name="T2" fmla="*/ 0 w 1355"/>
              <a:gd name="T3" fmla="*/ 169 h 1429"/>
              <a:gd name="T4" fmla="*/ 183 w 1355"/>
              <a:gd name="T5" fmla="*/ 339 h 1429"/>
              <a:gd name="T6" fmla="*/ 183 w 1355"/>
              <a:gd name="T7" fmla="*/ 245 h 1429"/>
              <a:gd name="T8" fmla="*/ 628 w 1355"/>
              <a:gd name="T9" fmla="*/ 245 h 1429"/>
              <a:gd name="T10" fmla="*/ 1135 w 1355"/>
              <a:gd name="T11" fmla="*/ 526 h 1429"/>
              <a:gd name="T12" fmla="*/ 1211 w 1355"/>
              <a:gd name="T13" fmla="*/ 822 h 1429"/>
              <a:gd name="T14" fmla="*/ 1211 w 1355"/>
              <a:gd name="T15" fmla="*/ 1429 h 1429"/>
              <a:gd name="T16" fmla="*/ 1355 w 1355"/>
              <a:gd name="T17" fmla="*/ 1429 h 1429"/>
              <a:gd name="T18" fmla="*/ 1355 w 1355"/>
              <a:gd name="T19" fmla="*/ 822 h 1429"/>
              <a:gd name="T20" fmla="*/ 1266 w 1355"/>
              <a:gd name="T21" fmla="*/ 465 h 1429"/>
              <a:gd name="T22" fmla="*/ 628 w 1355"/>
              <a:gd name="T23" fmla="*/ 101 h 1429"/>
              <a:gd name="T24" fmla="*/ 183 w 1355"/>
              <a:gd name="T25" fmla="*/ 101 h 1429"/>
              <a:gd name="T26" fmla="*/ 183 w 1355"/>
              <a:gd name="T27" fmla="*/ 0 h 1429"/>
            </a:gdLst>
            <a:ahLst/>
            <a:cxnLst/>
            <a:rect l="0" t="0" r="r" b="b"/>
            <a:pathLst>
              <a:path w="1355" h="1429">
                <a:moveTo>
                  <a:pt x="183" y="0"/>
                </a:moveTo>
                <a:cubicBezTo>
                  <a:pt x="0" y="169"/>
                  <a:pt x="0" y="169"/>
                  <a:pt x="0" y="169"/>
                </a:cubicBezTo>
                <a:cubicBezTo>
                  <a:pt x="183" y="339"/>
                  <a:pt x="183" y="339"/>
                  <a:pt x="183" y="339"/>
                </a:cubicBezTo>
                <a:cubicBezTo>
                  <a:pt x="183" y="245"/>
                  <a:pt x="183" y="245"/>
                  <a:pt x="183" y="245"/>
                </a:cubicBezTo>
                <a:cubicBezTo>
                  <a:pt x="628" y="245"/>
                  <a:pt x="628" y="245"/>
                  <a:pt x="628" y="245"/>
                </a:cubicBezTo>
                <a:cubicBezTo>
                  <a:pt x="869" y="245"/>
                  <a:pt x="1039" y="340"/>
                  <a:pt x="1135" y="526"/>
                </a:cubicBezTo>
                <a:cubicBezTo>
                  <a:pt x="1210" y="671"/>
                  <a:pt x="1211" y="821"/>
                  <a:pt x="1211" y="822"/>
                </a:cubicBezTo>
                <a:cubicBezTo>
                  <a:pt x="1211" y="1429"/>
                  <a:pt x="1211" y="1429"/>
                  <a:pt x="1211" y="1429"/>
                </a:cubicBezTo>
                <a:cubicBezTo>
                  <a:pt x="1355" y="1429"/>
                  <a:pt x="1355" y="1429"/>
                  <a:pt x="1355" y="1429"/>
                </a:cubicBezTo>
                <a:cubicBezTo>
                  <a:pt x="1355" y="822"/>
                  <a:pt x="1355" y="822"/>
                  <a:pt x="1355" y="822"/>
                </a:cubicBezTo>
                <a:cubicBezTo>
                  <a:pt x="1355" y="815"/>
                  <a:pt x="1354" y="641"/>
                  <a:pt x="1266" y="465"/>
                </a:cubicBezTo>
                <a:cubicBezTo>
                  <a:pt x="1182" y="299"/>
                  <a:pt x="1004" y="101"/>
                  <a:pt x="628" y="101"/>
                </a:cubicBezTo>
                <a:cubicBezTo>
                  <a:pt x="183" y="101"/>
                  <a:pt x="183" y="101"/>
                  <a:pt x="183" y="101"/>
                </a:cubicBezTo>
                <a:cubicBezTo>
                  <a:pt x="183" y="0"/>
                  <a:pt x="183" y="0"/>
                  <a:pt x="183" y="0"/>
                </a:cubicBezTo>
              </a:path>
            </a:pathLst>
          </a:custGeom>
          <a:solidFill>
            <a:schemeClr val="accent3"/>
          </a:solidFill>
          <a:ln cap="sq">
            <a:noFill/>
          </a:ln>
        </p:spPr>
        <p:txBody>
          <a:bodyPr vert="horz" wrap="square" lIns="91440" tIns="45720" rIns="91440" bIns="45720" rtlCol="0" anchor="t"/>
          <a:lstStyle/>
          <a:p>
            <a:pPr algn="l">
              <a:lnSpc>
                <a:spcPct val="110000"/>
              </a:lnSpc>
            </a:pPr>
            <a:endParaRPr kumimoji="1" lang="zh-CN" altLang="en-US"/>
          </a:p>
        </p:txBody>
      </p:sp>
      <p:sp>
        <p:nvSpPr>
          <p:cNvPr id="10" name="标题 1"/>
          <p:cNvSpPr txBox="1"/>
          <p:nvPr/>
        </p:nvSpPr>
        <p:spPr>
          <a:xfrm>
            <a:off x="1267982" y="3934750"/>
            <a:ext cx="2674712" cy="244277"/>
          </a:xfrm>
          <a:prstGeom prst="rect">
            <a:avLst/>
          </a:prstGeom>
          <a:noFill/>
          <a:ln>
            <a:noFill/>
          </a:ln>
        </p:spPr>
        <p:txBody>
          <a:bodyPr vert="horz" wrap="square" lIns="0" tIns="0" rIns="0" bIns="0" rtlCol="0" anchor="t"/>
          <a:lstStyle/>
          <a:p>
            <a:pPr algn="r">
              <a:lnSpc>
                <a:spcPct val="100000"/>
              </a:lnSpc>
            </a:pPr>
            <a:r>
              <a:rPr kumimoji="1" lang="en-US" altLang="zh-CN" sz="1600" b="1">
                <a:ln w="12700">
                  <a:noFill/>
                </a:ln>
                <a:solidFill>
                  <a:srgbClr val="29975A">
                    <a:alpha val="100000"/>
                  </a:srgbClr>
                </a:solidFill>
                <a:latin typeface="Papyrus" panose="03070502060502030205" pitchFamily="66" charset="0"/>
                <a:ea typeface="Source Han Sans CN Bold"/>
                <a:cs typeface="Source Han Sans CN Bold"/>
              </a:rPr>
              <a:t>Impact of Era on Themes</a:t>
            </a:r>
            <a:endParaRPr kumimoji="1" lang="zh-CN" altLang="en-US" sz="1600" b="1">
              <a:latin typeface="Papyrus" panose="03070502060502030205" pitchFamily="66" charset="0"/>
            </a:endParaRPr>
          </a:p>
        </p:txBody>
      </p:sp>
      <p:sp>
        <p:nvSpPr>
          <p:cNvPr id="11" name="标题 1"/>
          <p:cNvSpPr txBox="1"/>
          <p:nvPr/>
        </p:nvSpPr>
        <p:spPr>
          <a:xfrm>
            <a:off x="400544" y="4193624"/>
            <a:ext cx="3542150" cy="1410540"/>
          </a:xfrm>
          <a:prstGeom prst="rect">
            <a:avLst/>
          </a:prstGeom>
          <a:noFill/>
          <a:ln>
            <a:noFill/>
          </a:ln>
        </p:spPr>
        <p:txBody>
          <a:bodyPr vert="horz" wrap="square" lIns="0" tIns="0" rIns="0" bIns="0" rtlCol="0" anchor="t"/>
          <a:lstStyle/>
          <a:p>
            <a:pPr algn="r">
              <a:lnSpc>
                <a:spcPct val="150000"/>
              </a:lnSpc>
            </a:pPr>
            <a:r>
              <a:rPr kumimoji="1" lang="en-US" altLang="zh-CN" sz="110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The era in which each writer lived significantly influenced their themes and reception.
For example, </a:t>
            </a:r>
            <a:r>
              <a:rPr kumimoji="1" lang="en-US" altLang="zh-CN" sz="1100" smtClean="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Sanmao’s </a:t>
            </a:r>
            <a:r>
              <a:rPr kumimoji="1" lang="en-US" altLang="zh-CN" sz="110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works resonated with the spirit of the 1980s and 1990s, while Lin </a:t>
            </a:r>
            <a:r>
              <a:rPr kumimoji="1" lang="en-US" altLang="zh-CN" sz="1100" smtClean="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Yihan’s </a:t>
            </a:r>
            <a:r>
              <a:rPr kumimoji="1" lang="en-US" altLang="zh-CN" sz="110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stories speak to the concerns of modern youth.</a:t>
            </a:r>
            <a:endParaRPr kumimoji="1" lang="zh-CN" altLang="en-US" sz="1100">
              <a:latin typeface="Times New Roman" panose="02020603050405020304" pitchFamily="18" charset="0"/>
              <a:cs typeface="Times New Roman" panose="02020603050405020304" pitchFamily="18" charset="0"/>
            </a:endParaRPr>
          </a:p>
        </p:txBody>
      </p:sp>
      <p:sp>
        <p:nvSpPr>
          <p:cNvPr id="12" name="标题 1"/>
          <p:cNvSpPr txBox="1"/>
          <p:nvPr/>
        </p:nvSpPr>
        <p:spPr>
          <a:xfrm>
            <a:off x="2486932" y="1882364"/>
            <a:ext cx="2674712" cy="244277"/>
          </a:xfrm>
          <a:prstGeom prst="rect">
            <a:avLst/>
          </a:prstGeom>
          <a:noFill/>
          <a:ln>
            <a:noFill/>
          </a:ln>
        </p:spPr>
        <p:txBody>
          <a:bodyPr vert="horz" wrap="square" lIns="0" tIns="0" rIns="0" bIns="0" rtlCol="0" anchor="t"/>
          <a:lstStyle/>
          <a:p>
            <a:pPr algn="r">
              <a:lnSpc>
                <a:spcPct val="100000"/>
              </a:lnSpc>
            </a:pPr>
            <a:r>
              <a:rPr kumimoji="1" lang="en-US" altLang="zh-CN" sz="1600" b="1" smtClean="0">
                <a:ln w="12700">
                  <a:noFill/>
                </a:ln>
                <a:solidFill>
                  <a:srgbClr val="29975A">
                    <a:alpha val="100000"/>
                  </a:srgbClr>
                </a:solidFill>
                <a:latin typeface="Papyrus" panose="03070502060502030205" pitchFamily="66" charset="0"/>
                <a:ea typeface="Source Han Sans CN Bold"/>
                <a:cs typeface="Source Han Sans CN Bold"/>
              </a:rPr>
              <a:t>Geographical </a:t>
            </a:r>
            <a:r>
              <a:rPr kumimoji="1" lang="en-US" altLang="zh-CN" sz="1600" b="1">
                <a:ln w="12700">
                  <a:noFill/>
                </a:ln>
                <a:solidFill>
                  <a:srgbClr val="29975A">
                    <a:alpha val="100000"/>
                  </a:srgbClr>
                </a:solidFill>
                <a:latin typeface="Papyrus" panose="03070502060502030205" pitchFamily="66" charset="0"/>
                <a:ea typeface="Source Han Sans CN Bold"/>
                <a:cs typeface="Source Han Sans CN Bold"/>
              </a:rPr>
              <a:t>Contexts</a:t>
            </a:r>
            <a:endParaRPr kumimoji="1" lang="zh-CN" altLang="en-US" sz="1600" b="1">
              <a:latin typeface="Papyrus" panose="03070502060502030205" pitchFamily="66" charset="0"/>
            </a:endParaRPr>
          </a:p>
        </p:txBody>
      </p:sp>
      <p:sp>
        <p:nvSpPr>
          <p:cNvPr id="13" name="标题 1"/>
          <p:cNvSpPr txBox="1"/>
          <p:nvPr/>
        </p:nvSpPr>
        <p:spPr>
          <a:xfrm>
            <a:off x="1267982" y="2141237"/>
            <a:ext cx="3893662" cy="1315471"/>
          </a:xfrm>
          <a:prstGeom prst="rect">
            <a:avLst/>
          </a:prstGeom>
          <a:noFill/>
          <a:ln>
            <a:noFill/>
          </a:ln>
        </p:spPr>
        <p:txBody>
          <a:bodyPr vert="horz" wrap="square" lIns="0" tIns="0" rIns="0" bIns="0" rtlCol="0" anchor="t"/>
          <a:lstStyle/>
          <a:p>
            <a:pPr algn="r">
              <a:lnSpc>
                <a:spcPct val="150000"/>
              </a:lnSpc>
            </a:pPr>
            <a:r>
              <a:rPr kumimoji="1" lang="en-US" altLang="zh-CN" sz="110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The writers </a:t>
            </a:r>
            <a:r>
              <a:rPr kumimoji="1" lang="en-US" altLang="zh-CN" sz="1100" smtClean="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live in different places, each </a:t>
            </a:r>
            <a:r>
              <a:rPr kumimoji="1" lang="en-US" altLang="zh-CN" sz="110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shaped by their respective cultural contexts.
Zhang </a:t>
            </a:r>
            <a:r>
              <a:rPr kumimoji="1" lang="en-US" altLang="zh-CN" sz="1100" smtClean="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Ailing’s </a:t>
            </a:r>
            <a:r>
              <a:rPr kumimoji="1" lang="en-US" altLang="zh-CN" sz="110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works reflect the social dynamics of </a:t>
            </a:r>
            <a:r>
              <a:rPr kumimoji="1" lang="en-US" altLang="zh-CN" sz="1100" smtClean="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Republican-era </a:t>
            </a:r>
            <a:r>
              <a:rPr kumimoji="1" lang="en-US" altLang="zh-CN" sz="110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Shanghai, while Li </a:t>
            </a:r>
            <a:r>
              <a:rPr kumimoji="1" lang="en-US" altLang="zh-CN" sz="1100" smtClean="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Bihua’s </a:t>
            </a:r>
            <a:r>
              <a:rPr kumimoji="1" lang="en-US" altLang="zh-CN" sz="110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narratives are influenced by Hong </a:t>
            </a:r>
            <a:r>
              <a:rPr kumimoji="1" lang="en-US" altLang="zh-CN" sz="1100" smtClean="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Kong’s </a:t>
            </a:r>
            <a:r>
              <a:rPr kumimoji="1" lang="en-US" altLang="zh-CN" sz="110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historical and cultural landscape.</a:t>
            </a:r>
            <a:endParaRPr kumimoji="1" lang="zh-CN" altLang="en-US" sz="1100">
              <a:latin typeface="Times New Roman" panose="02020603050405020304" pitchFamily="18" charset="0"/>
              <a:cs typeface="Times New Roman" panose="02020603050405020304" pitchFamily="18" charset="0"/>
            </a:endParaRPr>
          </a:p>
        </p:txBody>
      </p:sp>
      <p:sp>
        <p:nvSpPr>
          <p:cNvPr id="14" name="标题 1"/>
          <p:cNvSpPr txBox="1"/>
          <p:nvPr/>
        </p:nvSpPr>
        <p:spPr>
          <a:xfrm>
            <a:off x="8596640" y="2250142"/>
            <a:ext cx="2674712" cy="244277"/>
          </a:xfrm>
          <a:prstGeom prst="rect">
            <a:avLst/>
          </a:prstGeom>
          <a:noFill/>
          <a:ln>
            <a:noFill/>
          </a:ln>
        </p:spPr>
        <p:txBody>
          <a:bodyPr vert="horz" wrap="square" lIns="0" tIns="0" rIns="0" bIns="0" rtlCol="0" anchor="t"/>
          <a:lstStyle/>
          <a:p>
            <a:pPr algn="l">
              <a:lnSpc>
                <a:spcPct val="100000"/>
              </a:lnSpc>
            </a:pPr>
            <a:r>
              <a:rPr kumimoji="1" lang="en-US" altLang="zh-CN" sz="1600" b="1">
                <a:ln w="12700">
                  <a:noFill/>
                </a:ln>
                <a:solidFill>
                  <a:srgbClr val="29975A">
                    <a:alpha val="100000"/>
                  </a:srgbClr>
                </a:solidFill>
                <a:latin typeface="Papyrus" panose="03070502060502030205" pitchFamily="66" charset="0"/>
                <a:ea typeface="Source Han Sans CN Bold"/>
                <a:cs typeface="Source Han Sans CN Bold"/>
              </a:rPr>
              <a:t>Reflection on Cultural Norms</a:t>
            </a:r>
            <a:endParaRPr kumimoji="1" lang="zh-CN" altLang="en-US" sz="1600" b="1">
              <a:latin typeface="Papyrus" panose="03070502060502030205" pitchFamily="66" charset="0"/>
            </a:endParaRPr>
          </a:p>
        </p:txBody>
      </p:sp>
      <p:sp>
        <p:nvSpPr>
          <p:cNvPr id="15" name="标题 1"/>
          <p:cNvSpPr txBox="1"/>
          <p:nvPr/>
        </p:nvSpPr>
        <p:spPr>
          <a:xfrm>
            <a:off x="8596640" y="2509016"/>
            <a:ext cx="3111458" cy="888384"/>
          </a:xfrm>
          <a:prstGeom prst="rect">
            <a:avLst/>
          </a:prstGeom>
          <a:noFill/>
          <a:ln>
            <a:noFill/>
          </a:ln>
        </p:spPr>
        <p:txBody>
          <a:bodyPr vert="horz" wrap="square" lIns="0" tIns="0" rIns="0" bIns="0" rtlCol="0" anchor="t"/>
          <a:lstStyle/>
          <a:p>
            <a:pPr algn="l">
              <a:lnSpc>
                <a:spcPct val="150000"/>
              </a:lnSpc>
            </a:pPr>
            <a:r>
              <a:rPr kumimoji="1" lang="en-US" altLang="zh-CN" sz="110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These writers challenge and redefine cultural norms, providing new ways of understanding gender, identity, and society.
Their influence extends beyond literature, inspiring future generations of writers and readers.</a:t>
            </a:r>
            <a:endParaRPr kumimoji="1" lang="zh-CN" altLang="en-US" sz="1100">
              <a:latin typeface="Times New Roman" panose="02020603050405020304" pitchFamily="18" charset="0"/>
              <a:cs typeface="Times New Roman" panose="02020603050405020304" pitchFamily="18" charset="0"/>
            </a:endParaRPr>
          </a:p>
        </p:txBody>
      </p:sp>
      <p:sp>
        <p:nvSpPr>
          <p:cNvPr id="18" name="标题 1"/>
          <p:cNvSpPr txBox="1"/>
          <p:nvPr/>
        </p:nvSpPr>
        <p:spPr>
          <a:xfrm>
            <a:off x="81683" y="92733"/>
            <a:ext cx="10560703" cy="720000"/>
          </a:xfrm>
          <a:prstGeom prst="rect">
            <a:avLst/>
          </a:prstGeom>
          <a:gradFill>
            <a:gsLst>
              <a:gs pos="0">
                <a:schemeClr val="bg1">
                  <a:alpha val="0"/>
                </a:schemeClr>
              </a:gs>
              <a:gs pos="60000">
                <a:schemeClr val="bg1"/>
              </a:gs>
            </a:gsLst>
            <a:lin ang="10800000" scaled="0"/>
          </a:gradFill>
          <a:ln w="12700" cap="sq">
            <a:noFill/>
            <a:miter/>
          </a:ln>
          <a:effectLst>
            <a:outerShdw blurRad="165100" sx="102000" sy="102000" algn="ctr" rotWithShape="0">
              <a:srgbClr val="000000">
                <a:alpha val="10000"/>
              </a:srgbClr>
            </a:outerShdw>
          </a:effectLst>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1" y="289368"/>
            <a:ext cx="621792" cy="326730"/>
          </a:xfrm>
          <a:custGeom>
            <a:avLst/>
            <a:gdLst>
              <a:gd name="connsiteX0" fmla="*/ 0 w 621792"/>
              <a:gd name="connsiteY0" fmla="*/ 0 h 326730"/>
              <a:gd name="connsiteX1" fmla="*/ 146813 w 621792"/>
              <a:gd name="connsiteY1" fmla="*/ 0 h 326730"/>
              <a:gd name="connsiteX2" fmla="*/ 474979 w 621792"/>
              <a:gd name="connsiteY2" fmla="*/ 0 h 326730"/>
              <a:gd name="connsiteX3" fmla="*/ 621792 w 621792"/>
              <a:gd name="connsiteY3" fmla="*/ 0 h 326730"/>
              <a:gd name="connsiteX4" fmla="*/ 412064 w 621792"/>
              <a:gd name="connsiteY4" fmla="*/ 326730 h 326730"/>
              <a:gd name="connsiteX5" fmla="*/ 265251 w 621792"/>
              <a:gd name="connsiteY5" fmla="*/ 326730 h 326730"/>
              <a:gd name="connsiteX6" fmla="*/ 146813 w 621792"/>
              <a:gd name="connsiteY6" fmla="*/ 326730 h 326730"/>
              <a:gd name="connsiteX7" fmla="*/ 0 w 621792"/>
              <a:gd name="connsiteY7" fmla="*/ 326730 h 326730"/>
            </a:gdLst>
            <a:ahLst/>
            <a:cxnLst/>
            <a:rect l="l" t="t" r="r" b="b"/>
            <a:pathLst>
              <a:path w="621792" h="326730">
                <a:moveTo>
                  <a:pt x="0" y="0"/>
                </a:moveTo>
                <a:lnTo>
                  <a:pt x="146813" y="0"/>
                </a:lnTo>
                <a:lnTo>
                  <a:pt x="474979" y="0"/>
                </a:lnTo>
                <a:lnTo>
                  <a:pt x="621792" y="0"/>
                </a:lnTo>
                <a:lnTo>
                  <a:pt x="412064" y="326730"/>
                </a:lnTo>
                <a:lnTo>
                  <a:pt x="265251" y="326730"/>
                </a:lnTo>
                <a:lnTo>
                  <a:pt x="146813" y="326730"/>
                </a:lnTo>
                <a:lnTo>
                  <a:pt x="0" y="32673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621792" y="234601"/>
            <a:ext cx="9613341" cy="461665"/>
          </a:xfrm>
          <a:prstGeom prst="rect">
            <a:avLst/>
          </a:prstGeom>
          <a:noFill/>
          <a:ln cap="sq">
            <a:noFill/>
          </a:ln>
        </p:spPr>
        <p:txBody>
          <a:bodyPr vert="horz" wrap="square" lIns="91440" tIns="45720" rIns="91440" bIns="45720" rtlCol="0" anchor="t"/>
          <a:lstStyle/>
          <a:p>
            <a:pPr algn="l">
              <a:lnSpc>
                <a:spcPct val="110000"/>
              </a:lnSpc>
            </a:pPr>
            <a:r>
              <a:rPr kumimoji="1" lang="en-US" altLang="zh-CN" sz="2800" b="1">
                <a:ln w="12700">
                  <a:noFill/>
                </a:ln>
                <a:solidFill>
                  <a:srgbClr val="000000">
                    <a:alpha val="100000"/>
                  </a:srgbClr>
                </a:solidFill>
                <a:latin typeface="Papyrus" panose="03070502060502030205" pitchFamily="66" charset="0"/>
                <a:ea typeface="Source Han Sans CN Bold"/>
                <a:cs typeface="Source Han Sans CN Bold"/>
              </a:rPr>
              <a:t>Cultural and Temporal Contexts</a:t>
            </a:r>
            <a:endParaRPr kumimoji="1" lang="zh-CN" altLang="en-US" sz="2000" b="1">
              <a:latin typeface="Papyrus" panose="03070502060502030205" pitchFamily="66"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rect l="l" t="t" r="r" b="b"/>
            <a:pathLst>
              <a:path w="12192000" h="6858000">
                <a:moveTo>
                  <a:pt x="0" y="0"/>
                </a:moveTo>
                <a:lnTo>
                  <a:pt x="12192000" y="0"/>
                </a:lnTo>
                <a:lnTo>
                  <a:pt x="12192000" y="6858000"/>
                </a:lnTo>
                <a:lnTo>
                  <a:pt x="0" y="6858000"/>
                </a:lnTo>
                <a:close/>
              </a:path>
            </a:pathLst>
          </a:cu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latin typeface="Papyrus" panose="03070502060502030205" pitchFamily="66" charset="0"/>
            </a:endParaRPr>
          </a:p>
        </p:txBody>
      </p:sp>
      <p:sp>
        <p:nvSpPr>
          <p:cNvPr id="3" name="标题 1"/>
          <p:cNvSpPr txBox="1"/>
          <p:nvPr/>
        </p:nvSpPr>
        <p:spPr>
          <a:xfrm flipH="1">
            <a:off x="1843482" y="2171549"/>
            <a:ext cx="7893675" cy="3955993"/>
          </a:xfrm>
          <a:custGeom>
            <a:avLst/>
            <a:gdLst>
              <a:gd name="connsiteX0" fmla="*/ 7893675 w 7893675"/>
              <a:gd name="connsiteY0" fmla="*/ 3913899 h 3955993"/>
              <a:gd name="connsiteX1" fmla="*/ 7893290 w 7893675"/>
              <a:gd name="connsiteY1" fmla="*/ 3955931 h 3955993"/>
              <a:gd name="connsiteX2" fmla="*/ 375 w 7893675"/>
              <a:gd name="connsiteY2" fmla="*/ 3955931 h 3955993"/>
              <a:gd name="connsiteX3" fmla="*/ 0 w 7893675"/>
              <a:gd name="connsiteY3" fmla="*/ 3913899 h 3955993"/>
              <a:gd name="connsiteX4" fmla="*/ 3946741 w 7893675"/>
              <a:gd name="connsiteY4" fmla="*/ -63 h 3955993"/>
              <a:gd name="connsiteX5" fmla="*/ 7893675 w 7893675"/>
              <a:gd name="connsiteY5" fmla="*/ 3913899 h 3955993"/>
            </a:gdLst>
            <a:ahLst/>
            <a:cxnLst/>
            <a:rect l="l" t="t" r="r" b="b"/>
            <a:pathLst>
              <a:path w="7893675" h="3955993">
                <a:moveTo>
                  <a:pt x="7893675" y="3913899"/>
                </a:moveTo>
                <a:cubicBezTo>
                  <a:pt x="7893675" y="3928031"/>
                  <a:pt x="7893675" y="3941992"/>
                  <a:pt x="7893290" y="3955931"/>
                </a:cubicBezTo>
                <a:lnTo>
                  <a:pt x="375" y="3955931"/>
                </a:lnTo>
                <a:cubicBezTo>
                  <a:pt x="0" y="3941992"/>
                  <a:pt x="0" y="3928031"/>
                  <a:pt x="0" y="3913899"/>
                </a:cubicBezTo>
                <a:cubicBezTo>
                  <a:pt x="0" y="1752290"/>
                  <a:pt x="1767034" y="-63"/>
                  <a:pt x="3946741" y="-63"/>
                </a:cubicBezTo>
                <a:cubicBezTo>
                  <a:pt x="6126642" y="-63"/>
                  <a:pt x="7893675" y="1752290"/>
                  <a:pt x="7893675" y="3913899"/>
                </a:cubicBezTo>
                <a:close/>
              </a:path>
            </a:pathLst>
          </a:custGeom>
          <a:gradFill>
            <a:gsLst>
              <a:gs pos="0">
                <a:schemeClr val="accent1"/>
              </a:gs>
              <a:gs pos="100000">
                <a:schemeClr val="accent2">
                  <a:alpha val="0"/>
                </a:schemeClr>
              </a:gs>
            </a:gsLst>
            <a:lin ang="5400000" scaled="0"/>
          </a:gradFill>
          <a:ln w="10144" cap="flat">
            <a:noFill/>
            <a:miter/>
          </a:ln>
        </p:spPr>
        <p:txBody>
          <a:bodyPr vert="horz" wrap="square" lIns="91440" tIns="45720" rIns="91440" bIns="45720" rtlCol="0" anchor="ctr"/>
          <a:lstStyle/>
          <a:p>
            <a:pPr algn="l">
              <a:lnSpc>
                <a:spcPct val="110000"/>
              </a:lnSpc>
            </a:pPr>
            <a:endParaRPr kumimoji="1" lang="zh-CN" altLang="en-US">
              <a:latin typeface="Papyrus" panose="03070502060502030205" pitchFamily="66" charset="0"/>
            </a:endParaRPr>
          </a:p>
        </p:txBody>
      </p:sp>
      <p:sp>
        <p:nvSpPr>
          <p:cNvPr id="4" name="标题 1"/>
          <p:cNvSpPr txBox="1"/>
          <p:nvPr/>
        </p:nvSpPr>
        <p:spPr>
          <a:xfrm flipH="1">
            <a:off x="8713864" y="854335"/>
            <a:ext cx="3478136" cy="3042645"/>
          </a:xfrm>
          <a:custGeom>
            <a:avLst/>
            <a:gdLst>
              <a:gd name="connsiteX0" fmla="*/ 467682 w 3478136"/>
              <a:gd name="connsiteY0" fmla="*/ 0 h 3042645"/>
              <a:gd name="connsiteX1" fmla="*/ 9244 w 3478136"/>
              <a:gd name="connsiteY1" fmla="*/ 34686 h 3042645"/>
              <a:gd name="connsiteX2" fmla="*/ 0 w 3478136"/>
              <a:gd name="connsiteY2" fmla="*/ 36337 h 3042645"/>
              <a:gd name="connsiteX3" fmla="*/ 0 w 3478136"/>
              <a:gd name="connsiteY3" fmla="*/ 3042645 h 3042645"/>
              <a:gd name="connsiteX4" fmla="*/ 3477841 w 3478136"/>
              <a:gd name="connsiteY4" fmla="*/ 3042645 h 3042645"/>
              <a:gd name="connsiteX5" fmla="*/ 3478136 w 3478136"/>
              <a:gd name="connsiteY5" fmla="*/ 3010312 h 3042645"/>
              <a:gd name="connsiteX6" fmla="*/ 467682 w 3478136"/>
              <a:gd name="connsiteY6" fmla="*/ 0 h 3042645"/>
            </a:gdLst>
            <a:ahLst/>
            <a:cxnLst/>
            <a:rect l="l" t="t" r="r" b="b"/>
            <a:pathLst>
              <a:path w="3478136" h="3042645">
                <a:moveTo>
                  <a:pt x="467682" y="0"/>
                </a:moveTo>
                <a:cubicBezTo>
                  <a:pt x="311819" y="0"/>
                  <a:pt x="158723" y="11846"/>
                  <a:pt x="9244" y="34686"/>
                </a:cubicBezTo>
                <a:lnTo>
                  <a:pt x="0" y="36337"/>
                </a:lnTo>
                <a:lnTo>
                  <a:pt x="0" y="3042645"/>
                </a:lnTo>
                <a:lnTo>
                  <a:pt x="3477841" y="3042645"/>
                </a:lnTo>
                <a:cubicBezTo>
                  <a:pt x="3478136" y="3031922"/>
                  <a:pt x="3478136" y="3021187"/>
                  <a:pt x="3478136" y="3010312"/>
                </a:cubicBezTo>
                <a:cubicBezTo>
                  <a:pt x="3478136" y="1347775"/>
                  <a:pt x="2130218" y="0"/>
                  <a:pt x="467682" y="0"/>
                </a:cubicBezTo>
                <a:close/>
              </a:path>
            </a:pathLst>
          </a:custGeom>
          <a:gradFill>
            <a:gsLst>
              <a:gs pos="0">
                <a:schemeClr val="accent1"/>
              </a:gs>
              <a:gs pos="86000">
                <a:schemeClr val="accent2">
                  <a:alpha val="0"/>
                </a:schemeClr>
              </a:gs>
            </a:gsLst>
            <a:lin ang="5400000" scaled="0"/>
          </a:gradFill>
          <a:ln w="10144" cap="flat">
            <a:noFill/>
            <a:miter/>
          </a:ln>
        </p:spPr>
        <p:txBody>
          <a:bodyPr vert="horz" wrap="square" lIns="91440" tIns="45720" rIns="91440" bIns="45720" rtlCol="0" anchor="ctr"/>
          <a:lstStyle/>
          <a:p>
            <a:pPr algn="l">
              <a:lnSpc>
                <a:spcPct val="110000"/>
              </a:lnSpc>
            </a:pPr>
            <a:endParaRPr kumimoji="1" lang="zh-CN" altLang="en-US">
              <a:latin typeface="Papyrus" panose="03070502060502030205" pitchFamily="66" charset="0"/>
            </a:endParaRPr>
          </a:p>
        </p:txBody>
      </p:sp>
      <p:sp>
        <p:nvSpPr>
          <p:cNvPr id="5" name="标题 1"/>
          <p:cNvSpPr txBox="1"/>
          <p:nvPr/>
        </p:nvSpPr>
        <p:spPr>
          <a:xfrm>
            <a:off x="9001890" y="5150066"/>
            <a:ext cx="3190110" cy="1707934"/>
          </a:xfrm>
          <a:custGeom>
            <a:avLst/>
            <a:gdLst>
              <a:gd name="connsiteX0" fmla="*/ 2449804 w 3190110"/>
              <a:gd name="connsiteY0" fmla="*/ 0 h 1707934"/>
              <a:gd name="connsiteX1" fmla="*/ 2976793 w 3190110"/>
              <a:gd name="connsiteY1" fmla="*/ 53134 h 1707934"/>
              <a:gd name="connsiteX2" fmla="*/ 3190110 w 3190110"/>
              <a:gd name="connsiteY2" fmla="*/ 107985 h 1707934"/>
              <a:gd name="connsiteX3" fmla="*/ 3190110 w 3190110"/>
              <a:gd name="connsiteY3" fmla="*/ 1707934 h 1707934"/>
              <a:gd name="connsiteX4" fmla="*/ 0 w 3190110"/>
              <a:gd name="connsiteY4" fmla="*/ 1707934 h 1707934"/>
              <a:gd name="connsiteX5" fmla="*/ 40636 w 3190110"/>
              <a:gd name="connsiteY5" fmla="*/ 1596910 h 1707934"/>
              <a:gd name="connsiteX6" fmla="*/ 2449804 w 3190110"/>
              <a:gd name="connsiteY6" fmla="*/ 0 h 1707934"/>
            </a:gdLst>
            <a:ahLst/>
            <a:cxnLst/>
            <a:rect l="l" t="t" r="r" b="b"/>
            <a:pathLst>
              <a:path w="3190110" h="1707934">
                <a:moveTo>
                  <a:pt x="2449804" y="0"/>
                </a:moveTo>
                <a:cubicBezTo>
                  <a:pt x="2630326" y="5"/>
                  <a:pt x="2806573" y="18301"/>
                  <a:pt x="2976793" y="53134"/>
                </a:cubicBezTo>
                <a:lnTo>
                  <a:pt x="3190110" y="107985"/>
                </a:lnTo>
                <a:lnTo>
                  <a:pt x="3190110" y="1707934"/>
                </a:lnTo>
                <a:lnTo>
                  <a:pt x="0" y="1707934"/>
                </a:lnTo>
                <a:lnTo>
                  <a:pt x="40636" y="1596910"/>
                </a:lnTo>
                <a:cubicBezTo>
                  <a:pt x="437563" y="658478"/>
                  <a:pt x="1366793" y="0"/>
                  <a:pt x="2449804" y="0"/>
                </a:cubicBezTo>
                <a:close/>
              </a:path>
            </a:pathLst>
          </a:custGeom>
          <a:gradFill>
            <a:gsLst>
              <a:gs pos="0">
                <a:schemeClr val="accent1">
                  <a:alpha val="50000"/>
                </a:schemeClr>
              </a:gs>
              <a:gs pos="69000">
                <a:schemeClr val="accent2">
                  <a:alpha val="0"/>
                </a:schemeClr>
              </a:gs>
            </a:gsLst>
            <a:lin ang="5400000" scaled="0"/>
          </a:gradFill>
          <a:ln w="10144" cap="flat">
            <a:noFill/>
            <a:miter/>
          </a:ln>
        </p:spPr>
        <p:txBody>
          <a:bodyPr vert="horz" wrap="square" lIns="91440" tIns="45720" rIns="91440" bIns="45720" rtlCol="0" anchor="ctr"/>
          <a:lstStyle/>
          <a:p>
            <a:pPr algn="l">
              <a:lnSpc>
                <a:spcPct val="110000"/>
              </a:lnSpc>
            </a:pPr>
            <a:endParaRPr kumimoji="1" lang="zh-CN" altLang="en-US">
              <a:latin typeface="Papyrus" panose="03070502060502030205" pitchFamily="66" charset="0"/>
            </a:endParaRPr>
          </a:p>
        </p:txBody>
      </p:sp>
      <p:sp>
        <p:nvSpPr>
          <p:cNvPr id="6" name="标题 1"/>
          <p:cNvSpPr txBox="1"/>
          <p:nvPr/>
        </p:nvSpPr>
        <p:spPr>
          <a:xfrm flipH="1">
            <a:off x="1" y="1486546"/>
            <a:ext cx="3302043" cy="2488463"/>
          </a:xfrm>
          <a:custGeom>
            <a:avLst/>
            <a:gdLst>
              <a:gd name="connsiteX0" fmla="*/ 2461974 w 3302043"/>
              <a:gd name="connsiteY0" fmla="*/ 0 h 2488463"/>
              <a:gd name="connsiteX1" fmla="*/ 0 w 3302043"/>
              <a:gd name="connsiteY1" fmla="*/ 2462024 h 2488463"/>
              <a:gd name="connsiteX2" fmla="*/ 233 w 3302043"/>
              <a:gd name="connsiteY2" fmla="*/ 2488463 h 2488463"/>
              <a:gd name="connsiteX3" fmla="*/ 3302043 w 3302043"/>
              <a:gd name="connsiteY3" fmla="*/ 2488463 h 2488463"/>
              <a:gd name="connsiteX4" fmla="*/ 3302043 w 3302043"/>
              <a:gd name="connsiteY4" fmla="*/ 150166 h 2488463"/>
              <a:gd name="connsiteX5" fmla="*/ 3194175 w 3302043"/>
              <a:gd name="connsiteY5" fmla="*/ 110689 h 2488463"/>
              <a:gd name="connsiteX6" fmla="*/ 2461974 w 3302043"/>
              <a:gd name="connsiteY6" fmla="*/ 0 h 2488463"/>
            </a:gdLst>
            <a:ahLst/>
            <a:cxnLst/>
            <a:rect l="l" t="t" r="r" b="b"/>
            <a:pathLst>
              <a:path w="3302043" h="2488463">
                <a:moveTo>
                  <a:pt x="2461974" y="0"/>
                </a:moveTo>
                <a:cubicBezTo>
                  <a:pt x="1102288" y="0"/>
                  <a:pt x="0" y="1102298"/>
                  <a:pt x="0" y="2462024"/>
                </a:cubicBezTo>
                <a:cubicBezTo>
                  <a:pt x="0" y="2470911"/>
                  <a:pt x="0" y="2479687"/>
                  <a:pt x="233" y="2488463"/>
                </a:cubicBezTo>
                <a:lnTo>
                  <a:pt x="3302043" y="2488463"/>
                </a:lnTo>
                <a:lnTo>
                  <a:pt x="3302043" y="150166"/>
                </a:lnTo>
                <a:lnTo>
                  <a:pt x="3194175" y="110689"/>
                </a:lnTo>
                <a:cubicBezTo>
                  <a:pt x="2962876" y="38753"/>
                  <a:pt x="2716953" y="0"/>
                  <a:pt x="2461974" y="0"/>
                </a:cubicBezTo>
                <a:close/>
              </a:path>
            </a:pathLst>
          </a:custGeom>
          <a:gradFill>
            <a:gsLst>
              <a:gs pos="0">
                <a:schemeClr val="accent1"/>
              </a:gs>
              <a:gs pos="100000">
                <a:schemeClr val="accent2">
                  <a:alpha val="0"/>
                </a:schemeClr>
              </a:gs>
            </a:gsLst>
            <a:lin ang="5400000" scaled="0"/>
          </a:gradFill>
          <a:ln w="10144" cap="flat">
            <a:noFill/>
            <a:miter/>
          </a:ln>
        </p:spPr>
        <p:txBody>
          <a:bodyPr vert="horz" wrap="square" lIns="91440" tIns="45720" rIns="91440" bIns="45720" rtlCol="0" anchor="ctr"/>
          <a:lstStyle/>
          <a:p>
            <a:pPr algn="l">
              <a:lnSpc>
                <a:spcPct val="110000"/>
              </a:lnSpc>
            </a:pPr>
            <a:endParaRPr kumimoji="1" lang="zh-CN" altLang="en-US">
              <a:latin typeface="Papyrus" panose="03070502060502030205" pitchFamily="66" charset="0"/>
            </a:endParaRPr>
          </a:p>
        </p:txBody>
      </p:sp>
      <p:sp>
        <p:nvSpPr>
          <p:cNvPr id="7" name="标题 1"/>
          <p:cNvSpPr txBox="1"/>
          <p:nvPr/>
        </p:nvSpPr>
        <p:spPr>
          <a:xfrm>
            <a:off x="1788782" y="562946"/>
            <a:ext cx="420283" cy="420283"/>
          </a:xfrm>
          <a:custGeom>
            <a:avLst/>
            <a:gdLst>
              <a:gd name="connsiteX0" fmla="*/ 420283 w 420283"/>
              <a:gd name="connsiteY0" fmla="*/ 210079 h 420283"/>
              <a:gd name="connsiteX1" fmla="*/ 210142 w 420283"/>
              <a:gd name="connsiteY1" fmla="*/ 420221 h 420283"/>
              <a:gd name="connsiteX2" fmla="*/ 0 w 420283"/>
              <a:gd name="connsiteY2" fmla="*/ 210079 h 420283"/>
              <a:gd name="connsiteX3" fmla="*/ 210142 w 420283"/>
              <a:gd name="connsiteY3" fmla="*/ -63 h 420283"/>
              <a:gd name="connsiteX4" fmla="*/ 420283 w 420283"/>
              <a:gd name="connsiteY4" fmla="*/ 210079 h 420283"/>
            </a:gdLst>
            <a:ahLst/>
            <a:cxnLst/>
            <a:rect l="l" t="t" r="r" b="b"/>
            <a:pathLst>
              <a:path w="420283" h="420283">
                <a:moveTo>
                  <a:pt x="420283" y="210079"/>
                </a:moveTo>
                <a:cubicBezTo>
                  <a:pt x="201092" y="205077"/>
                  <a:pt x="205150" y="201029"/>
                  <a:pt x="210142" y="420221"/>
                </a:cubicBezTo>
                <a:cubicBezTo>
                  <a:pt x="215143" y="201080"/>
                  <a:pt x="219191" y="205087"/>
                  <a:pt x="0" y="210079"/>
                </a:cubicBezTo>
                <a:cubicBezTo>
                  <a:pt x="219191" y="215081"/>
                  <a:pt x="215143" y="219129"/>
                  <a:pt x="210142" y="-63"/>
                </a:cubicBezTo>
                <a:cubicBezTo>
                  <a:pt x="205150" y="219129"/>
                  <a:pt x="201092" y="215081"/>
                  <a:pt x="420283" y="210079"/>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latin typeface="Papyrus" panose="03070502060502030205" pitchFamily="66" charset="0"/>
            </a:endParaRPr>
          </a:p>
        </p:txBody>
      </p:sp>
      <p:sp>
        <p:nvSpPr>
          <p:cNvPr id="8" name="标题 1"/>
          <p:cNvSpPr txBox="1"/>
          <p:nvPr/>
        </p:nvSpPr>
        <p:spPr>
          <a:xfrm>
            <a:off x="6381439" y="1196564"/>
            <a:ext cx="320238" cy="320238"/>
          </a:xfrm>
          <a:custGeom>
            <a:avLst/>
            <a:gdLst>
              <a:gd name="connsiteX0" fmla="*/ 562055 w 562054"/>
              <a:gd name="connsiteY0" fmla="*/ 280965 h 562054"/>
              <a:gd name="connsiteX1" fmla="*/ 281028 w 562054"/>
              <a:gd name="connsiteY1" fmla="*/ 561992 h 562054"/>
              <a:gd name="connsiteX2" fmla="*/ 0 w 562054"/>
              <a:gd name="connsiteY2" fmla="*/ 280965 h 562054"/>
              <a:gd name="connsiteX3" fmla="*/ 281028 w 562054"/>
              <a:gd name="connsiteY3" fmla="*/ -63 h 562054"/>
              <a:gd name="connsiteX4" fmla="*/ 562055 w 562054"/>
              <a:gd name="connsiteY4" fmla="*/ 280965 h 562054"/>
            </a:gdLst>
            <a:ahLst/>
            <a:cxnLst/>
            <a:rect l="l" t="t" r="r" b="b"/>
            <a:pathLst>
              <a:path w="562054" h="562054">
                <a:moveTo>
                  <a:pt x="562055" y="280965"/>
                </a:moveTo>
                <a:cubicBezTo>
                  <a:pt x="268944" y="274289"/>
                  <a:pt x="274362" y="268871"/>
                  <a:pt x="281028" y="561992"/>
                </a:cubicBezTo>
                <a:cubicBezTo>
                  <a:pt x="287713" y="268882"/>
                  <a:pt x="293131" y="274299"/>
                  <a:pt x="0" y="280965"/>
                </a:cubicBezTo>
                <a:cubicBezTo>
                  <a:pt x="293120" y="287651"/>
                  <a:pt x="287703" y="293068"/>
                  <a:pt x="281028" y="-63"/>
                </a:cubicBezTo>
                <a:cubicBezTo>
                  <a:pt x="274311" y="293068"/>
                  <a:pt x="268853" y="287620"/>
                  <a:pt x="562055" y="280965"/>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latin typeface="Papyrus" panose="03070502060502030205" pitchFamily="66" charset="0"/>
            </a:endParaRPr>
          </a:p>
        </p:txBody>
      </p:sp>
      <p:sp>
        <p:nvSpPr>
          <p:cNvPr id="9" name="标题 1"/>
          <p:cNvSpPr txBox="1"/>
          <p:nvPr/>
        </p:nvSpPr>
        <p:spPr>
          <a:xfrm flipH="1">
            <a:off x="4018507" y="1148639"/>
            <a:ext cx="1587576" cy="1364195"/>
          </a:xfrm>
          <a:custGeom>
            <a:avLst/>
            <a:gdLst>
              <a:gd name="connsiteX0" fmla="*/ 1251563 w 1587576"/>
              <a:gd name="connsiteY0" fmla="*/ 183611 h 1364195"/>
              <a:gd name="connsiteX1" fmla="*/ 1321374 w 1587576"/>
              <a:gd name="connsiteY1" fmla="*/ 137622 h 1364195"/>
              <a:gd name="connsiteX2" fmla="*/ 1340320 w 1587576"/>
              <a:gd name="connsiteY2" fmla="*/ 141509 h 1364195"/>
              <a:gd name="connsiteX3" fmla="*/ 1342548 w 1587576"/>
              <a:gd name="connsiteY3" fmla="*/ 149979 h 1364195"/>
              <a:gd name="connsiteX4" fmla="*/ 1337758 w 1587576"/>
              <a:gd name="connsiteY4" fmla="*/ 219831 h 1364195"/>
              <a:gd name="connsiteX5" fmla="*/ 1350466 w 1587576"/>
              <a:gd name="connsiteY5" fmla="*/ 234411 h 1364195"/>
              <a:gd name="connsiteX6" fmla="*/ 1359003 w 1587576"/>
              <a:gd name="connsiteY6" fmla="*/ 232137 h 1364195"/>
              <a:gd name="connsiteX7" fmla="*/ 1423102 w 1587576"/>
              <a:gd name="connsiteY7" fmla="*/ 189283 h 1364195"/>
              <a:gd name="connsiteX8" fmla="*/ 1442082 w 1587576"/>
              <a:gd name="connsiteY8" fmla="*/ 193003 h 1364195"/>
              <a:gd name="connsiteX9" fmla="*/ 1443850 w 1587576"/>
              <a:gd name="connsiteY9" fmla="*/ 204501 h 1364195"/>
              <a:gd name="connsiteX10" fmla="*/ 1423558 w 1587576"/>
              <a:gd name="connsiteY10" fmla="*/ 274889 h 1364195"/>
              <a:gd name="connsiteX11" fmla="*/ 1432922 w 1587576"/>
              <a:gd name="connsiteY11" fmla="*/ 291829 h 1364195"/>
              <a:gd name="connsiteX12" fmla="*/ 1439598 w 1587576"/>
              <a:gd name="connsiteY12" fmla="*/ 292055 h 1364195"/>
              <a:gd name="connsiteX13" fmla="*/ 1490224 w 1587576"/>
              <a:gd name="connsiteY13" fmla="*/ 281098 h 1364195"/>
              <a:gd name="connsiteX14" fmla="*/ 1506496 w 1587576"/>
              <a:gd name="connsiteY14" fmla="*/ 291579 h 1364195"/>
              <a:gd name="connsiteX15" fmla="*/ 1505685 w 1587576"/>
              <a:gd name="connsiteY15" fmla="*/ 299898 h 1364195"/>
              <a:gd name="connsiteX16" fmla="*/ 1468026 w 1587576"/>
              <a:gd name="connsiteY16" fmla="*/ 387026 h 1364195"/>
              <a:gd name="connsiteX17" fmla="*/ 1475175 w 1587576"/>
              <a:gd name="connsiteY17" fmla="*/ 405012 h 1364195"/>
              <a:gd name="connsiteX18" fmla="*/ 1477968 w 1587576"/>
              <a:gd name="connsiteY18" fmla="*/ 405877 h 1364195"/>
              <a:gd name="connsiteX19" fmla="*/ 1527305 w 1587576"/>
              <a:gd name="connsiteY19" fmla="*/ 415515 h 1364195"/>
              <a:gd name="connsiteX20" fmla="*/ 1538119 w 1587576"/>
              <a:gd name="connsiteY20" fmla="*/ 431550 h 1364195"/>
              <a:gd name="connsiteX21" fmla="*/ 1531647 w 1587576"/>
              <a:gd name="connsiteY21" fmla="*/ 440716 h 1364195"/>
              <a:gd name="connsiteX22" fmla="*/ 1459778 w 1587576"/>
              <a:gd name="connsiteY22" fmla="*/ 483184 h 1364195"/>
              <a:gd name="connsiteX23" fmla="*/ 1454979 w 1587576"/>
              <a:gd name="connsiteY23" fmla="*/ 501935 h 1364195"/>
              <a:gd name="connsiteX24" fmla="*/ 1462324 w 1587576"/>
              <a:gd name="connsiteY24" fmla="*/ 507909 h 1364195"/>
              <a:gd name="connsiteX25" fmla="*/ 1564417 w 1587576"/>
              <a:gd name="connsiteY25" fmla="*/ 542718 h 1364195"/>
              <a:gd name="connsiteX26" fmla="*/ 1572955 w 1587576"/>
              <a:gd name="connsiteY26" fmla="*/ 560072 h 1364195"/>
              <a:gd name="connsiteX27" fmla="*/ 1565583 w 1587576"/>
              <a:gd name="connsiteY27" fmla="*/ 568152 h 1364195"/>
              <a:gd name="connsiteX28" fmla="*/ 1464799 w 1587576"/>
              <a:gd name="connsiteY28" fmla="*/ 613187 h 1364195"/>
              <a:gd name="connsiteX29" fmla="*/ 1457882 w 1587576"/>
              <a:gd name="connsiteY29" fmla="*/ 631249 h 1364195"/>
              <a:gd name="connsiteX30" fmla="*/ 1463186 w 1587576"/>
              <a:gd name="connsiteY30" fmla="*/ 637313 h 1364195"/>
              <a:gd name="connsiteX31" fmla="*/ 1551248 w 1587576"/>
              <a:gd name="connsiteY31" fmla="*/ 691713 h 1364195"/>
              <a:gd name="connsiteX32" fmla="*/ 1555701 w 1587576"/>
              <a:gd name="connsiteY32" fmla="*/ 710534 h 1364195"/>
              <a:gd name="connsiteX33" fmla="*/ 1546470 w 1587576"/>
              <a:gd name="connsiteY33" fmla="*/ 716813 h 1364195"/>
              <a:gd name="connsiteX34" fmla="*/ 1460092 w 1587576"/>
              <a:gd name="connsiteY34" fmla="*/ 732284 h 1364195"/>
              <a:gd name="connsiteX35" fmla="*/ 1449053 w 1587576"/>
              <a:gd name="connsiteY35" fmla="*/ 748183 h 1364195"/>
              <a:gd name="connsiteX36" fmla="*/ 1455577 w 1587576"/>
              <a:gd name="connsiteY36" fmla="*/ 757546 h 1364195"/>
              <a:gd name="connsiteX37" fmla="*/ 1580832 w 1587576"/>
              <a:gd name="connsiteY37" fmla="*/ 831182 h 1364195"/>
              <a:gd name="connsiteX38" fmla="*/ 1585682 w 1587576"/>
              <a:gd name="connsiteY38" fmla="*/ 849919 h 1364195"/>
              <a:gd name="connsiteX39" fmla="*/ 1577373 w 1587576"/>
              <a:gd name="connsiteY39" fmla="*/ 856210 h 1364195"/>
              <a:gd name="connsiteX40" fmla="*/ 1422270 w 1587576"/>
              <a:gd name="connsiteY40" fmla="*/ 896904 h 1364195"/>
              <a:gd name="connsiteX41" fmla="*/ 1412526 w 1587576"/>
              <a:gd name="connsiteY41" fmla="*/ 913627 h 1364195"/>
              <a:gd name="connsiteX42" fmla="*/ 1418800 w 1587576"/>
              <a:gd name="connsiteY42" fmla="*/ 921922 h 1364195"/>
              <a:gd name="connsiteX43" fmla="*/ 1501424 w 1587576"/>
              <a:gd name="connsiteY43" fmla="*/ 970620 h 1364195"/>
              <a:gd name="connsiteX44" fmla="*/ 1506280 w 1587576"/>
              <a:gd name="connsiteY44" fmla="*/ 989341 h 1364195"/>
              <a:gd name="connsiteX45" fmla="*/ 1497670 w 1587576"/>
              <a:gd name="connsiteY45" fmla="*/ 995710 h 1364195"/>
              <a:gd name="connsiteX46" fmla="*/ 1375692 w 1587576"/>
              <a:gd name="connsiteY46" fmla="*/ 1024928 h 1364195"/>
              <a:gd name="connsiteX47" fmla="*/ 1365466 w 1587576"/>
              <a:gd name="connsiteY47" fmla="*/ 1040958 h 1364195"/>
              <a:gd name="connsiteX48" fmla="*/ 1403886 w 1587576"/>
              <a:gd name="connsiteY48" fmla="*/ 1230210 h 1364195"/>
              <a:gd name="connsiteX49" fmla="*/ 1393081 w 1587576"/>
              <a:gd name="connsiteY49" fmla="*/ 1246251 h 1364195"/>
              <a:gd name="connsiteX50" fmla="*/ 1381008 w 1587576"/>
              <a:gd name="connsiteY50" fmla="*/ 1242710 h 1364195"/>
              <a:gd name="connsiteX51" fmla="*/ 1266934 w 1587576"/>
              <a:gd name="connsiteY51" fmla="*/ 1134154 h 1364195"/>
              <a:gd name="connsiteX52" fmla="*/ 1247585 w 1587576"/>
              <a:gd name="connsiteY52" fmla="*/ 1134651 h 1364195"/>
              <a:gd name="connsiteX53" fmla="*/ 1244371 w 1587576"/>
              <a:gd name="connsiteY53" fmla="*/ 1140241 h 1364195"/>
              <a:gd name="connsiteX54" fmla="*/ 1220559 w 1587576"/>
              <a:gd name="connsiteY54" fmla="*/ 1222013 h 1364195"/>
              <a:gd name="connsiteX55" fmla="*/ 1203608 w 1587576"/>
              <a:gd name="connsiteY55" fmla="*/ 1231326 h 1364195"/>
              <a:gd name="connsiteX56" fmla="*/ 1195804 w 1587576"/>
              <a:gd name="connsiteY56" fmla="*/ 1225401 h 1364195"/>
              <a:gd name="connsiteX57" fmla="*/ 1145808 w 1587576"/>
              <a:gd name="connsiteY57" fmla="*/ 1144837 h 1364195"/>
              <a:gd name="connsiteX58" fmla="*/ 1126959 w 1587576"/>
              <a:gd name="connsiteY58" fmla="*/ 1140442 h 1364195"/>
              <a:gd name="connsiteX59" fmla="*/ 1121672 w 1587576"/>
              <a:gd name="connsiteY59" fmla="*/ 1146521 h 1364195"/>
              <a:gd name="connsiteX60" fmla="*/ 1082105 w 1587576"/>
              <a:gd name="connsiteY60" fmla="*/ 1235952 h 1364195"/>
              <a:gd name="connsiteX61" fmla="*/ 1064046 w 1587576"/>
              <a:gd name="connsiteY61" fmla="*/ 1242917 h 1364195"/>
              <a:gd name="connsiteX62" fmla="*/ 1060080 w 1587576"/>
              <a:gd name="connsiteY62" fmla="*/ 1240244 h 1364195"/>
              <a:gd name="connsiteX63" fmla="*/ 995818 w 1587576"/>
              <a:gd name="connsiteY63" fmla="*/ 1178043 h 1364195"/>
              <a:gd name="connsiteX64" fmla="*/ 976480 w 1587576"/>
              <a:gd name="connsiteY64" fmla="*/ 1178346 h 1364195"/>
              <a:gd name="connsiteX65" fmla="*/ 973722 w 1587576"/>
              <a:gd name="connsiteY65" fmla="*/ 1182497 h 1364195"/>
              <a:gd name="connsiteX66" fmla="*/ 941591 w 1587576"/>
              <a:gd name="connsiteY66" fmla="*/ 1257775 h 1364195"/>
              <a:gd name="connsiteX67" fmla="*/ 923627 w 1587576"/>
              <a:gd name="connsiteY67" fmla="*/ 1264980 h 1364195"/>
              <a:gd name="connsiteX68" fmla="*/ 917242 w 1587576"/>
              <a:gd name="connsiteY68" fmla="*/ 1259388 h 1364195"/>
              <a:gd name="connsiteX69" fmla="*/ 858288 w 1587576"/>
              <a:gd name="connsiteY69" fmla="*/ 1160136 h 1364195"/>
              <a:gd name="connsiteX70" fmla="*/ 839549 w 1587576"/>
              <a:gd name="connsiteY70" fmla="*/ 1155348 h 1364195"/>
              <a:gd name="connsiteX71" fmla="*/ 833675 w 1587576"/>
              <a:gd name="connsiteY71" fmla="*/ 1162429 h 1364195"/>
              <a:gd name="connsiteX72" fmla="*/ 795842 w 1587576"/>
              <a:gd name="connsiteY72" fmla="*/ 1265912 h 1364195"/>
              <a:gd name="connsiteX73" fmla="*/ 778311 w 1587576"/>
              <a:gd name="connsiteY73" fmla="*/ 1274079 h 1364195"/>
              <a:gd name="connsiteX74" fmla="*/ 769353 w 1587576"/>
              <a:gd name="connsiteY74" fmla="*/ 1262219 h 1364195"/>
              <a:gd name="connsiteX75" fmla="*/ 766390 w 1587576"/>
              <a:gd name="connsiteY75" fmla="*/ 1221790 h 1364195"/>
              <a:gd name="connsiteX76" fmla="*/ 751726 w 1587576"/>
              <a:gd name="connsiteY76" fmla="*/ 1209157 h 1364195"/>
              <a:gd name="connsiteX77" fmla="*/ 741260 w 1587576"/>
              <a:gd name="connsiteY77" fmla="*/ 1215357 h 1364195"/>
              <a:gd name="connsiteX78" fmla="*/ 648937 w 1587576"/>
              <a:gd name="connsiteY78" fmla="*/ 1357910 h 1364195"/>
              <a:gd name="connsiteX79" fmla="*/ 630017 w 1587576"/>
              <a:gd name="connsiteY79" fmla="*/ 1361920 h 1364195"/>
              <a:gd name="connsiteX80" fmla="*/ 624162 w 1587576"/>
              <a:gd name="connsiteY80" fmla="*/ 1353599 h 1364195"/>
              <a:gd name="connsiteX81" fmla="*/ 592295 w 1587576"/>
              <a:gd name="connsiteY81" fmla="*/ 1212973 h 1364195"/>
              <a:gd name="connsiteX82" fmla="*/ 575917 w 1587576"/>
              <a:gd name="connsiteY82" fmla="*/ 1202660 h 1364195"/>
              <a:gd name="connsiteX83" fmla="*/ 566820 w 1587576"/>
              <a:gd name="connsiteY83" fmla="*/ 1209666 h 1364195"/>
              <a:gd name="connsiteX84" fmla="*/ 500388 w 1587576"/>
              <a:gd name="connsiteY84" fmla="*/ 1336940 h 1364195"/>
              <a:gd name="connsiteX85" fmla="*/ 481941 w 1587576"/>
              <a:gd name="connsiteY85" fmla="*/ 1342752 h 1364195"/>
              <a:gd name="connsiteX86" fmla="*/ 474710 w 1587576"/>
              <a:gd name="connsiteY86" fmla="*/ 1332486 h 1364195"/>
              <a:gd name="connsiteX87" fmla="*/ 461521 w 1587576"/>
              <a:gd name="connsiteY87" fmla="*/ 1237454 h 1364195"/>
              <a:gd name="connsiteX88" fmla="*/ 446106 w 1587576"/>
              <a:gd name="connsiteY88" fmla="*/ 1225774 h 1364195"/>
              <a:gd name="connsiteX89" fmla="*/ 436523 w 1587576"/>
              <a:gd name="connsiteY89" fmla="*/ 1231844 h 1364195"/>
              <a:gd name="connsiteX90" fmla="*/ 358170 w 1587576"/>
              <a:gd name="connsiteY90" fmla="*/ 1351671 h 1364195"/>
              <a:gd name="connsiteX91" fmla="*/ 339223 w 1587576"/>
              <a:gd name="connsiteY91" fmla="*/ 1355627 h 1364195"/>
              <a:gd name="connsiteX92" fmla="*/ 333070 w 1587576"/>
              <a:gd name="connsiteY92" fmla="*/ 1345188 h 1364195"/>
              <a:gd name="connsiteX93" fmla="*/ 324467 w 1587576"/>
              <a:gd name="connsiteY93" fmla="*/ 1227948 h 1364195"/>
              <a:gd name="connsiteX94" fmla="*/ 309807 w 1587576"/>
              <a:gd name="connsiteY94" fmla="*/ 1215310 h 1364195"/>
              <a:gd name="connsiteX95" fmla="*/ 303385 w 1587576"/>
              <a:gd name="connsiteY95" fmla="*/ 1217467 h 1364195"/>
              <a:gd name="connsiteX96" fmla="*/ 202225 w 1587576"/>
              <a:gd name="connsiteY96" fmla="*/ 1283017 h 1364195"/>
              <a:gd name="connsiteX97" fmla="*/ 183307 w 1587576"/>
              <a:gd name="connsiteY97" fmla="*/ 1278999 h 1364195"/>
              <a:gd name="connsiteX98" fmla="*/ 183172 w 1587576"/>
              <a:gd name="connsiteY98" fmla="*/ 1264309 h 1364195"/>
              <a:gd name="connsiteX99" fmla="*/ 211772 w 1587576"/>
              <a:gd name="connsiteY99" fmla="*/ 1218320 h 1364195"/>
              <a:gd name="connsiteX100" fmla="*/ 207421 w 1587576"/>
              <a:gd name="connsiteY100" fmla="*/ 1199490 h 1364195"/>
              <a:gd name="connsiteX101" fmla="*/ 199334 w 1587576"/>
              <a:gd name="connsiteY101" fmla="*/ 1197441 h 1364195"/>
              <a:gd name="connsiteX102" fmla="*/ 102506 w 1587576"/>
              <a:gd name="connsiteY102" fmla="*/ 1197441 h 1364195"/>
              <a:gd name="connsiteX103" fmla="*/ 166027 w 1587576"/>
              <a:gd name="connsiteY103" fmla="*/ 1146714 h 1364195"/>
              <a:gd name="connsiteX104" fmla="*/ 168952 w 1587576"/>
              <a:gd name="connsiteY104" fmla="*/ 1127624 h 1364195"/>
              <a:gd name="connsiteX105" fmla="*/ 164170 w 1587576"/>
              <a:gd name="connsiteY105" fmla="*/ 1123552 h 1364195"/>
              <a:gd name="connsiteX106" fmla="*/ 92137 w 1587576"/>
              <a:gd name="connsiteY106" fmla="*/ 1086409 h 1364195"/>
              <a:gd name="connsiteX107" fmla="*/ 86211 w 1587576"/>
              <a:gd name="connsiteY107" fmla="*/ 1067999 h 1364195"/>
              <a:gd name="connsiteX108" fmla="*/ 89094 w 1587576"/>
              <a:gd name="connsiteY108" fmla="*/ 1064201 h 1364195"/>
              <a:gd name="connsiteX109" fmla="*/ 144609 w 1587576"/>
              <a:gd name="connsiteY109" fmla="*/ 1012967 h 1364195"/>
              <a:gd name="connsiteX110" fmla="*/ 145395 w 1587576"/>
              <a:gd name="connsiteY110" fmla="*/ 993642 h 1364195"/>
              <a:gd name="connsiteX111" fmla="*/ 136270 w 1587576"/>
              <a:gd name="connsiteY111" fmla="*/ 989267 h 1364195"/>
              <a:gd name="connsiteX112" fmla="*/ 57309 w 1587576"/>
              <a:gd name="connsiteY112" fmla="*/ 983840 h 1364195"/>
              <a:gd name="connsiteX113" fmla="*/ 44638 w 1587576"/>
              <a:gd name="connsiteY113" fmla="*/ 969227 h 1364195"/>
              <a:gd name="connsiteX114" fmla="*/ 49192 w 1587576"/>
              <a:gd name="connsiteY114" fmla="*/ 959978 h 1364195"/>
              <a:gd name="connsiteX115" fmla="*/ 131370 w 1587576"/>
              <a:gd name="connsiteY115" fmla="*/ 886789 h 1364195"/>
              <a:gd name="connsiteX116" fmla="*/ 132506 w 1587576"/>
              <a:gd name="connsiteY116" fmla="*/ 867481 h 1364195"/>
              <a:gd name="connsiteX117" fmla="*/ 124217 w 1587576"/>
              <a:gd name="connsiteY117" fmla="*/ 863028 h 1364195"/>
              <a:gd name="connsiteX118" fmla="*/ 45641 w 1587576"/>
              <a:gd name="connsiteY118" fmla="*/ 851757 h 1364195"/>
              <a:gd name="connsiteX119" fmla="*/ 34043 w 1587576"/>
              <a:gd name="connsiteY119" fmla="*/ 836279 h 1364195"/>
              <a:gd name="connsiteX120" fmla="*/ 38600 w 1587576"/>
              <a:gd name="connsiteY120" fmla="*/ 827905 h 1364195"/>
              <a:gd name="connsiteX121" fmla="*/ 106899 w 1587576"/>
              <a:gd name="connsiteY121" fmla="*/ 768382 h 1364195"/>
              <a:gd name="connsiteX122" fmla="*/ 108161 w 1587576"/>
              <a:gd name="connsiteY122" fmla="*/ 749068 h 1364195"/>
              <a:gd name="connsiteX123" fmla="*/ 102009 w 1587576"/>
              <a:gd name="connsiteY123" fmla="*/ 745047 h 1364195"/>
              <a:gd name="connsiteX124" fmla="*/ 31468 w 1587576"/>
              <a:gd name="connsiteY124" fmla="*/ 722910 h 1364195"/>
              <a:gd name="connsiteX125" fmla="*/ 22496 w 1587576"/>
              <a:gd name="connsiteY125" fmla="*/ 705776 h 1364195"/>
              <a:gd name="connsiteX126" fmla="*/ 29307 w 1587576"/>
              <a:gd name="connsiteY126" fmla="*/ 697689 h 1364195"/>
              <a:gd name="connsiteX127" fmla="*/ 98945 w 1587576"/>
              <a:gd name="connsiteY127" fmla="*/ 661886 h 1364195"/>
              <a:gd name="connsiteX128" fmla="*/ 104847 w 1587576"/>
              <a:gd name="connsiteY128" fmla="*/ 643452 h 1364195"/>
              <a:gd name="connsiteX129" fmla="*/ 97159 w 1587576"/>
              <a:gd name="connsiteY129" fmla="*/ 636786 h 1364195"/>
              <a:gd name="connsiteX130" fmla="*/ 29835 w 1587576"/>
              <a:gd name="connsiteY130" fmla="*/ 613502 h 1364195"/>
              <a:gd name="connsiteX131" fmla="*/ 21390 w 1587576"/>
              <a:gd name="connsiteY131" fmla="*/ 596086 h 1364195"/>
              <a:gd name="connsiteX132" fmla="*/ 25512 w 1587576"/>
              <a:gd name="connsiteY132" fmla="*/ 590097 h 1364195"/>
              <a:gd name="connsiteX133" fmla="*/ 67941 w 1587576"/>
              <a:gd name="connsiteY133" fmla="*/ 554456 h 1364195"/>
              <a:gd name="connsiteX134" fmla="*/ 69611 w 1587576"/>
              <a:gd name="connsiteY134" fmla="*/ 535173 h 1364195"/>
              <a:gd name="connsiteX135" fmla="*/ 65668 w 1587576"/>
              <a:gd name="connsiteY135" fmla="*/ 531953 h 1364195"/>
              <a:gd name="connsiteX136" fmla="*/ 18431 w 1587576"/>
              <a:gd name="connsiteY136" fmla="*/ 506306 h 1364195"/>
              <a:gd name="connsiteX137" fmla="*/ 12935 w 1587576"/>
              <a:gd name="connsiteY137" fmla="*/ 487763 h 1364195"/>
              <a:gd name="connsiteX138" fmla="*/ 18238 w 1587576"/>
              <a:gd name="connsiteY138" fmla="*/ 482373 h 1364195"/>
              <a:gd name="connsiteX139" fmla="*/ 80268 w 1587576"/>
              <a:gd name="connsiteY139" fmla="*/ 447402 h 1364195"/>
              <a:gd name="connsiteX140" fmla="*/ 85460 w 1587576"/>
              <a:gd name="connsiteY140" fmla="*/ 428756 h 1364195"/>
              <a:gd name="connsiteX141" fmla="*/ 81952 w 1587576"/>
              <a:gd name="connsiteY141" fmla="*/ 424686 h 1364195"/>
              <a:gd name="connsiteX142" fmla="*/ 5323 w 1587576"/>
              <a:gd name="connsiteY142" fmla="*/ 365123 h 1364195"/>
              <a:gd name="connsiteX143" fmla="*/ 2848 w 1587576"/>
              <a:gd name="connsiteY143" fmla="*/ 345941 h 1364195"/>
              <a:gd name="connsiteX144" fmla="*/ 15732 w 1587576"/>
              <a:gd name="connsiteY144" fmla="*/ 340774 h 1364195"/>
              <a:gd name="connsiteX145" fmla="*/ 85614 w 1587576"/>
              <a:gd name="connsiteY145" fmla="*/ 351173 h 1364195"/>
              <a:gd name="connsiteX146" fmla="*/ 101165 w 1587576"/>
              <a:gd name="connsiteY146" fmla="*/ 339674 h 1364195"/>
              <a:gd name="connsiteX147" fmla="*/ 97646 w 1587576"/>
              <a:gd name="connsiteY147" fmla="*/ 328325 h 1364195"/>
              <a:gd name="connsiteX148" fmla="*/ 40568 w 1587576"/>
              <a:gd name="connsiteY148" fmla="*/ 266946 h 1364195"/>
              <a:gd name="connsiteX149" fmla="*/ 41256 w 1587576"/>
              <a:gd name="connsiteY149" fmla="*/ 247617 h 1364195"/>
              <a:gd name="connsiteX150" fmla="*/ 53828 w 1587576"/>
              <a:gd name="connsiteY150" fmla="*/ 244342 h 1364195"/>
              <a:gd name="connsiteX151" fmla="*/ 130274 w 1587576"/>
              <a:gd name="connsiteY151" fmla="*/ 262989 h 1364195"/>
              <a:gd name="connsiteX152" fmla="*/ 146800 w 1587576"/>
              <a:gd name="connsiteY152" fmla="*/ 252942 h 1364195"/>
              <a:gd name="connsiteX153" fmla="*/ 146232 w 1587576"/>
              <a:gd name="connsiteY153" fmla="*/ 244676 h 1364195"/>
              <a:gd name="connsiteX154" fmla="*/ 128651 w 1587576"/>
              <a:gd name="connsiteY154" fmla="*/ 200098 h 1364195"/>
              <a:gd name="connsiteX155" fmla="*/ 136339 w 1587576"/>
              <a:gd name="connsiteY155" fmla="*/ 182351 h 1364195"/>
              <a:gd name="connsiteX156" fmla="*/ 149124 w 1587576"/>
              <a:gd name="connsiteY156" fmla="*/ 183804 h 1364195"/>
              <a:gd name="connsiteX157" fmla="*/ 192222 w 1587576"/>
              <a:gd name="connsiteY157" fmla="*/ 213439 h 1364195"/>
              <a:gd name="connsiteX158" fmla="*/ 211243 w 1587576"/>
              <a:gd name="connsiteY158" fmla="*/ 209938 h 1364195"/>
              <a:gd name="connsiteX159" fmla="*/ 213385 w 1587576"/>
              <a:gd name="connsiteY159" fmla="*/ 199459 h 1364195"/>
              <a:gd name="connsiteX160" fmla="*/ 195975 w 1587576"/>
              <a:gd name="connsiteY160" fmla="*/ 113141 h 1364195"/>
              <a:gd name="connsiteX161" fmla="*/ 206667 w 1587576"/>
              <a:gd name="connsiteY161" fmla="*/ 97024 h 1364195"/>
              <a:gd name="connsiteX162" fmla="*/ 218741 w 1587576"/>
              <a:gd name="connsiteY162" fmla="*/ 100460 h 1364195"/>
              <a:gd name="connsiteX163" fmla="*/ 284119 w 1587576"/>
              <a:gd name="connsiteY163" fmla="*/ 161758 h 1364195"/>
              <a:gd name="connsiteX164" fmla="*/ 303450 w 1587576"/>
              <a:gd name="connsiteY164" fmla="*/ 161146 h 1364195"/>
              <a:gd name="connsiteX165" fmla="*/ 307138 w 1587576"/>
              <a:gd name="connsiteY165" fmla="*/ 152445 h 1364195"/>
              <a:gd name="connsiteX166" fmla="*/ 310720 w 1587576"/>
              <a:gd name="connsiteY166" fmla="*/ 79398 h 1364195"/>
              <a:gd name="connsiteX167" fmla="*/ 325070 w 1587576"/>
              <a:gd name="connsiteY167" fmla="*/ 66410 h 1364195"/>
              <a:gd name="connsiteX168" fmla="*/ 333273 w 1587576"/>
              <a:gd name="connsiteY168" fmla="*/ 69668 h 1364195"/>
              <a:gd name="connsiteX169" fmla="*/ 463226 w 1587576"/>
              <a:gd name="connsiteY169" fmla="*/ 180801 h 1364195"/>
              <a:gd name="connsiteX170" fmla="*/ 482522 w 1587576"/>
              <a:gd name="connsiteY170" fmla="*/ 179293 h 1364195"/>
              <a:gd name="connsiteX171" fmla="*/ 485637 w 1587576"/>
              <a:gd name="connsiteY171" fmla="*/ 172543 h 1364195"/>
              <a:gd name="connsiteX172" fmla="*/ 502376 w 1587576"/>
              <a:gd name="connsiteY172" fmla="*/ 66472 h 1364195"/>
              <a:gd name="connsiteX173" fmla="*/ 518036 w 1587576"/>
              <a:gd name="connsiteY173" fmla="*/ 55098 h 1364195"/>
              <a:gd name="connsiteX174" fmla="*/ 528155 w 1587576"/>
              <a:gd name="connsiteY174" fmla="*/ 62536 h 1364195"/>
              <a:gd name="connsiteX175" fmla="*/ 591372 w 1587576"/>
              <a:gd name="connsiteY175" fmla="*/ 190297 h 1364195"/>
              <a:gd name="connsiteX176" fmla="*/ 609691 w 1587576"/>
              <a:gd name="connsiteY176" fmla="*/ 196501 h 1364195"/>
              <a:gd name="connsiteX177" fmla="*/ 615944 w 1587576"/>
              <a:gd name="connsiteY177" fmla="*/ 190196 h 1364195"/>
              <a:gd name="connsiteX178" fmla="*/ 686242 w 1587576"/>
              <a:gd name="connsiteY178" fmla="*/ 45066 h 1364195"/>
              <a:gd name="connsiteX179" fmla="*/ 704508 w 1587576"/>
              <a:gd name="connsiteY179" fmla="*/ 38708 h 1364195"/>
              <a:gd name="connsiteX180" fmla="*/ 712194 w 1587576"/>
              <a:gd name="connsiteY180" fmla="*/ 50027 h 1364195"/>
              <a:gd name="connsiteX181" fmla="*/ 714689 w 1587576"/>
              <a:gd name="connsiteY181" fmla="*/ 83943 h 1364195"/>
              <a:gd name="connsiteX182" fmla="*/ 729326 w 1587576"/>
              <a:gd name="connsiteY182" fmla="*/ 96586 h 1364195"/>
              <a:gd name="connsiteX183" fmla="*/ 739921 w 1587576"/>
              <a:gd name="connsiteY183" fmla="*/ 90203 h 1364195"/>
              <a:gd name="connsiteX184" fmla="*/ 792454 w 1587576"/>
              <a:gd name="connsiteY184" fmla="*/ 6310 h 1364195"/>
              <a:gd name="connsiteX185" fmla="*/ 811321 w 1587576"/>
              <a:gd name="connsiteY185" fmla="*/ 2053 h 1364195"/>
              <a:gd name="connsiteX186" fmla="*/ 816803 w 1587576"/>
              <a:gd name="connsiteY186" fmla="*/ 8766 h 1364195"/>
              <a:gd name="connsiteX187" fmla="*/ 865835 w 1587576"/>
              <a:gd name="connsiteY187" fmla="*/ 139347 h 1364195"/>
              <a:gd name="connsiteX188" fmla="*/ 883462 w 1587576"/>
              <a:gd name="connsiteY188" fmla="*/ 147343 h 1364195"/>
              <a:gd name="connsiteX189" fmla="*/ 889383 w 1587576"/>
              <a:gd name="connsiteY189" fmla="*/ 143020 h 1364195"/>
              <a:gd name="connsiteX190" fmla="*/ 964834 w 1587576"/>
              <a:gd name="connsiteY190" fmla="*/ 47389 h 1364195"/>
              <a:gd name="connsiteX191" fmla="*/ 984059 w 1587576"/>
              <a:gd name="connsiteY191" fmla="*/ 45145 h 1364195"/>
              <a:gd name="connsiteX192" fmla="*/ 989254 w 1587576"/>
              <a:gd name="connsiteY192" fmla="*/ 55992 h 1364195"/>
              <a:gd name="connsiteX193" fmla="*/ 988351 w 1587576"/>
              <a:gd name="connsiteY193" fmla="*/ 148316 h 1364195"/>
              <a:gd name="connsiteX194" fmla="*/ 1001879 w 1587576"/>
              <a:gd name="connsiteY194" fmla="*/ 162138 h 1364195"/>
              <a:gd name="connsiteX195" fmla="*/ 1013014 w 1587576"/>
              <a:gd name="connsiteY195" fmla="*/ 156604 h 1364195"/>
              <a:gd name="connsiteX196" fmla="*/ 1074334 w 1587576"/>
              <a:gd name="connsiteY196" fmla="*/ 73960 h 1364195"/>
              <a:gd name="connsiteX197" fmla="*/ 1093465 w 1587576"/>
              <a:gd name="connsiteY197" fmla="*/ 71118 h 1364195"/>
              <a:gd name="connsiteX198" fmla="*/ 1098926 w 1587576"/>
              <a:gd name="connsiteY198" fmla="*/ 83486 h 1364195"/>
              <a:gd name="connsiteX199" fmla="*/ 1092109 w 1587576"/>
              <a:gd name="connsiteY199" fmla="*/ 150831 h 1364195"/>
              <a:gd name="connsiteX200" fmla="*/ 1104367 w 1587576"/>
              <a:gd name="connsiteY200" fmla="*/ 165810 h 1364195"/>
              <a:gd name="connsiteX201" fmla="*/ 1115848 w 1587576"/>
              <a:gd name="connsiteY201" fmla="*/ 161403 h 1364195"/>
              <a:gd name="connsiteX202" fmla="*/ 1201800 w 1587576"/>
              <a:gd name="connsiteY202" fmla="*/ 66787 h 1364195"/>
              <a:gd name="connsiteX203" fmla="*/ 1221118 w 1587576"/>
              <a:gd name="connsiteY203" fmla="*/ 65845 h 1364195"/>
              <a:gd name="connsiteX204" fmla="*/ 1225591 w 1587576"/>
              <a:gd name="connsiteY204" fmla="*/ 75330 h 1364195"/>
              <a:gd name="connsiteX205" fmla="*/ 1230227 w 1587576"/>
              <a:gd name="connsiteY205" fmla="*/ 172877 h 1364195"/>
              <a:gd name="connsiteX206" fmla="*/ 1244478 w 1587576"/>
              <a:gd name="connsiteY206" fmla="*/ 185954 h 1364195"/>
              <a:gd name="connsiteX207" fmla="*/ 1251563 w 1587576"/>
              <a:gd name="connsiteY207" fmla="*/ 183611 h 1364195"/>
            </a:gdLst>
            <a:ahLst/>
            <a:cxnLst/>
            <a:rect l="l" t="t" r="r" b="b"/>
            <a:pathLst>
              <a:path w="1587576" h="1364195">
                <a:moveTo>
                  <a:pt x="1251563" y="183611"/>
                </a:moveTo>
                <a:lnTo>
                  <a:pt x="1321374" y="137622"/>
                </a:lnTo>
                <a:cubicBezTo>
                  <a:pt x="1327679" y="133463"/>
                  <a:pt x="1336161" y="135204"/>
                  <a:pt x="1340320" y="141509"/>
                </a:cubicBezTo>
                <a:cubicBezTo>
                  <a:pt x="1341971" y="144012"/>
                  <a:pt x="1342754" y="146988"/>
                  <a:pt x="1342548" y="149979"/>
                </a:cubicBezTo>
                <a:lnTo>
                  <a:pt x="1337758" y="219831"/>
                </a:lnTo>
                <a:cubicBezTo>
                  <a:pt x="1337241" y="227366"/>
                  <a:pt x="1342930" y="233894"/>
                  <a:pt x="1350466" y="234411"/>
                </a:cubicBezTo>
                <a:cubicBezTo>
                  <a:pt x="1353485" y="234619"/>
                  <a:pt x="1356488" y="233819"/>
                  <a:pt x="1359003" y="232137"/>
                </a:cubicBezTo>
                <a:lnTo>
                  <a:pt x="1423102" y="189283"/>
                </a:lnTo>
                <a:cubicBezTo>
                  <a:pt x="1429370" y="185069"/>
                  <a:pt x="1437868" y="186734"/>
                  <a:pt x="1442082" y="193003"/>
                </a:cubicBezTo>
                <a:cubicBezTo>
                  <a:pt x="1444353" y="196381"/>
                  <a:pt x="1445001" y="200596"/>
                  <a:pt x="1443850" y="204501"/>
                </a:cubicBezTo>
                <a:lnTo>
                  <a:pt x="1423558" y="274889"/>
                </a:lnTo>
                <a:cubicBezTo>
                  <a:pt x="1421466" y="282152"/>
                  <a:pt x="1425658" y="289737"/>
                  <a:pt x="1432922" y="291829"/>
                </a:cubicBezTo>
                <a:cubicBezTo>
                  <a:pt x="1435095" y="292455"/>
                  <a:pt x="1437388" y="292533"/>
                  <a:pt x="1439598" y="292055"/>
                </a:cubicBezTo>
                <a:lnTo>
                  <a:pt x="1490224" y="281098"/>
                </a:lnTo>
                <a:cubicBezTo>
                  <a:pt x="1497611" y="279499"/>
                  <a:pt x="1504896" y="284191"/>
                  <a:pt x="1506496" y="291579"/>
                </a:cubicBezTo>
                <a:cubicBezTo>
                  <a:pt x="1507099" y="294368"/>
                  <a:pt x="1506816" y="297277"/>
                  <a:pt x="1505685" y="299898"/>
                </a:cubicBezTo>
                <a:lnTo>
                  <a:pt x="1468026" y="387026"/>
                </a:lnTo>
                <a:cubicBezTo>
                  <a:pt x="1465034" y="393968"/>
                  <a:pt x="1468234" y="402020"/>
                  <a:pt x="1475175" y="405012"/>
                </a:cubicBezTo>
                <a:cubicBezTo>
                  <a:pt x="1476072" y="405399"/>
                  <a:pt x="1477009" y="405689"/>
                  <a:pt x="1477968" y="405877"/>
                </a:cubicBezTo>
                <a:lnTo>
                  <a:pt x="1527305" y="415515"/>
                </a:lnTo>
                <a:cubicBezTo>
                  <a:pt x="1534719" y="416957"/>
                  <a:pt x="1539561" y="424136"/>
                  <a:pt x="1538119" y="431550"/>
                </a:cubicBezTo>
                <a:cubicBezTo>
                  <a:pt x="1537372" y="435390"/>
                  <a:pt x="1535016" y="438727"/>
                  <a:pt x="1531647" y="440716"/>
                </a:cubicBezTo>
                <a:lnTo>
                  <a:pt x="1459778" y="483184"/>
                </a:lnTo>
                <a:cubicBezTo>
                  <a:pt x="1453274" y="487037"/>
                  <a:pt x="1451126" y="495432"/>
                  <a:pt x="1454979" y="501935"/>
                </a:cubicBezTo>
                <a:cubicBezTo>
                  <a:pt x="1456638" y="504737"/>
                  <a:pt x="1459243" y="506855"/>
                  <a:pt x="1462324" y="507909"/>
                </a:cubicBezTo>
                <a:lnTo>
                  <a:pt x="1564417" y="542718"/>
                </a:lnTo>
                <a:cubicBezTo>
                  <a:pt x="1571567" y="545152"/>
                  <a:pt x="1575389" y="552922"/>
                  <a:pt x="1572955" y="560072"/>
                </a:cubicBezTo>
                <a:cubicBezTo>
                  <a:pt x="1571729" y="563674"/>
                  <a:pt x="1569058" y="566602"/>
                  <a:pt x="1565583" y="568152"/>
                </a:cubicBezTo>
                <a:lnTo>
                  <a:pt x="1464799" y="613187"/>
                </a:lnTo>
                <a:cubicBezTo>
                  <a:pt x="1457902" y="616265"/>
                  <a:pt x="1454805" y="624351"/>
                  <a:pt x="1457882" y="631249"/>
                </a:cubicBezTo>
                <a:cubicBezTo>
                  <a:pt x="1459001" y="633757"/>
                  <a:pt x="1460849" y="635870"/>
                  <a:pt x="1463186" y="637313"/>
                </a:cubicBezTo>
                <a:lnTo>
                  <a:pt x="1551248" y="691713"/>
                </a:lnTo>
                <a:cubicBezTo>
                  <a:pt x="1557675" y="695681"/>
                  <a:pt x="1559669" y="704107"/>
                  <a:pt x="1555701" y="710534"/>
                </a:cubicBezTo>
                <a:cubicBezTo>
                  <a:pt x="1553657" y="713845"/>
                  <a:pt x="1550300" y="716129"/>
                  <a:pt x="1546470" y="716813"/>
                </a:cubicBezTo>
                <a:lnTo>
                  <a:pt x="1460092" y="732284"/>
                </a:lnTo>
                <a:cubicBezTo>
                  <a:pt x="1452653" y="733626"/>
                  <a:pt x="1447711" y="740745"/>
                  <a:pt x="1449053" y="748183"/>
                </a:cubicBezTo>
                <a:cubicBezTo>
                  <a:pt x="1449761" y="752105"/>
                  <a:pt x="1452143" y="755524"/>
                  <a:pt x="1455577" y="757546"/>
                </a:cubicBezTo>
                <a:lnTo>
                  <a:pt x="1580832" y="831182"/>
                </a:lnTo>
                <a:cubicBezTo>
                  <a:pt x="1587346" y="835017"/>
                  <a:pt x="1589517" y="843406"/>
                  <a:pt x="1585682" y="849919"/>
                </a:cubicBezTo>
                <a:cubicBezTo>
                  <a:pt x="1583850" y="853030"/>
                  <a:pt x="1580863" y="855291"/>
                  <a:pt x="1577373" y="856210"/>
                </a:cubicBezTo>
                <a:lnTo>
                  <a:pt x="1422270" y="896904"/>
                </a:lnTo>
                <a:cubicBezTo>
                  <a:pt x="1414961" y="898831"/>
                  <a:pt x="1410598" y="906318"/>
                  <a:pt x="1412526" y="913627"/>
                </a:cubicBezTo>
                <a:cubicBezTo>
                  <a:pt x="1413444" y="917110"/>
                  <a:pt x="1415699" y="920091"/>
                  <a:pt x="1418800" y="921922"/>
                </a:cubicBezTo>
                <a:lnTo>
                  <a:pt x="1501424" y="970620"/>
                </a:lnTo>
                <a:cubicBezTo>
                  <a:pt x="1507935" y="974449"/>
                  <a:pt x="1510108" y="982831"/>
                  <a:pt x="1506280" y="989341"/>
                </a:cubicBezTo>
                <a:cubicBezTo>
                  <a:pt x="1504395" y="992546"/>
                  <a:pt x="1501287" y="994845"/>
                  <a:pt x="1497670" y="995710"/>
                </a:cubicBezTo>
                <a:lnTo>
                  <a:pt x="1375692" y="1024928"/>
                </a:lnTo>
                <a:cubicBezTo>
                  <a:pt x="1368525" y="1026649"/>
                  <a:pt x="1364006" y="1033733"/>
                  <a:pt x="1365466" y="1040958"/>
                </a:cubicBezTo>
                <a:cubicBezTo>
                  <a:pt x="1378269" y="1104042"/>
                  <a:pt x="1391076" y="1167126"/>
                  <a:pt x="1403886" y="1230210"/>
                </a:cubicBezTo>
                <a:cubicBezTo>
                  <a:pt x="1405332" y="1237624"/>
                  <a:pt x="1400494" y="1244806"/>
                  <a:pt x="1393081" y="1246251"/>
                </a:cubicBezTo>
                <a:cubicBezTo>
                  <a:pt x="1388720" y="1247102"/>
                  <a:pt x="1384218" y="1245781"/>
                  <a:pt x="1381008" y="1242710"/>
                </a:cubicBezTo>
                <a:lnTo>
                  <a:pt x="1266934" y="1134154"/>
                </a:lnTo>
                <a:cubicBezTo>
                  <a:pt x="1261454" y="1128948"/>
                  <a:pt x="1252791" y="1129171"/>
                  <a:pt x="1247585" y="1134651"/>
                </a:cubicBezTo>
                <a:cubicBezTo>
                  <a:pt x="1246083" y="1136231"/>
                  <a:pt x="1244981" y="1138148"/>
                  <a:pt x="1244371" y="1140241"/>
                </a:cubicBezTo>
                <a:cubicBezTo>
                  <a:pt x="1236437" y="1167505"/>
                  <a:pt x="1228500" y="1194762"/>
                  <a:pt x="1220559" y="1222013"/>
                </a:cubicBezTo>
                <a:cubicBezTo>
                  <a:pt x="1218450" y="1229265"/>
                  <a:pt x="1210861" y="1233435"/>
                  <a:pt x="1203608" y="1231326"/>
                </a:cubicBezTo>
                <a:cubicBezTo>
                  <a:pt x="1200365" y="1230383"/>
                  <a:pt x="1197584" y="1228273"/>
                  <a:pt x="1195804" y="1225401"/>
                </a:cubicBezTo>
                <a:lnTo>
                  <a:pt x="1145808" y="1144837"/>
                </a:lnTo>
                <a:cubicBezTo>
                  <a:pt x="1141816" y="1138418"/>
                  <a:pt x="1133377" y="1136450"/>
                  <a:pt x="1126959" y="1140442"/>
                </a:cubicBezTo>
                <a:cubicBezTo>
                  <a:pt x="1124627" y="1141892"/>
                  <a:pt x="1122784" y="1144010"/>
                  <a:pt x="1121672" y="1146521"/>
                </a:cubicBezTo>
                <a:lnTo>
                  <a:pt x="1082105" y="1235952"/>
                </a:lnTo>
                <a:cubicBezTo>
                  <a:pt x="1079042" y="1242862"/>
                  <a:pt x="1070956" y="1245981"/>
                  <a:pt x="1064046" y="1242917"/>
                </a:cubicBezTo>
                <a:cubicBezTo>
                  <a:pt x="1062578" y="1242266"/>
                  <a:pt x="1061235" y="1241361"/>
                  <a:pt x="1060080" y="1240244"/>
                </a:cubicBezTo>
                <a:lnTo>
                  <a:pt x="995818" y="1178043"/>
                </a:lnTo>
                <a:cubicBezTo>
                  <a:pt x="990394" y="1172786"/>
                  <a:pt x="981736" y="1172922"/>
                  <a:pt x="976480" y="1178346"/>
                </a:cubicBezTo>
                <a:cubicBezTo>
                  <a:pt x="975314" y="1179549"/>
                  <a:pt x="974379" y="1180956"/>
                  <a:pt x="973722" y="1182497"/>
                </a:cubicBezTo>
                <a:cubicBezTo>
                  <a:pt x="963008" y="1207596"/>
                  <a:pt x="952298" y="1232689"/>
                  <a:pt x="941591" y="1257775"/>
                </a:cubicBezTo>
                <a:cubicBezTo>
                  <a:pt x="938620" y="1264725"/>
                  <a:pt x="930577" y="1267951"/>
                  <a:pt x="923627" y="1264980"/>
                </a:cubicBezTo>
                <a:cubicBezTo>
                  <a:pt x="920960" y="1263840"/>
                  <a:pt x="918725" y="1261882"/>
                  <a:pt x="917242" y="1259388"/>
                </a:cubicBezTo>
                <a:lnTo>
                  <a:pt x="858288" y="1160136"/>
                </a:lnTo>
                <a:cubicBezTo>
                  <a:pt x="854435" y="1153639"/>
                  <a:pt x="846045" y="1151496"/>
                  <a:pt x="839549" y="1155348"/>
                </a:cubicBezTo>
                <a:cubicBezTo>
                  <a:pt x="836831" y="1156959"/>
                  <a:pt x="834756" y="1159461"/>
                  <a:pt x="833675" y="1162429"/>
                </a:cubicBezTo>
                <a:lnTo>
                  <a:pt x="795842" y="1265912"/>
                </a:lnTo>
                <a:cubicBezTo>
                  <a:pt x="793256" y="1273008"/>
                  <a:pt x="785407" y="1276665"/>
                  <a:pt x="778311" y="1274079"/>
                </a:cubicBezTo>
                <a:cubicBezTo>
                  <a:pt x="773250" y="1272235"/>
                  <a:pt x="769743" y="1267591"/>
                  <a:pt x="769353" y="1262219"/>
                </a:cubicBezTo>
                <a:lnTo>
                  <a:pt x="766390" y="1221790"/>
                </a:lnTo>
                <a:cubicBezTo>
                  <a:pt x="765829" y="1214252"/>
                  <a:pt x="759263" y="1208596"/>
                  <a:pt x="751726" y="1209157"/>
                </a:cubicBezTo>
                <a:cubicBezTo>
                  <a:pt x="747460" y="1209475"/>
                  <a:pt x="743588" y="1211769"/>
                  <a:pt x="741260" y="1215357"/>
                </a:cubicBezTo>
                <a:lnTo>
                  <a:pt x="648937" y="1357910"/>
                </a:lnTo>
                <a:cubicBezTo>
                  <a:pt x="644820" y="1364242"/>
                  <a:pt x="636349" y="1366038"/>
                  <a:pt x="630017" y="1361920"/>
                </a:cubicBezTo>
                <a:cubicBezTo>
                  <a:pt x="627067" y="1360003"/>
                  <a:pt x="624971" y="1357022"/>
                  <a:pt x="624162" y="1353599"/>
                </a:cubicBezTo>
                <a:lnTo>
                  <a:pt x="592295" y="1212973"/>
                </a:lnTo>
                <a:cubicBezTo>
                  <a:pt x="590620" y="1205603"/>
                  <a:pt x="583288" y="1200985"/>
                  <a:pt x="575917" y="1202660"/>
                </a:cubicBezTo>
                <a:cubicBezTo>
                  <a:pt x="572004" y="1203549"/>
                  <a:pt x="568679" y="1206110"/>
                  <a:pt x="566820" y="1209666"/>
                </a:cubicBezTo>
                <a:lnTo>
                  <a:pt x="500388" y="1336940"/>
                </a:lnTo>
                <a:cubicBezTo>
                  <a:pt x="496899" y="1343639"/>
                  <a:pt x="488640" y="1346241"/>
                  <a:pt x="481941" y="1342752"/>
                </a:cubicBezTo>
                <a:cubicBezTo>
                  <a:pt x="478009" y="1340704"/>
                  <a:pt x="475314" y="1336878"/>
                  <a:pt x="474710" y="1332486"/>
                </a:cubicBezTo>
                <a:lnTo>
                  <a:pt x="461521" y="1237454"/>
                </a:lnTo>
                <a:cubicBezTo>
                  <a:pt x="460490" y="1229972"/>
                  <a:pt x="453588" y="1224742"/>
                  <a:pt x="446106" y="1225774"/>
                </a:cubicBezTo>
                <a:cubicBezTo>
                  <a:pt x="442183" y="1226315"/>
                  <a:pt x="438688" y="1228529"/>
                  <a:pt x="436523" y="1231844"/>
                </a:cubicBezTo>
                <a:lnTo>
                  <a:pt x="358170" y="1351671"/>
                </a:lnTo>
                <a:cubicBezTo>
                  <a:pt x="354030" y="1357995"/>
                  <a:pt x="345548" y="1359766"/>
                  <a:pt x="339223" y="1355627"/>
                </a:cubicBezTo>
                <a:cubicBezTo>
                  <a:pt x="335660" y="1353294"/>
                  <a:pt x="333385" y="1349435"/>
                  <a:pt x="333070" y="1345188"/>
                </a:cubicBezTo>
                <a:lnTo>
                  <a:pt x="324467" y="1227948"/>
                </a:lnTo>
                <a:cubicBezTo>
                  <a:pt x="323909" y="1220410"/>
                  <a:pt x="317345" y="1214752"/>
                  <a:pt x="309807" y="1215310"/>
                </a:cubicBezTo>
                <a:cubicBezTo>
                  <a:pt x="307520" y="1215480"/>
                  <a:pt x="305311" y="1216221"/>
                  <a:pt x="303385" y="1217467"/>
                </a:cubicBezTo>
                <a:lnTo>
                  <a:pt x="202225" y="1283017"/>
                </a:lnTo>
                <a:cubicBezTo>
                  <a:pt x="195891" y="1287132"/>
                  <a:pt x="187421" y="1285333"/>
                  <a:pt x="183307" y="1278999"/>
                </a:cubicBezTo>
                <a:cubicBezTo>
                  <a:pt x="180412" y="1274544"/>
                  <a:pt x="180360" y="1268816"/>
                  <a:pt x="183172" y="1264309"/>
                </a:cubicBezTo>
                <a:lnTo>
                  <a:pt x="211772" y="1218320"/>
                </a:lnTo>
                <a:cubicBezTo>
                  <a:pt x="215770" y="1211919"/>
                  <a:pt x="213822" y="1203488"/>
                  <a:pt x="207421" y="1199490"/>
                </a:cubicBezTo>
                <a:cubicBezTo>
                  <a:pt x="205005" y="1197980"/>
                  <a:pt x="202178" y="1197264"/>
                  <a:pt x="199334" y="1197441"/>
                </a:cubicBezTo>
                <a:cubicBezTo>
                  <a:pt x="162435" y="1199703"/>
                  <a:pt x="100335" y="1202757"/>
                  <a:pt x="102506" y="1197441"/>
                </a:cubicBezTo>
                <a:cubicBezTo>
                  <a:pt x="104677" y="1192125"/>
                  <a:pt x="142723" y="1163789"/>
                  <a:pt x="166027" y="1146714"/>
                </a:cubicBezTo>
                <a:cubicBezTo>
                  <a:pt x="172106" y="1142250"/>
                  <a:pt x="173416" y="1133704"/>
                  <a:pt x="168952" y="1127624"/>
                </a:cubicBezTo>
                <a:cubicBezTo>
                  <a:pt x="167697" y="1125914"/>
                  <a:pt x="166059" y="1124519"/>
                  <a:pt x="164170" y="1123552"/>
                </a:cubicBezTo>
                <a:lnTo>
                  <a:pt x="92137" y="1086409"/>
                </a:lnTo>
                <a:cubicBezTo>
                  <a:pt x="85417" y="1082962"/>
                  <a:pt x="82764" y="1074719"/>
                  <a:pt x="86211" y="1067999"/>
                </a:cubicBezTo>
                <a:cubicBezTo>
                  <a:pt x="86942" y="1066574"/>
                  <a:pt x="87918" y="1065289"/>
                  <a:pt x="89094" y="1064201"/>
                </a:cubicBezTo>
                <a:lnTo>
                  <a:pt x="144609" y="1012967"/>
                </a:lnTo>
                <a:cubicBezTo>
                  <a:pt x="150163" y="1007847"/>
                  <a:pt x="150514" y="999195"/>
                  <a:pt x="145395" y="993642"/>
                </a:cubicBezTo>
                <a:cubicBezTo>
                  <a:pt x="143025" y="991071"/>
                  <a:pt x="139759" y="989505"/>
                  <a:pt x="136270" y="989267"/>
                </a:cubicBezTo>
                <a:lnTo>
                  <a:pt x="57309" y="983840"/>
                </a:lnTo>
                <a:cubicBezTo>
                  <a:pt x="49774" y="983303"/>
                  <a:pt x="44102" y="976761"/>
                  <a:pt x="44638" y="969227"/>
                </a:cubicBezTo>
                <a:cubicBezTo>
                  <a:pt x="44891" y="965668"/>
                  <a:pt x="46525" y="962349"/>
                  <a:pt x="49192" y="959978"/>
                </a:cubicBezTo>
                <a:lnTo>
                  <a:pt x="131370" y="886789"/>
                </a:lnTo>
                <a:cubicBezTo>
                  <a:pt x="137015" y="881771"/>
                  <a:pt x="137524" y="873127"/>
                  <a:pt x="132506" y="867481"/>
                </a:cubicBezTo>
                <a:cubicBezTo>
                  <a:pt x="130357" y="865063"/>
                  <a:pt x="127420" y="863485"/>
                  <a:pt x="124217" y="863028"/>
                </a:cubicBezTo>
                <a:lnTo>
                  <a:pt x="45641" y="851757"/>
                </a:lnTo>
                <a:cubicBezTo>
                  <a:pt x="38165" y="850685"/>
                  <a:pt x="32972" y="843756"/>
                  <a:pt x="34043" y="836279"/>
                </a:cubicBezTo>
                <a:cubicBezTo>
                  <a:pt x="34508" y="833031"/>
                  <a:pt x="36125" y="830059"/>
                  <a:pt x="38600" y="827905"/>
                </a:cubicBezTo>
                <a:lnTo>
                  <a:pt x="106899" y="768382"/>
                </a:lnTo>
                <a:cubicBezTo>
                  <a:pt x="112581" y="763397"/>
                  <a:pt x="113147" y="754750"/>
                  <a:pt x="108161" y="749068"/>
                </a:cubicBezTo>
                <a:cubicBezTo>
                  <a:pt x="106515" y="747192"/>
                  <a:pt x="104388" y="745801"/>
                  <a:pt x="102009" y="745047"/>
                </a:cubicBezTo>
                <a:lnTo>
                  <a:pt x="31468" y="722910"/>
                </a:lnTo>
                <a:cubicBezTo>
                  <a:pt x="24259" y="720656"/>
                  <a:pt x="20242" y="712985"/>
                  <a:pt x="22496" y="705776"/>
                </a:cubicBezTo>
                <a:cubicBezTo>
                  <a:pt x="23590" y="702276"/>
                  <a:pt x="26044" y="699362"/>
                  <a:pt x="29307" y="697689"/>
                </a:cubicBezTo>
                <a:lnTo>
                  <a:pt x="98945" y="661886"/>
                </a:lnTo>
                <a:cubicBezTo>
                  <a:pt x="105665" y="658425"/>
                  <a:pt x="108307" y="650172"/>
                  <a:pt x="104847" y="643452"/>
                </a:cubicBezTo>
                <a:cubicBezTo>
                  <a:pt x="103236" y="640325"/>
                  <a:pt x="100483" y="637937"/>
                  <a:pt x="97159" y="636786"/>
                </a:cubicBezTo>
                <a:lnTo>
                  <a:pt x="29835" y="613502"/>
                </a:lnTo>
                <a:cubicBezTo>
                  <a:pt x="22694" y="611025"/>
                  <a:pt x="18913" y="603227"/>
                  <a:pt x="21390" y="596086"/>
                </a:cubicBezTo>
                <a:cubicBezTo>
                  <a:pt x="22199" y="593754"/>
                  <a:pt x="23624" y="591685"/>
                  <a:pt x="25512" y="590097"/>
                </a:cubicBezTo>
                <a:lnTo>
                  <a:pt x="67941" y="554456"/>
                </a:lnTo>
                <a:cubicBezTo>
                  <a:pt x="73727" y="549592"/>
                  <a:pt x="74475" y="540959"/>
                  <a:pt x="69611" y="535173"/>
                </a:cubicBezTo>
                <a:cubicBezTo>
                  <a:pt x="68510" y="533863"/>
                  <a:pt x="67172" y="532771"/>
                  <a:pt x="65668" y="531953"/>
                </a:cubicBezTo>
                <a:lnTo>
                  <a:pt x="18431" y="506306"/>
                </a:lnTo>
                <a:cubicBezTo>
                  <a:pt x="11793" y="502703"/>
                  <a:pt x="9332" y="494401"/>
                  <a:pt x="12935" y="487763"/>
                </a:cubicBezTo>
                <a:cubicBezTo>
                  <a:pt x="14161" y="485503"/>
                  <a:pt x="15999" y="483636"/>
                  <a:pt x="18238" y="482373"/>
                </a:cubicBezTo>
                <a:lnTo>
                  <a:pt x="80268" y="447402"/>
                </a:lnTo>
                <a:cubicBezTo>
                  <a:pt x="86850" y="443687"/>
                  <a:pt x="89174" y="435339"/>
                  <a:pt x="85460" y="428756"/>
                </a:cubicBezTo>
                <a:cubicBezTo>
                  <a:pt x="84571" y="427181"/>
                  <a:pt x="83379" y="425798"/>
                  <a:pt x="81952" y="424686"/>
                </a:cubicBezTo>
                <a:lnTo>
                  <a:pt x="5323" y="365123"/>
                </a:lnTo>
                <a:cubicBezTo>
                  <a:pt x="-657" y="360509"/>
                  <a:pt x="-1765" y="351921"/>
                  <a:pt x="2848" y="345941"/>
                </a:cubicBezTo>
                <a:cubicBezTo>
                  <a:pt x="5885" y="342005"/>
                  <a:pt x="10818" y="340026"/>
                  <a:pt x="15732" y="340774"/>
                </a:cubicBezTo>
                <a:lnTo>
                  <a:pt x="85614" y="351173"/>
                </a:lnTo>
                <a:cubicBezTo>
                  <a:pt x="93084" y="352292"/>
                  <a:pt x="100046" y="347143"/>
                  <a:pt x="101165" y="339674"/>
                </a:cubicBezTo>
                <a:cubicBezTo>
                  <a:pt x="101783" y="335552"/>
                  <a:pt x="100487" y="331374"/>
                  <a:pt x="97646" y="328325"/>
                </a:cubicBezTo>
                <a:lnTo>
                  <a:pt x="40568" y="266946"/>
                </a:lnTo>
                <a:cubicBezTo>
                  <a:pt x="35421" y="261418"/>
                  <a:pt x="35729" y="252764"/>
                  <a:pt x="41256" y="247617"/>
                </a:cubicBezTo>
                <a:cubicBezTo>
                  <a:pt x="44628" y="244478"/>
                  <a:pt x="49353" y="243246"/>
                  <a:pt x="53828" y="244342"/>
                </a:cubicBezTo>
                <a:lnTo>
                  <a:pt x="130274" y="262989"/>
                </a:lnTo>
                <a:cubicBezTo>
                  <a:pt x="137612" y="264778"/>
                  <a:pt x="145011" y="260280"/>
                  <a:pt x="146800" y="252942"/>
                </a:cubicBezTo>
                <a:cubicBezTo>
                  <a:pt x="147470" y="250194"/>
                  <a:pt x="147272" y="247306"/>
                  <a:pt x="146232" y="244676"/>
                </a:cubicBezTo>
                <a:lnTo>
                  <a:pt x="128651" y="200098"/>
                </a:lnTo>
                <a:cubicBezTo>
                  <a:pt x="125873" y="193074"/>
                  <a:pt x="129315" y="185128"/>
                  <a:pt x="136339" y="182351"/>
                </a:cubicBezTo>
                <a:cubicBezTo>
                  <a:pt x="140577" y="180675"/>
                  <a:pt x="145371" y="181220"/>
                  <a:pt x="149124" y="183804"/>
                </a:cubicBezTo>
                <a:lnTo>
                  <a:pt x="192222" y="213439"/>
                </a:lnTo>
                <a:cubicBezTo>
                  <a:pt x="198441" y="217725"/>
                  <a:pt x="206957" y="216158"/>
                  <a:pt x="211243" y="209938"/>
                </a:cubicBezTo>
                <a:cubicBezTo>
                  <a:pt x="213350" y="206881"/>
                  <a:pt x="214123" y="203098"/>
                  <a:pt x="213385" y="199459"/>
                </a:cubicBezTo>
                <a:lnTo>
                  <a:pt x="195975" y="113141"/>
                </a:lnTo>
                <a:cubicBezTo>
                  <a:pt x="194478" y="105738"/>
                  <a:pt x="199264" y="98523"/>
                  <a:pt x="206667" y="97024"/>
                </a:cubicBezTo>
                <a:cubicBezTo>
                  <a:pt x="211011" y="96145"/>
                  <a:pt x="215511" y="97426"/>
                  <a:pt x="218741" y="100460"/>
                </a:cubicBezTo>
                <a:lnTo>
                  <a:pt x="284119" y="161758"/>
                </a:lnTo>
                <a:cubicBezTo>
                  <a:pt x="289625" y="166927"/>
                  <a:pt x="298280" y="166653"/>
                  <a:pt x="303450" y="161146"/>
                </a:cubicBezTo>
                <a:cubicBezTo>
                  <a:pt x="305674" y="158776"/>
                  <a:pt x="306982" y="155691"/>
                  <a:pt x="307138" y="152445"/>
                </a:cubicBezTo>
                <a:lnTo>
                  <a:pt x="310720" y="79398"/>
                </a:lnTo>
                <a:cubicBezTo>
                  <a:pt x="311096" y="71849"/>
                  <a:pt x="317521" y="66034"/>
                  <a:pt x="325070" y="66410"/>
                </a:cubicBezTo>
                <a:cubicBezTo>
                  <a:pt x="328090" y="66560"/>
                  <a:pt x="330973" y="67706"/>
                  <a:pt x="333273" y="69668"/>
                </a:cubicBezTo>
                <a:lnTo>
                  <a:pt x="463226" y="180801"/>
                </a:lnTo>
                <a:cubicBezTo>
                  <a:pt x="468971" y="185713"/>
                  <a:pt x="477610" y="185038"/>
                  <a:pt x="482522" y="179293"/>
                </a:cubicBezTo>
                <a:cubicBezTo>
                  <a:pt x="484163" y="177373"/>
                  <a:pt x="485241" y="175037"/>
                  <a:pt x="485637" y="172543"/>
                </a:cubicBezTo>
                <a:lnTo>
                  <a:pt x="502376" y="66472"/>
                </a:lnTo>
                <a:cubicBezTo>
                  <a:pt x="503560" y="59007"/>
                  <a:pt x="510571" y="53914"/>
                  <a:pt x="518036" y="55098"/>
                </a:cubicBezTo>
                <a:cubicBezTo>
                  <a:pt x="522415" y="55792"/>
                  <a:pt x="526186" y="58564"/>
                  <a:pt x="528155" y="62536"/>
                </a:cubicBezTo>
                <a:lnTo>
                  <a:pt x="591372" y="190297"/>
                </a:lnTo>
                <a:cubicBezTo>
                  <a:pt x="594718" y="197069"/>
                  <a:pt x="602920" y="199846"/>
                  <a:pt x="609691" y="196501"/>
                </a:cubicBezTo>
                <a:cubicBezTo>
                  <a:pt x="612418" y="195153"/>
                  <a:pt x="614619" y="192934"/>
                  <a:pt x="615944" y="190196"/>
                </a:cubicBezTo>
                <a:lnTo>
                  <a:pt x="686242" y="45066"/>
                </a:lnTo>
                <a:cubicBezTo>
                  <a:pt x="689530" y="38266"/>
                  <a:pt x="697708" y="35419"/>
                  <a:pt x="704508" y="38708"/>
                </a:cubicBezTo>
                <a:cubicBezTo>
                  <a:pt x="708909" y="40836"/>
                  <a:pt x="711839" y="45151"/>
                  <a:pt x="712194" y="50027"/>
                </a:cubicBezTo>
                <a:lnTo>
                  <a:pt x="714689" y="83943"/>
                </a:lnTo>
                <a:cubicBezTo>
                  <a:pt x="715240" y="91476"/>
                  <a:pt x="721793" y="97136"/>
                  <a:pt x="729326" y="96586"/>
                </a:cubicBezTo>
                <a:cubicBezTo>
                  <a:pt x="733673" y="96268"/>
                  <a:pt x="737608" y="93897"/>
                  <a:pt x="739921" y="90203"/>
                </a:cubicBezTo>
                <a:lnTo>
                  <a:pt x="792454" y="6310"/>
                </a:lnTo>
                <a:cubicBezTo>
                  <a:pt x="796488" y="-75"/>
                  <a:pt x="804935" y="-1981"/>
                  <a:pt x="811321" y="2053"/>
                </a:cubicBezTo>
                <a:cubicBezTo>
                  <a:pt x="813827" y="3637"/>
                  <a:pt x="815752" y="5993"/>
                  <a:pt x="816803" y="8766"/>
                </a:cubicBezTo>
                <a:lnTo>
                  <a:pt x="865835" y="139347"/>
                </a:lnTo>
                <a:cubicBezTo>
                  <a:pt x="868495" y="146422"/>
                  <a:pt x="876386" y="150002"/>
                  <a:pt x="883462" y="147343"/>
                </a:cubicBezTo>
                <a:cubicBezTo>
                  <a:pt x="885792" y="146467"/>
                  <a:pt x="887839" y="144972"/>
                  <a:pt x="889383" y="143020"/>
                </a:cubicBezTo>
                <a:lnTo>
                  <a:pt x="964834" y="47389"/>
                </a:lnTo>
                <a:cubicBezTo>
                  <a:pt x="969523" y="41461"/>
                  <a:pt x="978130" y="40456"/>
                  <a:pt x="984059" y="45145"/>
                </a:cubicBezTo>
                <a:cubicBezTo>
                  <a:pt x="987371" y="47765"/>
                  <a:pt x="989289" y="51769"/>
                  <a:pt x="989254" y="55992"/>
                </a:cubicBezTo>
                <a:lnTo>
                  <a:pt x="988351" y="148316"/>
                </a:lnTo>
                <a:cubicBezTo>
                  <a:pt x="988270" y="155868"/>
                  <a:pt x="994327" y="162056"/>
                  <a:pt x="1001879" y="162138"/>
                </a:cubicBezTo>
                <a:cubicBezTo>
                  <a:pt x="1006263" y="162185"/>
                  <a:pt x="1010404" y="160127"/>
                  <a:pt x="1013014" y="156604"/>
                </a:cubicBezTo>
                <a:lnTo>
                  <a:pt x="1074334" y="73960"/>
                </a:lnTo>
                <a:cubicBezTo>
                  <a:pt x="1078832" y="67892"/>
                  <a:pt x="1087397" y="66620"/>
                  <a:pt x="1093465" y="71118"/>
                </a:cubicBezTo>
                <a:cubicBezTo>
                  <a:pt x="1097338" y="73989"/>
                  <a:pt x="1099414" y="78689"/>
                  <a:pt x="1098926" y="83486"/>
                </a:cubicBezTo>
                <a:lnTo>
                  <a:pt x="1092109" y="150831"/>
                </a:lnTo>
                <a:cubicBezTo>
                  <a:pt x="1091357" y="158353"/>
                  <a:pt x="1096846" y="165058"/>
                  <a:pt x="1104367" y="165810"/>
                </a:cubicBezTo>
                <a:cubicBezTo>
                  <a:pt x="1108676" y="166240"/>
                  <a:pt x="1112934" y="164605"/>
                  <a:pt x="1115848" y="161403"/>
                </a:cubicBezTo>
                <a:lnTo>
                  <a:pt x="1201800" y="66787"/>
                </a:lnTo>
                <a:cubicBezTo>
                  <a:pt x="1206874" y="61192"/>
                  <a:pt x="1215523" y="60770"/>
                  <a:pt x="1221118" y="65845"/>
                </a:cubicBezTo>
                <a:cubicBezTo>
                  <a:pt x="1223810" y="68286"/>
                  <a:pt x="1225420" y="71699"/>
                  <a:pt x="1225591" y="75330"/>
                </a:cubicBezTo>
                <a:lnTo>
                  <a:pt x="1230227" y="172877"/>
                </a:lnTo>
                <a:cubicBezTo>
                  <a:pt x="1230552" y="180424"/>
                  <a:pt x="1236932" y="186278"/>
                  <a:pt x="1244478" y="185954"/>
                </a:cubicBezTo>
                <a:cubicBezTo>
                  <a:pt x="1247012" y="185845"/>
                  <a:pt x="1249464" y="185034"/>
                  <a:pt x="1251563" y="183611"/>
                </a:cubicBezTo>
                <a:close/>
              </a:path>
            </a:pathLst>
          </a:custGeom>
          <a:solidFill>
            <a:schemeClr val="accent3"/>
          </a:solidFill>
          <a:ln w="10144" cap="flat">
            <a:noFill/>
            <a:miter/>
          </a:ln>
        </p:spPr>
        <p:txBody>
          <a:bodyPr vert="horz" wrap="square" lIns="91440" tIns="45720" rIns="91440" bIns="45720" rtlCol="0" anchor="ctr"/>
          <a:lstStyle/>
          <a:p>
            <a:pPr algn="l">
              <a:lnSpc>
                <a:spcPct val="110000"/>
              </a:lnSpc>
            </a:pPr>
            <a:endParaRPr kumimoji="1" lang="zh-CN" altLang="en-US">
              <a:latin typeface="Papyrus" panose="03070502060502030205" pitchFamily="66" charset="0"/>
            </a:endParaRPr>
          </a:p>
        </p:txBody>
      </p:sp>
      <p:pic>
        <p:nvPicPr>
          <p:cNvPr id="10" name="图片 9"/>
          <p:cNvPicPr>
            <a:picLocks noChangeAspect="1"/>
          </p:cNvPicPr>
          <p:nvPr/>
        </p:nvPicPr>
        <p:blipFill>
          <a:blip r:embed="rId2">
            <a:alphaModFix/>
          </a:blip>
          <a:srcRect/>
          <a:stretch>
            <a:fillRect/>
          </a:stretch>
        </p:blipFill>
        <p:spPr>
          <a:xfrm>
            <a:off x="637677" y="1527934"/>
            <a:ext cx="5521570" cy="4213652"/>
          </a:xfrm>
          <a:prstGeom prst="rect">
            <a:avLst/>
          </a:prstGeom>
          <a:noFill/>
          <a:ln>
            <a:noFill/>
          </a:ln>
        </p:spPr>
      </p:pic>
      <p:sp>
        <p:nvSpPr>
          <p:cNvPr id="11" name="标题 1"/>
          <p:cNvSpPr txBox="1"/>
          <p:nvPr/>
        </p:nvSpPr>
        <p:spPr>
          <a:xfrm>
            <a:off x="713224" y="4067173"/>
            <a:ext cx="921271" cy="791737"/>
          </a:xfrm>
          <a:custGeom>
            <a:avLst/>
            <a:gdLst>
              <a:gd name="connsiteX0" fmla="*/ 1179657 w 1496338"/>
              <a:gd name="connsiteY0" fmla="*/ 172834 h 1285948"/>
              <a:gd name="connsiteX1" fmla="*/ 1245501 w 1496338"/>
              <a:gd name="connsiteY1" fmla="*/ 129483 h 1285948"/>
              <a:gd name="connsiteX2" fmla="*/ 1263312 w 1496338"/>
              <a:gd name="connsiteY2" fmla="*/ 133190 h 1285948"/>
              <a:gd name="connsiteX3" fmla="*/ 1265385 w 1496338"/>
              <a:gd name="connsiteY3" fmla="*/ 141140 h 1285948"/>
              <a:gd name="connsiteX4" fmla="*/ 1260922 w 1496338"/>
              <a:gd name="connsiteY4" fmla="*/ 206984 h 1285948"/>
              <a:gd name="connsiteX5" fmla="*/ 1272775 w 1496338"/>
              <a:gd name="connsiteY5" fmla="*/ 220748 h 1285948"/>
              <a:gd name="connsiteX6" fmla="*/ 1280908 w 1496338"/>
              <a:gd name="connsiteY6" fmla="*/ 218590 h 1285948"/>
              <a:gd name="connsiteX7" fmla="*/ 1341376 w 1496338"/>
              <a:gd name="connsiteY7" fmla="*/ 178191 h 1285948"/>
              <a:gd name="connsiteX8" fmla="*/ 1359204 w 1496338"/>
              <a:gd name="connsiteY8" fmla="*/ 181738 h 1285948"/>
              <a:gd name="connsiteX9" fmla="*/ 1360854 w 1496338"/>
              <a:gd name="connsiteY9" fmla="*/ 192486 h 1285948"/>
              <a:gd name="connsiteX10" fmla="*/ 1341781 w 1496338"/>
              <a:gd name="connsiteY10" fmla="*/ 258837 h 1285948"/>
              <a:gd name="connsiteX11" fmla="*/ 1350561 w 1496338"/>
              <a:gd name="connsiteY11" fmla="*/ 274803 h 1285948"/>
              <a:gd name="connsiteX12" fmla="*/ 1356897 w 1496338"/>
              <a:gd name="connsiteY12" fmla="*/ 275019 h 1285948"/>
              <a:gd name="connsiteX13" fmla="*/ 1404581 w 1496338"/>
              <a:gd name="connsiteY13" fmla="*/ 264691 h 1285948"/>
              <a:gd name="connsiteX14" fmla="*/ 1419941 w 1496338"/>
              <a:gd name="connsiteY14" fmla="*/ 274602 h 1285948"/>
              <a:gd name="connsiteX15" fmla="*/ 1419191 w 1496338"/>
              <a:gd name="connsiteY15" fmla="*/ 282405 h 1285948"/>
              <a:gd name="connsiteX16" fmla="*/ 1383681 w 1496338"/>
              <a:gd name="connsiteY16" fmla="*/ 364582 h 1285948"/>
              <a:gd name="connsiteX17" fmla="*/ 1390455 w 1496338"/>
              <a:gd name="connsiteY17" fmla="*/ 381560 h 1285948"/>
              <a:gd name="connsiteX18" fmla="*/ 1393015 w 1496338"/>
              <a:gd name="connsiteY18" fmla="*/ 382357 h 1285948"/>
              <a:gd name="connsiteX19" fmla="*/ 1439582 w 1496338"/>
              <a:gd name="connsiteY19" fmla="*/ 391488 h 1285948"/>
              <a:gd name="connsiteX20" fmla="*/ 1449675 w 1496338"/>
              <a:gd name="connsiteY20" fmla="*/ 406728 h 1285948"/>
              <a:gd name="connsiteX21" fmla="*/ 1443640 w 1496338"/>
              <a:gd name="connsiteY21" fmla="*/ 415249 h 1285948"/>
              <a:gd name="connsiteX22" fmla="*/ 1375869 w 1496338"/>
              <a:gd name="connsiteY22" fmla="*/ 455282 h 1285948"/>
              <a:gd name="connsiteX23" fmla="*/ 1371328 w 1496338"/>
              <a:gd name="connsiteY23" fmla="*/ 472958 h 1285948"/>
              <a:gd name="connsiteX24" fmla="*/ 1378304 w 1496338"/>
              <a:gd name="connsiteY24" fmla="*/ 478617 h 1285948"/>
              <a:gd name="connsiteX25" fmla="*/ 1474483 w 1496338"/>
              <a:gd name="connsiteY25" fmla="*/ 511427 h 1285948"/>
              <a:gd name="connsiteX26" fmla="*/ 1482612 w 1496338"/>
              <a:gd name="connsiteY26" fmla="*/ 527703 h 1285948"/>
              <a:gd name="connsiteX27" fmla="*/ 1475599 w 1496338"/>
              <a:gd name="connsiteY27" fmla="*/ 535400 h 1285948"/>
              <a:gd name="connsiteX28" fmla="*/ 1380638 w 1496338"/>
              <a:gd name="connsiteY28" fmla="*/ 577859 h 1285948"/>
              <a:gd name="connsiteX29" fmla="*/ 1374112 w 1496338"/>
              <a:gd name="connsiteY29" fmla="*/ 594871 h 1285948"/>
              <a:gd name="connsiteX30" fmla="*/ 1379116 w 1496338"/>
              <a:gd name="connsiteY30" fmla="*/ 600595 h 1285948"/>
              <a:gd name="connsiteX31" fmla="*/ 1462105 w 1496338"/>
              <a:gd name="connsiteY31" fmla="*/ 651870 h 1285948"/>
              <a:gd name="connsiteX32" fmla="*/ 1466259 w 1496338"/>
              <a:gd name="connsiteY32" fmla="*/ 669656 h 1285948"/>
              <a:gd name="connsiteX33" fmla="*/ 1457640 w 1496338"/>
              <a:gd name="connsiteY33" fmla="*/ 675539 h 1285948"/>
              <a:gd name="connsiteX34" fmla="*/ 1376174 w 1496338"/>
              <a:gd name="connsiteY34" fmla="*/ 690118 h 1285948"/>
              <a:gd name="connsiteX35" fmla="*/ 1365751 w 1496338"/>
              <a:gd name="connsiteY35" fmla="*/ 705082 h 1285948"/>
              <a:gd name="connsiteX36" fmla="*/ 1371912 w 1496338"/>
              <a:gd name="connsiteY36" fmla="*/ 713929 h 1285948"/>
              <a:gd name="connsiteX37" fmla="*/ 1490005 w 1496338"/>
              <a:gd name="connsiteY37" fmla="*/ 783344 h 1285948"/>
              <a:gd name="connsiteX38" fmla="*/ 1494532 w 1496338"/>
              <a:gd name="connsiteY38" fmla="*/ 801038 h 1285948"/>
              <a:gd name="connsiteX39" fmla="*/ 1486757 w 1496338"/>
              <a:gd name="connsiteY39" fmla="*/ 806932 h 1285948"/>
              <a:gd name="connsiteX40" fmla="*/ 1340563 w 1496338"/>
              <a:gd name="connsiteY40" fmla="*/ 845291 h 1285948"/>
              <a:gd name="connsiteX41" fmla="*/ 1331290 w 1496338"/>
              <a:gd name="connsiteY41" fmla="*/ 860993 h 1285948"/>
              <a:gd name="connsiteX42" fmla="*/ 1337216 w 1496338"/>
              <a:gd name="connsiteY42" fmla="*/ 868880 h 1285948"/>
              <a:gd name="connsiteX43" fmla="*/ 1415132 w 1496338"/>
              <a:gd name="connsiteY43" fmla="*/ 914737 h 1285948"/>
              <a:gd name="connsiteX44" fmla="*/ 1419709 w 1496338"/>
              <a:gd name="connsiteY44" fmla="*/ 932389 h 1285948"/>
              <a:gd name="connsiteX45" fmla="*/ 1411581 w 1496338"/>
              <a:gd name="connsiteY45" fmla="*/ 938396 h 1285948"/>
              <a:gd name="connsiteX46" fmla="*/ 1296634 w 1496338"/>
              <a:gd name="connsiteY46" fmla="*/ 965941 h 1285948"/>
              <a:gd name="connsiteX47" fmla="*/ 1286996 w 1496338"/>
              <a:gd name="connsiteY47" fmla="*/ 981047 h 1285948"/>
              <a:gd name="connsiteX48" fmla="*/ 1323215 w 1496338"/>
              <a:gd name="connsiteY48" fmla="*/ 1159444 h 1285948"/>
              <a:gd name="connsiteX49" fmla="*/ 1313155 w 1496338"/>
              <a:gd name="connsiteY49" fmla="*/ 1174636 h 1285948"/>
              <a:gd name="connsiteX50" fmla="*/ 1301707 w 1496338"/>
              <a:gd name="connsiteY50" fmla="*/ 1171344 h 1285948"/>
              <a:gd name="connsiteX51" fmla="*/ 1194166 w 1496338"/>
              <a:gd name="connsiteY51" fmla="*/ 1069048 h 1285948"/>
              <a:gd name="connsiteX52" fmla="*/ 1175893 w 1496338"/>
              <a:gd name="connsiteY52" fmla="*/ 1069516 h 1285948"/>
              <a:gd name="connsiteX53" fmla="*/ 1172861 w 1496338"/>
              <a:gd name="connsiteY53" fmla="*/ 1074780 h 1285948"/>
              <a:gd name="connsiteX54" fmla="*/ 1150439 w 1496338"/>
              <a:gd name="connsiteY54" fmla="*/ 1151885 h 1285948"/>
              <a:gd name="connsiteX55" fmla="*/ 1134451 w 1496338"/>
              <a:gd name="connsiteY55" fmla="*/ 1160658 h 1285948"/>
              <a:gd name="connsiteX56" fmla="*/ 1127104 w 1496338"/>
              <a:gd name="connsiteY56" fmla="*/ 1155081 h 1285948"/>
              <a:gd name="connsiteX57" fmla="*/ 1079929 w 1496338"/>
              <a:gd name="connsiteY57" fmla="*/ 1079143 h 1285948"/>
              <a:gd name="connsiteX58" fmla="*/ 1062205 w 1496338"/>
              <a:gd name="connsiteY58" fmla="*/ 1074975 h 1285948"/>
              <a:gd name="connsiteX59" fmla="*/ 1057203 w 1496338"/>
              <a:gd name="connsiteY59" fmla="*/ 1080726 h 1285948"/>
              <a:gd name="connsiteX60" fmla="*/ 1019867 w 1496338"/>
              <a:gd name="connsiteY60" fmla="*/ 1165024 h 1285948"/>
              <a:gd name="connsiteX61" fmla="*/ 1002963 w 1496338"/>
              <a:gd name="connsiteY61" fmla="*/ 1171630 h 1285948"/>
              <a:gd name="connsiteX62" fmla="*/ 999170 w 1496338"/>
              <a:gd name="connsiteY62" fmla="*/ 1169082 h 1285948"/>
              <a:gd name="connsiteX63" fmla="*/ 938603 w 1496338"/>
              <a:gd name="connsiteY63" fmla="*/ 1110452 h 1285948"/>
              <a:gd name="connsiteX64" fmla="*/ 920284 w 1496338"/>
              <a:gd name="connsiteY64" fmla="*/ 1110774 h 1285948"/>
              <a:gd name="connsiteX65" fmla="*/ 917704 w 1496338"/>
              <a:gd name="connsiteY65" fmla="*/ 1114652 h 1285948"/>
              <a:gd name="connsiteX66" fmla="*/ 887471 w 1496338"/>
              <a:gd name="connsiteY66" fmla="*/ 1185609 h 1285948"/>
              <a:gd name="connsiteX67" fmla="*/ 870562 w 1496338"/>
              <a:gd name="connsiteY67" fmla="*/ 1192401 h 1285948"/>
              <a:gd name="connsiteX68" fmla="*/ 864542 w 1496338"/>
              <a:gd name="connsiteY68" fmla="*/ 1187130 h 1285948"/>
              <a:gd name="connsiteX69" fmla="*/ 808944 w 1496338"/>
              <a:gd name="connsiteY69" fmla="*/ 1093570 h 1285948"/>
              <a:gd name="connsiteX70" fmla="*/ 791244 w 1496338"/>
              <a:gd name="connsiteY70" fmla="*/ 1089063 h 1285948"/>
              <a:gd name="connsiteX71" fmla="*/ 785711 w 1496338"/>
              <a:gd name="connsiteY71" fmla="*/ 1095731 h 1285948"/>
              <a:gd name="connsiteX72" fmla="*/ 750102 w 1496338"/>
              <a:gd name="connsiteY72" fmla="*/ 1193299 h 1285948"/>
              <a:gd name="connsiteX73" fmla="*/ 733586 w 1496338"/>
              <a:gd name="connsiteY73" fmla="*/ 1200996 h 1285948"/>
              <a:gd name="connsiteX74" fmla="*/ 725144 w 1496338"/>
              <a:gd name="connsiteY74" fmla="*/ 1189819 h 1285948"/>
              <a:gd name="connsiteX75" fmla="*/ 722303 w 1496338"/>
              <a:gd name="connsiteY75" fmla="*/ 1151713 h 1285948"/>
              <a:gd name="connsiteX76" fmla="*/ 708576 w 1496338"/>
              <a:gd name="connsiteY76" fmla="*/ 1139773 h 1285948"/>
              <a:gd name="connsiteX77" fmla="*/ 698665 w 1496338"/>
              <a:gd name="connsiteY77" fmla="*/ 1145626 h 1285948"/>
              <a:gd name="connsiteX78" fmla="*/ 611617 w 1496338"/>
              <a:gd name="connsiteY78" fmla="*/ 1280001 h 1285948"/>
              <a:gd name="connsiteX79" fmla="*/ 593736 w 1496338"/>
              <a:gd name="connsiteY79" fmla="*/ 1283798 h 1285948"/>
              <a:gd name="connsiteX80" fmla="*/ 588180 w 1496338"/>
              <a:gd name="connsiteY80" fmla="*/ 1275852 h 1285948"/>
              <a:gd name="connsiteX81" fmla="*/ 558150 w 1496338"/>
              <a:gd name="connsiteY81" fmla="*/ 1143292 h 1285948"/>
              <a:gd name="connsiteX82" fmla="*/ 542696 w 1496338"/>
              <a:gd name="connsiteY82" fmla="*/ 1133558 h 1285948"/>
              <a:gd name="connsiteX83" fmla="*/ 534106 w 1496338"/>
              <a:gd name="connsiteY83" fmla="*/ 1140178 h 1285948"/>
              <a:gd name="connsiteX84" fmla="*/ 471510 w 1496338"/>
              <a:gd name="connsiteY84" fmla="*/ 1260147 h 1285948"/>
              <a:gd name="connsiteX85" fmla="*/ 454177 w 1496338"/>
              <a:gd name="connsiteY85" fmla="*/ 1265631 h 1285948"/>
              <a:gd name="connsiteX86" fmla="*/ 447363 w 1496338"/>
              <a:gd name="connsiteY86" fmla="*/ 1255947 h 1285948"/>
              <a:gd name="connsiteX87" fmla="*/ 434985 w 1496338"/>
              <a:gd name="connsiteY87" fmla="*/ 1166363 h 1285948"/>
              <a:gd name="connsiteX88" fmla="*/ 420349 w 1496338"/>
              <a:gd name="connsiteY88" fmla="*/ 1155365 h 1285948"/>
              <a:gd name="connsiteX89" fmla="*/ 411347 w 1496338"/>
              <a:gd name="connsiteY89" fmla="*/ 1161077 h 1285948"/>
              <a:gd name="connsiteX90" fmla="*/ 337488 w 1496338"/>
              <a:gd name="connsiteY90" fmla="*/ 1274036 h 1285948"/>
              <a:gd name="connsiteX91" fmla="*/ 319656 w 1496338"/>
              <a:gd name="connsiteY91" fmla="*/ 1277783 h 1285948"/>
              <a:gd name="connsiteX92" fmla="*/ 313848 w 1496338"/>
              <a:gd name="connsiteY92" fmla="*/ 1267949 h 1285948"/>
              <a:gd name="connsiteX93" fmla="*/ 305733 w 1496338"/>
              <a:gd name="connsiteY93" fmla="*/ 1157435 h 1285948"/>
              <a:gd name="connsiteX94" fmla="*/ 291913 w 1496338"/>
              <a:gd name="connsiteY94" fmla="*/ 1145515 h 1285948"/>
              <a:gd name="connsiteX95" fmla="*/ 285848 w 1496338"/>
              <a:gd name="connsiteY95" fmla="*/ 1147553 h 1285948"/>
              <a:gd name="connsiteX96" fmla="*/ 190481 w 1496338"/>
              <a:gd name="connsiteY96" fmla="*/ 1209339 h 1285948"/>
              <a:gd name="connsiteX97" fmla="*/ 172649 w 1496338"/>
              <a:gd name="connsiteY97" fmla="*/ 1205453 h 1285948"/>
              <a:gd name="connsiteX98" fmla="*/ 172524 w 1496338"/>
              <a:gd name="connsiteY98" fmla="*/ 1191706 h 1285948"/>
              <a:gd name="connsiteX99" fmla="*/ 199511 w 1496338"/>
              <a:gd name="connsiteY99" fmla="*/ 1148365 h 1285948"/>
              <a:gd name="connsiteX100" fmla="*/ 195488 w 1496338"/>
              <a:gd name="connsiteY100" fmla="*/ 1130637 h 1285948"/>
              <a:gd name="connsiteX101" fmla="*/ 187844 w 1496338"/>
              <a:gd name="connsiteY101" fmla="*/ 1128683 h 1285948"/>
              <a:gd name="connsiteX102" fmla="*/ 96535 w 1496338"/>
              <a:gd name="connsiteY102" fmla="*/ 1128683 h 1285948"/>
              <a:gd name="connsiteX103" fmla="*/ 156393 w 1496338"/>
              <a:gd name="connsiteY103" fmla="*/ 1080858 h 1285948"/>
              <a:gd name="connsiteX104" fmla="*/ 159165 w 1496338"/>
              <a:gd name="connsiteY104" fmla="*/ 1062862 h 1285948"/>
              <a:gd name="connsiteX105" fmla="*/ 154668 w 1496338"/>
              <a:gd name="connsiteY105" fmla="*/ 1059025 h 1285948"/>
              <a:gd name="connsiteX106" fmla="*/ 86796 w 1496338"/>
              <a:gd name="connsiteY106" fmla="*/ 1024013 h 1285948"/>
              <a:gd name="connsiteX107" fmla="*/ 81262 w 1496338"/>
              <a:gd name="connsiteY107" fmla="*/ 1006621 h 1285948"/>
              <a:gd name="connsiteX108" fmla="*/ 83955 w 1496338"/>
              <a:gd name="connsiteY108" fmla="*/ 1003083 h 1285948"/>
              <a:gd name="connsiteX109" fmla="*/ 136305 w 1496338"/>
              <a:gd name="connsiteY109" fmla="*/ 954781 h 1285948"/>
              <a:gd name="connsiteX110" fmla="*/ 137022 w 1496338"/>
              <a:gd name="connsiteY110" fmla="*/ 936573 h 1285948"/>
              <a:gd name="connsiteX111" fmla="*/ 128392 w 1496338"/>
              <a:gd name="connsiteY111" fmla="*/ 932461 h 1285948"/>
              <a:gd name="connsiteX112" fmla="*/ 54026 w 1496338"/>
              <a:gd name="connsiteY112" fmla="*/ 927388 h 1285948"/>
              <a:gd name="connsiteX113" fmla="*/ 42012 w 1496338"/>
              <a:gd name="connsiteY113" fmla="*/ 913687 h 1285948"/>
              <a:gd name="connsiteX114" fmla="*/ 46315 w 1496338"/>
              <a:gd name="connsiteY114" fmla="*/ 904896 h 1285948"/>
              <a:gd name="connsiteX115" fmla="*/ 123826 w 1496338"/>
              <a:gd name="connsiteY115" fmla="*/ 835907 h 1285948"/>
              <a:gd name="connsiteX116" fmla="*/ 124861 w 1496338"/>
              <a:gd name="connsiteY116" fmla="*/ 817700 h 1285948"/>
              <a:gd name="connsiteX117" fmla="*/ 117029 w 1496338"/>
              <a:gd name="connsiteY117" fmla="*/ 813516 h 1285948"/>
              <a:gd name="connsiteX118" fmla="*/ 42968 w 1496338"/>
              <a:gd name="connsiteY118" fmla="*/ 802884 h 1285948"/>
              <a:gd name="connsiteX119" fmla="*/ 32100 w 1496338"/>
              <a:gd name="connsiteY119" fmla="*/ 788222 h 1285948"/>
              <a:gd name="connsiteX120" fmla="*/ 36373 w 1496338"/>
              <a:gd name="connsiteY120" fmla="*/ 780402 h 1285948"/>
              <a:gd name="connsiteX121" fmla="*/ 100695 w 1496338"/>
              <a:gd name="connsiteY121" fmla="*/ 724298 h 1285948"/>
              <a:gd name="connsiteX122" fmla="*/ 102018 w 1496338"/>
              <a:gd name="connsiteY122" fmla="*/ 706138 h 1285948"/>
              <a:gd name="connsiteX123" fmla="*/ 96130 w 1496338"/>
              <a:gd name="connsiteY123" fmla="*/ 702272 h 1285948"/>
              <a:gd name="connsiteX124" fmla="*/ 29576 w 1496338"/>
              <a:gd name="connsiteY124" fmla="*/ 681393 h 1285948"/>
              <a:gd name="connsiteX125" fmla="*/ 21163 w 1496338"/>
              <a:gd name="connsiteY125" fmla="*/ 665197 h 1285948"/>
              <a:gd name="connsiteX126" fmla="*/ 27547 w 1496338"/>
              <a:gd name="connsiteY126" fmla="*/ 657622 h 1285948"/>
              <a:gd name="connsiteX127" fmla="*/ 93187 w 1496338"/>
              <a:gd name="connsiteY127" fmla="*/ 623878 h 1285948"/>
              <a:gd name="connsiteX128" fmla="*/ 98858 w 1496338"/>
              <a:gd name="connsiteY128" fmla="*/ 606577 h 1285948"/>
              <a:gd name="connsiteX129" fmla="*/ 91564 w 1496338"/>
              <a:gd name="connsiteY129" fmla="*/ 600219 h 1285948"/>
              <a:gd name="connsiteX130" fmla="*/ 28053 w 1496338"/>
              <a:gd name="connsiteY130" fmla="*/ 578265 h 1285948"/>
              <a:gd name="connsiteX131" fmla="*/ 20155 w 1496338"/>
              <a:gd name="connsiteY131" fmla="*/ 561780 h 1285948"/>
              <a:gd name="connsiteX132" fmla="*/ 23995 w 1496338"/>
              <a:gd name="connsiteY132" fmla="*/ 556209 h 1285948"/>
              <a:gd name="connsiteX133" fmla="*/ 63969 w 1496338"/>
              <a:gd name="connsiteY133" fmla="*/ 522607 h 1285948"/>
              <a:gd name="connsiteX134" fmla="*/ 65613 w 1496338"/>
              <a:gd name="connsiteY134" fmla="*/ 504489 h 1285948"/>
              <a:gd name="connsiteX135" fmla="*/ 61838 w 1496338"/>
              <a:gd name="connsiteY135" fmla="*/ 501403 h 1285948"/>
              <a:gd name="connsiteX136" fmla="*/ 17299 w 1496338"/>
              <a:gd name="connsiteY136" fmla="*/ 477227 h 1285948"/>
              <a:gd name="connsiteX137" fmla="*/ 12246 w 1496338"/>
              <a:gd name="connsiteY137" fmla="*/ 459660 h 1285948"/>
              <a:gd name="connsiteX138" fmla="*/ 17198 w 1496338"/>
              <a:gd name="connsiteY138" fmla="*/ 454663 h 1285948"/>
              <a:gd name="connsiteX139" fmla="*/ 75635 w 1496338"/>
              <a:gd name="connsiteY139" fmla="*/ 421701 h 1285948"/>
              <a:gd name="connsiteX140" fmla="*/ 80511 w 1496338"/>
              <a:gd name="connsiteY140" fmla="*/ 404069 h 1285948"/>
              <a:gd name="connsiteX141" fmla="*/ 77259 w 1496338"/>
              <a:gd name="connsiteY141" fmla="*/ 400284 h 1285948"/>
              <a:gd name="connsiteX142" fmla="*/ 5024 w 1496338"/>
              <a:gd name="connsiteY142" fmla="*/ 344139 h 1285948"/>
              <a:gd name="connsiteX143" fmla="*/ 2671 w 1496338"/>
              <a:gd name="connsiteY143" fmla="*/ 326085 h 1285948"/>
              <a:gd name="connsiteX144" fmla="*/ 14763 w 1496338"/>
              <a:gd name="connsiteY144" fmla="*/ 321201 h 1285948"/>
              <a:gd name="connsiteX145" fmla="*/ 80708 w 1496338"/>
              <a:gd name="connsiteY145" fmla="*/ 331011 h 1285948"/>
              <a:gd name="connsiteX146" fmla="*/ 95324 w 1496338"/>
              <a:gd name="connsiteY146" fmla="*/ 320178 h 1285948"/>
              <a:gd name="connsiteX147" fmla="*/ 91969 w 1496338"/>
              <a:gd name="connsiteY147" fmla="*/ 309473 h 1285948"/>
              <a:gd name="connsiteX148" fmla="*/ 38199 w 1496338"/>
              <a:gd name="connsiteY148" fmla="*/ 251644 h 1285948"/>
              <a:gd name="connsiteX149" fmla="*/ 38881 w 1496338"/>
              <a:gd name="connsiteY149" fmla="*/ 233421 h 1285948"/>
              <a:gd name="connsiteX150" fmla="*/ 50677 w 1496338"/>
              <a:gd name="connsiteY150" fmla="*/ 230339 h 1285948"/>
              <a:gd name="connsiteX151" fmla="*/ 122812 w 1496338"/>
              <a:gd name="connsiteY151" fmla="*/ 247921 h 1285948"/>
              <a:gd name="connsiteX152" fmla="*/ 138365 w 1496338"/>
              <a:gd name="connsiteY152" fmla="*/ 238455 h 1285948"/>
              <a:gd name="connsiteX153" fmla="*/ 137827 w 1496338"/>
              <a:gd name="connsiteY153" fmla="*/ 230673 h 1285948"/>
              <a:gd name="connsiteX154" fmla="*/ 121189 w 1496338"/>
              <a:gd name="connsiteY154" fmla="*/ 188651 h 1285948"/>
              <a:gd name="connsiteX155" fmla="*/ 128541 w 1496338"/>
              <a:gd name="connsiteY155" fmla="*/ 171900 h 1285948"/>
              <a:gd name="connsiteX156" fmla="*/ 140566 w 1496338"/>
              <a:gd name="connsiteY156" fmla="*/ 173291 h 1285948"/>
              <a:gd name="connsiteX157" fmla="*/ 181148 w 1496338"/>
              <a:gd name="connsiteY157" fmla="*/ 201221 h 1285948"/>
              <a:gd name="connsiteX158" fmla="*/ 199118 w 1496338"/>
              <a:gd name="connsiteY158" fmla="*/ 197874 h 1285948"/>
              <a:gd name="connsiteX159" fmla="*/ 201134 w 1496338"/>
              <a:gd name="connsiteY159" fmla="*/ 188032 h 1285948"/>
              <a:gd name="connsiteX160" fmla="*/ 184698 w 1496338"/>
              <a:gd name="connsiteY160" fmla="*/ 106666 h 1285948"/>
              <a:gd name="connsiteX161" fmla="*/ 194865 w 1496338"/>
              <a:gd name="connsiteY161" fmla="*/ 91476 h 1285948"/>
              <a:gd name="connsiteX162" fmla="*/ 206207 w 1496338"/>
              <a:gd name="connsiteY162" fmla="*/ 94715 h 1285948"/>
              <a:gd name="connsiteX163" fmla="*/ 267789 w 1496338"/>
              <a:gd name="connsiteY163" fmla="*/ 152544 h 1285948"/>
              <a:gd name="connsiteX164" fmla="*/ 286030 w 1496338"/>
              <a:gd name="connsiteY164" fmla="*/ 151947 h 1285948"/>
              <a:gd name="connsiteX165" fmla="*/ 289500 w 1496338"/>
              <a:gd name="connsiteY165" fmla="*/ 143768 h 1285948"/>
              <a:gd name="connsiteX166" fmla="*/ 292848 w 1496338"/>
              <a:gd name="connsiteY166" fmla="*/ 74860 h 1285948"/>
              <a:gd name="connsiteX167" fmla="*/ 306418 w 1496338"/>
              <a:gd name="connsiteY167" fmla="*/ 62635 h 1285948"/>
              <a:gd name="connsiteX168" fmla="*/ 314153 w 1496338"/>
              <a:gd name="connsiteY168" fmla="*/ 65730 h 1285948"/>
              <a:gd name="connsiteX169" fmla="*/ 436609 w 1496338"/>
              <a:gd name="connsiteY169" fmla="*/ 170491 h 1285948"/>
              <a:gd name="connsiteX170" fmla="*/ 454763 w 1496338"/>
              <a:gd name="connsiteY170" fmla="*/ 169099 h 1285948"/>
              <a:gd name="connsiteX171" fmla="*/ 457712 w 1496338"/>
              <a:gd name="connsiteY171" fmla="*/ 162699 h 1285948"/>
              <a:gd name="connsiteX172" fmla="*/ 473538 w 1496338"/>
              <a:gd name="connsiteY172" fmla="*/ 62716 h 1285948"/>
              <a:gd name="connsiteX173" fmla="*/ 488235 w 1496338"/>
              <a:gd name="connsiteY173" fmla="*/ 51993 h 1285948"/>
              <a:gd name="connsiteX174" fmla="*/ 497786 w 1496338"/>
              <a:gd name="connsiteY174" fmla="*/ 59013 h 1285948"/>
              <a:gd name="connsiteX175" fmla="*/ 557441 w 1496338"/>
              <a:gd name="connsiteY175" fmla="*/ 179439 h 1285948"/>
              <a:gd name="connsiteX176" fmla="*/ 574687 w 1496338"/>
              <a:gd name="connsiteY176" fmla="*/ 185274 h 1285948"/>
              <a:gd name="connsiteX177" fmla="*/ 580571 w 1496338"/>
              <a:gd name="connsiteY177" fmla="*/ 179338 h 1285948"/>
              <a:gd name="connsiteX178" fmla="*/ 646821 w 1496338"/>
              <a:gd name="connsiteY178" fmla="*/ 42537 h 1285948"/>
              <a:gd name="connsiteX179" fmla="*/ 664031 w 1496338"/>
              <a:gd name="connsiteY179" fmla="*/ 36547 h 1285948"/>
              <a:gd name="connsiteX180" fmla="*/ 671272 w 1496338"/>
              <a:gd name="connsiteY180" fmla="*/ 47214 h 1285948"/>
              <a:gd name="connsiteX181" fmla="*/ 673605 w 1496338"/>
              <a:gd name="connsiteY181" fmla="*/ 79182 h 1285948"/>
              <a:gd name="connsiteX182" fmla="*/ 687502 w 1496338"/>
              <a:gd name="connsiteY182" fmla="*/ 91079 h 1285948"/>
              <a:gd name="connsiteX183" fmla="*/ 697446 w 1496338"/>
              <a:gd name="connsiteY183" fmla="*/ 85077 h 1285948"/>
              <a:gd name="connsiteX184" fmla="*/ 746956 w 1496338"/>
              <a:gd name="connsiteY184" fmla="*/ 5993 h 1285948"/>
              <a:gd name="connsiteX185" fmla="*/ 764759 w 1496338"/>
              <a:gd name="connsiteY185" fmla="*/ 1912 h 1285948"/>
              <a:gd name="connsiteX186" fmla="*/ 769986 w 1496338"/>
              <a:gd name="connsiteY186" fmla="*/ 8307 h 1285948"/>
              <a:gd name="connsiteX187" fmla="*/ 816148 w 1496338"/>
              <a:gd name="connsiteY187" fmla="*/ 131411 h 1285948"/>
              <a:gd name="connsiteX188" fmla="*/ 832786 w 1496338"/>
              <a:gd name="connsiteY188" fmla="*/ 138948 h 1285948"/>
              <a:gd name="connsiteX189" fmla="*/ 838367 w 1496338"/>
              <a:gd name="connsiteY189" fmla="*/ 134870 h 1285948"/>
              <a:gd name="connsiteX190" fmla="*/ 909485 w 1496338"/>
              <a:gd name="connsiteY190" fmla="*/ 44729 h 1285948"/>
              <a:gd name="connsiteX191" fmla="*/ 927611 w 1496338"/>
              <a:gd name="connsiteY191" fmla="*/ 42604 h 1285948"/>
              <a:gd name="connsiteX192" fmla="*/ 932516 w 1496338"/>
              <a:gd name="connsiteY192" fmla="*/ 52845 h 1285948"/>
              <a:gd name="connsiteX193" fmla="*/ 931705 w 1496338"/>
              <a:gd name="connsiteY193" fmla="*/ 139862 h 1285948"/>
              <a:gd name="connsiteX194" fmla="*/ 944410 w 1496338"/>
              <a:gd name="connsiteY194" fmla="*/ 152903 h 1285948"/>
              <a:gd name="connsiteX195" fmla="*/ 954937 w 1496338"/>
              <a:gd name="connsiteY195" fmla="*/ 147674 h 1285948"/>
              <a:gd name="connsiteX196" fmla="*/ 1012665 w 1496338"/>
              <a:gd name="connsiteY196" fmla="*/ 69778 h 1285948"/>
              <a:gd name="connsiteX197" fmla="*/ 1030750 w 1496338"/>
              <a:gd name="connsiteY197" fmla="*/ 67124 h 1285948"/>
              <a:gd name="connsiteX198" fmla="*/ 1035897 w 1496338"/>
              <a:gd name="connsiteY198" fmla="*/ 78756 h 1285948"/>
              <a:gd name="connsiteX199" fmla="*/ 1029506 w 1496338"/>
              <a:gd name="connsiteY199" fmla="*/ 142236 h 1285948"/>
              <a:gd name="connsiteX200" fmla="*/ 1040933 w 1496338"/>
              <a:gd name="connsiteY200" fmla="*/ 156373 h 1285948"/>
              <a:gd name="connsiteX201" fmla="*/ 1051826 w 1496338"/>
              <a:gd name="connsiteY201" fmla="*/ 152209 h 1285948"/>
              <a:gd name="connsiteX202" fmla="*/ 1132887 w 1496338"/>
              <a:gd name="connsiteY202" fmla="*/ 63011 h 1285948"/>
              <a:gd name="connsiteX203" fmla="*/ 1151102 w 1496338"/>
              <a:gd name="connsiteY203" fmla="*/ 62143 h 1285948"/>
              <a:gd name="connsiteX204" fmla="*/ 1155308 w 1496338"/>
              <a:gd name="connsiteY204" fmla="*/ 71066 h 1285948"/>
              <a:gd name="connsiteX205" fmla="*/ 1159671 w 1496338"/>
              <a:gd name="connsiteY205" fmla="*/ 163014 h 1285948"/>
              <a:gd name="connsiteX206" fmla="*/ 1173513 w 1496338"/>
              <a:gd name="connsiteY206" fmla="*/ 174930 h 1285948"/>
              <a:gd name="connsiteX207" fmla="*/ 1179657 w 1496338"/>
              <a:gd name="connsiteY207" fmla="*/ 172835 h 1285948"/>
            </a:gdLst>
            <a:ahLst/>
            <a:cxnLst/>
            <a:rect l="l" t="t" r="r" b="b"/>
            <a:pathLst>
              <a:path w="1496338" h="1285948">
                <a:moveTo>
                  <a:pt x="1179657" y="172834"/>
                </a:moveTo>
                <a:lnTo>
                  <a:pt x="1245501" y="129483"/>
                </a:lnTo>
                <a:cubicBezTo>
                  <a:pt x="1251443" y="125589"/>
                  <a:pt x="1259417" y="127248"/>
                  <a:pt x="1263312" y="133190"/>
                </a:cubicBezTo>
                <a:cubicBezTo>
                  <a:pt x="1264854" y="135542"/>
                  <a:pt x="1265582" y="138335"/>
                  <a:pt x="1265385" y="141140"/>
                </a:cubicBezTo>
                <a:lnTo>
                  <a:pt x="1260922" y="206984"/>
                </a:lnTo>
                <a:cubicBezTo>
                  <a:pt x="1260395" y="214058"/>
                  <a:pt x="1265701" y="220220"/>
                  <a:pt x="1272775" y="220748"/>
                </a:cubicBezTo>
                <a:cubicBezTo>
                  <a:pt x="1275652" y="220962"/>
                  <a:pt x="1278517" y="220202"/>
                  <a:pt x="1280908" y="218590"/>
                </a:cubicBezTo>
                <a:lnTo>
                  <a:pt x="1341376" y="178191"/>
                </a:lnTo>
                <a:cubicBezTo>
                  <a:pt x="1347278" y="174247"/>
                  <a:pt x="1355261" y="175835"/>
                  <a:pt x="1359204" y="181738"/>
                </a:cubicBezTo>
                <a:cubicBezTo>
                  <a:pt x="1361317" y="184900"/>
                  <a:pt x="1361922" y="188836"/>
                  <a:pt x="1360854" y="192486"/>
                </a:cubicBezTo>
                <a:lnTo>
                  <a:pt x="1341781" y="258837"/>
                </a:lnTo>
                <a:cubicBezTo>
                  <a:pt x="1339797" y="265671"/>
                  <a:pt x="1343727" y="272819"/>
                  <a:pt x="1350561" y="274803"/>
                </a:cubicBezTo>
                <a:cubicBezTo>
                  <a:pt x="1352622" y="275402"/>
                  <a:pt x="1354800" y="275476"/>
                  <a:pt x="1356897" y="275019"/>
                </a:cubicBezTo>
                <a:lnTo>
                  <a:pt x="1404581" y="264691"/>
                </a:lnTo>
                <a:cubicBezTo>
                  <a:pt x="1411560" y="263187"/>
                  <a:pt x="1418436" y="267624"/>
                  <a:pt x="1419941" y="274602"/>
                </a:cubicBezTo>
                <a:cubicBezTo>
                  <a:pt x="1420504" y="277218"/>
                  <a:pt x="1420243" y="279944"/>
                  <a:pt x="1419191" y="282405"/>
                </a:cubicBezTo>
                <a:lnTo>
                  <a:pt x="1383681" y="364582"/>
                </a:lnTo>
                <a:cubicBezTo>
                  <a:pt x="1380864" y="371141"/>
                  <a:pt x="1383897" y="378742"/>
                  <a:pt x="1390455" y="381560"/>
                </a:cubicBezTo>
                <a:cubicBezTo>
                  <a:pt x="1391279" y="381914"/>
                  <a:pt x="1392137" y="382181"/>
                  <a:pt x="1393015" y="382357"/>
                </a:cubicBezTo>
                <a:lnTo>
                  <a:pt x="1439582" y="391488"/>
                </a:lnTo>
                <a:cubicBezTo>
                  <a:pt x="1446578" y="392909"/>
                  <a:pt x="1451096" y="399733"/>
                  <a:pt x="1449675" y="406728"/>
                </a:cubicBezTo>
                <a:cubicBezTo>
                  <a:pt x="1448951" y="410290"/>
                  <a:pt x="1446760" y="413383"/>
                  <a:pt x="1443640" y="415249"/>
                </a:cubicBezTo>
                <a:lnTo>
                  <a:pt x="1375869" y="455282"/>
                </a:lnTo>
                <a:cubicBezTo>
                  <a:pt x="1369734" y="458909"/>
                  <a:pt x="1367700" y="466823"/>
                  <a:pt x="1371328" y="472958"/>
                </a:cubicBezTo>
                <a:cubicBezTo>
                  <a:pt x="1372900" y="475619"/>
                  <a:pt x="1375376" y="477627"/>
                  <a:pt x="1378304" y="478617"/>
                </a:cubicBezTo>
                <a:lnTo>
                  <a:pt x="1474483" y="511427"/>
                </a:lnTo>
                <a:cubicBezTo>
                  <a:pt x="1481223" y="513677"/>
                  <a:pt x="1484861" y="520964"/>
                  <a:pt x="1482612" y="527703"/>
                </a:cubicBezTo>
                <a:cubicBezTo>
                  <a:pt x="1481464" y="531142"/>
                  <a:pt x="1478918" y="533938"/>
                  <a:pt x="1475599" y="535400"/>
                </a:cubicBezTo>
                <a:lnTo>
                  <a:pt x="1380638" y="577859"/>
                </a:lnTo>
                <a:cubicBezTo>
                  <a:pt x="1374138" y="580754"/>
                  <a:pt x="1371216" y="588371"/>
                  <a:pt x="1374112" y="594871"/>
                </a:cubicBezTo>
                <a:cubicBezTo>
                  <a:pt x="1375167" y="597239"/>
                  <a:pt x="1376911" y="599234"/>
                  <a:pt x="1379116" y="600595"/>
                </a:cubicBezTo>
                <a:lnTo>
                  <a:pt x="1462105" y="651870"/>
                </a:lnTo>
                <a:cubicBezTo>
                  <a:pt x="1468163" y="655634"/>
                  <a:pt x="1470024" y="663597"/>
                  <a:pt x="1466259" y="669656"/>
                </a:cubicBezTo>
                <a:cubicBezTo>
                  <a:pt x="1464341" y="672741"/>
                  <a:pt x="1461213" y="674877"/>
                  <a:pt x="1457640" y="675539"/>
                </a:cubicBezTo>
                <a:lnTo>
                  <a:pt x="1376174" y="690118"/>
                </a:lnTo>
                <a:cubicBezTo>
                  <a:pt x="1369163" y="691372"/>
                  <a:pt x="1364498" y="698071"/>
                  <a:pt x="1365751" y="705082"/>
                </a:cubicBezTo>
                <a:cubicBezTo>
                  <a:pt x="1366415" y="708789"/>
                  <a:pt x="1368665" y="712021"/>
                  <a:pt x="1371912" y="713929"/>
                </a:cubicBezTo>
                <a:lnTo>
                  <a:pt x="1490005" y="783344"/>
                </a:lnTo>
                <a:cubicBezTo>
                  <a:pt x="1496141" y="786979"/>
                  <a:pt x="1498169" y="794902"/>
                  <a:pt x="1494532" y="801038"/>
                </a:cubicBezTo>
                <a:cubicBezTo>
                  <a:pt x="1492811" y="803944"/>
                  <a:pt x="1490020" y="806059"/>
                  <a:pt x="1486757" y="806932"/>
                </a:cubicBezTo>
                <a:cubicBezTo>
                  <a:pt x="1437959" y="819715"/>
                  <a:pt x="1389228" y="832502"/>
                  <a:pt x="1340563" y="845291"/>
                </a:cubicBezTo>
                <a:cubicBezTo>
                  <a:pt x="1333666" y="847067"/>
                  <a:pt x="1329515" y="854097"/>
                  <a:pt x="1331290" y="860993"/>
                </a:cubicBezTo>
                <a:cubicBezTo>
                  <a:pt x="1332142" y="864304"/>
                  <a:pt x="1334273" y="867140"/>
                  <a:pt x="1337216" y="868880"/>
                </a:cubicBezTo>
                <a:lnTo>
                  <a:pt x="1415132" y="914737"/>
                </a:lnTo>
                <a:cubicBezTo>
                  <a:pt x="1421271" y="918347"/>
                  <a:pt x="1423319" y="926250"/>
                  <a:pt x="1419709" y="932389"/>
                </a:cubicBezTo>
                <a:cubicBezTo>
                  <a:pt x="1417929" y="935414"/>
                  <a:pt x="1414994" y="937583"/>
                  <a:pt x="1411581" y="938396"/>
                </a:cubicBezTo>
                <a:lnTo>
                  <a:pt x="1296634" y="965941"/>
                </a:lnTo>
                <a:cubicBezTo>
                  <a:pt x="1289856" y="967529"/>
                  <a:pt x="1285580" y="974231"/>
                  <a:pt x="1286996" y="981047"/>
                </a:cubicBezTo>
                <a:lnTo>
                  <a:pt x="1323215" y="1159444"/>
                </a:lnTo>
                <a:cubicBezTo>
                  <a:pt x="1324632" y="1166417"/>
                  <a:pt x="1320129" y="1173219"/>
                  <a:pt x="1313155" y="1174636"/>
                </a:cubicBezTo>
                <a:cubicBezTo>
                  <a:pt x="1309030" y="1175475"/>
                  <a:pt x="1304756" y="1174245"/>
                  <a:pt x="1301707" y="1171344"/>
                </a:cubicBezTo>
                <a:cubicBezTo>
                  <a:pt x="1265792" y="1137249"/>
                  <a:pt x="1229945" y="1103150"/>
                  <a:pt x="1194166" y="1069048"/>
                </a:cubicBezTo>
                <a:cubicBezTo>
                  <a:pt x="1188990" y="1064131"/>
                  <a:pt x="1180809" y="1064341"/>
                  <a:pt x="1175893" y="1069516"/>
                </a:cubicBezTo>
                <a:cubicBezTo>
                  <a:pt x="1174478" y="1071005"/>
                  <a:pt x="1173438" y="1072810"/>
                  <a:pt x="1172861" y="1074780"/>
                </a:cubicBezTo>
                <a:cubicBezTo>
                  <a:pt x="1165352" y="1100479"/>
                  <a:pt x="1157946" y="1126167"/>
                  <a:pt x="1150439" y="1151885"/>
                </a:cubicBezTo>
                <a:cubicBezTo>
                  <a:pt x="1148446" y="1158723"/>
                  <a:pt x="1141289" y="1162650"/>
                  <a:pt x="1134451" y="1160658"/>
                </a:cubicBezTo>
                <a:cubicBezTo>
                  <a:pt x="1131399" y="1159769"/>
                  <a:pt x="1128782" y="1157783"/>
                  <a:pt x="1127104" y="1155081"/>
                </a:cubicBezTo>
                <a:lnTo>
                  <a:pt x="1079929" y="1079143"/>
                </a:lnTo>
                <a:cubicBezTo>
                  <a:pt x="1076185" y="1073098"/>
                  <a:pt x="1068250" y="1071232"/>
                  <a:pt x="1062205" y="1074975"/>
                </a:cubicBezTo>
                <a:cubicBezTo>
                  <a:pt x="1059996" y="1076343"/>
                  <a:pt x="1058252" y="1078348"/>
                  <a:pt x="1057203" y="1080726"/>
                </a:cubicBezTo>
                <a:cubicBezTo>
                  <a:pt x="1044826" y="1108828"/>
                  <a:pt x="1032381" y="1136928"/>
                  <a:pt x="1019867" y="1165024"/>
                </a:cubicBezTo>
                <a:cubicBezTo>
                  <a:pt x="1017024" y="1171516"/>
                  <a:pt x="1009456" y="1174474"/>
                  <a:pt x="1002963" y="1171630"/>
                </a:cubicBezTo>
                <a:cubicBezTo>
                  <a:pt x="1001557" y="1171014"/>
                  <a:pt x="1000271" y="1170151"/>
                  <a:pt x="999170" y="1169082"/>
                </a:cubicBezTo>
                <a:lnTo>
                  <a:pt x="938603" y="1110452"/>
                </a:lnTo>
                <a:cubicBezTo>
                  <a:pt x="933454" y="1105482"/>
                  <a:pt x="925253" y="1105626"/>
                  <a:pt x="920284" y="1110774"/>
                </a:cubicBezTo>
                <a:cubicBezTo>
                  <a:pt x="919196" y="1111900"/>
                  <a:pt x="918322" y="1113214"/>
                  <a:pt x="917704" y="1114652"/>
                </a:cubicBezTo>
                <a:cubicBezTo>
                  <a:pt x="907660" y="1138301"/>
                  <a:pt x="897515" y="1161950"/>
                  <a:pt x="887471" y="1185609"/>
                </a:cubicBezTo>
                <a:cubicBezTo>
                  <a:pt x="884678" y="1192154"/>
                  <a:pt x="877107" y="1195195"/>
                  <a:pt x="870562" y="1192401"/>
                </a:cubicBezTo>
                <a:cubicBezTo>
                  <a:pt x="868047" y="1191328"/>
                  <a:pt x="865938" y="1189482"/>
                  <a:pt x="864542" y="1187130"/>
                </a:cubicBezTo>
                <a:lnTo>
                  <a:pt x="808944" y="1093570"/>
                </a:lnTo>
                <a:cubicBezTo>
                  <a:pt x="805301" y="1087437"/>
                  <a:pt x="797377" y="1085420"/>
                  <a:pt x="791244" y="1089063"/>
                </a:cubicBezTo>
                <a:cubicBezTo>
                  <a:pt x="788687" y="1090582"/>
                  <a:pt x="786733" y="1092937"/>
                  <a:pt x="785711" y="1095731"/>
                </a:cubicBezTo>
                <a:lnTo>
                  <a:pt x="750102" y="1193299"/>
                </a:lnTo>
                <a:cubicBezTo>
                  <a:pt x="747667" y="1199985"/>
                  <a:pt x="740272" y="1203431"/>
                  <a:pt x="733586" y="1200996"/>
                </a:cubicBezTo>
                <a:cubicBezTo>
                  <a:pt x="728815" y="1199258"/>
                  <a:pt x="725511" y="1194882"/>
                  <a:pt x="725144" y="1189819"/>
                </a:cubicBezTo>
                <a:lnTo>
                  <a:pt x="722303" y="1151713"/>
                </a:lnTo>
                <a:cubicBezTo>
                  <a:pt x="721809" y="1144625"/>
                  <a:pt x="715664" y="1139280"/>
                  <a:pt x="708576" y="1139773"/>
                </a:cubicBezTo>
                <a:cubicBezTo>
                  <a:pt x="704535" y="1140055"/>
                  <a:pt x="700863" y="1142223"/>
                  <a:pt x="698665" y="1145626"/>
                </a:cubicBezTo>
                <a:lnTo>
                  <a:pt x="611617" y="1280001"/>
                </a:lnTo>
                <a:cubicBezTo>
                  <a:pt x="607728" y="1285987"/>
                  <a:pt x="599723" y="1287687"/>
                  <a:pt x="593736" y="1283798"/>
                </a:cubicBezTo>
                <a:cubicBezTo>
                  <a:pt x="590924" y="1281970"/>
                  <a:pt x="588931" y="1279121"/>
                  <a:pt x="588180" y="1275852"/>
                </a:cubicBezTo>
                <a:lnTo>
                  <a:pt x="558150" y="1143292"/>
                </a:lnTo>
                <a:cubicBezTo>
                  <a:pt x="556571" y="1136336"/>
                  <a:pt x="549652" y="1131978"/>
                  <a:pt x="542696" y="1133558"/>
                </a:cubicBezTo>
                <a:cubicBezTo>
                  <a:pt x="539000" y="1134397"/>
                  <a:pt x="535858" y="1136817"/>
                  <a:pt x="534106" y="1140178"/>
                </a:cubicBezTo>
                <a:lnTo>
                  <a:pt x="471510" y="1260147"/>
                </a:lnTo>
                <a:cubicBezTo>
                  <a:pt x="468238" y="1266447"/>
                  <a:pt x="460479" y="1268903"/>
                  <a:pt x="454177" y="1265631"/>
                </a:cubicBezTo>
                <a:cubicBezTo>
                  <a:pt x="450466" y="1263704"/>
                  <a:pt x="447923" y="1260091"/>
                  <a:pt x="447363" y="1255947"/>
                </a:cubicBezTo>
                <a:lnTo>
                  <a:pt x="434985" y="1166363"/>
                </a:lnTo>
                <a:cubicBezTo>
                  <a:pt x="433981" y="1159284"/>
                  <a:pt x="427428" y="1154360"/>
                  <a:pt x="420349" y="1155365"/>
                </a:cubicBezTo>
                <a:cubicBezTo>
                  <a:pt x="416667" y="1155887"/>
                  <a:pt x="413388" y="1157968"/>
                  <a:pt x="411347" y="1161077"/>
                </a:cubicBezTo>
                <a:lnTo>
                  <a:pt x="337488" y="1274036"/>
                </a:lnTo>
                <a:cubicBezTo>
                  <a:pt x="333598" y="1279995"/>
                  <a:pt x="325615" y="1281672"/>
                  <a:pt x="319656" y="1277783"/>
                </a:cubicBezTo>
                <a:cubicBezTo>
                  <a:pt x="316293" y="1275589"/>
                  <a:pt x="314147" y="1271952"/>
                  <a:pt x="313848" y="1267949"/>
                </a:cubicBezTo>
                <a:lnTo>
                  <a:pt x="305733" y="1157435"/>
                </a:lnTo>
                <a:cubicBezTo>
                  <a:pt x="305208" y="1150327"/>
                  <a:pt x="299020" y="1144990"/>
                  <a:pt x="291913" y="1145515"/>
                </a:cubicBezTo>
                <a:cubicBezTo>
                  <a:pt x="289752" y="1145675"/>
                  <a:pt x="287666" y="1146375"/>
                  <a:pt x="285848" y="1147553"/>
                </a:cubicBezTo>
                <a:lnTo>
                  <a:pt x="190481" y="1209339"/>
                </a:lnTo>
                <a:cubicBezTo>
                  <a:pt x="184484" y="1213190"/>
                  <a:pt x="176500" y="1211451"/>
                  <a:pt x="172649" y="1205453"/>
                </a:cubicBezTo>
                <a:cubicBezTo>
                  <a:pt x="169967" y="1201277"/>
                  <a:pt x="169919" y="1195931"/>
                  <a:pt x="172524" y="1191706"/>
                </a:cubicBezTo>
                <a:lnTo>
                  <a:pt x="199511" y="1148365"/>
                </a:lnTo>
                <a:cubicBezTo>
                  <a:pt x="203295" y="1142359"/>
                  <a:pt x="201494" y="1134421"/>
                  <a:pt x="195488" y="1130637"/>
                </a:cubicBezTo>
                <a:cubicBezTo>
                  <a:pt x="193208" y="1129200"/>
                  <a:pt x="190534" y="1128517"/>
                  <a:pt x="187844" y="1128683"/>
                </a:cubicBezTo>
                <a:cubicBezTo>
                  <a:pt x="153045" y="1130813"/>
                  <a:pt x="94506" y="1133685"/>
                  <a:pt x="96535" y="1128683"/>
                </a:cubicBezTo>
                <a:cubicBezTo>
                  <a:pt x="98564" y="1123681"/>
                  <a:pt x="134479" y="1096958"/>
                  <a:pt x="156393" y="1080858"/>
                </a:cubicBezTo>
                <a:cubicBezTo>
                  <a:pt x="162128" y="1076654"/>
                  <a:pt x="163369" y="1068597"/>
                  <a:pt x="159165" y="1062862"/>
                </a:cubicBezTo>
                <a:cubicBezTo>
                  <a:pt x="157984" y="1061252"/>
                  <a:pt x="156444" y="1059938"/>
                  <a:pt x="154668" y="1059025"/>
                </a:cubicBezTo>
                <a:lnTo>
                  <a:pt x="86796" y="1024013"/>
                </a:lnTo>
                <a:cubicBezTo>
                  <a:pt x="80465" y="1020738"/>
                  <a:pt x="77988" y="1012952"/>
                  <a:pt x="81262" y="1006621"/>
                </a:cubicBezTo>
                <a:cubicBezTo>
                  <a:pt x="81948" y="1005295"/>
                  <a:pt x="82860" y="1004098"/>
                  <a:pt x="83955" y="1003083"/>
                </a:cubicBezTo>
                <a:lnTo>
                  <a:pt x="136305" y="954781"/>
                </a:lnTo>
                <a:cubicBezTo>
                  <a:pt x="141531" y="949951"/>
                  <a:pt x="141852" y="941799"/>
                  <a:pt x="137022" y="936573"/>
                </a:cubicBezTo>
                <a:cubicBezTo>
                  <a:pt x="134779" y="934146"/>
                  <a:pt x="131689" y="932674"/>
                  <a:pt x="128392" y="932461"/>
                </a:cubicBezTo>
                <a:lnTo>
                  <a:pt x="54026" y="927388"/>
                </a:lnTo>
                <a:cubicBezTo>
                  <a:pt x="46925" y="926922"/>
                  <a:pt x="41546" y="920788"/>
                  <a:pt x="42012" y="913687"/>
                </a:cubicBezTo>
                <a:cubicBezTo>
                  <a:pt x="42234" y="910305"/>
                  <a:pt x="43780" y="907146"/>
                  <a:pt x="46315" y="904896"/>
                </a:cubicBezTo>
                <a:lnTo>
                  <a:pt x="123826" y="835907"/>
                </a:lnTo>
                <a:cubicBezTo>
                  <a:pt x="129140" y="831165"/>
                  <a:pt x="129603" y="823014"/>
                  <a:pt x="124861" y="817700"/>
                </a:cubicBezTo>
                <a:cubicBezTo>
                  <a:pt x="122828" y="815422"/>
                  <a:pt x="120052" y="813940"/>
                  <a:pt x="117029" y="813516"/>
                </a:cubicBezTo>
                <a:lnTo>
                  <a:pt x="42968" y="802884"/>
                </a:lnTo>
                <a:cubicBezTo>
                  <a:pt x="35918" y="801836"/>
                  <a:pt x="31052" y="795272"/>
                  <a:pt x="32100" y="788222"/>
                </a:cubicBezTo>
                <a:cubicBezTo>
                  <a:pt x="32551" y="785191"/>
                  <a:pt x="34066" y="782418"/>
                  <a:pt x="36373" y="780402"/>
                </a:cubicBezTo>
                <a:lnTo>
                  <a:pt x="100695" y="724298"/>
                </a:lnTo>
                <a:cubicBezTo>
                  <a:pt x="106075" y="719648"/>
                  <a:pt x="106667" y="711518"/>
                  <a:pt x="102018" y="706138"/>
                </a:cubicBezTo>
                <a:cubicBezTo>
                  <a:pt x="100453" y="704327"/>
                  <a:pt x="98414" y="702988"/>
                  <a:pt x="96130" y="702272"/>
                </a:cubicBezTo>
                <a:lnTo>
                  <a:pt x="29576" y="681393"/>
                </a:lnTo>
                <a:cubicBezTo>
                  <a:pt x="22780" y="679243"/>
                  <a:pt x="19014" y="671992"/>
                  <a:pt x="21163" y="665197"/>
                </a:cubicBezTo>
                <a:cubicBezTo>
                  <a:pt x="22199" y="661923"/>
                  <a:pt x="24496" y="659197"/>
                  <a:pt x="27547" y="657622"/>
                </a:cubicBezTo>
                <a:lnTo>
                  <a:pt x="93187" y="623878"/>
                </a:lnTo>
                <a:cubicBezTo>
                  <a:pt x="99531" y="620667"/>
                  <a:pt x="102070" y="612921"/>
                  <a:pt x="98858" y="606577"/>
                </a:cubicBezTo>
                <a:cubicBezTo>
                  <a:pt x="97346" y="603590"/>
                  <a:pt x="94730" y="601310"/>
                  <a:pt x="91564" y="600219"/>
                </a:cubicBezTo>
                <a:lnTo>
                  <a:pt x="28053" y="578265"/>
                </a:lnTo>
                <a:cubicBezTo>
                  <a:pt x="21321" y="575894"/>
                  <a:pt x="17784" y="568513"/>
                  <a:pt x="20155" y="561780"/>
                </a:cubicBezTo>
                <a:cubicBezTo>
                  <a:pt x="20917" y="559615"/>
                  <a:pt x="22243" y="557692"/>
                  <a:pt x="23995" y="556209"/>
                </a:cubicBezTo>
                <a:lnTo>
                  <a:pt x="63969" y="522607"/>
                </a:lnTo>
                <a:cubicBezTo>
                  <a:pt x="69426" y="518058"/>
                  <a:pt x="70162" y="509946"/>
                  <a:pt x="65613" y="504489"/>
                </a:cubicBezTo>
                <a:cubicBezTo>
                  <a:pt x="64562" y="503229"/>
                  <a:pt x="63281" y="502182"/>
                  <a:pt x="61838" y="501403"/>
                </a:cubicBezTo>
                <a:lnTo>
                  <a:pt x="17299" y="477227"/>
                </a:lnTo>
                <a:cubicBezTo>
                  <a:pt x="11053" y="473771"/>
                  <a:pt x="8791" y="465906"/>
                  <a:pt x="12246" y="459660"/>
                </a:cubicBezTo>
                <a:cubicBezTo>
                  <a:pt x="13403" y="457569"/>
                  <a:pt x="15117" y="455839"/>
                  <a:pt x="17198" y="454663"/>
                </a:cubicBezTo>
                <a:lnTo>
                  <a:pt x="75635" y="421701"/>
                </a:lnTo>
                <a:cubicBezTo>
                  <a:pt x="81851" y="418178"/>
                  <a:pt x="84033" y="410284"/>
                  <a:pt x="80511" y="404069"/>
                </a:cubicBezTo>
                <a:cubicBezTo>
                  <a:pt x="79683" y="402608"/>
                  <a:pt x="78578" y="401323"/>
                  <a:pt x="77259" y="400284"/>
                </a:cubicBezTo>
                <a:lnTo>
                  <a:pt x="5024" y="344139"/>
                </a:lnTo>
                <a:cubicBezTo>
                  <a:pt x="-611" y="339803"/>
                  <a:pt x="-1664" y="331720"/>
                  <a:pt x="2671" y="326085"/>
                </a:cubicBezTo>
                <a:cubicBezTo>
                  <a:pt x="5519" y="322385"/>
                  <a:pt x="10145" y="320516"/>
                  <a:pt x="14763" y="321201"/>
                </a:cubicBezTo>
                <a:lnTo>
                  <a:pt x="80708" y="331011"/>
                </a:lnTo>
                <a:cubicBezTo>
                  <a:pt x="87736" y="332056"/>
                  <a:pt x="94279" y="327205"/>
                  <a:pt x="95324" y="320178"/>
                </a:cubicBezTo>
                <a:cubicBezTo>
                  <a:pt x="95902" y="316284"/>
                  <a:pt x="94667" y="312340"/>
                  <a:pt x="91969" y="309473"/>
                </a:cubicBezTo>
                <a:lnTo>
                  <a:pt x="38199" y="251644"/>
                </a:lnTo>
                <a:cubicBezTo>
                  <a:pt x="33355" y="246423"/>
                  <a:pt x="33660" y="238265"/>
                  <a:pt x="38881" y="233421"/>
                </a:cubicBezTo>
                <a:cubicBezTo>
                  <a:pt x="42048" y="230482"/>
                  <a:pt x="46477" y="229324"/>
                  <a:pt x="50677" y="230339"/>
                </a:cubicBezTo>
                <a:lnTo>
                  <a:pt x="122812" y="247921"/>
                </a:lnTo>
                <a:cubicBezTo>
                  <a:pt x="129720" y="249602"/>
                  <a:pt x="136684" y="245364"/>
                  <a:pt x="138365" y="238455"/>
                </a:cubicBezTo>
                <a:cubicBezTo>
                  <a:pt x="138995" y="235868"/>
                  <a:pt x="138807" y="233149"/>
                  <a:pt x="137827" y="230673"/>
                </a:cubicBezTo>
                <a:lnTo>
                  <a:pt x="121189" y="188651"/>
                </a:lnTo>
                <a:cubicBezTo>
                  <a:pt x="118594" y="181995"/>
                  <a:pt x="121885" y="174496"/>
                  <a:pt x="128541" y="171900"/>
                </a:cubicBezTo>
                <a:cubicBezTo>
                  <a:pt x="132532" y="170344"/>
                  <a:pt x="137035" y="170865"/>
                  <a:pt x="140566" y="173291"/>
                </a:cubicBezTo>
                <a:lnTo>
                  <a:pt x="181148" y="201221"/>
                </a:lnTo>
                <a:cubicBezTo>
                  <a:pt x="187034" y="205259"/>
                  <a:pt x="195080" y="203761"/>
                  <a:pt x="199118" y="197874"/>
                </a:cubicBezTo>
                <a:cubicBezTo>
                  <a:pt x="201089" y="195000"/>
                  <a:pt x="201816" y="191451"/>
                  <a:pt x="201134" y="188032"/>
                </a:cubicBezTo>
                <a:lnTo>
                  <a:pt x="184698" y="106666"/>
                </a:lnTo>
                <a:cubicBezTo>
                  <a:pt x="183311" y="99664"/>
                  <a:pt x="187863" y="92863"/>
                  <a:pt x="194865" y="91476"/>
                </a:cubicBezTo>
                <a:cubicBezTo>
                  <a:pt x="198947" y="90667"/>
                  <a:pt x="203168" y="91873"/>
                  <a:pt x="206207" y="94715"/>
                </a:cubicBezTo>
                <a:lnTo>
                  <a:pt x="267789" y="152544"/>
                </a:lnTo>
                <a:cubicBezTo>
                  <a:pt x="272991" y="157416"/>
                  <a:pt x="281157" y="157149"/>
                  <a:pt x="286030" y="151947"/>
                </a:cubicBezTo>
                <a:cubicBezTo>
                  <a:pt x="288118" y="149718"/>
                  <a:pt x="289348" y="146819"/>
                  <a:pt x="289500" y="143768"/>
                </a:cubicBezTo>
                <a:lnTo>
                  <a:pt x="292848" y="74860"/>
                </a:lnTo>
                <a:cubicBezTo>
                  <a:pt x="293220" y="67737"/>
                  <a:pt x="299295" y="62264"/>
                  <a:pt x="306418" y="62635"/>
                </a:cubicBezTo>
                <a:cubicBezTo>
                  <a:pt x="309267" y="62784"/>
                  <a:pt x="311987" y="63872"/>
                  <a:pt x="314153" y="65730"/>
                </a:cubicBezTo>
                <a:lnTo>
                  <a:pt x="436609" y="170491"/>
                </a:lnTo>
                <a:cubicBezTo>
                  <a:pt x="442006" y="175120"/>
                  <a:pt x="450134" y="174497"/>
                  <a:pt x="454763" y="169099"/>
                </a:cubicBezTo>
                <a:cubicBezTo>
                  <a:pt x="456322" y="167282"/>
                  <a:pt x="457343" y="165065"/>
                  <a:pt x="457712" y="162699"/>
                </a:cubicBezTo>
                <a:lnTo>
                  <a:pt x="473538" y="62716"/>
                </a:lnTo>
                <a:cubicBezTo>
                  <a:pt x="474635" y="55697"/>
                  <a:pt x="481215" y="50896"/>
                  <a:pt x="488235" y="51993"/>
                </a:cubicBezTo>
                <a:cubicBezTo>
                  <a:pt x="492371" y="52640"/>
                  <a:pt x="495933" y="55259"/>
                  <a:pt x="497786" y="59013"/>
                </a:cubicBezTo>
                <a:lnTo>
                  <a:pt x="557441" y="179439"/>
                </a:lnTo>
                <a:cubicBezTo>
                  <a:pt x="560593" y="185813"/>
                  <a:pt x="568314" y="188425"/>
                  <a:pt x="574687" y="185274"/>
                </a:cubicBezTo>
                <a:cubicBezTo>
                  <a:pt x="577255" y="184005"/>
                  <a:pt x="579325" y="181916"/>
                  <a:pt x="580571" y="179338"/>
                </a:cubicBezTo>
                <a:lnTo>
                  <a:pt x="646821" y="42537"/>
                </a:lnTo>
                <a:cubicBezTo>
                  <a:pt x="649918" y="36131"/>
                  <a:pt x="657624" y="33449"/>
                  <a:pt x="664031" y="36547"/>
                </a:cubicBezTo>
                <a:cubicBezTo>
                  <a:pt x="668178" y="38553"/>
                  <a:pt x="670939" y="42620"/>
                  <a:pt x="671272" y="47214"/>
                </a:cubicBezTo>
                <a:lnTo>
                  <a:pt x="673605" y="79182"/>
                </a:lnTo>
                <a:cubicBezTo>
                  <a:pt x="674157" y="86305"/>
                  <a:pt x="680379" y="91631"/>
                  <a:pt x="687502" y="91079"/>
                </a:cubicBezTo>
                <a:cubicBezTo>
                  <a:pt x="691579" y="90763"/>
                  <a:pt x="695267" y="88537"/>
                  <a:pt x="697446" y="85077"/>
                </a:cubicBezTo>
                <a:lnTo>
                  <a:pt x="746956" y="5993"/>
                </a:lnTo>
                <a:cubicBezTo>
                  <a:pt x="750746" y="-50"/>
                  <a:pt x="758715" y="-1877"/>
                  <a:pt x="764759" y="1912"/>
                </a:cubicBezTo>
                <a:cubicBezTo>
                  <a:pt x="767154" y="3414"/>
                  <a:pt x="768991" y="5660"/>
                  <a:pt x="769986" y="8307"/>
                </a:cubicBezTo>
                <a:lnTo>
                  <a:pt x="816148" y="131411"/>
                </a:lnTo>
                <a:cubicBezTo>
                  <a:pt x="818661" y="138086"/>
                  <a:pt x="826110" y="141461"/>
                  <a:pt x="832786" y="138948"/>
                </a:cubicBezTo>
                <a:cubicBezTo>
                  <a:pt x="834981" y="138121"/>
                  <a:pt x="836911" y="136711"/>
                  <a:pt x="838367" y="134870"/>
                </a:cubicBezTo>
                <a:lnTo>
                  <a:pt x="909485" y="44729"/>
                </a:lnTo>
                <a:cubicBezTo>
                  <a:pt x="913904" y="39136"/>
                  <a:pt x="922020" y="38185"/>
                  <a:pt x="927611" y="42604"/>
                </a:cubicBezTo>
                <a:cubicBezTo>
                  <a:pt x="930741" y="45076"/>
                  <a:pt x="932552" y="48857"/>
                  <a:pt x="932516" y="52845"/>
                </a:cubicBezTo>
                <a:lnTo>
                  <a:pt x="931705" y="139862"/>
                </a:lnTo>
                <a:cubicBezTo>
                  <a:pt x="931612" y="146972"/>
                  <a:pt x="937300" y="152810"/>
                  <a:pt x="944410" y="152903"/>
                </a:cubicBezTo>
                <a:cubicBezTo>
                  <a:pt x="948556" y="152957"/>
                  <a:pt x="952475" y="151011"/>
                  <a:pt x="954937" y="147674"/>
                </a:cubicBezTo>
                <a:lnTo>
                  <a:pt x="1012665" y="69778"/>
                </a:lnTo>
                <a:cubicBezTo>
                  <a:pt x="1016926" y="64051"/>
                  <a:pt x="1025023" y="62862"/>
                  <a:pt x="1030750" y="67124"/>
                </a:cubicBezTo>
                <a:cubicBezTo>
                  <a:pt x="1034387" y="69830"/>
                  <a:pt x="1036340" y="74244"/>
                  <a:pt x="1035897" y="78756"/>
                </a:cubicBezTo>
                <a:lnTo>
                  <a:pt x="1029506" y="142236"/>
                </a:lnTo>
                <a:cubicBezTo>
                  <a:pt x="1028758" y="149296"/>
                  <a:pt x="1033874" y="155625"/>
                  <a:pt x="1040933" y="156373"/>
                </a:cubicBezTo>
                <a:cubicBezTo>
                  <a:pt x="1045022" y="156807"/>
                  <a:pt x="1049070" y="155259"/>
                  <a:pt x="1051826" y="152209"/>
                </a:cubicBezTo>
                <a:lnTo>
                  <a:pt x="1132887" y="63011"/>
                </a:lnTo>
                <a:cubicBezTo>
                  <a:pt x="1137678" y="57741"/>
                  <a:pt x="1145833" y="57353"/>
                  <a:pt x="1151102" y="62143"/>
                </a:cubicBezTo>
                <a:cubicBezTo>
                  <a:pt x="1153631" y="64442"/>
                  <a:pt x="1155145" y="67652"/>
                  <a:pt x="1155308" y="71066"/>
                </a:cubicBezTo>
                <a:lnTo>
                  <a:pt x="1159671" y="163014"/>
                </a:lnTo>
                <a:cubicBezTo>
                  <a:pt x="1160203" y="170127"/>
                  <a:pt x="1166400" y="175462"/>
                  <a:pt x="1173513" y="174930"/>
                </a:cubicBezTo>
                <a:cubicBezTo>
                  <a:pt x="1175707" y="174766"/>
                  <a:pt x="1177822" y="174045"/>
                  <a:pt x="1179657" y="172835"/>
                </a:cubicBezTo>
                <a:close/>
              </a:path>
            </a:pathLst>
          </a:custGeom>
          <a:solidFill>
            <a:schemeClr val="accent3"/>
          </a:solidFill>
          <a:ln w="10144" cap="flat">
            <a:noFill/>
            <a:miter/>
          </a:ln>
        </p:spPr>
        <p:txBody>
          <a:bodyPr vert="horz" wrap="square" lIns="91440" tIns="45720" rIns="91440" bIns="45720" rtlCol="0" anchor="ctr"/>
          <a:lstStyle/>
          <a:p>
            <a:pPr algn="l">
              <a:lnSpc>
                <a:spcPct val="110000"/>
              </a:lnSpc>
            </a:pPr>
            <a:endParaRPr kumimoji="1" lang="zh-CN" altLang="en-US">
              <a:latin typeface="Papyrus" panose="03070502060502030205" pitchFamily="66" charset="0"/>
            </a:endParaRPr>
          </a:p>
        </p:txBody>
      </p:sp>
      <p:sp>
        <p:nvSpPr>
          <p:cNvPr id="12" name="标题 1"/>
          <p:cNvSpPr txBox="1"/>
          <p:nvPr/>
        </p:nvSpPr>
        <p:spPr>
          <a:xfrm>
            <a:off x="4571275" y="1635761"/>
            <a:ext cx="511374" cy="421652"/>
          </a:xfrm>
          <a:custGeom>
            <a:avLst/>
            <a:gdLst>
              <a:gd name="connsiteX0" fmla="*/ 435416 w 609586"/>
              <a:gd name="connsiteY0" fmla="*/ 80352 h 502648"/>
              <a:gd name="connsiteX1" fmla="*/ 551577 w 609586"/>
              <a:gd name="connsiteY1" fmla="*/ 190215 h 502648"/>
              <a:gd name="connsiteX2" fmla="*/ 551577 w 609586"/>
              <a:gd name="connsiteY2" fmla="*/ 217693 h 502648"/>
              <a:gd name="connsiteX3" fmla="*/ 496140 w 609586"/>
              <a:gd name="connsiteY3" fmla="*/ 310936 h 502648"/>
              <a:gd name="connsiteX4" fmla="*/ 609586 w 609586"/>
              <a:gd name="connsiteY4" fmla="*/ 437323 h 502648"/>
              <a:gd name="connsiteX5" fmla="*/ 580534 w 609586"/>
              <a:gd name="connsiteY5" fmla="*/ 464753 h 502648"/>
              <a:gd name="connsiteX6" fmla="*/ 504951 w 609586"/>
              <a:gd name="connsiteY6" fmla="*/ 464753 h 502648"/>
              <a:gd name="connsiteX7" fmla="*/ 373787 w 609586"/>
              <a:gd name="connsiteY7" fmla="*/ 301459 h 502648"/>
              <a:gd name="connsiteX8" fmla="*/ 426510 w 609586"/>
              <a:gd name="connsiteY8" fmla="*/ 179500 h 502648"/>
              <a:gd name="connsiteX9" fmla="*/ 426510 w 609586"/>
              <a:gd name="connsiteY9" fmla="*/ 143641 h 502648"/>
              <a:gd name="connsiteX10" fmla="*/ 412126 w 609586"/>
              <a:gd name="connsiteY10" fmla="*/ 82543 h 502648"/>
              <a:gd name="connsiteX11" fmla="*/ 435416 w 609586"/>
              <a:gd name="connsiteY11" fmla="*/ 80352 h 502648"/>
              <a:gd name="connsiteX12" fmla="*/ 227788 w 609586"/>
              <a:gd name="connsiteY12" fmla="*/ 0 h 502648"/>
              <a:gd name="connsiteX13" fmla="*/ 379662 w 609586"/>
              <a:gd name="connsiteY13" fmla="*/ 143662 h 502648"/>
              <a:gd name="connsiteX14" fmla="*/ 379662 w 609586"/>
              <a:gd name="connsiteY14" fmla="*/ 179565 h 502648"/>
              <a:gd name="connsiteX15" fmla="*/ 307225 w 609586"/>
              <a:gd name="connsiteY15" fmla="*/ 301465 h 502648"/>
              <a:gd name="connsiteX16" fmla="*/ 455528 w 609586"/>
              <a:gd name="connsiteY16" fmla="*/ 466745 h 502648"/>
              <a:gd name="connsiteX17" fmla="*/ 417524 w 609586"/>
              <a:gd name="connsiteY17" fmla="*/ 502648 h 502648"/>
              <a:gd name="connsiteX18" fmla="*/ 38004 w 609586"/>
              <a:gd name="connsiteY18" fmla="*/ 502648 h 502648"/>
              <a:gd name="connsiteX19" fmla="*/ 0 w 609586"/>
              <a:gd name="connsiteY19" fmla="*/ 466745 h 502648"/>
              <a:gd name="connsiteX20" fmla="*/ 148350 w 609586"/>
              <a:gd name="connsiteY20" fmla="*/ 301465 h 502648"/>
              <a:gd name="connsiteX21" fmla="*/ 75913 w 609586"/>
              <a:gd name="connsiteY21" fmla="*/ 179565 h 502648"/>
              <a:gd name="connsiteX22" fmla="*/ 75913 w 609586"/>
              <a:gd name="connsiteY22" fmla="*/ 143662 h 502648"/>
              <a:gd name="connsiteX23" fmla="*/ 227788 w 609586"/>
              <a:gd name="connsiteY23" fmla="*/ 0 h 502648"/>
            </a:gdLst>
            <a:ahLst/>
            <a:cxnLst/>
            <a:rect l="l" t="t" r="r" b="b"/>
            <a:pathLst>
              <a:path w="609586" h="502648">
                <a:moveTo>
                  <a:pt x="435416" y="80352"/>
                </a:moveTo>
                <a:cubicBezTo>
                  <a:pt x="499521" y="80352"/>
                  <a:pt x="551577" y="129545"/>
                  <a:pt x="551577" y="190215"/>
                </a:cubicBezTo>
                <a:lnTo>
                  <a:pt x="551577" y="217693"/>
                </a:lnTo>
                <a:cubicBezTo>
                  <a:pt x="551577" y="257219"/>
                  <a:pt x="529288" y="291601"/>
                  <a:pt x="496140" y="310936"/>
                </a:cubicBezTo>
                <a:cubicBezTo>
                  <a:pt x="553434" y="331175"/>
                  <a:pt x="609586" y="382416"/>
                  <a:pt x="609586" y="437323"/>
                </a:cubicBezTo>
                <a:cubicBezTo>
                  <a:pt x="609586" y="452467"/>
                  <a:pt x="596584" y="464753"/>
                  <a:pt x="580534" y="464753"/>
                </a:cubicBezTo>
                <a:lnTo>
                  <a:pt x="504951" y="464753"/>
                </a:lnTo>
                <a:cubicBezTo>
                  <a:pt x="503855" y="393607"/>
                  <a:pt x="444465" y="318793"/>
                  <a:pt x="373787" y="301459"/>
                </a:cubicBezTo>
                <a:cubicBezTo>
                  <a:pt x="411936" y="270457"/>
                  <a:pt x="426510" y="231217"/>
                  <a:pt x="426510" y="179500"/>
                </a:cubicBezTo>
                <a:lnTo>
                  <a:pt x="426510" y="143641"/>
                </a:lnTo>
                <a:cubicBezTo>
                  <a:pt x="426510" y="121783"/>
                  <a:pt x="421318" y="101068"/>
                  <a:pt x="412126" y="82543"/>
                </a:cubicBezTo>
                <a:cubicBezTo>
                  <a:pt x="419651" y="81114"/>
                  <a:pt x="427415" y="80352"/>
                  <a:pt x="435416" y="80352"/>
                </a:cubicBezTo>
                <a:close/>
                <a:moveTo>
                  <a:pt x="227788" y="0"/>
                </a:moveTo>
                <a:cubicBezTo>
                  <a:pt x="311607" y="0"/>
                  <a:pt x="379662" y="64378"/>
                  <a:pt x="379662" y="143662"/>
                </a:cubicBezTo>
                <a:lnTo>
                  <a:pt x="379662" y="179565"/>
                </a:lnTo>
                <a:cubicBezTo>
                  <a:pt x="379662" y="231230"/>
                  <a:pt x="350516" y="276180"/>
                  <a:pt x="307225" y="301465"/>
                </a:cubicBezTo>
                <a:cubicBezTo>
                  <a:pt x="382186" y="327940"/>
                  <a:pt x="455528" y="394986"/>
                  <a:pt x="455528" y="466745"/>
                </a:cubicBezTo>
                <a:cubicBezTo>
                  <a:pt x="455528" y="486554"/>
                  <a:pt x="438574" y="502648"/>
                  <a:pt x="417524" y="502648"/>
                </a:cubicBezTo>
                <a:lnTo>
                  <a:pt x="38004" y="502648"/>
                </a:lnTo>
                <a:cubicBezTo>
                  <a:pt x="16954" y="502648"/>
                  <a:pt x="0" y="486554"/>
                  <a:pt x="0" y="466745"/>
                </a:cubicBezTo>
                <a:cubicBezTo>
                  <a:pt x="0" y="394986"/>
                  <a:pt x="73389" y="327940"/>
                  <a:pt x="148350" y="301465"/>
                </a:cubicBezTo>
                <a:cubicBezTo>
                  <a:pt x="105012" y="276180"/>
                  <a:pt x="75913" y="231230"/>
                  <a:pt x="75913" y="179565"/>
                </a:cubicBezTo>
                <a:lnTo>
                  <a:pt x="75913" y="143662"/>
                </a:lnTo>
                <a:cubicBezTo>
                  <a:pt x="75913" y="64378"/>
                  <a:pt x="143969" y="0"/>
                  <a:pt x="227788" y="0"/>
                </a:cubicBezTo>
                <a:close/>
              </a:path>
            </a:pathLst>
          </a:custGeom>
          <a:solidFill>
            <a:schemeClr val="tx1">
              <a:lumMod val="85000"/>
              <a:lumOff val="15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
        <p:nvSpPr>
          <p:cNvPr id="13" name="标题 1"/>
          <p:cNvSpPr txBox="1"/>
          <p:nvPr/>
        </p:nvSpPr>
        <p:spPr>
          <a:xfrm>
            <a:off x="996192" y="4307841"/>
            <a:ext cx="300054" cy="299706"/>
          </a:xfrm>
          <a:custGeom>
            <a:avLst/>
            <a:gdLst>
              <a:gd name="T0" fmla="*/ 10906 w 12797"/>
              <a:gd name="T1" fmla="*/ 1875 h 12781"/>
              <a:gd name="T2" fmla="*/ 6391 w 12797"/>
              <a:gd name="T3" fmla="*/ 0 h 12781"/>
              <a:gd name="T4" fmla="*/ 1875 w 12797"/>
              <a:gd name="T5" fmla="*/ 1875 h 12781"/>
              <a:gd name="T6" fmla="*/ 1234 w 12797"/>
              <a:gd name="T7" fmla="*/ 2625 h 12781"/>
              <a:gd name="T8" fmla="*/ 0 w 12797"/>
              <a:gd name="T9" fmla="*/ 6391 h 12781"/>
              <a:gd name="T10" fmla="*/ 1875 w 12797"/>
              <a:gd name="T11" fmla="*/ 10906 h 12781"/>
              <a:gd name="T12" fmla="*/ 6391 w 12797"/>
              <a:gd name="T13" fmla="*/ 12781 h 12781"/>
              <a:gd name="T14" fmla="*/ 10906 w 12797"/>
              <a:gd name="T15" fmla="*/ 10906 h 12781"/>
              <a:gd name="T16" fmla="*/ 12781 w 12797"/>
              <a:gd name="T17" fmla="*/ 6391 h 12781"/>
              <a:gd name="T18" fmla="*/ 11219 w 12797"/>
              <a:gd name="T19" fmla="*/ 9484 h 12781"/>
              <a:gd name="T20" fmla="*/ 9906 w 12797"/>
              <a:gd name="T21" fmla="*/ 6719 h 12781"/>
              <a:gd name="T22" fmla="*/ 11219 w 12797"/>
              <a:gd name="T23" fmla="*/ 9484 h 12781"/>
              <a:gd name="T24" fmla="*/ 2891 w 12797"/>
              <a:gd name="T25" fmla="*/ 6734 h 12781"/>
              <a:gd name="T26" fmla="*/ 1578 w 12797"/>
              <a:gd name="T27" fmla="*/ 9500 h 12781"/>
              <a:gd name="T28" fmla="*/ 1609 w 12797"/>
              <a:gd name="T29" fmla="*/ 3250 h 12781"/>
              <a:gd name="T30" fmla="*/ 2891 w 12797"/>
              <a:gd name="T31" fmla="*/ 6063 h 12781"/>
              <a:gd name="T32" fmla="*/ 1609 w 12797"/>
              <a:gd name="T33" fmla="*/ 3250 h 12781"/>
              <a:gd name="T34" fmla="*/ 3563 w 12797"/>
              <a:gd name="T35" fmla="*/ 6063 h 12781"/>
              <a:gd name="T36" fmla="*/ 6063 w 12797"/>
              <a:gd name="T37" fmla="*/ 4203 h 12781"/>
              <a:gd name="T38" fmla="*/ 6063 w 12797"/>
              <a:gd name="T39" fmla="*/ 6734 h 12781"/>
              <a:gd name="T40" fmla="*/ 3813 w 12797"/>
              <a:gd name="T41" fmla="*/ 8750 h 12781"/>
              <a:gd name="T42" fmla="*/ 6063 w 12797"/>
              <a:gd name="T43" fmla="*/ 6734 h 12781"/>
              <a:gd name="T44" fmla="*/ 9234 w 12797"/>
              <a:gd name="T45" fmla="*/ 6734 h 12781"/>
              <a:gd name="T46" fmla="*/ 6734 w 12797"/>
              <a:gd name="T47" fmla="*/ 8516 h 12781"/>
              <a:gd name="T48" fmla="*/ 6734 w 12797"/>
              <a:gd name="T49" fmla="*/ 6063 h 12781"/>
              <a:gd name="T50" fmla="*/ 8969 w 12797"/>
              <a:gd name="T51" fmla="*/ 3969 h 12781"/>
              <a:gd name="T52" fmla="*/ 6734 w 12797"/>
              <a:gd name="T53" fmla="*/ 6063 h 12781"/>
              <a:gd name="T54" fmla="*/ 6734 w 12797"/>
              <a:gd name="T55" fmla="*/ 719 h 12781"/>
              <a:gd name="T56" fmla="*/ 8344 w 12797"/>
              <a:gd name="T57" fmla="*/ 2266 h 12781"/>
              <a:gd name="T58" fmla="*/ 6734 w 12797"/>
              <a:gd name="T59" fmla="*/ 3531 h 12781"/>
              <a:gd name="T60" fmla="*/ 6063 w 12797"/>
              <a:gd name="T61" fmla="*/ 719 h 12781"/>
              <a:gd name="T62" fmla="*/ 4016 w 12797"/>
              <a:gd name="T63" fmla="*/ 3313 h 12781"/>
              <a:gd name="T64" fmla="*/ 5375 w 12797"/>
              <a:gd name="T65" fmla="*/ 1078 h 12781"/>
              <a:gd name="T66" fmla="*/ 6063 w 12797"/>
              <a:gd name="T67" fmla="*/ 12078 h 12781"/>
              <a:gd name="T68" fmla="*/ 4453 w 12797"/>
              <a:gd name="T69" fmla="*/ 10531 h 12781"/>
              <a:gd name="T70" fmla="*/ 6063 w 12797"/>
              <a:gd name="T71" fmla="*/ 9188 h 12781"/>
              <a:gd name="T72" fmla="*/ 6734 w 12797"/>
              <a:gd name="T73" fmla="*/ 12078 h 12781"/>
              <a:gd name="T74" fmla="*/ 8797 w 12797"/>
              <a:gd name="T75" fmla="*/ 9406 h 12781"/>
              <a:gd name="T76" fmla="*/ 7422 w 12797"/>
              <a:gd name="T77" fmla="*/ 11719 h 12781"/>
              <a:gd name="T78" fmla="*/ 9625 w 12797"/>
              <a:gd name="T79" fmla="*/ 3828 h 12781"/>
              <a:gd name="T80" fmla="*/ 12125 w 12797"/>
              <a:gd name="T81" fmla="*/ 6063 h 12781"/>
              <a:gd name="T82" fmla="*/ 10438 w 12797"/>
              <a:gd name="T83" fmla="*/ 2344 h 12781"/>
              <a:gd name="T84" fmla="*/ 9438 w 12797"/>
              <a:gd name="T85" fmla="*/ 3172 h 12781"/>
              <a:gd name="T86" fmla="*/ 8297 w 12797"/>
              <a:gd name="T87" fmla="*/ 1000 h 12781"/>
              <a:gd name="T88" fmla="*/ 4484 w 12797"/>
              <a:gd name="T89" fmla="*/ 1000 h 12781"/>
              <a:gd name="T90" fmla="*/ 3344 w 12797"/>
              <a:gd name="T91" fmla="*/ 3172 h 12781"/>
              <a:gd name="T92" fmla="*/ 2344 w 12797"/>
              <a:gd name="T93" fmla="*/ 2344 h 12781"/>
              <a:gd name="T94" fmla="*/ 2344 w 12797"/>
              <a:gd name="T95" fmla="*/ 10438 h 12781"/>
              <a:gd name="T96" fmla="*/ 3328 w 12797"/>
              <a:gd name="T97" fmla="*/ 9547 h 12781"/>
              <a:gd name="T98" fmla="*/ 4484 w 12797"/>
              <a:gd name="T99" fmla="*/ 11781 h 12781"/>
              <a:gd name="T100" fmla="*/ 8297 w 12797"/>
              <a:gd name="T101" fmla="*/ 11797 h 12781"/>
              <a:gd name="T102" fmla="*/ 9453 w 12797"/>
              <a:gd name="T103" fmla="*/ 9563 h 12781"/>
              <a:gd name="T104" fmla="*/ 10438 w 12797"/>
              <a:gd name="T105" fmla="*/ 10453 h 12781"/>
            </a:gdLst>
            <a:ahLst/>
            <a:cxnLst/>
            <a:rect l="0" t="0" r="r" b="b"/>
            <a:pathLst>
              <a:path w="12797" h="12781">
                <a:moveTo>
                  <a:pt x="12281" y="3906"/>
                </a:moveTo>
                <a:cubicBezTo>
                  <a:pt x="11953" y="3141"/>
                  <a:pt x="11500" y="2453"/>
                  <a:pt x="10906" y="1875"/>
                </a:cubicBezTo>
                <a:cubicBezTo>
                  <a:pt x="10313" y="1281"/>
                  <a:pt x="9641" y="828"/>
                  <a:pt x="8875" y="500"/>
                </a:cubicBezTo>
                <a:cubicBezTo>
                  <a:pt x="8094" y="172"/>
                  <a:pt x="7266" y="0"/>
                  <a:pt x="6391" y="0"/>
                </a:cubicBezTo>
                <a:cubicBezTo>
                  <a:pt x="5531" y="0"/>
                  <a:pt x="4688" y="172"/>
                  <a:pt x="3906" y="500"/>
                </a:cubicBezTo>
                <a:cubicBezTo>
                  <a:pt x="3141" y="828"/>
                  <a:pt x="2453" y="1281"/>
                  <a:pt x="1875" y="1875"/>
                </a:cubicBezTo>
                <a:cubicBezTo>
                  <a:pt x="1641" y="2109"/>
                  <a:pt x="1438" y="2344"/>
                  <a:pt x="1250" y="2594"/>
                </a:cubicBezTo>
                <a:cubicBezTo>
                  <a:pt x="1250" y="2594"/>
                  <a:pt x="1234" y="2609"/>
                  <a:pt x="1234" y="2625"/>
                </a:cubicBezTo>
                <a:cubicBezTo>
                  <a:pt x="938" y="3016"/>
                  <a:pt x="703" y="3453"/>
                  <a:pt x="500" y="3906"/>
                </a:cubicBezTo>
                <a:cubicBezTo>
                  <a:pt x="172" y="4688"/>
                  <a:pt x="0" y="5531"/>
                  <a:pt x="0" y="6391"/>
                </a:cubicBezTo>
                <a:cubicBezTo>
                  <a:pt x="0" y="7250"/>
                  <a:pt x="172" y="8094"/>
                  <a:pt x="500" y="8875"/>
                </a:cubicBezTo>
                <a:cubicBezTo>
                  <a:pt x="828" y="9641"/>
                  <a:pt x="1281" y="10328"/>
                  <a:pt x="1875" y="10906"/>
                </a:cubicBezTo>
                <a:cubicBezTo>
                  <a:pt x="2469" y="11484"/>
                  <a:pt x="3141" y="11953"/>
                  <a:pt x="3906" y="12281"/>
                </a:cubicBezTo>
                <a:cubicBezTo>
                  <a:pt x="4688" y="12609"/>
                  <a:pt x="5531" y="12781"/>
                  <a:pt x="6391" y="12781"/>
                </a:cubicBezTo>
                <a:cubicBezTo>
                  <a:pt x="7250" y="12781"/>
                  <a:pt x="8094" y="12609"/>
                  <a:pt x="8875" y="12281"/>
                </a:cubicBezTo>
                <a:cubicBezTo>
                  <a:pt x="9641" y="11953"/>
                  <a:pt x="10328" y="11500"/>
                  <a:pt x="10906" y="10906"/>
                </a:cubicBezTo>
                <a:cubicBezTo>
                  <a:pt x="11500" y="10313"/>
                  <a:pt x="11953" y="9641"/>
                  <a:pt x="12281" y="8875"/>
                </a:cubicBezTo>
                <a:cubicBezTo>
                  <a:pt x="12609" y="8094"/>
                  <a:pt x="12781" y="7250"/>
                  <a:pt x="12781" y="6391"/>
                </a:cubicBezTo>
                <a:cubicBezTo>
                  <a:pt x="12797" y="5531"/>
                  <a:pt x="12625" y="4688"/>
                  <a:pt x="12281" y="3906"/>
                </a:cubicBezTo>
                <a:close/>
                <a:moveTo>
                  <a:pt x="11219" y="9484"/>
                </a:moveTo>
                <a:cubicBezTo>
                  <a:pt x="10766" y="9250"/>
                  <a:pt x="10234" y="9047"/>
                  <a:pt x="9641" y="8891"/>
                </a:cubicBezTo>
                <a:cubicBezTo>
                  <a:pt x="9797" y="8203"/>
                  <a:pt x="9891" y="7469"/>
                  <a:pt x="9906" y="6719"/>
                </a:cubicBezTo>
                <a:lnTo>
                  <a:pt x="12109" y="6719"/>
                </a:lnTo>
                <a:cubicBezTo>
                  <a:pt x="12047" y="7719"/>
                  <a:pt x="11734" y="8672"/>
                  <a:pt x="11219" y="9484"/>
                </a:cubicBezTo>
                <a:close/>
                <a:moveTo>
                  <a:pt x="688" y="6734"/>
                </a:moveTo>
                <a:lnTo>
                  <a:pt x="2891" y="6734"/>
                </a:lnTo>
                <a:cubicBezTo>
                  <a:pt x="2906" y="7484"/>
                  <a:pt x="3000" y="8219"/>
                  <a:pt x="3156" y="8906"/>
                </a:cubicBezTo>
                <a:cubicBezTo>
                  <a:pt x="2563" y="9063"/>
                  <a:pt x="2031" y="9266"/>
                  <a:pt x="1578" y="9500"/>
                </a:cubicBezTo>
                <a:cubicBezTo>
                  <a:pt x="1047" y="8672"/>
                  <a:pt x="734" y="7719"/>
                  <a:pt x="688" y="6734"/>
                </a:cubicBezTo>
                <a:close/>
                <a:moveTo>
                  <a:pt x="1609" y="3250"/>
                </a:moveTo>
                <a:cubicBezTo>
                  <a:pt x="2063" y="3484"/>
                  <a:pt x="2578" y="3672"/>
                  <a:pt x="3172" y="3828"/>
                </a:cubicBezTo>
                <a:cubicBezTo>
                  <a:pt x="3000" y="4531"/>
                  <a:pt x="2906" y="5281"/>
                  <a:pt x="2891" y="6063"/>
                </a:cubicBezTo>
                <a:lnTo>
                  <a:pt x="688" y="6063"/>
                </a:lnTo>
                <a:cubicBezTo>
                  <a:pt x="734" y="5047"/>
                  <a:pt x="1063" y="4078"/>
                  <a:pt x="1609" y="3250"/>
                </a:cubicBezTo>
                <a:close/>
                <a:moveTo>
                  <a:pt x="6063" y="6063"/>
                </a:moveTo>
                <a:lnTo>
                  <a:pt x="3563" y="6063"/>
                </a:lnTo>
                <a:cubicBezTo>
                  <a:pt x="3578" y="5328"/>
                  <a:pt x="3672" y="4625"/>
                  <a:pt x="3828" y="3969"/>
                </a:cubicBezTo>
                <a:cubicBezTo>
                  <a:pt x="4531" y="4109"/>
                  <a:pt x="5281" y="4188"/>
                  <a:pt x="6063" y="4203"/>
                </a:cubicBezTo>
                <a:lnTo>
                  <a:pt x="6063" y="6063"/>
                </a:lnTo>
                <a:close/>
                <a:moveTo>
                  <a:pt x="6063" y="6734"/>
                </a:moveTo>
                <a:lnTo>
                  <a:pt x="6063" y="8516"/>
                </a:lnTo>
                <a:cubicBezTo>
                  <a:pt x="5281" y="8531"/>
                  <a:pt x="4531" y="8609"/>
                  <a:pt x="3813" y="8750"/>
                </a:cubicBezTo>
                <a:cubicBezTo>
                  <a:pt x="3672" y="8125"/>
                  <a:pt x="3578" y="7438"/>
                  <a:pt x="3563" y="6734"/>
                </a:cubicBezTo>
                <a:lnTo>
                  <a:pt x="6063" y="6734"/>
                </a:lnTo>
                <a:close/>
                <a:moveTo>
                  <a:pt x="6734" y="6734"/>
                </a:moveTo>
                <a:lnTo>
                  <a:pt x="9234" y="6734"/>
                </a:lnTo>
                <a:cubicBezTo>
                  <a:pt x="9219" y="7438"/>
                  <a:pt x="9125" y="8125"/>
                  <a:pt x="8984" y="8750"/>
                </a:cubicBezTo>
                <a:cubicBezTo>
                  <a:pt x="8281" y="8609"/>
                  <a:pt x="7516" y="8531"/>
                  <a:pt x="6734" y="8516"/>
                </a:cubicBezTo>
                <a:lnTo>
                  <a:pt x="6734" y="6734"/>
                </a:lnTo>
                <a:close/>
                <a:moveTo>
                  <a:pt x="6734" y="6063"/>
                </a:moveTo>
                <a:lnTo>
                  <a:pt x="6734" y="4203"/>
                </a:lnTo>
                <a:cubicBezTo>
                  <a:pt x="7516" y="4188"/>
                  <a:pt x="8266" y="4109"/>
                  <a:pt x="8969" y="3969"/>
                </a:cubicBezTo>
                <a:cubicBezTo>
                  <a:pt x="9125" y="4625"/>
                  <a:pt x="9219" y="5328"/>
                  <a:pt x="9234" y="6063"/>
                </a:cubicBezTo>
                <a:lnTo>
                  <a:pt x="6734" y="6063"/>
                </a:lnTo>
                <a:close/>
                <a:moveTo>
                  <a:pt x="6734" y="3531"/>
                </a:moveTo>
                <a:lnTo>
                  <a:pt x="6734" y="719"/>
                </a:lnTo>
                <a:cubicBezTo>
                  <a:pt x="6969" y="781"/>
                  <a:pt x="7203" y="891"/>
                  <a:pt x="7422" y="1078"/>
                </a:cubicBezTo>
                <a:cubicBezTo>
                  <a:pt x="7766" y="1359"/>
                  <a:pt x="8078" y="1750"/>
                  <a:pt x="8344" y="2266"/>
                </a:cubicBezTo>
                <a:cubicBezTo>
                  <a:pt x="8516" y="2594"/>
                  <a:pt x="8656" y="2938"/>
                  <a:pt x="8781" y="3313"/>
                </a:cubicBezTo>
                <a:cubicBezTo>
                  <a:pt x="8141" y="3438"/>
                  <a:pt x="7453" y="3516"/>
                  <a:pt x="6734" y="3531"/>
                </a:cubicBezTo>
                <a:close/>
                <a:moveTo>
                  <a:pt x="5375" y="1078"/>
                </a:moveTo>
                <a:cubicBezTo>
                  <a:pt x="5594" y="891"/>
                  <a:pt x="5828" y="781"/>
                  <a:pt x="6063" y="719"/>
                </a:cubicBezTo>
                <a:lnTo>
                  <a:pt x="6063" y="3531"/>
                </a:lnTo>
                <a:cubicBezTo>
                  <a:pt x="5344" y="3516"/>
                  <a:pt x="4656" y="3438"/>
                  <a:pt x="4016" y="3313"/>
                </a:cubicBezTo>
                <a:cubicBezTo>
                  <a:pt x="4141" y="2938"/>
                  <a:pt x="4281" y="2578"/>
                  <a:pt x="4453" y="2266"/>
                </a:cubicBezTo>
                <a:cubicBezTo>
                  <a:pt x="4719" y="1750"/>
                  <a:pt x="5031" y="1344"/>
                  <a:pt x="5375" y="1078"/>
                </a:cubicBezTo>
                <a:close/>
                <a:moveTo>
                  <a:pt x="6063" y="9188"/>
                </a:moveTo>
                <a:lnTo>
                  <a:pt x="6063" y="12078"/>
                </a:lnTo>
                <a:cubicBezTo>
                  <a:pt x="5828" y="12016"/>
                  <a:pt x="5594" y="11906"/>
                  <a:pt x="5375" y="11719"/>
                </a:cubicBezTo>
                <a:cubicBezTo>
                  <a:pt x="5031" y="11438"/>
                  <a:pt x="4719" y="11047"/>
                  <a:pt x="4453" y="10531"/>
                </a:cubicBezTo>
                <a:cubicBezTo>
                  <a:pt x="4281" y="10188"/>
                  <a:pt x="4125" y="9813"/>
                  <a:pt x="4000" y="9406"/>
                </a:cubicBezTo>
                <a:cubicBezTo>
                  <a:pt x="4641" y="9281"/>
                  <a:pt x="5344" y="9203"/>
                  <a:pt x="6063" y="9188"/>
                </a:cubicBezTo>
                <a:close/>
                <a:moveTo>
                  <a:pt x="7422" y="11719"/>
                </a:moveTo>
                <a:cubicBezTo>
                  <a:pt x="7203" y="11906"/>
                  <a:pt x="6969" y="12016"/>
                  <a:pt x="6734" y="12078"/>
                </a:cubicBezTo>
                <a:lnTo>
                  <a:pt x="6734" y="9188"/>
                </a:lnTo>
                <a:cubicBezTo>
                  <a:pt x="7453" y="9203"/>
                  <a:pt x="8156" y="9281"/>
                  <a:pt x="8797" y="9406"/>
                </a:cubicBezTo>
                <a:cubicBezTo>
                  <a:pt x="8672" y="9813"/>
                  <a:pt x="8516" y="10188"/>
                  <a:pt x="8344" y="10531"/>
                </a:cubicBezTo>
                <a:cubicBezTo>
                  <a:pt x="8078" y="11047"/>
                  <a:pt x="7766" y="11438"/>
                  <a:pt x="7422" y="11719"/>
                </a:cubicBezTo>
                <a:close/>
                <a:moveTo>
                  <a:pt x="9906" y="6063"/>
                </a:moveTo>
                <a:cubicBezTo>
                  <a:pt x="9891" y="5281"/>
                  <a:pt x="9781" y="4531"/>
                  <a:pt x="9625" y="3828"/>
                </a:cubicBezTo>
                <a:cubicBezTo>
                  <a:pt x="10203" y="3672"/>
                  <a:pt x="10734" y="3484"/>
                  <a:pt x="11188" y="3250"/>
                </a:cubicBezTo>
                <a:cubicBezTo>
                  <a:pt x="11734" y="4078"/>
                  <a:pt x="12063" y="5047"/>
                  <a:pt x="12125" y="6063"/>
                </a:cubicBezTo>
                <a:lnTo>
                  <a:pt x="9906" y="6063"/>
                </a:lnTo>
                <a:close/>
                <a:moveTo>
                  <a:pt x="10438" y="2344"/>
                </a:moveTo>
                <a:cubicBezTo>
                  <a:pt x="10547" y="2453"/>
                  <a:pt x="10656" y="2578"/>
                  <a:pt x="10766" y="2703"/>
                </a:cubicBezTo>
                <a:cubicBezTo>
                  <a:pt x="10375" y="2891"/>
                  <a:pt x="9938" y="3047"/>
                  <a:pt x="9438" y="3172"/>
                </a:cubicBezTo>
                <a:cubicBezTo>
                  <a:pt x="9297" y="2734"/>
                  <a:pt x="9125" y="2328"/>
                  <a:pt x="8938" y="1953"/>
                </a:cubicBezTo>
                <a:cubicBezTo>
                  <a:pt x="8750" y="1578"/>
                  <a:pt x="8531" y="1266"/>
                  <a:pt x="8297" y="1000"/>
                </a:cubicBezTo>
                <a:cubicBezTo>
                  <a:pt x="9094" y="1281"/>
                  <a:pt x="9828" y="1734"/>
                  <a:pt x="10438" y="2344"/>
                </a:cubicBezTo>
                <a:close/>
                <a:moveTo>
                  <a:pt x="4484" y="1000"/>
                </a:moveTo>
                <a:cubicBezTo>
                  <a:pt x="4250" y="1266"/>
                  <a:pt x="4031" y="1594"/>
                  <a:pt x="3844" y="1953"/>
                </a:cubicBezTo>
                <a:cubicBezTo>
                  <a:pt x="3656" y="2328"/>
                  <a:pt x="3484" y="2734"/>
                  <a:pt x="3344" y="3172"/>
                </a:cubicBezTo>
                <a:cubicBezTo>
                  <a:pt x="2844" y="3047"/>
                  <a:pt x="2406" y="2891"/>
                  <a:pt x="2016" y="2703"/>
                </a:cubicBezTo>
                <a:cubicBezTo>
                  <a:pt x="2125" y="2578"/>
                  <a:pt x="2219" y="2469"/>
                  <a:pt x="2344" y="2344"/>
                </a:cubicBezTo>
                <a:cubicBezTo>
                  <a:pt x="2969" y="1734"/>
                  <a:pt x="3688" y="1281"/>
                  <a:pt x="4484" y="1000"/>
                </a:cubicBezTo>
                <a:close/>
                <a:moveTo>
                  <a:pt x="2344" y="10438"/>
                </a:moveTo>
                <a:cubicBezTo>
                  <a:pt x="2219" y="10313"/>
                  <a:pt x="2094" y="10172"/>
                  <a:pt x="1984" y="10031"/>
                </a:cubicBezTo>
                <a:cubicBezTo>
                  <a:pt x="2375" y="9844"/>
                  <a:pt x="2828" y="9672"/>
                  <a:pt x="3328" y="9547"/>
                </a:cubicBezTo>
                <a:cubicBezTo>
                  <a:pt x="3469" y="10016"/>
                  <a:pt x="3641" y="10438"/>
                  <a:pt x="3844" y="10828"/>
                </a:cubicBezTo>
                <a:cubicBezTo>
                  <a:pt x="4031" y="11203"/>
                  <a:pt x="4250" y="11516"/>
                  <a:pt x="4484" y="11781"/>
                </a:cubicBezTo>
                <a:cubicBezTo>
                  <a:pt x="3688" y="11516"/>
                  <a:pt x="2969" y="11063"/>
                  <a:pt x="2344" y="10438"/>
                </a:cubicBezTo>
                <a:close/>
                <a:moveTo>
                  <a:pt x="8297" y="11797"/>
                </a:moveTo>
                <a:cubicBezTo>
                  <a:pt x="8531" y="11531"/>
                  <a:pt x="8750" y="11203"/>
                  <a:pt x="8938" y="10844"/>
                </a:cubicBezTo>
                <a:cubicBezTo>
                  <a:pt x="9141" y="10453"/>
                  <a:pt x="9313" y="10016"/>
                  <a:pt x="9453" y="9563"/>
                </a:cubicBezTo>
                <a:cubicBezTo>
                  <a:pt x="9953" y="9688"/>
                  <a:pt x="10406" y="9859"/>
                  <a:pt x="10797" y="10047"/>
                </a:cubicBezTo>
                <a:cubicBezTo>
                  <a:pt x="10688" y="10188"/>
                  <a:pt x="10563" y="10313"/>
                  <a:pt x="10438" y="10453"/>
                </a:cubicBezTo>
                <a:cubicBezTo>
                  <a:pt x="9828" y="11063"/>
                  <a:pt x="9094" y="11516"/>
                  <a:pt x="8297" y="11797"/>
                </a:cubicBezTo>
                <a:close/>
              </a:path>
            </a:pathLst>
          </a:custGeom>
          <a:solidFill>
            <a:schemeClr val="tx1"/>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
        <p:nvSpPr>
          <p:cNvPr id="14" name="标题 1"/>
          <p:cNvSpPr txBox="1"/>
          <p:nvPr/>
        </p:nvSpPr>
        <p:spPr>
          <a:xfrm>
            <a:off x="6380480" y="2092960"/>
            <a:ext cx="2418080" cy="843280"/>
          </a:xfrm>
          <a:prstGeom prst="roundRect">
            <a:avLst>
              <a:gd name="adj" fmla="val 50000"/>
            </a:avLst>
          </a:prstGeom>
          <a:noFill/>
          <a:ln w="22225" cap="flat">
            <a:solidFill>
              <a:schemeClr val="bg1"/>
            </a:solidFill>
            <a:miter/>
          </a:ln>
        </p:spPr>
        <p:txBody>
          <a:bodyPr vert="horz" wrap="square" lIns="91440" tIns="45720" rIns="91440" bIns="45720" rtlCol="0" anchor="ctr"/>
          <a:lstStyle/>
          <a:p>
            <a:pPr algn="ctr">
              <a:lnSpc>
                <a:spcPct val="110000"/>
              </a:lnSpc>
            </a:pPr>
            <a:endParaRPr kumimoji="1" lang="zh-CN" altLang="en-US">
              <a:latin typeface="Papyrus" panose="03070502060502030205" pitchFamily="66" charset="0"/>
            </a:endParaRPr>
          </a:p>
        </p:txBody>
      </p:sp>
      <p:sp>
        <p:nvSpPr>
          <p:cNvPr id="16" name="标题 1"/>
          <p:cNvSpPr txBox="1"/>
          <p:nvPr/>
        </p:nvSpPr>
        <p:spPr>
          <a:xfrm>
            <a:off x="6742199" y="822922"/>
            <a:ext cx="1448231" cy="1963919"/>
          </a:xfrm>
          <a:prstGeom prst="rect">
            <a:avLst/>
          </a:prstGeom>
          <a:noFill/>
          <a:ln>
            <a:noFill/>
          </a:ln>
          <a:effectLst/>
        </p:spPr>
        <p:txBody>
          <a:bodyPr vert="horz" wrap="square" lIns="0" tIns="0" rIns="0" bIns="0" rtlCol="0" anchor="b"/>
          <a:lstStyle/>
          <a:p>
            <a:pPr algn="l">
              <a:lnSpc>
                <a:spcPct val="100000"/>
              </a:lnSpc>
            </a:pPr>
            <a:r>
              <a:rPr kumimoji="1" lang="en-US" altLang="zh-CN" sz="3600">
                <a:ln w="12700">
                  <a:noFill/>
                </a:ln>
                <a:solidFill>
                  <a:srgbClr val="FFFFFF">
                    <a:alpha val="100000"/>
                  </a:srgbClr>
                </a:solidFill>
                <a:latin typeface="Papyrus" panose="03070502060502030205" pitchFamily="66" charset="0"/>
                <a:ea typeface="OPPOSans H"/>
                <a:cs typeface="OPPOSans H"/>
              </a:rPr>
              <a:t>05</a:t>
            </a:r>
            <a:endParaRPr kumimoji="1" lang="zh-CN" altLang="en-US">
              <a:latin typeface="Papyrus" panose="03070502060502030205" pitchFamily="66" charset="0"/>
            </a:endParaRPr>
          </a:p>
        </p:txBody>
      </p:sp>
      <p:sp>
        <p:nvSpPr>
          <p:cNvPr id="17" name="标题 1"/>
          <p:cNvSpPr txBox="1"/>
          <p:nvPr/>
        </p:nvSpPr>
        <p:spPr>
          <a:xfrm>
            <a:off x="6742199" y="3429000"/>
            <a:ext cx="4904740" cy="2183758"/>
          </a:xfrm>
          <a:prstGeom prst="rect">
            <a:avLst/>
          </a:prstGeom>
          <a:noFill/>
          <a:ln>
            <a:noFill/>
          </a:ln>
          <a:effectLst/>
        </p:spPr>
        <p:txBody>
          <a:bodyPr vert="horz" wrap="square" lIns="0" tIns="0" rIns="0" bIns="0" rtlCol="0" anchor="t"/>
          <a:lstStyle/>
          <a:p>
            <a:pPr algn="l">
              <a:lnSpc>
                <a:spcPct val="140000"/>
              </a:lnSpc>
            </a:pPr>
            <a:r>
              <a:rPr kumimoji="1" lang="en-US" altLang="zh-CN" sz="5400">
                <a:ln w="12700">
                  <a:noFill/>
                </a:ln>
                <a:solidFill>
                  <a:srgbClr val="FFFFFF">
                    <a:alpha val="100000"/>
                  </a:srgbClr>
                </a:solidFill>
                <a:latin typeface="Papyrus" panose="03070502060502030205" pitchFamily="66" charset="0"/>
                <a:ea typeface="OPPOSans H"/>
                <a:cs typeface="OPPOSans H"/>
              </a:rPr>
              <a:t>Conclusion</a:t>
            </a:r>
            <a:endParaRPr kumimoji="1" lang="zh-CN" altLang="en-US" sz="2000">
              <a:latin typeface="Papyrus" panose="03070502060502030205" pitchFamily="66" charset="0"/>
            </a:endParaRPr>
          </a:p>
        </p:txBody>
      </p:sp>
      <p:sp>
        <p:nvSpPr>
          <p:cNvPr id="18" name="标题 1"/>
          <p:cNvSpPr txBox="1"/>
          <p:nvPr/>
        </p:nvSpPr>
        <p:spPr>
          <a:xfrm>
            <a:off x="9714610" y="5967680"/>
            <a:ext cx="332832" cy="332830"/>
          </a:xfrm>
          <a:prstGeom prst="ellipse">
            <a:avLst/>
          </a:pr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
        <p:nvSpPr>
          <p:cNvPr id="19" name="标题 1"/>
          <p:cNvSpPr txBox="1"/>
          <p:nvPr/>
        </p:nvSpPr>
        <p:spPr>
          <a:xfrm>
            <a:off x="9805231" y="6033041"/>
            <a:ext cx="151588" cy="202103"/>
          </a:xfrm>
          <a:custGeom>
            <a:avLst/>
            <a:gdLst>
              <a:gd name="T0" fmla="*/ 648 w 7770"/>
              <a:gd name="T1" fmla="*/ 0 h 10360"/>
              <a:gd name="T2" fmla="*/ 7123 w 7770"/>
              <a:gd name="T3" fmla="*/ 0 h 10360"/>
              <a:gd name="T4" fmla="*/ 7770 w 7770"/>
              <a:gd name="T5" fmla="*/ 647 h 10360"/>
              <a:gd name="T6" fmla="*/ 7770 w 7770"/>
              <a:gd name="T7" fmla="*/ 9712 h 10360"/>
              <a:gd name="T8" fmla="*/ 7123 w 7770"/>
              <a:gd name="T9" fmla="*/ 10360 h 10360"/>
              <a:gd name="T10" fmla="*/ 648 w 7770"/>
              <a:gd name="T11" fmla="*/ 10360 h 10360"/>
              <a:gd name="T12" fmla="*/ 0 w 7770"/>
              <a:gd name="T13" fmla="*/ 9712 h 10360"/>
              <a:gd name="T14" fmla="*/ 0 w 7770"/>
              <a:gd name="T15" fmla="*/ 647 h 10360"/>
              <a:gd name="T16" fmla="*/ 648 w 7770"/>
              <a:gd name="T17" fmla="*/ 0 h 10360"/>
              <a:gd name="T18" fmla="*/ 1295 w 7770"/>
              <a:gd name="T19" fmla="*/ 1293 h 10360"/>
              <a:gd name="T20" fmla="*/ 1295 w 7770"/>
              <a:gd name="T21" fmla="*/ 8416 h 10360"/>
              <a:gd name="T22" fmla="*/ 6475 w 7770"/>
              <a:gd name="T23" fmla="*/ 8416 h 10360"/>
              <a:gd name="T24" fmla="*/ 6475 w 7770"/>
              <a:gd name="T25" fmla="*/ 1293 h 10360"/>
              <a:gd name="T26" fmla="*/ 1295 w 7770"/>
              <a:gd name="T27" fmla="*/ 1293 h 10360"/>
              <a:gd name="T28" fmla="*/ 3890 w 7770"/>
              <a:gd name="T29" fmla="*/ 8902 h 10360"/>
              <a:gd name="T30" fmla="*/ 3405 w 7770"/>
              <a:gd name="T31" fmla="*/ 9387 h 10360"/>
              <a:gd name="T32" fmla="*/ 3890 w 7770"/>
              <a:gd name="T33" fmla="*/ 9872 h 10360"/>
              <a:gd name="T34" fmla="*/ 4375 w 7770"/>
              <a:gd name="T35" fmla="*/ 9387 h 10360"/>
              <a:gd name="T36" fmla="*/ 3890 w 7770"/>
              <a:gd name="T37" fmla="*/ 8902 h 10360"/>
              <a:gd name="T38" fmla="*/ 3413 w 7770"/>
              <a:gd name="T39" fmla="*/ 5486 h 10360"/>
              <a:gd name="T40" fmla="*/ 5026 w 7770"/>
              <a:gd name="T41" fmla="*/ 3825 h 10360"/>
              <a:gd name="T42" fmla="*/ 5683 w 7770"/>
              <a:gd name="T43" fmla="*/ 3815 h 10360"/>
              <a:gd name="T44" fmla="*/ 5688 w 7770"/>
              <a:gd name="T45" fmla="*/ 3820 h 10360"/>
              <a:gd name="T46" fmla="*/ 5692 w 7770"/>
              <a:gd name="T47" fmla="*/ 4491 h 10360"/>
              <a:gd name="T48" fmla="*/ 3769 w 7770"/>
              <a:gd name="T49" fmla="*/ 6472 h 10360"/>
              <a:gd name="T50" fmla="*/ 3636 w 7770"/>
              <a:gd name="T51" fmla="*/ 6567 h 10360"/>
              <a:gd name="T52" fmla="*/ 3081 w 7770"/>
              <a:gd name="T53" fmla="*/ 6485 h 10360"/>
              <a:gd name="T54" fmla="*/ 2081 w 7770"/>
              <a:gd name="T55" fmla="*/ 5486 h 10360"/>
              <a:gd name="T56" fmla="*/ 2103 w 7770"/>
              <a:gd name="T57" fmla="*/ 4820 h 10360"/>
              <a:gd name="T58" fmla="*/ 2748 w 7770"/>
              <a:gd name="T59" fmla="*/ 4820 h 10360"/>
              <a:gd name="T60" fmla="*/ 3413 w 7770"/>
              <a:gd name="T61" fmla="*/ 5486 h 10360"/>
            </a:gdLst>
            <a:ahLst/>
            <a:cxnLst/>
            <a:rect l="0" t="0" r="r" b="b"/>
            <a:pathLst>
              <a:path w="7770" h="10360">
                <a:moveTo>
                  <a:pt x="648" y="0"/>
                </a:moveTo>
                <a:lnTo>
                  <a:pt x="7123" y="0"/>
                </a:lnTo>
                <a:cubicBezTo>
                  <a:pt x="7480" y="0"/>
                  <a:pt x="7770" y="290"/>
                  <a:pt x="7770" y="647"/>
                </a:cubicBezTo>
                <a:lnTo>
                  <a:pt x="7770" y="9712"/>
                </a:lnTo>
                <a:cubicBezTo>
                  <a:pt x="7770" y="10070"/>
                  <a:pt x="7480" y="10360"/>
                  <a:pt x="7123" y="10360"/>
                </a:cubicBezTo>
                <a:lnTo>
                  <a:pt x="648" y="10360"/>
                </a:lnTo>
                <a:cubicBezTo>
                  <a:pt x="290" y="10360"/>
                  <a:pt x="0" y="10070"/>
                  <a:pt x="0" y="9712"/>
                </a:cubicBezTo>
                <a:lnTo>
                  <a:pt x="0" y="647"/>
                </a:lnTo>
                <a:cubicBezTo>
                  <a:pt x="0" y="288"/>
                  <a:pt x="290" y="0"/>
                  <a:pt x="648" y="0"/>
                </a:cubicBezTo>
                <a:close/>
                <a:moveTo>
                  <a:pt x="1295" y="1293"/>
                </a:moveTo>
                <a:lnTo>
                  <a:pt x="1295" y="8416"/>
                </a:lnTo>
                <a:lnTo>
                  <a:pt x="6475" y="8416"/>
                </a:lnTo>
                <a:lnTo>
                  <a:pt x="6475" y="1293"/>
                </a:lnTo>
                <a:lnTo>
                  <a:pt x="1295" y="1293"/>
                </a:lnTo>
                <a:close/>
                <a:moveTo>
                  <a:pt x="3890" y="8902"/>
                </a:moveTo>
                <a:cubicBezTo>
                  <a:pt x="3621" y="8902"/>
                  <a:pt x="3405" y="9120"/>
                  <a:pt x="3405" y="9387"/>
                </a:cubicBezTo>
                <a:cubicBezTo>
                  <a:pt x="3405" y="9656"/>
                  <a:pt x="3622" y="9872"/>
                  <a:pt x="3890" y="9872"/>
                </a:cubicBezTo>
                <a:cubicBezTo>
                  <a:pt x="4157" y="9872"/>
                  <a:pt x="4375" y="9655"/>
                  <a:pt x="4375" y="9387"/>
                </a:cubicBezTo>
                <a:cubicBezTo>
                  <a:pt x="4376" y="9120"/>
                  <a:pt x="4159" y="8902"/>
                  <a:pt x="3890" y="8902"/>
                </a:cubicBezTo>
                <a:close/>
                <a:moveTo>
                  <a:pt x="3413" y="5486"/>
                </a:moveTo>
                <a:lnTo>
                  <a:pt x="5026" y="3825"/>
                </a:lnTo>
                <a:cubicBezTo>
                  <a:pt x="5205" y="3641"/>
                  <a:pt x="5499" y="3636"/>
                  <a:pt x="5683" y="3815"/>
                </a:cubicBezTo>
                <a:lnTo>
                  <a:pt x="5688" y="3820"/>
                </a:lnTo>
                <a:cubicBezTo>
                  <a:pt x="5872" y="4005"/>
                  <a:pt x="5874" y="4303"/>
                  <a:pt x="5692" y="4491"/>
                </a:cubicBezTo>
                <a:lnTo>
                  <a:pt x="3769" y="6472"/>
                </a:lnTo>
                <a:cubicBezTo>
                  <a:pt x="3730" y="6511"/>
                  <a:pt x="3685" y="6543"/>
                  <a:pt x="3636" y="6567"/>
                </a:cubicBezTo>
                <a:cubicBezTo>
                  <a:pt x="3453" y="6665"/>
                  <a:pt x="3228" y="6631"/>
                  <a:pt x="3081" y="6485"/>
                </a:cubicBezTo>
                <a:lnTo>
                  <a:pt x="2081" y="5486"/>
                </a:lnTo>
                <a:cubicBezTo>
                  <a:pt x="1904" y="5296"/>
                  <a:pt x="1913" y="4997"/>
                  <a:pt x="2103" y="4820"/>
                </a:cubicBezTo>
                <a:cubicBezTo>
                  <a:pt x="2284" y="4650"/>
                  <a:pt x="2566" y="4650"/>
                  <a:pt x="2748" y="4820"/>
                </a:cubicBezTo>
                <a:lnTo>
                  <a:pt x="3413" y="5486"/>
                </a:lnTo>
                <a:close/>
              </a:path>
            </a:pathLst>
          </a:custGeom>
          <a:solidFill>
            <a:schemeClr val="accent2"/>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
        <p:nvSpPr>
          <p:cNvPr id="20" name="标题 1"/>
          <p:cNvSpPr txBox="1"/>
          <p:nvPr/>
        </p:nvSpPr>
        <p:spPr>
          <a:xfrm>
            <a:off x="10205095" y="5967680"/>
            <a:ext cx="332832" cy="332830"/>
          </a:xfrm>
          <a:prstGeom prst="ellipse">
            <a:avLst/>
          </a:pr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
        <p:nvSpPr>
          <p:cNvPr id="21" name="标题 1"/>
          <p:cNvSpPr txBox="1"/>
          <p:nvPr/>
        </p:nvSpPr>
        <p:spPr>
          <a:xfrm>
            <a:off x="10270446" y="6033157"/>
            <a:ext cx="202106" cy="201873"/>
          </a:xfrm>
          <a:custGeom>
            <a:avLst/>
            <a:gdLst>
              <a:gd name="T0" fmla="*/ 10906 w 12797"/>
              <a:gd name="T1" fmla="*/ 1875 h 12781"/>
              <a:gd name="T2" fmla="*/ 6391 w 12797"/>
              <a:gd name="T3" fmla="*/ 0 h 12781"/>
              <a:gd name="T4" fmla="*/ 1875 w 12797"/>
              <a:gd name="T5" fmla="*/ 1875 h 12781"/>
              <a:gd name="T6" fmla="*/ 1234 w 12797"/>
              <a:gd name="T7" fmla="*/ 2625 h 12781"/>
              <a:gd name="T8" fmla="*/ 0 w 12797"/>
              <a:gd name="T9" fmla="*/ 6391 h 12781"/>
              <a:gd name="T10" fmla="*/ 1875 w 12797"/>
              <a:gd name="T11" fmla="*/ 10906 h 12781"/>
              <a:gd name="T12" fmla="*/ 6391 w 12797"/>
              <a:gd name="T13" fmla="*/ 12781 h 12781"/>
              <a:gd name="T14" fmla="*/ 10906 w 12797"/>
              <a:gd name="T15" fmla="*/ 10906 h 12781"/>
              <a:gd name="T16" fmla="*/ 12781 w 12797"/>
              <a:gd name="T17" fmla="*/ 6391 h 12781"/>
              <a:gd name="T18" fmla="*/ 11219 w 12797"/>
              <a:gd name="T19" fmla="*/ 9484 h 12781"/>
              <a:gd name="T20" fmla="*/ 9906 w 12797"/>
              <a:gd name="T21" fmla="*/ 6719 h 12781"/>
              <a:gd name="T22" fmla="*/ 11219 w 12797"/>
              <a:gd name="T23" fmla="*/ 9484 h 12781"/>
              <a:gd name="T24" fmla="*/ 2891 w 12797"/>
              <a:gd name="T25" fmla="*/ 6734 h 12781"/>
              <a:gd name="T26" fmla="*/ 1578 w 12797"/>
              <a:gd name="T27" fmla="*/ 9500 h 12781"/>
              <a:gd name="T28" fmla="*/ 1609 w 12797"/>
              <a:gd name="T29" fmla="*/ 3250 h 12781"/>
              <a:gd name="T30" fmla="*/ 2891 w 12797"/>
              <a:gd name="T31" fmla="*/ 6063 h 12781"/>
              <a:gd name="T32" fmla="*/ 1609 w 12797"/>
              <a:gd name="T33" fmla="*/ 3250 h 12781"/>
              <a:gd name="T34" fmla="*/ 3563 w 12797"/>
              <a:gd name="T35" fmla="*/ 6063 h 12781"/>
              <a:gd name="T36" fmla="*/ 6063 w 12797"/>
              <a:gd name="T37" fmla="*/ 4203 h 12781"/>
              <a:gd name="T38" fmla="*/ 6063 w 12797"/>
              <a:gd name="T39" fmla="*/ 6734 h 12781"/>
              <a:gd name="T40" fmla="*/ 3813 w 12797"/>
              <a:gd name="T41" fmla="*/ 8750 h 12781"/>
              <a:gd name="T42" fmla="*/ 6063 w 12797"/>
              <a:gd name="T43" fmla="*/ 6734 h 12781"/>
              <a:gd name="T44" fmla="*/ 9234 w 12797"/>
              <a:gd name="T45" fmla="*/ 6734 h 12781"/>
              <a:gd name="T46" fmla="*/ 6734 w 12797"/>
              <a:gd name="T47" fmla="*/ 8516 h 12781"/>
              <a:gd name="T48" fmla="*/ 6734 w 12797"/>
              <a:gd name="T49" fmla="*/ 6063 h 12781"/>
              <a:gd name="T50" fmla="*/ 8969 w 12797"/>
              <a:gd name="T51" fmla="*/ 3969 h 12781"/>
              <a:gd name="T52" fmla="*/ 6734 w 12797"/>
              <a:gd name="T53" fmla="*/ 6063 h 12781"/>
              <a:gd name="T54" fmla="*/ 6734 w 12797"/>
              <a:gd name="T55" fmla="*/ 719 h 12781"/>
              <a:gd name="T56" fmla="*/ 8344 w 12797"/>
              <a:gd name="T57" fmla="*/ 2266 h 12781"/>
              <a:gd name="T58" fmla="*/ 6734 w 12797"/>
              <a:gd name="T59" fmla="*/ 3531 h 12781"/>
              <a:gd name="T60" fmla="*/ 6063 w 12797"/>
              <a:gd name="T61" fmla="*/ 719 h 12781"/>
              <a:gd name="T62" fmla="*/ 4016 w 12797"/>
              <a:gd name="T63" fmla="*/ 3313 h 12781"/>
              <a:gd name="T64" fmla="*/ 5375 w 12797"/>
              <a:gd name="T65" fmla="*/ 1078 h 12781"/>
              <a:gd name="T66" fmla="*/ 6063 w 12797"/>
              <a:gd name="T67" fmla="*/ 12078 h 12781"/>
              <a:gd name="T68" fmla="*/ 4453 w 12797"/>
              <a:gd name="T69" fmla="*/ 10531 h 12781"/>
              <a:gd name="T70" fmla="*/ 6063 w 12797"/>
              <a:gd name="T71" fmla="*/ 9188 h 12781"/>
              <a:gd name="T72" fmla="*/ 6734 w 12797"/>
              <a:gd name="T73" fmla="*/ 12078 h 12781"/>
              <a:gd name="T74" fmla="*/ 8797 w 12797"/>
              <a:gd name="T75" fmla="*/ 9406 h 12781"/>
              <a:gd name="T76" fmla="*/ 7422 w 12797"/>
              <a:gd name="T77" fmla="*/ 11719 h 12781"/>
              <a:gd name="T78" fmla="*/ 9625 w 12797"/>
              <a:gd name="T79" fmla="*/ 3828 h 12781"/>
              <a:gd name="T80" fmla="*/ 12125 w 12797"/>
              <a:gd name="T81" fmla="*/ 6063 h 12781"/>
              <a:gd name="T82" fmla="*/ 10438 w 12797"/>
              <a:gd name="T83" fmla="*/ 2344 h 12781"/>
              <a:gd name="T84" fmla="*/ 9438 w 12797"/>
              <a:gd name="T85" fmla="*/ 3172 h 12781"/>
              <a:gd name="T86" fmla="*/ 8297 w 12797"/>
              <a:gd name="T87" fmla="*/ 1000 h 12781"/>
              <a:gd name="T88" fmla="*/ 4484 w 12797"/>
              <a:gd name="T89" fmla="*/ 1000 h 12781"/>
              <a:gd name="T90" fmla="*/ 3344 w 12797"/>
              <a:gd name="T91" fmla="*/ 3172 h 12781"/>
              <a:gd name="T92" fmla="*/ 2344 w 12797"/>
              <a:gd name="T93" fmla="*/ 2344 h 12781"/>
              <a:gd name="T94" fmla="*/ 2344 w 12797"/>
              <a:gd name="T95" fmla="*/ 10438 h 12781"/>
              <a:gd name="T96" fmla="*/ 3328 w 12797"/>
              <a:gd name="T97" fmla="*/ 9547 h 12781"/>
              <a:gd name="T98" fmla="*/ 4484 w 12797"/>
              <a:gd name="T99" fmla="*/ 11781 h 12781"/>
              <a:gd name="T100" fmla="*/ 8297 w 12797"/>
              <a:gd name="T101" fmla="*/ 11797 h 12781"/>
              <a:gd name="T102" fmla="*/ 9453 w 12797"/>
              <a:gd name="T103" fmla="*/ 9563 h 12781"/>
              <a:gd name="T104" fmla="*/ 10438 w 12797"/>
              <a:gd name="T105" fmla="*/ 10453 h 12781"/>
            </a:gdLst>
            <a:ahLst/>
            <a:cxnLst/>
            <a:rect l="0" t="0" r="r" b="b"/>
            <a:pathLst>
              <a:path w="12797" h="12781">
                <a:moveTo>
                  <a:pt x="12281" y="3906"/>
                </a:moveTo>
                <a:cubicBezTo>
                  <a:pt x="11953" y="3141"/>
                  <a:pt x="11500" y="2453"/>
                  <a:pt x="10906" y="1875"/>
                </a:cubicBezTo>
                <a:cubicBezTo>
                  <a:pt x="10313" y="1281"/>
                  <a:pt x="9641" y="828"/>
                  <a:pt x="8875" y="500"/>
                </a:cubicBezTo>
                <a:cubicBezTo>
                  <a:pt x="8094" y="172"/>
                  <a:pt x="7266" y="0"/>
                  <a:pt x="6391" y="0"/>
                </a:cubicBezTo>
                <a:cubicBezTo>
                  <a:pt x="5531" y="0"/>
                  <a:pt x="4688" y="172"/>
                  <a:pt x="3906" y="500"/>
                </a:cubicBezTo>
                <a:cubicBezTo>
                  <a:pt x="3141" y="828"/>
                  <a:pt x="2453" y="1281"/>
                  <a:pt x="1875" y="1875"/>
                </a:cubicBezTo>
                <a:cubicBezTo>
                  <a:pt x="1641" y="2109"/>
                  <a:pt x="1438" y="2344"/>
                  <a:pt x="1250" y="2594"/>
                </a:cubicBezTo>
                <a:cubicBezTo>
                  <a:pt x="1250" y="2594"/>
                  <a:pt x="1234" y="2609"/>
                  <a:pt x="1234" y="2625"/>
                </a:cubicBezTo>
                <a:cubicBezTo>
                  <a:pt x="938" y="3016"/>
                  <a:pt x="703" y="3453"/>
                  <a:pt x="500" y="3906"/>
                </a:cubicBezTo>
                <a:cubicBezTo>
                  <a:pt x="172" y="4688"/>
                  <a:pt x="0" y="5531"/>
                  <a:pt x="0" y="6391"/>
                </a:cubicBezTo>
                <a:cubicBezTo>
                  <a:pt x="0" y="7250"/>
                  <a:pt x="172" y="8094"/>
                  <a:pt x="500" y="8875"/>
                </a:cubicBezTo>
                <a:cubicBezTo>
                  <a:pt x="828" y="9641"/>
                  <a:pt x="1281" y="10328"/>
                  <a:pt x="1875" y="10906"/>
                </a:cubicBezTo>
                <a:cubicBezTo>
                  <a:pt x="2469" y="11484"/>
                  <a:pt x="3141" y="11953"/>
                  <a:pt x="3906" y="12281"/>
                </a:cubicBezTo>
                <a:cubicBezTo>
                  <a:pt x="4688" y="12609"/>
                  <a:pt x="5531" y="12781"/>
                  <a:pt x="6391" y="12781"/>
                </a:cubicBezTo>
                <a:cubicBezTo>
                  <a:pt x="7250" y="12781"/>
                  <a:pt x="8094" y="12609"/>
                  <a:pt x="8875" y="12281"/>
                </a:cubicBezTo>
                <a:cubicBezTo>
                  <a:pt x="9641" y="11953"/>
                  <a:pt x="10328" y="11500"/>
                  <a:pt x="10906" y="10906"/>
                </a:cubicBezTo>
                <a:cubicBezTo>
                  <a:pt x="11500" y="10313"/>
                  <a:pt x="11953" y="9641"/>
                  <a:pt x="12281" y="8875"/>
                </a:cubicBezTo>
                <a:cubicBezTo>
                  <a:pt x="12609" y="8094"/>
                  <a:pt x="12781" y="7250"/>
                  <a:pt x="12781" y="6391"/>
                </a:cubicBezTo>
                <a:cubicBezTo>
                  <a:pt x="12797" y="5531"/>
                  <a:pt x="12625" y="4688"/>
                  <a:pt x="12281" y="3906"/>
                </a:cubicBezTo>
                <a:close/>
                <a:moveTo>
                  <a:pt x="11219" y="9484"/>
                </a:moveTo>
                <a:cubicBezTo>
                  <a:pt x="10766" y="9250"/>
                  <a:pt x="10234" y="9047"/>
                  <a:pt x="9641" y="8891"/>
                </a:cubicBezTo>
                <a:cubicBezTo>
                  <a:pt x="9797" y="8203"/>
                  <a:pt x="9891" y="7469"/>
                  <a:pt x="9906" y="6719"/>
                </a:cubicBezTo>
                <a:lnTo>
                  <a:pt x="12109" y="6719"/>
                </a:lnTo>
                <a:cubicBezTo>
                  <a:pt x="12047" y="7719"/>
                  <a:pt x="11734" y="8672"/>
                  <a:pt x="11219" y="9484"/>
                </a:cubicBezTo>
                <a:close/>
                <a:moveTo>
                  <a:pt x="688" y="6734"/>
                </a:moveTo>
                <a:lnTo>
                  <a:pt x="2891" y="6734"/>
                </a:lnTo>
                <a:cubicBezTo>
                  <a:pt x="2906" y="7484"/>
                  <a:pt x="3000" y="8219"/>
                  <a:pt x="3156" y="8906"/>
                </a:cubicBezTo>
                <a:cubicBezTo>
                  <a:pt x="2563" y="9063"/>
                  <a:pt x="2031" y="9266"/>
                  <a:pt x="1578" y="9500"/>
                </a:cubicBezTo>
                <a:cubicBezTo>
                  <a:pt x="1047" y="8672"/>
                  <a:pt x="734" y="7719"/>
                  <a:pt x="688" y="6734"/>
                </a:cubicBezTo>
                <a:close/>
                <a:moveTo>
                  <a:pt x="1609" y="3250"/>
                </a:moveTo>
                <a:cubicBezTo>
                  <a:pt x="2063" y="3484"/>
                  <a:pt x="2578" y="3672"/>
                  <a:pt x="3172" y="3828"/>
                </a:cubicBezTo>
                <a:cubicBezTo>
                  <a:pt x="3000" y="4531"/>
                  <a:pt x="2906" y="5281"/>
                  <a:pt x="2891" y="6063"/>
                </a:cubicBezTo>
                <a:lnTo>
                  <a:pt x="688" y="6063"/>
                </a:lnTo>
                <a:cubicBezTo>
                  <a:pt x="734" y="5047"/>
                  <a:pt x="1063" y="4078"/>
                  <a:pt x="1609" y="3250"/>
                </a:cubicBezTo>
                <a:close/>
                <a:moveTo>
                  <a:pt x="6063" y="6063"/>
                </a:moveTo>
                <a:lnTo>
                  <a:pt x="3563" y="6063"/>
                </a:lnTo>
                <a:cubicBezTo>
                  <a:pt x="3578" y="5328"/>
                  <a:pt x="3672" y="4625"/>
                  <a:pt x="3828" y="3969"/>
                </a:cubicBezTo>
                <a:cubicBezTo>
                  <a:pt x="4531" y="4109"/>
                  <a:pt x="5281" y="4188"/>
                  <a:pt x="6063" y="4203"/>
                </a:cubicBezTo>
                <a:lnTo>
                  <a:pt x="6063" y="6063"/>
                </a:lnTo>
                <a:close/>
                <a:moveTo>
                  <a:pt x="6063" y="6734"/>
                </a:moveTo>
                <a:lnTo>
                  <a:pt x="6063" y="8516"/>
                </a:lnTo>
                <a:cubicBezTo>
                  <a:pt x="5281" y="8531"/>
                  <a:pt x="4531" y="8609"/>
                  <a:pt x="3813" y="8750"/>
                </a:cubicBezTo>
                <a:cubicBezTo>
                  <a:pt x="3672" y="8125"/>
                  <a:pt x="3578" y="7438"/>
                  <a:pt x="3563" y="6734"/>
                </a:cubicBezTo>
                <a:lnTo>
                  <a:pt x="6063" y="6734"/>
                </a:lnTo>
                <a:close/>
                <a:moveTo>
                  <a:pt x="6734" y="6734"/>
                </a:moveTo>
                <a:lnTo>
                  <a:pt x="9234" y="6734"/>
                </a:lnTo>
                <a:cubicBezTo>
                  <a:pt x="9219" y="7438"/>
                  <a:pt x="9125" y="8125"/>
                  <a:pt x="8984" y="8750"/>
                </a:cubicBezTo>
                <a:cubicBezTo>
                  <a:pt x="8281" y="8609"/>
                  <a:pt x="7516" y="8531"/>
                  <a:pt x="6734" y="8516"/>
                </a:cubicBezTo>
                <a:lnTo>
                  <a:pt x="6734" y="6734"/>
                </a:lnTo>
                <a:close/>
                <a:moveTo>
                  <a:pt x="6734" y="6063"/>
                </a:moveTo>
                <a:lnTo>
                  <a:pt x="6734" y="4203"/>
                </a:lnTo>
                <a:cubicBezTo>
                  <a:pt x="7516" y="4188"/>
                  <a:pt x="8266" y="4109"/>
                  <a:pt x="8969" y="3969"/>
                </a:cubicBezTo>
                <a:cubicBezTo>
                  <a:pt x="9125" y="4625"/>
                  <a:pt x="9219" y="5328"/>
                  <a:pt x="9234" y="6063"/>
                </a:cubicBezTo>
                <a:lnTo>
                  <a:pt x="6734" y="6063"/>
                </a:lnTo>
                <a:close/>
                <a:moveTo>
                  <a:pt x="6734" y="3531"/>
                </a:moveTo>
                <a:lnTo>
                  <a:pt x="6734" y="719"/>
                </a:lnTo>
                <a:cubicBezTo>
                  <a:pt x="6969" y="781"/>
                  <a:pt x="7203" y="891"/>
                  <a:pt x="7422" y="1078"/>
                </a:cubicBezTo>
                <a:cubicBezTo>
                  <a:pt x="7766" y="1359"/>
                  <a:pt x="8078" y="1750"/>
                  <a:pt x="8344" y="2266"/>
                </a:cubicBezTo>
                <a:cubicBezTo>
                  <a:pt x="8516" y="2594"/>
                  <a:pt x="8656" y="2938"/>
                  <a:pt x="8781" y="3313"/>
                </a:cubicBezTo>
                <a:cubicBezTo>
                  <a:pt x="8141" y="3438"/>
                  <a:pt x="7453" y="3516"/>
                  <a:pt x="6734" y="3531"/>
                </a:cubicBezTo>
                <a:close/>
                <a:moveTo>
                  <a:pt x="5375" y="1078"/>
                </a:moveTo>
                <a:cubicBezTo>
                  <a:pt x="5594" y="891"/>
                  <a:pt x="5828" y="781"/>
                  <a:pt x="6063" y="719"/>
                </a:cubicBezTo>
                <a:lnTo>
                  <a:pt x="6063" y="3531"/>
                </a:lnTo>
                <a:cubicBezTo>
                  <a:pt x="5344" y="3516"/>
                  <a:pt x="4656" y="3438"/>
                  <a:pt x="4016" y="3313"/>
                </a:cubicBezTo>
                <a:cubicBezTo>
                  <a:pt x="4141" y="2938"/>
                  <a:pt x="4281" y="2578"/>
                  <a:pt x="4453" y="2266"/>
                </a:cubicBezTo>
                <a:cubicBezTo>
                  <a:pt x="4719" y="1750"/>
                  <a:pt x="5031" y="1344"/>
                  <a:pt x="5375" y="1078"/>
                </a:cubicBezTo>
                <a:close/>
                <a:moveTo>
                  <a:pt x="6063" y="9188"/>
                </a:moveTo>
                <a:lnTo>
                  <a:pt x="6063" y="12078"/>
                </a:lnTo>
                <a:cubicBezTo>
                  <a:pt x="5828" y="12016"/>
                  <a:pt x="5594" y="11906"/>
                  <a:pt x="5375" y="11719"/>
                </a:cubicBezTo>
                <a:cubicBezTo>
                  <a:pt x="5031" y="11438"/>
                  <a:pt x="4719" y="11047"/>
                  <a:pt x="4453" y="10531"/>
                </a:cubicBezTo>
                <a:cubicBezTo>
                  <a:pt x="4281" y="10188"/>
                  <a:pt x="4125" y="9813"/>
                  <a:pt x="4000" y="9406"/>
                </a:cubicBezTo>
                <a:cubicBezTo>
                  <a:pt x="4641" y="9281"/>
                  <a:pt x="5344" y="9203"/>
                  <a:pt x="6063" y="9188"/>
                </a:cubicBezTo>
                <a:close/>
                <a:moveTo>
                  <a:pt x="7422" y="11719"/>
                </a:moveTo>
                <a:cubicBezTo>
                  <a:pt x="7203" y="11906"/>
                  <a:pt x="6969" y="12016"/>
                  <a:pt x="6734" y="12078"/>
                </a:cubicBezTo>
                <a:lnTo>
                  <a:pt x="6734" y="9188"/>
                </a:lnTo>
                <a:cubicBezTo>
                  <a:pt x="7453" y="9203"/>
                  <a:pt x="8156" y="9281"/>
                  <a:pt x="8797" y="9406"/>
                </a:cubicBezTo>
                <a:cubicBezTo>
                  <a:pt x="8672" y="9813"/>
                  <a:pt x="8516" y="10188"/>
                  <a:pt x="8344" y="10531"/>
                </a:cubicBezTo>
                <a:cubicBezTo>
                  <a:pt x="8078" y="11047"/>
                  <a:pt x="7766" y="11438"/>
                  <a:pt x="7422" y="11719"/>
                </a:cubicBezTo>
                <a:close/>
                <a:moveTo>
                  <a:pt x="9906" y="6063"/>
                </a:moveTo>
                <a:cubicBezTo>
                  <a:pt x="9891" y="5281"/>
                  <a:pt x="9781" y="4531"/>
                  <a:pt x="9625" y="3828"/>
                </a:cubicBezTo>
                <a:cubicBezTo>
                  <a:pt x="10203" y="3672"/>
                  <a:pt x="10734" y="3484"/>
                  <a:pt x="11188" y="3250"/>
                </a:cubicBezTo>
                <a:cubicBezTo>
                  <a:pt x="11734" y="4078"/>
                  <a:pt x="12063" y="5047"/>
                  <a:pt x="12125" y="6063"/>
                </a:cubicBezTo>
                <a:lnTo>
                  <a:pt x="9906" y="6063"/>
                </a:lnTo>
                <a:close/>
                <a:moveTo>
                  <a:pt x="10438" y="2344"/>
                </a:moveTo>
                <a:cubicBezTo>
                  <a:pt x="10547" y="2453"/>
                  <a:pt x="10656" y="2578"/>
                  <a:pt x="10766" y="2703"/>
                </a:cubicBezTo>
                <a:cubicBezTo>
                  <a:pt x="10375" y="2891"/>
                  <a:pt x="9938" y="3047"/>
                  <a:pt x="9438" y="3172"/>
                </a:cubicBezTo>
                <a:cubicBezTo>
                  <a:pt x="9297" y="2734"/>
                  <a:pt x="9125" y="2328"/>
                  <a:pt x="8938" y="1953"/>
                </a:cubicBezTo>
                <a:cubicBezTo>
                  <a:pt x="8750" y="1578"/>
                  <a:pt x="8531" y="1266"/>
                  <a:pt x="8297" y="1000"/>
                </a:cubicBezTo>
                <a:cubicBezTo>
                  <a:pt x="9094" y="1281"/>
                  <a:pt x="9828" y="1734"/>
                  <a:pt x="10438" y="2344"/>
                </a:cubicBezTo>
                <a:close/>
                <a:moveTo>
                  <a:pt x="4484" y="1000"/>
                </a:moveTo>
                <a:cubicBezTo>
                  <a:pt x="4250" y="1266"/>
                  <a:pt x="4031" y="1594"/>
                  <a:pt x="3844" y="1953"/>
                </a:cubicBezTo>
                <a:cubicBezTo>
                  <a:pt x="3656" y="2328"/>
                  <a:pt x="3484" y="2734"/>
                  <a:pt x="3344" y="3172"/>
                </a:cubicBezTo>
                <a:cubicBezTo>
                  <a:pt x="2844" y="3047"/>
                  <a:pt x="2406" y="2891"/>
                  <a:pt x="2016" y="2703"/>
                </a:cubicBezTo>
                <a:cubicBezTo>
                  <a:pt x="2125" y="2578"/>
                  <a:pt x="2219" y="2469"/>
                  <a:pt x="2344" y="2344"/>
                </a:cubicBezTo>
                <a:cubicBezTo>
                  <a:pt x="2969" y="1734"/>
                  <a:pt x="3688" y="1281"/>
                  <a:pt x="4484" y="1000"/>
                </a:cubicBezTo>
                <a:close/>
                <a:moveTo>
                  <a:pt x="2344" y="10438"/>
                </a:moveTo>
                <a:cubicBezTo>
                  <a:pt x="2219" y="10313"/>
                  <a:pt x="2094" y="10172"/>
                  <a:pt x="1984" y="10031"/>
                </a:cubicBezTo>
                <a:cubicBezTo>
                  <a:pt x="2375" y="9844"/>
                  <a:pt x="2828" y="9672"/>
                  <a:pt x="3328" y="9547"/>
                </a:cubicBezTo>
                <a:cubicBezTo>
                  <a:pt x="3469" y="10016"/>
                  <a:pt x="3641" y="10438"/>
                  <a:pt x="3844" y="10828"/>
                </a:cubicBezTo>
                <a:cubicBezTo>
                  <a:pt x="4031" y="11203"/>
                  <a:pt x="4250" y="11516"/>
                  <a:pt x="4484" y="11781"/>
                </a:cubicBezTo>
                <a:cubicBezTo>
                  <a:pt x="3688" y="11516"/>
                  <a:pt x="2969" y="11063"/>
                  <a:pt x="2344" y="10438"/>
                </a:cubicBezTo>
                <a:close/>
                <a:moveTo>
                  <a:pt x="8297" y="11797"/>
                </a:moveTo>
                <a:cubicBezTo>
                  <a:pt x="8531" y="11531"/>
                  <a:pt x="8750" y="11203"/>
                  <a:pt x="8938" y="10844"/>
                </a:cubicBezTo>
                <a:cubicBezTo>
                  <a:pt x="9141" y="10453"/>
                  <a:pt x="9313" y="10016"/>
                  <a:pt x="9453" y="9563"/>
                </a:cubicBezTo>
                <a:cubicBezTo>
                  <a:pt x="9953" y="9688"/>
                  <a:pt x="10406" y="9859"/>
                  <a:pt x="10797" y="10047"/>
                </a:cubicBezTo>
                <a:cubicBezTo>
                  <a:pt x="10688" y="10188"/>
                  <a:pt x="10563" y="10313"/>
                  <a:pt x="10438" y="10453"/>
                </a:cubicBezTo>
                <a:cubicBezTo>
                  <a:pt x="9828" y="11063"/>
                  <a:pt x="9094" y="11516"/>
                  <a:pt x="8297" y="11797"/>
                </a:cubicBezTo>
                <a:close/>
              </a:path>
            </a:pathLst>
          </a:custGeom>
          <a:solidFill>
            <a:schemeClr val="accent2"/>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
        <p:nvSpPr>
          <p:cNvPr id="22" name="标题 1"/>
          <p:cNvSpPr txBox="1"/>
          <p:nvPr/>
        </p:nvSpPr>
        <p:spPr>
          <a:xfrm>
            <a:off x="10695581" y="5967692"/>
            <a:ext cx="332832" cy="332830"/>
          </a:xfrm>
          <a:prstGeom prst="ellipse">
            <a:avLst/>
          </a:pr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
        <p:nvSpPr>
          <p:cNvPr id="23" name="标题 1"/>
          <p:cNvSpPr txBox="1"/>
          <p:nvPr/>
        </p:nvSpPr>
        <p:spPr>
          <a:xfrm>
            <a:off x="10760949" y="6050783"/>
            <a:ext cx="202106" cy="166647"/>
          </a:xfrm>
          <a:custGeom>
            <a:avLst/>
            <a:gdLst>
              <a:gd name="connsiteX0" fmla="*/ 435416 w 609586"/>
              <a:gd name="connsiteY0" fmla="*/ 80352 h 502648"/>
              <a:gd name="connsiteX1" fmla="*/ 551577 w 609586"/>
              <a:gd name="connsiteY1" fmla="*/ 190215 h 502648"/>
              <a:gd name="connsiteX2" fmla="*/ 551577 w 609586"/>
              <a:gd name="connsiteY2" fmla="*/ 217693 h 502648"/>
              <a:gd name="connsiteX3" fmla="*/ 496140 w 609586"/>
              <a:gd name="connsiteY3" fmla="*/ 310936 h 502648"/>
              <a:gd name="connsiteX4" fmla="*/ 609586 w 609586"/>
              <a:gd name="connsiteY4" fmla="*/ 437323 h 502648"/>
              <a:gd name="connsiteX5" fmla="*/ 580534 w 609586"/>
              <a:gd name="connsiteY5" fmla="*/ 464753 h 502648"/>
              <a:gd name="connsiteX6" fmla="*/ 504951 w 609586"/>
              <a:gd name="connsiteY6" fmla="*/ 464753 h 502648"/>
              <a:gd name="connsiteX7" fmla="*/ 373787 w 609586"/>
              <a:gd name="connsiteY7" fmla="*/ 301459 h 502648"/>
              <a:gd name="connsiteX8" fmla="*/ 426510 w 609586"/>
              <a:gd name="connsiteY8" fmla="*/ 179500 h 502648"/>
              <a:gd name="connsiteX9" fmla="*/ 426510 w 609586"/>
              <a:gd name="connsiteY9" fmla="*/ 143641 h 502648"/>
              <a:gd name="connsiteX10" fmla="*/ 412126 w 609586"/>
              <a:gd name="connsiteY10" fmla="*/ 82543 h 502648"/>
              <a:gd name="connsiteX11" fmla="*/ 435416 w 609586"/>
              <a:gd name="connsiteY11" fmla="*/ 80352 h 502648"/>
              <a:gd name="connsiteX12" fmla="*/ 227788 w 609586"/>
              <a:gd name="connsiteY12" fmla="*/ 0 h 502648"/>
              <a:gd name="connsiteX13" fmla="*/ 379662 w 609586"/>
              <a:gd name="connsiteY13" fmla="*/ 143662 h 502648"/>
              <a:gd name="connsiteX14" fmla="*/ 379662 w 609586"/>
              <a:gd name="connsiteY14" fmla="*/ 179565 h 502648"/>
              <a:gd name="connsiteX15" fmla="*/ 307225 w 609586"/>
              <a:gd name="connsiteY15" fmla="*/ 301465 h 502648"/>
              <a:gd name="connsiteX16" fmla="*/ 455528 w 609586"/>
              <a:gd name="connsiteY16" fmla="*/ 466745 h 502648"/>
              <a:gd name="connsiteX17" fmla="*/ 417524 w 609586"/>
              <a:gd name="connsiteY17" fmla="*/ 502648 h 502648"/>
              <a:gd name="connsiteX18" fmla="*/ 38004 w 609586"/>
              <a:gd name="connsiteY18" fmla="*/ 502648 h 502648"/>
              <a:gd name="connsiteX19" fmla="*/ 0 w 609586"/>
              <a:gd name="connsiteY19" fmla="*/ 466745 h 502648"/>
              <a:gd name="connsiteX20" fmla="*/ 148350 w 609586"/>
              <a:gd name="connsiteY20" fmla="*/ 301465 h 502648"/>
              <a:gd name="connsiteX21" fmla="*/ 75913 w 609586"/>
              <a:gd name="connsiteY21" fmla="*/ 179565 h 502648"/>
              <a:gd name="connsiteX22" fmla="*/ 75913 w 609586"/>
              <a:gd name="connsiteY22" fmla="*/ 143662 h 502648"/>
              <a:gd name="connsiteX23" fmla="*/ 227788 w 609586"/>
              <a:gd name="connsiteY23" fmla="*/ 0 h 502648"/>
            </a:gdLst>
            <a:ahLst/>
            <a:cxnLst/>
            <a:rect l="l" t="t" r="r" b="b"/>
            <a:pathLst>
              <a:path w="609586" h="502648">
                <a:moveTo>
                  <a:pt x="435416" y="80352"/>
                </a:moveTo>
                <a:cubicBezTo>
                  <a:pt x="499521" y="80352"/>
                  <a:pt x="551577" y="129545"/>
                  <a:pt x="551577" y="190215"/>
                </a:cubicBezTo>
                <a:lnTo>
                  <a:pt x="551577" y="217693"/>
                </a:lnTo>
                <a:cubicBezTo>
                  <a:pt x="551577" y="257219"/>
                  <a:pt x="529288" y="291601"/>
                  <a:pt x="496140" y="310936"/>
                </a:cubicBezTo>
                <a:cubicBezTo>
                  <a:pt x="553434" y="331175"/>
                  <a:pt x="609586" y="382416"/>
                  <a:pt x="609586" y="437323"/>
                </a:cubicBezTo>
                <a:cubicBezTo>
                  <a:pt x="609586" y="452467"/>
                  <a:pt x="596584" y="464753"/>
                  <a:pt x="580534" y="464753"/>
                </a:cubicBezTo>
                <a:lnTo>
                  <a:pt x="504951" y="464753"/>
                </a:lnTo>
                <a:cubicBezTo>
                  <a:pt x="503855" y="393607"/>
                  <a:pt x="444465" y="318793"/>
                  <a:pt x="373787" y="301459"/>
                </a:cubicBezTo>
                <a:cubicBezTo>
                  <a:pt x="411936" y="270457"/>
                  <a:pt x="426510" y="231217"/>
                  <a:pt x="426510" y="179500"/>
                </a:cubicBezTo>
                <a:lnTo>
                  <a:pt x="426510" y="143641"/>
                </a:lnTo>
                <a:cubicBezTo>
                  <a:pt x="426510" y="121783"/>
                  <a:pt x="421318" y="101068"/>
                  <a:pt x="412126" y="82543"/>
                </a:cubicBezTo>
                <a:cubicBezTo>
                  <a:pt x="419651" y="81114"/>
                  <a:pt x="427415" y="80352"/>
                  <a:pt x="435416" y="80352"/>
                </a:cubicBezTo>
                <a:close/>
                <a:moveTo>
                  <a:pt x="227788" y="0"/>
                </a:moveTo>
                <a:cubicBezTo>
                  <a:pt x="311607" y="0"/>
                  <a:pt x="379662" y="64378"/>
                  <a:pt x="379662" y="143662"/>
                </a:cubicBezTo>
                <a:lnTo>
                  <a:pt x="379662" y="179565"/>
                </a:lnTo>
                <a:cubicBezTo>
                  <a:pt x="379662" y="231230"/>
                  <a:pt x="350516" y="276180"/>
                  <a:pt x="307225" y="301465"/>
                </a:cubicBezTo>
                <a:cubicBezTo>
                  <a:pt x="382186" y="327940"/>
                  <a:pt x="455528" y="394986"/>
                  <a:pt x="455528" y="466745"/>
                </a:cubicBezTo>
                <a:cubicBezTo>
                  <a:pt x="455528" y="486554"/>
                  <a:pt x="438574" y="502648"/>
                  <a:pt x="417524" y="502648"/>
                </a:cubicBezTo>
                <a:lnTo>
                  <a:pt x="38004" y="502648"/>
                </a:lnTo>
                <a:cubicBezTo>
                  <a:pt x="16954" y="502648"/>
                  <a:pt x="0" y="486554"/>
                  <a:pt x="0" y="466745"/>
                </a:cubicBezTo>
                <a:cubicBezTo>
                  <a:pt x="0" y="394986"/>
                  <a:pt x="73389" y="327940"/>
                  <a:pt x="148350" y="301465"/>
                </a:cubicBezTo>
                <a:cubicBezTo>
                  <a:pt x="105012" y="276180"/>
                  <a:pt x="75913" y="231230"/>
                  <a:pt x="75913" y="179565"/>
                </a:cubicBezTo>
                <a:lnTo>
                  <a:pt x="75913" y="143662"/>
                </a:lnTo>
                <a:cubicBezTo>
                  <a:pt x="75913" y="64378"/>
                  <a:pt x="143969" y="0"/>
                  <a:pt x="227788" y="0"/>
                </a:cubicBezTo>
                <a:close/>
              </a:path>
            </a:pathLst>
          </a:custGeom>
          <a:solidFill>
            <a:schemeClr val="accent2"/>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
        <p:nvSpPr>
          <p:cNvPr id="24" name="标题 1"/>
          <p:cNvSpPr txBox="1"/>
          <p:nvPr/>
        </p:nvSpPr>
        <p:spPr>
          <a:xfrm>
            <a:off x="11186068" y="5967678"/>
            <a:ext cx="332832" cy="332830"/>
          </a:xfrm>
          <a:prstGeom prst="ellipse">
            <a:avLst/>
          </a:pr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
        <p:nvSpPr>
          <p:cNvPr id="25" name="标题 1"/>
          <p:cNvSpPr txBox="1"/>
          <p:nvPr/>
        </p:nvSpPr>
        <p:spPr>
          <a:xfrm>
            <a:off x="11272841" y="6033055"/>
            <a:ext cx="159294" cy="202103"/>
          </a:xfrm>
          <a:custGeom>
            <a:avLst/>
            <a:gdLst>
              <a:gd name="T0" fmla="*/ 3166 w 6332"/>
              <a:gd name="T1" fmla="*/ 0 h 8034"/>
              <a:gd name="T2" fmla="*/ 0 w 6332"/>
              <a:gd name="T3" fmla="*/ 3166 h 8034"/>
              <a:gd name="T4" fmla="*/ 2481 w 6332"/>
              <a:gd name="T5" fmla="*/ 7590 h 8034"/>
              <a:gd name="T6" fmla="*/ 3853 w 6332"/>
              <a:gd name="T7" fmla="*/ 7588 h 8034"/>
              <a:gd name="T8" fmla="*/ 6332 w 6332"/>
              <a:gd name="T9" fmla="*/ 3166 h 8034"/>
              <a:gd name="T10" fmla="*/ 3166 w 6332"/>
              <a:gd name="T11" fmla="*/ 0 h 8034"/>
              <a:gd name="T12" fmla="*/ 3166 w 6332"/>
              <a:gd name="T13" fmla="*/ 0 h 8034"/>
              <a:gd name="T14" fmla="*/ 3166 w 6332"/>
              <a:gd name="T15" fmla="*/ 0 h 8034"/>
              <a:gd name="T16" fmla="*/ 3166 w 6332"/>
              <a:gd name="T17" fmla="*/ 0 h 8034"/>
              <a:gd name="T18" fmla="*/ 3166 w 6332"/>
              <a:gd name="T19" fmla="*/ 4529 h 8034"/>
              <a:gd name="T20" fmla="*/ 1702 w 6332"/>
              <a:gd name="T21" fmla="*/ 3065 h 8034"/>
              <a:gd name="T22" fmla="*/ 3166 w 6332"/>
              <a:gd name="T23" fmla="*/ 1600 h 8034"/>
              <a:gd name="T24" fmla="*/ 4630 w 6332"/>
              <a:gd name="T25" fmla="*/ 3065 h 8034"/>
              <a:gd name="T26" fmla="*/ 3166 w 6332"/>
              <a:gd name="T27" fmla="*/ 4529 h 8034"/>
              <a:gd name="T28" fmla="*/ 3166 w 6332"/>
              <a:gd name="T29" fmla="*/ 4529 h 8034"/>
              <a:gd name="T30" fmla="*/ 3166 w 6332"/>
              <a:gd name="T31" fmla="*/ 4529 h 8034"/>
            </a:gdLst>
            <a:ahLst/>
            <a:cxnLst/>
            <a:rect l="0" t="0" r="r" b="b"/>
            <a:pathLst>
              <a:path w="6332" h="8034">
                <a:moveTo>
                  <a:pt x="3166" y="0"/>
                </a:moveTo>
                <a:cubicBezTo>
                  <a:pt x="1418" y="0"/>
                  <a:pt x="0" y="1418"/>
                  <a:pt x="0" y="3166"/>
                </a:cubicBezTo>
                <a:cubicBezTo>
                  <a:pt x="0" y="4914"/>
                  <a:pt x="2481" y="7590"/>
                  <a:pt x="2481" y="7590"/>
                </a:cubicBezTo>
                <a:cubicBezTo>
                  <a:pt x="2859" y="8031"/>
                  <a:pt x="3478" y="8034"/>
                  <a:pt x="3853" y="7588"/>
                </a:cubicBezTo>
                <a:cubicBezTo>
                  <a:pt x="3853" y="7588"/>
                  <a:pt x="6332" y="4914"/>
                  <a:pt x="6332" y="3166"/>
                </a:cubicBezTo>
                <a:cubicBezTo>
                  <a:pt x="6332" y="1418"/>
                  <a:pt x="4914" y="0"/>
                  <a:pt x="3166" y="0"/>
                </a:cubicBezTo>
                <a:lnTo>
                  <a:pt x="3166" y="0"/>
                </a:lnTo>
                <a:lnTo>
                  <a:pt x="3166" y="0"/>
                </a:lnTo>
                <a:lnTo>
                  <a:pt x="3166" y="0"/>
                </a:lnTo>
                <a:close/>
                <a:moveTo>
                  <a:pt x="3166" y="4529"/>
                </a:moveTo>
                <a:cubicBezTo>
                  <a:pt x="2357" y="4529"/>
                  <a:pt x="1702" y="3874"/>
                  <a:pt x="1702" y="3065"/>
                </a:cubicBezTo>
                <a:cubicBezTo>
                  <a:pt x="1702" y="2256"/>
                  <a:pt x="2357" y="1600"/>
                  <a:pt x="3166" y="1600"/>
                </a:cubicBezTo>
                <a:cubicBezTo>
                  <a:pt x="3975" y="1600"/>
                  <a:pt x="4630" y="2256"/>
                  <a:pt x="4630" y="3065"/>
                </a:cubicBezTo>
                <a:cubicBezTo>
                  <a:pt x="4630" y="3874"/>
                  <a:pt x="3975" y="4529"/>
                  <a:pt x="3166" y="4529"/>
                </a:cubicBezTo>
                <a:lnTo>
                  <a:pt x="3166" y="4529"/>
                </a:lnTo>
                <a:close/>
                <a:moveTo>
                  <a:pt x="3166" y="4529"/>
                </a:moveTo>
                <a:close/>
              </a:path>
            </a:pathLst>
          </a:custGeom>
          <a:solidFill>
            <a:schemeClr val="accent2"/>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57150" y="-127000"/>
            <a:ext cx="12306300" cy="7112000"/>
          </a:xfrm>
          <a:prstGeom prst="rect">
            <a:avLst/>
          </a:prstGeom>
          <a:solidFill>
            <a:schemeClr val="bg1"/>
          </a:solidFill>
        </p:spPr>
        <p:txBody>
          <a:bodyPr vert="horz" wrap="square" lIns="0" tIns="0" rIns="0" bIns="0" rtlCol="0" anchor="ctr"/>
          <a:lstStyle/>
          <a:p>
            <a:pPr algn="ctr">
              <a:lnSpc>
                <a:spcPct val="100000"/>
              </a:lnSpc>
            </a:pPr>
            <a:endParaRPr kumimoji="1" lang="zh-CN" altLang="en-US"/>
          </a:p>
        </p:txBody>
      </p:sp>
      <p:sp>
        <p:nvSpPr>
          <p:cNvPr id="3" name="标题 1"/>
          <p:cNvSpPr txBox="1"/>
          <p:nvPr/>
        </p:nvSpPr>
        <p:spPr>
          <a:xfrm>
            <a:off x="0" y="1938880"/>
            <a:ext cx="12192000" cy="3600000"/>
          </a:xfrm>
          <a:prstGeom prst="rect">
            <a:avLst/>
          </a:prstGeom>
          <a:solidFill>
            <a:schemeClr val="accent1">
              <a:lumMod val="40000"/>
              <a:lumOff val="60000"/>
            </a:schemeClr>
          </a:solidFill>
          <a:ln w="12700" cap="sq">
            <a:noFill/>
            <a:miter/>
          </a:ln>
        </p:spPr>
        <p:txBody>
          <a:bodyPr vert="horz" wrap="square" lIns="0" tIns="0" rIns="0" bIns="0" rtlCol="0" anchor="ctr"/>
          <a:lstStyle/>
          <a:p>
            <a:pPr algn="ctr">
              <a:lnSpc>
                <a:spcPct val="100000"/>
              </a:lnSpc>
            </a:pPr>
            <a:endParaRPr kumimoji="1" lang="zh-CN" altLang="en-US"/>
          </a:p>
        </p:txBody>
      </p:sp>
      <p:sp>
        <p:nvSpPr>
          <p:cNvPr id="4" name="标题 1"/>
          <p:cNvSpPr txBox="1"/>
          <p:nvPr/>
        </p:nvSpPr>
        <p:spPr>
          <a:xfrm>
            <a:off x="0" y="1832200"/>
            <a:ext cx="12192000" cy="3600000"/>
          </a:xfrm>
          <a:prstGeom prst="rect">
            <a:avLst/>
          </a:prstGeom>
          <a:solidFill>
            <a:schemeClr val="accent1"/>
          </a:solidFill>
          <a:ln w="12700" cap="sq">
            <a:noFill/>
            <a:miter/>
          </a:ln>
        </p:spPr>
        <p:txBody>
          <a:bodyPr vert="horz" wrap="square" lIns="0" tIns="0" rIns="0" bIns="0" rtlCol="0" anchor="ctr"/>
          <a:lstStyle/>
          <a:p>
            <a:pPr algn="ctr">
              <a:lnSpc>
                <a:spcPct val="100000"/>
              </a:lnSpc>
            </a:pPr>
            <a:endParaRPr kumimoji="1" lang="zh-CN" altLang="en-US"/>
          </a:p>
        </p:txBody>
      </p:sp>
      <p:sp>
        <p:nvSpPr>
          <p:cNvPr id="5" name="标题 1"/>
          <p:cNvSpPr txBox="1"/>
          <p:nvPr/>
        </p:nvSpPr>
        <p:spPr>
          <a:xfrm>
            <a:off x="720000" y="2116869"/>
            <a:ext cx="10612582" cy="1440000"/>
          </a:xfrm>
          <a:prstGeom prst="rect">
            <a:avLst/>
          </a:prstGeom>
          <a:noFill/>
          <a:ln w="12700" cap="sq">
            <a:noFill/>
            <a:miter/>
          </a:ln>
        </p:spPr>
        <p:txBody>
          <a:bodyPr vert="horz" wrap="square" lIns="0" tIns="0" rIns="0" bIns="0" rtlCol="0" anchor="t"/>
          <a:lstStyle/>
          <a:p>
            <a:pPr indent="360000" algn="just">
              <a:lnSpc>
                <a:spcPct val="150000"/>
              </a:lnSpc>
            </a:pPr>
            <a:r>
              <a:rPr kumimoji="1" lang="en-US" altLang="zh-CN" sz="1400">
                <a:ln w="12700">
                  <a:noFill/>
                </a:ln>
                <a:solidFill>
                  <a:srgbClr val="FFFFFF">
                    <a:alpha val="100000"/>
                  </a:srgbClr>
                </a:solidFill>
                <a:latin typeface="Times New Roman" panose="02020603050405020304" pitchFamily="18" charset="0"/>
                <a:ea typeface="OPPOSans L"/>
                <a:cs typeface="Times New Roman" panose="02020603050405020304" pitchFamily="18" charset="0"/>
              </a:rPr>
              <a:t>The works of Zhang Ailing, Sanmao, Lin Yihan, and Li Bihua collectively illuminate the diverse voices of women navigating Chinese cultural landscapes. Though their styles and settings differ—from Zhang’s wartime Shanghai to Sanmao’s Sahara Desert—they share a profound exploration of identity, agency, and societal constraints. Zhang Ailing dissected the tensions between tradition and modernity in urban life, while Li Bihua reimagined history and myth to critique patriarchal norms. Sanmao’s nomadic narratives celebrated individualism and cross-cultural belonging, resonating with a generation yearning for freedom, while Lin Yihan’s contemporary romances bridge tradition with digital-age youth culture in Taiwan. Together, they challenge monolithic portrayals of “Chinese femininity,” offering nuanced perspectives on love, loss, and resilience. Their legacies endure not only in literature but also through film adaptations and pop culture, proving their relevance across generations. By amplifying marginalized voices and redefining women’s roles, these writers remain vital to understanding the evolving interplay of gender, culture, and power in Chinese society.</a:t>
            </a:r>
            <a:endParaRPr kumimoji="1" lang="zh-CN" altLang="en-US">
              <a:latin typeface="Times New Roman" panose="02020603050405020304" pitchFamily="18" charset="0"/>
              <a:cs typeface="Times New Roman" panose="02020603050405020304" pitchFamily="18" charset="0"/>
            </a:endParaRPr>
          </a:p>
        </p:txBody>
      </p:sp>
      <p:sp>
        <p:nvSpPr>
          <p:cNvPr id="7" name="标题 1"/>
          <p:cNvSpPr txBox="1"/>
          <p:nvPr/>
        </p:nvSpPr>
        <p:spPr>
          <a:xfrm>
            <a:off x="0" y="355669"/>
            <a:ext cx="720000" cy="576000"/>
          </a:xfrm>
          <a:prstGeom prst="triangle">
            <a:avLst/>
          </a:prstGeom>
          <a:solidFill>
            <a:schemeClr val="accent1"/>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464394" y="355669"/>
            <a:ext cx="7519965" cy="576000"/>
          </a:xfrm>
          <a:custGeom>
            <a:avLst/>
            <a:gdLst>
              <a:gd name="connsiteX0" fmla="*/ 367854 w 7519965"/>
              <a:gd name="connsiteY0" fmla="*/ 503515 h 510950"/>
              <a:gd name="connsiteX1" fmla="*/ 0 w 7519965"/>
              <a:gd name="connsiteY1" fmla="*/ 0 h 510950"/>
              <a:gd name="connsiteX2" fmla="*/ 7519965 w 7519965"/>
              <a:gd name="connsiteY2" fmla="*/ 0 h 510950"/>
              <a:gd name="connsiteX3" fmla="*/ 7300522 w 7519965"/>
              <a:gd name="connsiteY3" fmla="*/ 510950 h 510950"/>
              <a:gd name="connsiteX4" fmla="*/ 367854 w 7519965"/>
              <a:gd name="connsiteY4" fmla="*/ 503515 h 510950"/>
            </a:gdLst>
            <a:ahLst/>
            <a:cxnLst/>
            <a:rect l="l" t="t" r="r" b="b"/>
            <a:pathLst>
              <a:path w="7519965" h="510950">
                <a:moveTo>
                  <a:pt x="367854" y="503515"/>
                </a:moveTo>
                <a:lnTo>
                  <a:pt x="0" y="0"/>
                </a:lnTo>
                <a:lnTo>
                  <a:pt x="7519965" y="0"/>
                </a:lnTo>
                <a:lnTo>
                  <a:pt x="7300522" y="510950"/>
                </a:lnTo>
                <a:lnTo>
                  <a:pt x="367854" y="503515"/>
                </a:lnTo>
                <a:close/>
              </a:path>
            </a:pathLst>
          </a:custGeom>
          <a:gradFill>
            <a:gsLst>
              <a:gs pos="8000">
                <a:schemeClr val="accent1">
                  <a:lumMod val="20000"/>
                  <a:lumOff val="80000"/>
                </a:schemeClr>
              </a:gs>
              <a:gs pos="93000">
                <a:schemeClr val="bg1"/>
              </a:gs>
            </a:gsLst>
            <a:lin ang="0" scaled="0"/>
          </a:gradFill>
          <a:ln w="12700" cap="sq">
            <a:gradFill>
              <a:gsLst>
                <a:gs pos="0">
                  <a:schemeClr val="accent1">
                    <a:lumMod val="5000"/>
                    <a:lumOff val="95000"/>
                    <a:alpha val="0"/>
                  </a:schemeClr>
                </a:gs>
                <a:gs pos="100000">
                  <a:schemeClr val="bg1"/>
                </a:gs>
              </a:gsLst>
              <a:lin ang="10800000" scaled="0"/>
            </a:grad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921832" y="409669"/>
            <a:ext cx="10537593" cy="468000"/>
          </a:xfrm>
          <a:prstGeom prst="rect">
            <a:avLst/>
          </a:prstGeom>
          <a:noFill/>
          <a:ln cap="sq">
            <a:noFill/>
          </a:ln>
        </p:spPr>
        <p:txBody>
          <a:bodyPr vert="horz" wrap="square" lIns="0" tIns="0" rIns="0" bIns="0" rtlCol="0" anchor="ctr"/>
          <a:lstStyle/>
          <a:p>
            <a:pPr algn="l">
              <a:lnSpc>
                <a:spcPct val="110000"/>
              </a:lnSpc>
            </a:pPr>
            <a:r>
              <a:rPr kumimoji="1" lang="en-US" altLang="zh-CN" sz="2800" b="1">
                <a:ln w="12700">
                  <a:noFill/>
                </a:ln>
                <a:solidFill>
                  <a:srgbClr val="000000">
                    <a:alpha val="100000"/>
                  </a:srgbClr>
                </a:solidFill>
                <a:latin typeface="Papyrus" panose="03070502060502030205" pitchFamily="66" charset="0"/>
                <a:ea typeface="Source Han Sans CN Bold"/>
                <a:cs typeface="Source Han Sans CN Bold"/>
              </a:rPr>
              <a:t> Synthesizing Contributions</a:t>
            </a:r>
            <a:endParaRPr kumimoji="1" lang="zh-CN" altLang="en-US" b="1">
              <a:latin typeface="Papyrus" panose="03070502060502030205" pitchFamily="66"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57150" y="-127000"/>
            <a:ext cx="12306300" cy="7112000"/>
          </a:xfrm>
          <a:prstGeom prst="rect">
            <a:avLst/>
          </a:prstGeom>
          <a:solidFill>
            <a:schemeClr val="bg1"/>
          </a:solidFill>
        </p:spPr>
        <p:txBody>
          <a:bodyPr vert="horz" wrap="square" lIns="0" tIns="0" rIns="0" bIns="0" rtlCol="0" anchor="ctr"/>
          <a:lstStyle/>
          <a:p>
            <a:pPr algn="ctr">
              <a:lnSpc>
                <a:spcPct val="100000"/>
              </a:lnSpc>
            </a:pPr>
            <a:endParaRPr kumimoji="1" lang="zh-CN" altLang="en-US"/>
          </a:p>
        </p:txBody>
      </p:sp>
      <p:sp>
        <p:nvSpPr>
          <p:cNvPr id="3" name="标题 1"/>
          <p:cNvSpPr txBox="1"/>
          <p:nvPr/>
        </p:nvSpPr>
        <p:spPr>
          <a:xfrm>
            <a:off x="0" y="6753325"/>
            <a:ext cx="12192000" cy="114300"/>
          </a:xfrm>
          <a:custGeom>
            <a:avLst/>
            <a:gdLst>
              <a:gd name="connsiteX0" fmla="*/ 0 w 12192000"/>
              <a:gd name="connsiteY0" fmla="*/ 0 h 114300"/>
              <a:gd name="connsiteX1" fmla="*/ 12192000 w 12192000"/>
              <a:gd name="connsiteY1" fmla="*/ 0 h 114300"/>
              <a:gd name="connsiteX2" fmla="*/ 12192000 w 12192000"/>
              <a:gd name="connsiteY2" fmla="*/ 114300 h 114300"/>
              <a:gd name="connsiteX3" fmla="*/ 0 w 12192000"/>
              <a:gd name="connsiteY3" fmla="*/ 114300 h 114300"/>
            </a:gdLst>
            <a:ahLst/>
            <a:cxnLst/>
            <a:rect l="l" t="t" r="r" b="b"/>
            <a:pathLst>
              <a:path w="12192000" h="114300">
                <a:moveTo>
                  <a:pt x="0" y="0"/>
                </a:moveTo>
                <a:lnTo>
                  <a:pt x="12192000" y="0"/>
                </a:lnTo>
                <a:lnTo>
                  <a:pt x="12192000" y="114300"/>
                </a:lnTo>
                <a:lnTo>
                  <a:pt x="0" y="114300"/>
                </a:lnTo>
                <a:close/>
              </a:path>
            </a:pathLst>
          </a:custGeom>
          <a:gradFill>
            <a:gsLst>
              <a:gs pos="0">
                <a:schemeClr val="accent1"/>
              </a:gs>
              <a:gs pos="100000">
                <a:schemeClr val="accent1">
                  <a:lumMod val="50000"/>
                </a:schemeClr>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278254" y="1637751"/>
            <a:ext cx="9633586" cy="4214409"/>
          </a:xfrm>
          <a:prstGeom prst="roundRect">
            <a:avLst>
              <a:gd name="adj" fmla="val 3166"/>
            </a:avLst>
          </a:prstGeom>
          <a:solidFill>
            <a:schemeClr val="bg1"/>
          </a:solidFill>
          <a:ln w="12700" cap="sq">
            <a:noFill/>
            <a:miter/>
          </a:ln>
          <a:effectLst>
            <a:outerShdw blurRad="139700" dist="38100" dir="2700000" algn="tl" rotWithShape="0">
              <a:schemeClr val="accent1">
                <a:alpha val="21000"/>
              </a:schemeClr>
            </a:outerShdw>
          </a:effectLst>
        </p:spPr>
        <p:txBody>
          <a:bodyPr vert="horz" wrap="square" lIns="91440" tIns="45720" rIns="91440" bIns="45720" rtlCol="0" anchor="ctr"/>
          <a:lstStyle/>
          <a:p>
            <a:pPr algn="ctr">
              <a:lnSpc>
                <a:spcPct val="100000"/>
              </a:lnSpc>
            </a:pPr>
            <a:endParaRPr kumimoji="1" lang="zh-CN" altLang="en-US"/>
          </a:p>
        </p:txBody>
      </p:sp>
      <p:sp>
        <p:nvSpPr>
          <p:cNvPr id="5" name="标题 1"/>
          <p:cNvSpPr txBox="1"/>
          <p:nvPr/>
        </p:nvSpPr>
        <p:spPr>
          <a:xfrm>
            <a:off x="1278254" y="1537897"/>
            <a:ext cx="9633577" cy="395544"/>
          </a:xfrm>
          <a:prstGeom prst="round2DiagRect">
            <a:avLst>
              <a:gd name="adj1" fmla="val 31901"/>
              <a:gd name="adj2" fmla="val 0"/>
            </a:avLst>
          </a:prstGeom>
          <a:gradFill>
            <a:gsLst>
              <a:gs pos="0">
                <a:schemeClr val="accent1"/>
              </a:gs>
              <a:gs pos="100000">
                <a:schemeClr val="accent1">
                  <a:lumMod val="75000"/>
                </a:schemeClr>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1357036" y="1577470"/>
            <a:ext cx="9342256" cy="320383"/>
          </a:xfrm>
          <a:prstGeom prst="rect">
            <a:avLst/>
          </a:prstGeom>
          <a:noFill/>
          <a:ln>
            <a:noFill/>
          </a:ln>
        </p:spPr>
        <p:txBody>
          <a:bodyPr vert="horz" wrap="square" lIns="0" tIns="0" rIns="0" bIns="0" rtlCol="0" anchor="ctr"/>
          <a:lstStyle/>
          <a:p>
            <a:pPr algn="l">
              <a:lnSpc>
                <a:spcPct val="100000"/>
              </a:lnSpc>
            </a:pPr>
            <a:endParaRPr kumimoji="1" lang="zh-CN" altLang="en-US"/>
          </a:p>
        </p:txBody>
      </p:sp>
      <p:sp>
        <p:nvSpPr>
          <p:cNvPr id="7" name="标题 1"/>
          <p:cNvSpPr txBox="1"/>
          <p:nvPr/>
        </p:nvSpPr>
        <p:spPr>
          <a:xfrm>
            <a:off x="1748178" y="2233462"/>
            <a:ext cx="8693728" cy="3718552"/>
          </a:xfrm>
          <a:prstGeom prst="rect">
            <a:avLst/>
          </a:prstGeom>
          <a:noFill/>
          <a:ln>
            <a:noFill/>
          </a:ln>
        </p:spPr>
        <p:txBody>
          <a:bodyPr vert="horz" wrap="square" lIns="0" tIns="0" rIns="0" bIns="0" rtlCol="0" anchor="t"/>
          <a:lstStyle/>
          <a:p>
            <a:pPr indent="360000" algn="just">
              <a:lnSpc>
                <a:spcPct val="150000"/>
              </a:lnSpc>
            </a:pPr>
            <a:r>
              <a:rPr kumimoji="1" lang="en-US" altLang="zh-CN" sz="1400">
                <a:ln w="12700">
                  <a:noFill/>
                </a:ln>
                <a:solidFill>
                  <a:srgbClr val="000000">
                    <a:alpha val="100000"/>
                  </a:srgbClr>
                </a:solidFill>
                <a:latin typeface="Times New Roman" panose="02020603050405020304" pitchFamily="18" charset="0"/>
                <a:ea typeface="OPPOSans R"/>
                <a:cs typeface="Times New Roman" panose="02020603050405020304" pitchFamily="18" charset="0"/>
              </a:rPr>
              <a:t>These authors’ works transcend their eras, speaking to universal struggles: Zhang Ailing’s themes of urban alienation mirror modern loneliness, while Li Bihua’s tragic heroines echo debates about historical trauma and queer identity. Sanmao’s quest for self-discovery inspires today’s globalized youth, and Lin Yihan’s romantic idealism reflects shifting attitudes toward love in East Asia. Their stories ask: How do women negotiate autonomy in societies shaped by Confucian values and rapid change? By blending personal and political, they redefine literature as a space for cultural critique and reinvention. To conclude, consider Zhang Ailing’s poignant observation: “Love is about timing. It’s no use meeting the right person too early or too late.” This metaphor extends beyond romance—it encapsulates the struggle of women navigating societal expectations across time. Their works remind us that literature is not just a mirror of culture but a catalyst for reimagining it. What new narratives might today’s writers create, standing on their shoulders?</a:t>
            </a:r>
            <a:endParaRPr kumimoji="1" lang="zh-CN" altLang="en-US">
              <a:latin typeface="Times New Roman" panose="02020603050405020304" pitchFamily="18" charset="0"/>
              <a:cs typeface="Times New Roman" panose="02020603050405020304" pitchFamily="18" charset="0"/>
            </a:endParaRPr>
          </a:p>
        </p:txBody>
      </p:sp>
      <p:sp>
        <p:nvSpPr>
          <p:cNvPr id="8" name="标题 1"/>
          <p:cNvSpPr txBox="1"/>
          <p:nvPr/>
        </p:nvSpPr>
        <p:spPr>
          <a:xfrm>
            <a:off x="783520" y="467040"/>
            <a:ext cx="10671175" cy="468000"/>
          </a:xfrm>
          <a:prstGeom prst="rect">
            <a:avLst/>
          </a:prstGeom>
          <a:noFill/>
          <a:ln>
            <a:noFill/>
          </a:ln>
        </p:spPr>
        <p:txBody>
          <a:bodyPr vert="horz" wrap="square" lIns="0" tIns="0" rIns="0" bIns="0" rtlCol="0" anchor="ctr"/>
          <a:lstStyle/>
          <a:p>
            <a:pPr algn="l">
              <a:lnSpc>
                <a:spcPct val="110000"/>
              </a:lnSpc>
            </a:pPr>
            <a:r>
              <a:rPr kumimoji="1" lang="en-US" altLang="zh-CN" sz="2800" b="1">
                <a:ln w="12700">
                  <a:noFill/>
                </a:ln>
                <a:solidFill>
                  <a:srgbClr val="262626">
                    <a:alpha val="100000"/>
                  </a:srgbClr>
                </a:solidFill>
                <a:latin typeface="Papyrus" panose="03070502060502030205" pitchFamily="66" charset="0"/>
                <a:ea typeface="OPPOSans H"/>
                <a:cs typeface="OPPOSans H"/>
              </a:rPr>
              <a:t>Relevance and Reflection</a:t>
            </a:r>
            <a:endParaRPr kumimoji="1" lang="zh-CN" altLang="en-US" b="1">
              <a:latin typeface="Papyrus" panose="03070502060502030205" pitchFamily="66" charset="0"/>
            </a:endParaRPr>
          </a:p>
        </p:txBody>
      </p:sp>
      <p:grpSp>
        <p:nvGrpSpPr>
          <p:cNvPr id="9" name="组合 8"/>
          <p:cNvGrpSpPr/>
          <p:nvPr/>
        </p:nvGrpSpPr>
        <p:grpSpPr>
          <a:xfrm>
            <a:off x="176249" y="421530"/>
            <a:ext cx="484151" cy="458011"/>
            <a:chOff x="176249" y="421530"/>
            <a:chExt cx="484151" cy="458011"/>
          </a:xfrm>
        </p:grpSpPr>
        <p:sp>
          <p:nvSpPr>
            <p:cNvPr id="10" name="标题 1"/>
            <p:cNvSpPr txBox="1"/>
            <p:nvPr/>
          </p:nvSpPr>
          <p:spPr>
            <a:xfrm>
              <a:off x="287184" y="506325"/>
              <a:ext cx="373216" cy="373216"/>
            </a:xfrm>
            <a:prstGeom prst="round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176249" y="421530"/>
              <a:ext cx="251319" cy="251319"/>
            </a:xfrm>
            <a:prstGeom prst="roundRect">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rect l="l" t="t" r="r" b="b"/>
            <a:pathLst>
              <a:path w="12192000" h="6858000">
                <a:moveTo>
                  <a:pt x="0" y="0"/>
                </a:moveTo>
                <a:lnTo>
                  <a:pt x="12192000" y="0"/>
                </a:lnTo>
                <a:lnTo>
                  <a:pt x="12192000" y="6858000"/>
                </a:lnTo>
                <a:lnTo>
                  <a:pt x="0" y="6858000"/>
                </a:lnTo>
                <a:close/>
              </a:path>
            </a:pathLst>
          </a:cu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flipH="1">
            <a:off x="1843482" y="2171549"/>
            <a:ext cx="7893675" cy="3955993"/>
          </a:xfrm>
          <a:custGeom>
            <a:avLst/>
            <a:gdLst>
              <a:gd name="connsiteX0" fmla="*/ 7893675 w 7893675"/>
              <a:gd name="connsiteY0" fmla="*/ 3913899 h 3955993"/>
              <a:gd name="connsiteX1" fmla="*/ 7893290 w 7893675"/>
              <a:gd name="connsiteY1" fmla="*/ 3955931 h 3955993"/>
              <a:gd name="connsiteX2" fmla="*/ 375 w 7893675"/>
              <a:gd name="connsiteY2" fmla="*/ 3955931 h 3955993"/>
              <a:gd name="connsiteX3" fmla="*/ 0 w 7893675"/>
              <a:gd name="connsiteY3" fmla="*/ 3913899 h 3955993"/>
              <a:gd name="connsiteX4" fmla="*/ 3946741 w 7893675"/>
              <a:gd name="connsiteY4" fmla="*/ -63 h 3955993"/>
              <a:gd name="connsiteX5" fmla="*/ 7893675 w 7893675"/>
              <a:gd name="connsiteY5" fmla="*/ 3913899 h 3955993"/>
            </a:gdLst>
            <a:ahLst/>
            <a:cxnLst/>
            <a:rect l="l" t="t" r="r" b="b"/>
            <a:pathLst>
              <a:path w="7893675" h="3955993">
                <a:moveTo>
                  <a:pt x="7893675" y="3913899"/>
                </a:moveTo>
                <a:cubicBezTo>
                  <a:pt x="7893675" y="3928031"/>
                  <a:pt x="7893675" y="3941992"/>
                  <a:pt x="7893290" y="3955931"/>
                </a:cubicBezTo>
                <a:lnTo>
                  <a:pt x="375" y="3955931"/>
                </a:lnTo>
                <a:cubicBezTo>
                  <a:pt x="0" y="3941992"/>
                  <a:pt x="0" y="3928031"/>
                  <a:pt x="0" y="3913899"/>
                </a:cubicBezTo>
                <a:cubicBezTo>
                  <a:pt x="0" y="1752290"/>
                  <a:pt x="1767034" y="-63"/>
                  <a:pt x="3946741" y="-63"/>
                </a:cubicBezTo>
                <a:cubicBezTo>
                  <a:pt x="6126642" y="-63"/>
                  <a:pt x="7893675" y="1752290"/>
                  <a:pt x="7893675" y="3913899"/>
                </a:cubicBezTo>
                <a:close/>
              </a:path>
            </a:pathLst>
          </a:custGeom>
          <a:gradFill>
            <a:gsLst>
              <a:gs pos="0">
                <a:schemeClr val="accent1"/>
              </a:gs>
              <a:gs pos="100000">
                <a:schemeClr val="accent2">
                  <a:alpha val="0"/>
                </a:schemeClr>
              </a:gs>
            </a:gsLst>
            <a:lin ang="5400000" scaled="0"/>
          </a:gradFill>
          <a:ln w="10144" cap="flat">
            <a:noFill/>
            <a:miter/>
          </a:ln>
        </p:spPr>
        <p:txBody>
          <a:bodyPr vert="horz" wrap="square" lIns="91440" tIns="45720" rIns="91440" bIns="45720" rtlCol="0" anchor="ctr"/>
          <a:lstStyle/>
          <a:p>
            <a:pPr algn="l">
              <a:lnSpc>
                <a:spcPct val="110000"/>
              </a:lnSpc>
            </a:pPr>
            <a:endParaRPr kumimoji="1" lang="zh-CN" altLang="en-US"/>
          </a:p>
        </p:txBody>
      </p:sp>
      <p:sp>
        <p:nvSpPr>
          <p:cNvPr id="4" name="标题 1"/>
          <p:cNvSpPr txBox="1"/>
          <p:nvPr/>
        </p:nvSpPr>
        <p:spPr>
          <a:xfrm flipH="1">
            <a:off x="8713864" y="854335"/>
            <a:ext cx="3478136" cy="3042645"/>
          </a:xfrm>
          <a:custGeom>
            <a:avLst/>
            <a:gdLst>
              <a:gd name="connsiteX0" fmla="*/ 467682 w 3478136"/>
              <a:gd name="connsiteY0" fmla="*/ 0 h 3042645"/>
              <a:gd name="connsiteX1" fmla="*/ 9244 w 3478136"/>
              <a:gd name="connsiteY1" fmla="*/ 34686 h 3042645"/>
              <a:gd name="connsiteX2" fmla="*/ 0 w 3478136"/>
              <a:gd name="connsiteY2" fmla="*/ 36337 h 3042645"/>
              <a:gd name="connsiteX3" fmla="*/ 0 w 3478136"/>
              <a:gd name="connsiteY3" fmla="*/ 3042645 h 3042645"/>
              <a:gd name="connsiteX4" fmla="*/ 3477841 w 3478136"/>
              <a:gd name="connsiteY4" fmla="*/ 3042645 h 3042645"/>
              <a:gd name="connsiteX5" fmla="*/ 3478136 w 3478136"/>
              <a:gd name="connsiteY5" fmla="*/ 3010312 h 3042645"/>
              <a:gd name="connsiteX6" fmla="*/ 467682 w 3478136"/>
              <a:gd name="connsiteY6" fmla="*/ 0 h 3042645"/>
            </a:gdLst>
            <a:ahLst/>
            <a:cxnLst/>
            <a:rect l="l" t="t" r="r" b="b"/>
            <a:pathLst>
              <a:path w="3478136" h="3042645">
                <a:moveTo>
                  <a:pt x="467682" y="0"/>
                </a:moveTo>
                <a:cubicBezTo>
                  <a:pt x="311819" y="0"/>
                  <a:pt x="158723" y="11846"/>
                  <a:pt x="9244" y="34686"/>
                </a:cubicBezTo>
                <a:lnTo>
                  <a:pt x="0" y="36337"/>
                </a:lnTo>
                <a:lnTo>
                  <a:pt x="0" y="3042645"/>
                </a:lnTo>
                <a:lnTo>
                  <a:pt x="3477841" y="3042645"/>
                </a:lnTo>
                <a:cubicBezTo>
                  <a:pt x="3478136" y="3031922"/>
                  <a:pt x="3478136" y="3021187"/>
                  <a:pt x="3478136" y="3010312"/>
                </a:cubicBezTo>
                <a:cubicBezTo>
                  <a:pt x="3478136" y="1347775"/>
                  <a:pt x="2130218" y="0"/>
                  <a:pt x="467682" y="0"/>
                </a:cubicBezTo>
                <a:close/>
              </a:path>
            </a:pathLst>
          </a:custGeom>
          <a:gradFill>
            <a:gsLst>
              <a:gs pos="0">
                <a:schemeClr val="accent1"/>
              </a:gs>
              <a:gs pos="86000">
                <a:schemeClr val="accent2">
                  <a:alpha val="0"/>
                </a:schemeClr>
              </a:gs>
            </a:gsLst>
            <a:lin ang="5400000" scaled="0"/>
          </a:gradFill>
          <a:ln w="10144" cap="flat">
            <a:noFill/>
            <a:miter/>
          </a:ln>
        </p:spPr>
        <p:txBody>
          <a:bodyPr vert="horz" wrap="square" lIns="91440" tIns="45720" rIns="91440" bIns="45720" rtlCol="0" anchor="ctr"/>
          <a:lstStyle/>
          <a:p>
            <a:pPr algn="l">
              <a:lnSpc>
                <a:spcPct val="110000"/>
              </a:lnSpc>
            </a:pPr>
            <a:endParaRPr kumimoji="1" lang="zh-CN" altLang="en-US"/>
          </a:p>
        </p:txBody>
      </p:sp>
      <p:sp>
        <p:nvSpPr>
          <p:cNvPr id="5" name="标题 1"/>
          <p:cNvSpPr txBox="1"/>
          <p:nvPr/>
        </p:nvSpPr>
        <p:spPr>
          <a:xfrm>
            <a:off x="9001890" y="5150066"/>
            <a:ext cx="3190110" cy="1707934"/>
          </a:xfrm>
          <a:custGeom>
            <a:avLst/>
            <a:gdLst>
              <a:gd name="connsiteX0" fmla="*/ 2449804 w 3190110"/>
              <a:gd name="connsiteY0" fmla="*/ 0 h 1707934"/>
              <a:gd name="connsiteX1" fmla="*/ 2976793 w 3190110"/>
              <a:gd name="connsiteY1" fmla="*/ 53134 h 1707934"/>
              <a:gd name="connsiteX2" fmla="*/ 3190110 w 3190110"/>
              <a:gd name="connsiteY2" fmla="*/ 107985 h 1707934"/>
              <a:gd name="connsiteX3" fmla="*/ 3190110 w 3190110"/>
              <a:gd name="connsiteY3" fmla="*/ 1707934 h 1707934"/>
              <a:gd name="connsiteX4" fmla="*/ 0 w 3190110"/>
              <a:gd name="connsiteY4" fmla="*/ 1707934 h 1707934"/>
              <a:gd name="connsiteX5" fmla="*/ 40636 w 3190110"/>
              <a:gd name="connsiteY5" fmla="*/ 1596910 h 1707934"/>
              <a:gd name="connsiteX6" fmla="*/ 2449804 w 3190110"/>
              <a:gd name="connsiteY6" fmla="*/ 0 h 1707934"/>
            </a:gdLst>
            <a:ahLst/>
            <a:cxnLst/>
            <a:rect l="l" t="t" r="r" b="b"/>
            <a:pathLst>
              <a:path w="3190110" h="1707934">
                <a:moveTo>
                  <a:pt x="2449804" y="0"/>
                </a:moveTo>
                <a:cubicBezTo>
                  <a:pt x="2630326" y="5"/>
                  <a:pt x="2806573" y="18301"/>
                  <a:pt x="2976793" y="53134"/>
                </a:cubicBezTo>
                <a:lnTo>
                  <a:pt x="3190110" y="107985"/>
                </a:lnTo>
                <a:lnTo>
                  <a:pt x="3190110" y="1707934"/>
                </a:lnTo>
                <a:lnTo>
                  <a:pt x="0" y="1707934"/>
                </a:lnTo>
                <a:lnTo>
                  <a:pt x="40636" y="1596910"/>
                </a:lnTo>
                <a:cubicBezTo>
                  <a:pt x="437563" y="658478"/>
                  <a:pt x="1366793" y="0"/>
                  <a:pt x="2449804" y="0"/>
                </a:cubicBezTo>
                <a:close/>
              </a:path>
            </a:pathLst>
          </a:custGeom>
          <a:gradFill>
            <a:gsLst>
              <a:gs pos="0">
                <a:schemeClr val="accent1">
                  <a:alpha val="50000"/>
                </a:schemeClr>
              </a:gs>
              <a:gs pos="69000">
                <a:schemeClr val="accent2">
                  <a:alpha val="0"/>
                </a:schemeClr>
              </a:gs>
            </a:gsLst>
            <a:lin ang="5400000" scaled="0"/>
          </a:gradFill>
          <a:ln w="10144" cap="flat">
            <a:noFill/>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flipH="1">
            <a:off x="1" y="1486546"/>
            <a:ext cx="3302043" cy="2488463"/>
          </a:xfrm>
          <a:custGeom>
            <a:avLst/>
            <a:gdLst>
              <a:gd name="connsiteX0" fmla="*/ 2461974 w 3302043"/>
              <a:gd name="connsiteY0" fmla="*/ 0 h 2488463"/>
              <a:gd name="connsiteX1" fmla="*/ 0 w 3302043"/>
              <a:gd name="connsiteY1" fmla="*/ 2462024 h 2488463"/>
              <a:gd name="connsiteX2" fmla="*/ 233 w 3302043"/>
              <a:gd name="connsiteY2" fmla="*/ 2488463 h 2488463"/>
              <a:gd name="connsiteX3" fmla="*/ 3302043 w 3302043"/>
              <a:gd name="connsiteY3" fmla="*/ 2488463 h 2488463"/>
              <a:gd name="connsiteX4" fmla="*/ 3302043 w 3302043"/>
              <a:gd name="connsiteY4" fmla="*/ 150166 h 2488463"/>
              <a:gd name="connsiteX5" fmla="*/ 3194175 w 3302043"/>
              <a:gd name="connsiteY5" fmla="*/ 110689 h 2488463"/>
              <a:gd name="connsiteX6" fmla="*/ 2461974 w 3302043"/>
              <a:gd name="connsiteY6" fmla="*/ 0 h 2488463"/>
            </a:gdLst>
            <a:ahLst/>
            <a:cxnLst/>
            <a:rect l="l" t="t" r="r" b="b"/>
            <a:pathLst>
              <a:path w="3302043" h="2488463">
                <a:moveTo>
                  <a:pt x="2461974" y="0"/>
                </a:moveTo>
                <a:cubicBezTo>
                  <a:pt x="1102288" y="0"/>
                  <a:pt x="0" y="1102298"/>
                  <a:pt x="0" y="2462024"/>
                </a:cubicBezTo>
                <a:cubicBezTo>
                  <a:pt x="0" y="2470911"/>
                  <a:pt x="0" y="2479687"/>
                  <a:pt x="233" y="2488463"/>
                </a:cubicBezTo>
                <a:lnTo>
                  <a:pt x="3302043" y="2488463"/>
                </a:lnTo>
                <a:lnTo>
                  <a:pt x="3302043" y="150166"/>
                </a:lnTo>
                <a:lnTo>
                  <a:pt x="3194175" y="110689"/>
                </a:lnTo>
                <a:cubicBezTo>
                  <a:pt x="2962876" y="38753"/>
                  <a:pt x="2716953" y="0"/>
                  <a:pt x="2461974" y="0"/>
                </a:cubicBezTo>
                <a:close/>
              </a:path>
            </a:pathLst>
          </a:custGeom>
          <a:gradFill>
            <a:gsLst>
              <a:gs pos="0">
                <a:schemeClr val="accent1"/>
              </a:gs>
              <a:gs pos="100000">
                <a:schemeClr val="accent2">
                  <a:alpha val="0"/>
                </a:schemeClr>
              </a:gs>
            </a:gsLst>
            <a:lin ang="5400000" scaled="0"/>
          </a:gradFill>
          <a:ln w="10144" cap="flat">
            <a:noFill/>
            <a:miter/>
          </a:ln>
        </p:spPr>
        <p:txBody>
          <a:bodyPr vert="horz" wrap="square" lIns="91440" tIns="45720" rIns="91440" bIns="45720" rtlCol="0" anchor="ctr"/>
          <a:lstStyle/>
          <a:p>
            <a:pPr algn="l">
              <a:lnSpc>
                <a:spcPct val="110000"/>
              </a:lnSpc>
            </a:pPr>
            <a:endParaRPr kumimoji="1" lang="zh-CN" altLang="en-US"/>
          </a:p>
        </p:txBody>
      </p:sp>
      <p:sp>
        <p:nvSpPr>
          <p:cNvPr id="7" name="标题 1"/>
          <p:cNvSpPr txBox="1"/>
          <p:nvPr/>
        </p:nvSpPr>
        <p:spPr>
          <a:xfrm>
            <a:off x="1788782" y="562946"/>
            <a:ext cx="420283" cy="420283"/>
          </a:xfrm>
          <a:custGeom>
            <a:avLst/>
            <a:gdLst>
              <a:gd name="connsiteX0" fmla="*/ 420283 w 420283"/>
              <a:gd name="connsiteY0" fmla="*/ 210079 h 420283"/>
              <a:gd name="connsiteX1" fmla="*/ 210142 w 420283"/>
              <a:gd name="connsiteY1" fmla="*/ 420221 h 420283"/>
              <a:gd name="connsiteX2" fmla="*/ 0 w 420283"/>
              <a:gd name="connsiteY2" fmla="*/ 210079 h 420283"/>
              <a:gd name="connsiteX3" fmla="*/ 210142 w 420283"/>
              <a:gd name="connsiteY3" fmla="*/ -63 h 420283"/>
              <a:gd name="connsiteX4" fmla="*/ 420283 w 420283"/>
              <a:gd name="connsiteY4" fmla="*/ 210079 h 420283"/>
            </a:gdLst>
            <a:ahLst/>
            <a:cxnLst/>
            <a:rect l="l" t="t" r="r" b="b"/>
            <a:pathLst>
              <a:path w="420283" h="420283">
                <a:moveTo>
                  <a:pt x="420283" y="210079"/>
                </a:moveTo>
                <a:cubicBezTo>
                  <a:pt x="201092" y="205077"/>
                  <a:pt x="205150" y="201029"/>
                  <a:pt x="210142" y="420221"/>
                </a:cubicBezTo>
                <a:cubicBezTo>
                  <a:pt x="215143" y="201080"/>
                  <a:pt x="219191" y="205087"/>
                  <a:pt x="0" y="210079"/>
                </a:cubicBezTo>
                <a:cubicBezTo>
                  <a:pt x="219191" y="215081"/>
                  <a:pt x="215143" y="219129"/>
                  <a:pt x="210142" y="-63"/>
                </a:cubicBezTo>
                <a:cubicBezTo>
                  <a:pt x="205150" y="219129"/>
                  <a:pt x="201092" y="215081"/>
                  <a:pt x="420283" y="210079"/>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8" name="标题 1"/>
          <p:cNvSpPr txBox="1"/>
          <p:nvPr/>
        </p:nvSpPr>
        <p:spPr>
          <a:xfrm>
            <a:off x="6381439" y="1196564"/>
            <a:ext cx="320238" cy="320238"/>
          </a:xfrm>
          <a:custGeom>
            <a:avLst/>
            <a:gdLst>
              <a:gd name="connsiteX0" fmla="*/ 562055 w 562054"/>
              <a:gd name="connsiteY0" fmla="*/ 280965 h 562054"/>
              <a:gd name="connsiteX1" fmla="*/ 281028 w 562054"/>
              <a:gd name="connsiteY1" fmla="*/ 561992 h 562054"/>
              <a:gd name="connsiteX2" fmla="*/ 0 w 562054"/>
              <a:gd name="connsiteY2" fmla="*/ 280965 h 562054"/>
              <a:gd name="connsiteX3" fmla="*/ 281028 w 562054"/>
              <a:gd name="connsiteY3" fmla="*/ -63 h 562054"/>
              <a:gd name="connsiteX4" fmla="*/ 562055 w 562054"/>
              <a:gd name="connsiteY4" fmla="*/ 280965 h 562054"/>
            </a:gdLst>
            <a:ahLst/>
            <a:cxnLst/>
            <a:rect l="l" t="t" r="r" b="b"/>
            <a:pathLst>
              <a:path w="562054" h="562054">
                <a:moveTo>
                  <a:pt x="562055" y="280965"/>
                </a:moveTo>
                <a:cubicBezTo>
                  <a:pt x="268944" y="274289"/>
                  <a:pt x="274362" y="268871"/>
                  <a:pt x="281028" y="561992"/>
                </a:cubicBezTo>
                <a:cubicBezTo>
                  <a:pt x="287713" y="268882"/>
                  <a:pt x="293131" y="274299"/>
                  <a:pt x="0" y="280965"/>
                </a:cubicBezTo>
                <a:cubicBezTo>
                  <a:pt x="293120" y="287651"/>
                  <a:pt x="287703" y="293068"/>
                  <a:pt x="281028" y="-63"/>
                </a:cubicBezTo>
                <a:cubicBezTo>
                  <a:pt x="274311" y="293068"/>
                  <a:pt x="268853" y="287620"/>
                  <a:pt x="562055" y="280965"/>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9" name="标题 1"/>
          <p:cNvSpPr txBox="1"/>
          <p:nvPr/>
        </p:nvSpPr>
        <p:spPr>
          <a:xfrm flipH="1">
            <a:off x="4018507" y="1148639"/>
            <a:ext cx="1587576" cy="1364195"/>
          </a:xfrm>
          <a:custGeom>
            <a:avLst/>
            <a:gdLst>
              <a:gd name="connsiteX0" fmla="*/ 1251563 w 1587576"/>
              <a:gd name="connsiteY0" fmla="*/ 183611 h 1364195"/>
              <a:gd name="connsiteX1" fmla="*/ 1321374 w 1587576"/>
              <a:gd name="connsiteY1" fmla="*/ 137622 h 1364195"/>
              <a:gd name="connsiteX2" fmla="*/ 1340320 w 1587576"/>
              <a:gd name="connsiteY2" fmla="*/ 141509 h 1364195"/>
              <a:gd name="connsiteX3" fmla="*/ 1342548 w 1587576"/>
              <a:gd name="connsiteY3" fmla="*/ 149979 h 1364195"/>
              <a:gd name="connsiteX4" fmla="*/ 1337758 w 1587576"/>
              <a:gd name="connsiteY4" fmla="*/ 219831 h 1364195"/>
              <a:gd name="connsiteX5" fmla="*/ 1350466 w 1587576"/>
              <a:gd name="connsiteY5" fmla="*/ 234411 h 1364195"/>
              <a:gd name="connsiteX6" fmla="*/ 1359003 w 1587576"/>
              <a:gd name="connsiteY6" fmla="*/ 232137 h 1364195"/>
              <a:gd name="connsiteX7" fmla="*/ 1423102 w 1587576"/>
              <a:gd name="connsiteY7" fmla="*/ 189283 h 1364195"/>
              <a:gd name="connsiteX8" fmla="*/ 1442082 w 1587576"/>
              <a:gd name="connsiteY8" fmla="*/ 193003 h 1364195"/>
              <a:gd name="connsiteX9" fmla="*/ 1443850 w 1587576"/>
              <a:gd name="connsiteY9" fmla="*/ 204501 h 1364195"/>
              <a:gd name="connsiteX10" fmla="*/ 1423558 w 1587576"/>
              <a:gd name="connsiteY10" fmla="*/ 274889 h 1364195"/>
              <a:gd name="connsiteX11" fmla="*/ 1432922 w 1587576"/>
              <a:gd name="connsiteY11" fmla="*/ 291829 h 1364195"/>
              <a:gd name="connsiteX12" fmla="*/ 1439598 w 1587576"/>
              <a:gd name="connsiteY12" fmla="*/ 292055 h 1364195"/>
              <a:gd name="connsiteX13" fmla="*/ 1490224 w 1587576"/>
              <a:gd name="connsiteY13" fmla="*/ 281098 h 1364195"/>
              <a:gd name="connsiteX14" fmla="*/ 1506496 w 1587576"/>
              <a:gd name="connsiteY14" fmla="*/ 291579 h 1364195"/>
              <a:gd name="connsiteX15" fmla="*/ 1505685 w 1587576"/>
              <a:gd name="connsiteY15" fmla="*/ 299898 h 1364195"/>
              <a:gd name="connsiteX16" fmla="*/ 1468026 w 1587576"/>
              <a:gd name="connsiteY16" fmla="*/ 387026 h 1364195"/>
              <a:gd name="connsiteX17" fmla="*/ 1475175 w 1587576"/>
              <a:gd name="connsiteY17" fmla="*/ 405012 h 1364195"/>
              <a:gd name="connsiteX18" fmla="*/ 1477968 w 1587576"/>
              <a:gd name="connsiteY18" fmla="*/ 405877 h 1364195"/>
              <a:gd name="connsiteX19" fmla="*/ 1527305 w 1587576"/>
              <a:gd name="connsiteY19" fmla="*/ 415515 h 1364195"/>
              <a:gd name="connsiteX20" fmla="*/ 1538119 w 1587576"/>
              <a:gd name="connsiteY20" fmla="*/ 431550 h 1364195"/>
              <a:gd name="connsiteX21" fmla="*/ 1531647 w 1587576"/>
              <a:gd name="connsiteY21" fmla="*/ 440716 h 1364195"/>
              <a:gd name="connsiteX22" fmla="*/ 1459778 w 1587576"/>
              <a:gd name="connsiteY22" fmla="*/ 483184 h 1364195"/>
              <a:gd name="connsiteX23" fmla="*/ 1454979 w 1587576"/>
              <a:gd name="connsiteY23" fmla="*/ 501935 h 1364195"/>
              <a:gd name="connsiteX24" fmla="*/ 1462324 w 1587576"/>
              <a:gd name="connsiteY24" fmla="*/ 507909 h 1364195"/>
              <a:gd name="connsiteX25" fmla="*/ 1564417 w 1587576"/>
              <a:gd name="connsiteY25" fmla="*/ 542718 h 1364195"/>
              <a:gd name="connsiteX26" fmla="*/ 1572955 w 1587576"/>
              <a:gd name="connsiteY26" fmla="*/ 560072 h 1364195"/>
              <a:gd name="connsiteX27" fmla="*/ 1565583 w 1587576"/>
              <a:gd name="connsiteY27" fmla="*/ 568152 h 1364195"/>
              <a:gd name="connsiteX28" fmla="*/ 1464799 w 1587576"/>
              <a:gd name="connsiteY28" fmla="*/ 613187 h 1364195"/>
              <a:gd name="connsiteX29" fmla="*/ 1457882 w 1587576"/>
              <a:gd name="connsiteY29" fmla="*/ 631249 h 1364195"/>
              <a:gd name="connsiteX30" fmla="*/ 1463186 w 1587576"/>
              <a:gd name="connsiteY30" fmla="*/ 637313 h 1364195"/>
              <a:gd name="connsiteX31" fmla="*/ 1551248 w 1587576"/>
              <a:gd name="connsiteY31" fmla="*/ 691713 h 1364195"/>
              <a:gd name="connsiteX32" fmla="*/ 1555701 w 1587576"/>
              <a:gd name="connsiteY32" fmla="*/ 710534 h 1364195"/>
              <a:gd name="connsiteX33" fmla="*/ 1546470 w 1587576"/>
              <a:gd name="connsiteY33" fmla="*/ 716813 h 1364195"/>
              <a:gd name="connsiteX34" fmla="*/ 1460092 w 1587576"/>
              <a:gd name="connsiteY34" fmla="*/ 732284 h 1364195"/>
              <a:gd name="connsiteX35" fmla="*/ 1449053 w 1587576"/>
              <a:gd name="connsiteY35" fmla="*/ 748183 h 1364195"/>
              <a:gd name="connsiteX36" fmla="*/ 1455577 w 1587576"/>
              <a:gd name="connsiteY36" fmla="*/ 757546 h 1364195"/>
              <a:gd name="connsiteX37" fmla="*/ 1580832 w 1587576"/>
              <a:gd name="connsiteY37" fmla="*/ 831182 h 1364195"/>
              <a:gd name="connsiteX38" fmla="*/ 1585682 w 1587576"/>
              <a:gd name="connsiteY38" fmla="*/ 849919 h 1364195"/>
              <a:gd name="connsiteX39" fmla="*/ 1577373 w 1587576"/>
              <a:gd name="connsiteY39" fmla="*/ 856210 h 1364195"/>
              <a:gd name="connsiteX40" fmla="*/ 1422270 w 1587576"/>
              <a:gd name="connsiteY40" fmla="*/ 896904 h 1364195"/>
              <a:gd name="connsiteX41" fmla="*/ 1412526 w 1587576"/>
              <a:gd name="connsiteY41" fmla="*/ 913627 h 1364195"/>
              <a:gd name="connsiteX42" fmla="*/ 1418800 w 1587576"/>
              <a:gd name="connsiteY42" fmla="*/ 921922 h 1364195"/>
              <a:gd name="connsiteX43" fmla="*/ 1501424 w 1587576"/>
              <a:gd name="connsiteY43" fmla="*/ 970620 h 1364195"/>
              <a:gd name="connsiteX44" fmla="*/ 1506280 w 1587576"/>
              <a:gd name="connsiteY44" fmla="*/ 989341 h 1364195"/>
              <a:gd name="connsiteX45" fmla="*/ 1497670 w 1587576"/>
              <a:gd name="connsiteY45" fmla="*/ 995710 h 1364195"/>
              <a:gd name="connsiteX46" fmla="*/ 1375692 w 1587576"/>
              <a:gd name="connsiteY46" fmla="*/ 1024928 h 1364195"/>
              <a:gd name="connsiteX47" fmla="*/ 1365466 w 1587576"/>
              <a:gd name="connsiteY47" fmla="*/ 1040958 h 1364195"/>
              <a:gd name="connsiteX48" fmla="*/ 1403886 w 1587576"/>
              <a:gd name="connsiteY48" fmla="*/ 1230210 h 1364195"/>
              <a:gd name="connsiteX49" fmla="*/ 1393081 w 1587576"/>
              <a:gd name="connsiteY49" fmla="*/ 1246251 h 1364195"/>
              <a:gd name="connsiteX50" fmla="*/ 1381008 w 1587576"/>
              <a:gd name="connsiteY50" fmla="*/ 1242710 h 1364195"/>
              <a:gd name="connsiteX51" fmla="*/ 1266934 w 1587576"/>
              <a:gd name="connsiteY51" fmla="*/ 1134154 h 1364195"/>
              <a:gd name="connsiteX52" fmla="*/ 1247585 w 1587576"/>
              <a:gd name="connsiteY52" fmla="*/ 1134651 h 1364195"/>
              <a:gd name="connsiteX53" fmla="*/ 1244371 w 1587576"/>
              <a:gd name="connsiteY53" fmla="*/ 1140241 h 1364195"/>
              <a:gd name="connsiteX54" fmla="*/ 1220559 w 1587576"/>
              <a:gd name="connsiteY54" fmla="*/ 1222013 h 1364195"/>
              <a:gd name="connsiteX55" fmla="*/ 1203608 w 1587576"/>
              <a:gd name="connsiteY55" fmla="*/ 1231326 h 1364195"/>
              <a:gd name="connsiteX56" fmla="*/ 1195804 w 1587576"/>
              <a:gd name="connsiteY56" fmla="*/ 1225401 h 1364195"/>
              <a:gd name="connsiteX57" fmla="*/ 1145808 w 1587576"/>
              <a:gd name="connsiteY57" fmla="*/ 1144837 h 1364195"/>
              <a:gd name="connsiteX58" fmla="*/ 1126959 w 1587576"/>
              <a:gd name="connsiteY58" fmla="*/ 1140442 h 1364195"/>
              <a:gd name="connsiteX59" fmla="*/ 1121672 w 1587576"/>
              <a:gd name="connsiteY59" fmla="*/ 1146521 h 1364195"/>
              <a:gd name="connsiteX60" fmla="*/ 1082105 w 1587576"/>
              <a:gd name="connsiteY60" fmla="*/ 1235952 h 1364195"/>
              <a:gd name="connsiteX61" fmla="*/ 1064046 w 1587576"/>
              <a:gd name="connsiteY61" fmla="*/ 1242917 h 1364195"/>
              <a:gd name="connsiteX62" fmla="*/ 1060080 w 1587576"/>
              <a:gd name="connsiteY62" fmla="*/ 1240244 h 1364195"/>
              <a:gd name="connsiteX63" fmla="*/ 995818 w 1587576"/>
              <a:gd name="connsiteY63" fmla="*/ 1178043 h 1364195"/>
              <a:gd name="connsiteX64" fmla="*/ 976480 w 1587576"/>
              <a:gd name="connsiteY64" fmla="*/ 1178346 h 1364195"/>
              <a:gd name="connsiteX65" fmla="*/ 973722 w 1587576"/>
              <a:gd name="connsiteY65" fmla="*/ 1182497 h 1364195"/>
              <a:gd name="connsiteX66" fmla="*/ 941591 w 1587576"/>
              <a:gd name="connsiteY66" fmla="*/ 1257775 h 1364195"/>
              <a:gd name="connsiteX67" fmla="*/ 923627 w 1587576"/>
              <a:gd name="connsiteY67" fmla="*/ 1264980 h 1364195"/>
              <a:gd name="connsiteX68" fmla="*/ 917242 w 1587576"/>
              <a:gd name="connsiteY68" fmla="*/ 1259388 h 1364195"/>
              <a:gd name="connsiteX69" fmla="*/ 858288 w 1587576"/>
              <a:gd name="connsiteY69" fmla="*/ 1160136 h 1364195"/>
              <a:gd name="connsiteX70" fmla="*/ 839549 w 1587576"/>
              <a:gd name="connsiteY70" fmla="*/ 1155348 h 1364195"/>
              <a:gd name="connsiteX71" fmla="*/ 833675 w 1587576"/>
              <a:gd name="connsiteY71" fmla="*/ 1162429 h 1364195"/>
              <a:gd name="connsiteX72" fmla="*/ 795842 w 1587576"/>
              <a:gd name="connsiteY72" fmla="*/ 1265912 h 1364195"/>
              <a:gd name="connsiteX73" fmla="*/ 778311 w 1587576"/>
              <a:gd name="connsiteY73" fmla="*/ 1274079 h 1364195"/>
              <a:gd name="connsiteX74" fmla="*/ 769353 w 1587576"/>
              <a:gd name="connsiteY74" fmla="*/ 1262219 h 1364195"/>
              <a:gd name="connsiteX75" fmla="*/ 766390 w 1587576"/>
              <a:gd name="connsiteY75" fmla="*/ 1221790 h 1364195"/>
              <a:gd name="connsiteX76" fmla="*/ 751726 w 1587576"/>
              <a:gd name="connsiteY76" fmla="*/ 1209157 h 1364195"/>
              <a:gd name="connsiteX77" fmla="*/ 741260 w 1587576"/>
              <a:gd name="connsiteY77" fmla="*/ 1215357 h 1364195"/>
              <a:gd name="connsiteX78" fmla="*/ 648937 w 1587576"/>
              <a:gd name="connsiteY78" fmla="*/ 1357910 h 1364195"/>
              <a:gd name="connsiteX79" fmla="*/ 630017 w 1587576"/>
              <a:gd name="connsiteY79" fmla="*/ 1361920 h 1364195"/>
              <a:gd name="connsiteX80" fmla="*/ 624162 w 1587576"/>
              <a:gd name="connsiteY80" fmla="*/ 1353599 h 1364195"/>
              <a:gd name="connsiteX81" fmla="*/ 592295 w 1587576"/>
              <a:gd name="connsiteY81" fmla="*/ 1212973 h 1364195"/>
              <a:gd name="connsiteX82" fmla="*/ 575917 w 1587576"/>
              <a:gd name="connsiteY82" fmla="*/ 1202660 h 1364195"/>
              <a:gd name="connsiteX83" fmla="*/ 566820 w 1587576"/>
              <a:gd name="connsiteY83" fmla="*/ 1209666 h 1364195"/>
              <a:gd name="connsiteX84" fmla="*/ 500388 w 1587576"/>
              <a:gd name="connsiteY84" fmla="*/ 1336940 h 1364195"/>
              <a:gd name="connsiteX85" fmla="*/ 481941 w 1587576"/>
              <a:gd name="connsiteY85" fmla="*/ 1342752 h 1364195"/>
              <a:gd name="connsiteX86" fmla="*/ 474710 w 1587576"/>
              <a:gd name="connsiteY86" fmla="*/ 1332486 h 1364195"/>
              <a:gd name="connsiteX87" fmla="*/ 461521 w 1587576"/>
              <a:gd name="connsiteY87" fmla="*/ 1237454 h 1364195"/>
              <a:gd name="connsiteX88" fmla="*/ 446106 w 1587576"/>
              <a:gd name="connsiteY88" fmla="*/ 1225774 h 1364195"/>
              <a:gd name="connsiteX89" fmla="*/ 436523 w 1587576"/>
              <a:gd name="connsiteY89" fmla="*/ 1231844 h 1364195"/>
              <a:gd name="connsiteX90" fmla="*/ 358170 w 1587576"/>
              <a:gd name="connsiteY90" fmla="*/ 1351671 h 1364195"/>
              <a:gd name="connsiteX91" fmla="*/ 339223 w 1587576"/>
              <a:gd name="connsiteY91" fmla="*/ 1355627 h 1364195"/>
              <a:gd name="connsiteX92" fmla="*/ 333070 w 1587576"/>
              <a:gd name="connsiteY92" fmla="*/ 1345188 h 1364195"/>
              <a:gd name="connsiteX93" fmla="*/ 324467 w 1587576"/>
              <a:gd name="connsiteY93" fmla="*/ 1227948 h 1364195"/>
              <a:gd name="connsiteX94" fmla="*/ 309807 w 1587576"/>
              <a:gd name="connsiteY94" fmla="*/ 1215310 h 1364195"/>
              <a:gd name="connsiteX95" fmla="*/ 303385 w 1587576"/>
              <a:gd name="connsiteY95" fmla="*/ 1217467 h 1364195"/>
              <a:gd name="connsiteX96" fmla="*/ 202225 w 1587576"/>
              <a:gd name="connsiteY96" fmla="*/ 1283017 h 1364195"/>
              <a:gd name="connsiteX97" fmla="*/ 183307 w 1587576"/>
              <a:gd name="connsiteY97" fmla="*/ 1278999 h 1364195"/>
              <a:gd name="connsiteX98" fmla="*/ 183172 w 1587576"/>
              <a:gd name="connsiteY98" fmla="*/ 1264309 h 1364195"/>
              <a:gd name="connsiteX99" fmla="*/ 211772 w 1587576"/>
              <a:gd name="connsiteY99" fmla="*/ 1218320 h 1364195"/>
              <a:gd name="connsiteX100" fmla="*/ 207421 w 1587576"/>
              <a:gd name="connsiteY100" fmla="*/ 1199490 h 1364195"/>
              <a:gd name="connsiteX101" fmla="*/ 199334 w 1587576"/>
              <a:gd name="connsiteY101" fmla="*/ 1197441 h 1364195"/>
              <a:gd name="connsiteX102" fmla="*/ 102506 w 1587576"/>
              <a:gd name="connsiteY102" fmla="*/ 1197441 h 1364195"/>
              <a:gd name="connsiteX103" fmla="*/ 166027 w 1587576"/>
              <a:gd name="connsiteY103" fmla="*/ 1146714 h 1364195"/>
              <a:gd name="connsiteX104" fmla="*/ 168952 w 1587576"/>
              <a:gd name="connsiteY104" fmla="*/ 1127624 h 1364195"/>
              <a:gd name="connsiteX105" fmla="*/ 164170 w 1587576"/>
              <a:gd name="connsiteY105" fmla="*/ 1123552 h 1364195"/>
              <a:gd name="connsiteX106" fmla="*/ 92137 w 1587576"/>
              <a:gd name="connsiteY106" fmla="*/ 1086409 h 1364195"/>
              <a:gd name="connsiteX107" fmla="*/ 86211 w 1587576"/>
              <a:gd name="connsiteY107" fmla="*/ 1067999 h 1364195"/>
              <a:gd name="connsiteX108" fmla="*/ 89094 w 1587576"/>
              <a:gd name="connsiteY108" fmla="*/ 1064201 h 1364195"/>
              <a:gd name="connsiteX109" fmla="*/ 144609 w 1587576"/>
              <a:gd name="connsiteY109" fmla="*/ 1012967 h 1364195"/>
              <a:gd name="connsiteX110" fmla="*/ 145395 w 1587576"/>
              <a:gd name="connsiteY110" fmla="*/ 993642 h 1364195"/>
              <a:gd name="connsiteX111" fmla="*/ 136270 w 1587576"/>
              <a:gd name="connsiteY111" fmla="*/ 989267 h 1364195"/>
              <a:gd name="connsiteX112" fmla="*/ 57309 w 1587576"/>
              <a:gd name="connsiteY112" fmla="*/ 983840 h 1364195"/>
              <a:gd name="connsiteX113" fmla="*/ 44638 w 1587576"/>
              <a:gd name="connsiteY113" fmla="*/ 969227 h 1364195"/>
              <a:gd name="connsiteX114" fmla="*/ 49192 w 1587576"/>
              <a:gd name="connsiteY114" fmla="*/ 959978 h 1364195"/>
              <a:gd name="connsiteX115" fmla="*/ 131370 w 1587576"/>
              <a:gd name="connsiteY115" fmla="*/ 886789 h 1364195"/>
              <a:gd name="connsiteX116" fmla="*/ 132506 w 1587576"/>
              <a:gd name="connsiteY116" fmla="*/ 867481 h 1364195"/>
              <a:gd name="connsiteX117" fmla="*/ 124217 w 1587576"/>
              <a:gd name="connsiteY117" fmla="*/ 863028 h 1364195"/>
              <a:gd name="connsiteX118" fmla="*/ 45641 w 1587576"/>
              <a:gd name="connsiteY118" fmla="*/ 851757 h 1364195"/>
              <a:gd name="connsiteX119" fmla="*/ 34043 w 1587576"/>
              <a:gd name="connsiteY119" fmla="*/ 836279 h 1364195"/>
              <a:gd name="connsiteX120" fmla="*/ 38600 w 1587576"/>
              <a:gd name="connsiteY120" fmla="*/ 827905 h 1364195"/>
              <a:gd name="connsiteX121" fmla="*/ 106899 w 1587576"/>
              <a:gd name="connsiteY121" fmla="*/ 768382 h 1364195"/>
              <a:gd name="connsiteX122" fmla="*/ 108161 w 1587576"/>
              <a:gd name="connsiteY122" fmla="*/ 749068 h 1364195"/>
              <a:gd name="connsiteX123" fmla="*/ 102009 w 1587576"/>
              <a:gd name="connsiteY123" fmla="*/ 745047 h 1364195"/>
              <a:gd name="connsiteX124" fmla="*/ 31468 w 1587576"/>
              <a:gd name="connsiteY124" fmla="*/ 722910 h 1364195"/>
              <a:gd name="connsiteX125" fmla="*/ 22496 w 1587576"/>
              <a:gd name="connsiteY125" fmla="*/ 705776 h 1364195"/>
              <a:gd name="connsiteX126" fmla="*/ 29307 w 1587576"/>
              <a:gd name="connsiteY126" fmla="*/ 697689 h 1364195"/>
              <a:gd name="connsiteX127" fmla="*/ 98945 w 1587576"/>
              <a:gd name="connsiteY127" fmla="*/ 661886 h 1364195"/>
              <a:gd name="connsiteX128" fmla="*/ 104847 w 1587576"/>
              <a:gd name="connsiteY128" fmla="*/ 643452 h 1364195"/>
              <a:gd name="connsiteX129" fmla="*/ 97159 w 1587576"/>
              <a:gd name="connsiteY129" fmla="*/ 636786 h 1364195"/>
              <a:gd name="connsiteX130" fmla="*/ 29835 w 1587576"/>
              <a:gd name="connsiteY130" fmla="*/ 613502 h 1364195"/>
              <a:gd name="connsiteX131" fmla="*/ 21390 w 1587576"/>
              <a:gd name="connsiteY131" fmla="*/ 596086 h 1364195"/>
              <a:gd name="connsiteX132" fmla="*/ 25512 w 1587576"/>
              <a:gd name="connsiteY132" fmla="*/ 590097 h 1364195"/>
              <a:gd name="connsiteX133" fmla="*/ 67941 w 1587576"/>
              <a:gd name="connsiteY133" fmla="*/ 554456 h 1364195"/>
              <a:gd name="connsiteX134" fmla="*/ 69611 w 1587576"/>
              <a:gd name="connsiteY134" fmla="*/ 535173 h 1364195"/>
              <a:gd name="connsiteX135" fmla="*/ 65668 w 1587576"/>
              <a:gd name="connsiteY135" fmla="*/ 531953 h 1364195"/>
              <a:gd name="connsiteX136" fmla="*/ 18431 w 1587576"/>
              <a:gd name="connsiteY136" fmla="*/ 506306 h 1364195"/>
              <a:gd name="connsiteX137" fmla="*/ 12935 w 1587576"/>
              <a:gd name="connsiteY137" fmla="*/ 487763 h 1364195"/>
              <a:gd name="connsiteX138" fmla="*/ 18238 w 1587576"/>
              <a:gd name="connsiteY138" fmla="*/ 482373 h 1364195"/>
              <a:gd name="connsiteX139" fmla="*/ 80268 w 1587576"/>
              <a:gd name="connsiteY139" fmla="*/ 447402 h 1364195"/>
              <a:gd name="connsiteX140" fmla="*/ 85460 w 1587576"/>
              <a:gd name="connsiteY140" fmla="*/ 428756 h 1364195"/>
              <a:gd name="connsiteX141" fmla="*/ 81952 w 1587576"/>
              <a:gd name="connsiteY141" fmla="*/ 424686 h 1364195"/>
              <a:gd name="connsiteX142" fmla="*/ 5323 w 1587576"/>
              <a:gd name="connsiteY142" fmla="*/ 365123 h 1364195"/>
              <a:gd name="connsiteX143" fmla="*/ 2848 w 1587576"/>
              <a:gd name="connsiteY143" fmla="*/ 345941 h 1364195"/>
              <a:gd name="connsiteX144" fmla="*/ 15732 w 1587576"/>
              <a:gd name="connsiteY144" fmla="*/ 340774 h 1364195"/>
              <a:gd name="connsiteX145" fmla="*/ 85614 w 1587576"/>
              <a:gd name="connsiteY145" fmla="*/ 351173 h 1364195"/>
              <a:gd name="connsiteX146" fmla="*/ 101165 w 1587576"/>
              <a:gd name="connsiteY146" fmla="*/ 339674 h 1364195"/>
              <a:gd name="connsiteX147" fmla="*/ 97646 w 1587576"/>
              <a:gd name="connsiteY147" fmla="*/ 328325 h 1364195"/>
              <a:gd name="connsiteX148" fmla="*/ 40568 w 1587576"/>
              <a:gd name="connsiteY148" fmla="*/ 266946 h 1364195"/>
              <a:gd name="connsiteX149" fmla="*/ 41256 w 1587576"/>
              <a:gd name="connsiteY149" fmla="*/ 247617 h 1364195"/>
              <a:gd name="connsiteX150" fmla="*/ 53828 w 1587576"/>
              <a:gd name="connsiteY150" fmla="*/ 244342 h 1364195"/>
              <a:gd name="connsiteX151" fmla="*/ 130274 w 1587576"/>
              <a:gd name="connsiteY151" fmla="*/ 262989 h 1364195"/>
              <a:gd name="connsiteX152" fmla="*/ 146800 w 1587576"/>
              <a:gd name="connsiteY152" fmla="*/ 252942 h 1364195"/>
              <a:gd name="connsiteX153" fmla="*/ 146232 w 1587576"/>
              <a:gd name="connsiteY153" fmla="*/ 244676 h 1364195"/>
              <a:gd name="connsiteX154" fmla="*/ 128651 w 1587576"/>
              <a:gd name="connsiteY154" fmla="*/ 200098 h 1364195"/>
              <a:gd name="connsiteX155" fmla="*/ 136339 w 1587576"/>
              <a:gd name="connsiteY155" fmla="*/ 182351 h 1364195"/>
              <a:gd name="connsiteX156" fmla="*/ 149124 w 1587576"/>
              <a:gd name="connsiteY156" fmla="*/ 183804 h 1364195"/>
              <a:gd name="connsiteX157" fmla="*/ 192222 w 1587576"/>
              <a:gd name="connsiteY157" fmla="*/ 213439 h 1364195"/>
              <a:gd name="connsiteX158" fmla="*/ 211243 w 1587576"/>
              <a:gd name="connsiteY158" fmla="*/ 209938 h 1364195"/>
              <a:gd name="connsiteX159" fmla="*/ 213385 w 1587576"/>
              <a:gd name="connsiteY159" fmla="*/ 199459 h 1364195"/>
              <a:gd name="connsiteX160" fmla="*/ 195975 w 1587576"/>
              <a:gd name="connsiteY160" fmla="*/ 113141 h 1364195"/>
              <a:gd name="connsiteX161" fmla="*/ 206667 w 1587576"/>
              <a:gd name="connsiteY161" fmla="*/ 97024 h 1364195"/>
              <a:gd name="connsiteX162" fmla="*/ 218741 w 1587576"/>
              <a:gd name="connsiteY162" fmla="*/ 100460 h 1364195"/>
              <a:gd name="connsiteX163" fmla="*/ 284119 w 1587576"/>
              <a:gd name="connsiteY163" fmla="*/ 161758 h 1364195"/>
              <a:gd name="connsiteX164" fmla="*/ 303450 w 1587576"/>
              <a:gd name="connsiteY164" fmla="*/ 161146 h 1364195"/>
              <a:gd name="connsiteX165" fmla="*/ 307138 w 1587576"/>
              <a:gd name="connsiteY165" fmla="*/ 152445 h 1364195"/>
              <a:gd name="connsiteX166" fmla="*/ 310720 w 1587576"/>
              <a:gd name="connsiteY166" fmla="*/ 79398 h 1364195"/>
              <a:gd name="connsiteX167" fmla="*/ 325070 w 1587576"/>
              <a:gd name="connsiteY167" fmla="*/ 66410 h 1364195"/>
              <a:gd name="connsiteX168" fmla="*/ 333273 w 1587576"/>
              <a:gd name="connsiteY168" fmla="*/ 69668 h 1364195"/>
              <a:gd name="connsiteX169" fmla="*/ 463226 w 1587576"/>
              <a:gd name="connsiteY169" fmla="*/ 180801 h 1364195"/>
              <a:gd name="connsiteX170" fmla="*/ 482522 w 1587576"/>
              <a:gd name="connsiteY170" fmla="*/ 179293 h 1364195"/>
              <a:gd name="connsiteX171" fmla="*/ 485637 w 1587576"/>
              <a:gd name="connsiteY171" fmla="*/ 172543 h 1364195"/>
              <a:gd name="connsiteX172" fmla="*/ 502376 w 1587576"/>
              <a:gd name="connsiteY172" fmla="*/ 66472 h 1364195"/>
              <a:gd name="connsiteX173" fmla="*/ 518036 w 1587576"/>
              <a:gd name="connsiteY173" fmla="*/ 55098 h 1364195"/>
              <a:gd name="connsiteX174" fmla="*/ 528155 w 1587576"/>
              <a:gd name="connsiteY174" fmla="*/ 62536 h 1364195"/>
              <a:gd name="connsiteX175" fmla="*/ 591372 w 1587576"/>
              <a:gd name="connsiteY175" fmla="*/ 190297 h 1364195"/>
              <a:gd name="connsiteX176" fmla="*/ 609691 w 1587576"/>
              <a:gd name="connsiteY176" fmla="*/ 196501 h 1364195"/>
              <a:gd name="connsiteX177" fmla="*/ 615944 w 1587576"/>
              <a:gd name="connsiteY177" fmla="*/ 190196 h 1364195"/>
              <a:gd name="connsiteX178" fmla="*/ 686242 w 1587576"/>
              <a:gd name="connsiteY178" fmla="*/ 45066 h 1364195"/>
              <a:gd name="connsiteX179" fmla="*/ 704508 w 1587576"/>
              <a:gd name="connsiteY179" fmla="*/ 38708 h 1364195"/>
              <a:gd name="connsiteX180" fmla="*/ 712194 w 1587576"/>
              <a:gd name="connsiteY180" fmla="*/ 50027 h 1364195"/>
              <a:gd name="connsiteX181" fmla="*/ 714689 w 1587576"/>
              <a:gd name="connsiteY181" fmla="*/ 83943 h 1364195"/>
              <a:gd name="connsiteX182" fmla="*/ 729326 w 1587576"/>
              <a:gd name="connsiteY182" fmla="*/ 96586 h 1364195"/>
              <a:gd name="connsiteX183" fmla="*/ 739921 w 1587576"/>
              <a:gd name="connsiteY183" fmla="*/ 90203 h 1364195"/>
              <a:gd name="connsiteX184" fmla="*/ 792454 w 1587576"/>
              <a:gd name="connsiteY184" fmla="*/ 6310 h 1364195"/>
              <a:gd name="connsiteX185" fmla="*/ 811321 w 1587576"/>
              <a:gd name="connsiteY185" fmla="*/ 2053 h 1364195"/>
              <a:gd name="connsiteX186" fmla="*/ 816803 w 1587576"/>
              <a:gd name="connsiteY186" fmla="*/ 8766 h 1364195"/>
              <a:gd name="connsiteX187" fmla="*/ 865835 w 1587576"/>
              <a:gd name="connsiteY187" fmla="*/ 139347 h 1364195"/>
              <a:gd name="connsiteX188" fmla="*/ 883462 w 1587576"/>
              <a:gd name="connsiteY188" fmla="*/ 147343 h 1364195"/>
              <a:gd name="connsiteX189" fmla="*/ 889383 w 1587576"/>
              <a:gd name="connsiteY189" fmla="*/ 143020 h 1364195"/>
              <a:gd name="connsiteX190" fmla="*/ 964834 w 1587576"/>
              <a:gd name="connsiteY190" fmla="*/ 47389 h 1364195"/>
              <a:gd name="connsiteX191" fmla="*/ 984059 w 1587576"/>
              <a:gd name="connsiteY191" fmla="*/ 45145 h 1364195"/>
              <a:gd name="connsiteX192" fmla="*/ 989254 w 1587576"/>
              <a:gd name="connsiteY192" fmla="*/ 55992 h 1364195"/>
              <a:gd name="connsiteX193" fmla="*/ 988351 w 1587576"/>
              <a:gd name="connsiteY193" fmla="*/ 148316 h 1364195"/>
              <a:gd name="connsiteX194" fmla="*/ 1001879 w 1587576"/>
              <a:gd name="connsiteY194" fmla="*/ 162138 h 1364195"/>
              <a:gd name="connsiteX195" fmla="*/ 1013014 w 1587576"/>
              <a:gd name="connsiteY195" fmla="*/ 156604 h 1364195"/>
              <a:gd name="connsiteX196" fmla="*/ 1074334 w 1587576"/>
              <a:gd name="connsiteY196" fmla="*/ 73960 h 1364195"/>
              <a:gd name="connsiteX197" fmla="*/ 1093465 w 1587576"/>
              <a:gd name="connsiteY197" fmla="*/ 71118 h 1364195"/>
              <a:gd name="connsiteX198" fmla="*/ 1098926 w 1587576"/>
              <a:gd name="connsiteY198" fmla="*/ 83486 h 1364195"/>
              <a:gd name="connsiteX199" fmla="*/ 1092109 w 1587576"/>
              <a:gd name="connsiteY199" fmla="*/ 150831 h 1364195"/>
              <a:gd name="connsiteX200" fmla="*/ 1104367 w 1587576"/>
              <a:gd name="connsiteY200" fmla="*/ 165810 h 1364195"/>
              <a:gd name="connsiteX201" fmla="*/ 1115848 w 1587576"/>
              <a:gd name="connsiteY201" fmla="*/ 161403 h 1364195"/>
              <a:gd name="connsiteX202" fmla="*/ 1201800 w 1587576"/>
              <a:gd name="connsiteY202" fmla="*/ 66787 h 1364195"/>
              <a:gd name="connsiteX203" fmla="*/ 1221118 w 1587576"/>
              <a:gd name="connsiteY203" fmla="*/ 65845 h 1364195"/>
              <a:gd name="connsiteX204" fmla="*/ 1225591 w 1587576"/>
              <a:gd name="connsiteY204" fmla="*/ 75330 h 1364195"/>
              <a:gd name="connsiteX205" fmla="*/ 1230227 w 1587576"/>
              <a:gd name="connsiteY205" fmla="*/ 172877 h 1364195"/>
              <a:gd name="connsiteX206" fmla="*/ 1244478 w 1587576"/>
              <a:gd name="connsiteY206" fmla="*/ 185954 h 1364195"/>
              <a:gd name="connsiteX207" fmla="*/ 1251563 w 1587576"/>
              <a:gd name="connsiteY207" fmla="*/ 183611 h 1364195"/>
            </a:gdLst>
            <a:ahLst/>
            <a:cxnLst/>
            <a:rect l="l" t="t" r="r" b="b"/>
            <a:pathLst>
              <a:path w="1587576" h="1364195">
                <a:moveTo>
                  <a:pt x="1251563" y="183611"/>
                </a:moveTo>
                <a:lnTo>
                  <a:pt x="1321374" y="137622"/>
                </a:lnTo>
                <a:cubicBezTo>
                  <a:pt x="1327679" y="133463"/>
                  <a:pt x="1336161" y="135204"/>
                  <a:pt x="1340320" y="141509"/>
                </a:cubicBezTo>
                <a:cubicBezTo>
                  <a:pt x="1341971" y="144012"/>
                  <a:pt x="1342754" y="146988"/>
                  <a:pt x="1342548" y="149979"/>
                </a:cubicBezTo>
                <a:lnTo>
                  <a:pt x="1337758" y="219831"/>
                </a:lnTo>
                <a:cubicBezTo>
                  <a:pt x="1337241" y="227366"/>
                  <a:pt x="1342930" y="233894"/>
                  <a:pt x="1350466" y="234411"/>
                </a:cubicBezTo>
                <a:cubicBezTo>
                  <a:pt x="1353485" y="234619"/>
                  <a:pt x="1356488" y="233819"/>
                  <a:pt x="1359003" y="232137"/>
                </a:cubicBezTo>
                <a:lnTo>
                  <a:pt x="1423102" y="189283"/>
                </a:lnTo>
                <a:cubicBezTo>
                  <a:pt x="1429370" y="185069"/>
                  <a:pt x="1437868" y="186734"/>
                  <a:pt x="1442082" y="193003"/>
                </a:cubicBezTo>
                <a:cubicBezTo>
                  <a:pt x="1444353" y="196381"/>
                  <a:pt x="1445001" y="200596"/>
                  <a:pt x="1443850" y="204501"/>
                </a:cubicBezTo>
                <a:lnTo>
                  <a:pt x="1423558" y="274889"/>
                </a:lnTo>
                <a:cubicBezTo>
                  <a:pt x="1421466" y="282152"/>
                  <a:pt x="1425658" y="289737"/>
                  <a:pt x="1432922" y="291829"/>
                </a:cubicBezTo>
                <a:cubicBezTo>
                  <a:pt x="1435095" y="292455"/>
                  <a:pt x="1437388" y="292533"/>
                  <a:pt x="1439598" y="292055"/>
                </a:cubicBezTo>
                <a:lnTo>
                  <a:pt x="1490224" y="281098"/>
                </a:lnTo>
                <a:cubicBezTo>
                  <a:pt x="1497611" y="279499"/>
                  <a:pt x="1504896" y="284191"/>
                  <a:pt x="1506496" y="291579"/>
                </a:cubicBezTo>
                <a:cubicBezTo>
                  <a:pt x="1507099" y="294368"/>
                  <a:pt x="1506816" y="297277"/>
                  <a:pt x="1505685" y="299898"/>
                </a:cubicBezTo>
                <a:lnTo>
                  <a:pt x="1468026" y="387026"/>
                </a:lnTo>
                <a:cubicBezTo>
                  <a:pt x="1465034" y="393968"/>
                  <a:pt x="1468234" y="402020"/>
                  <a:pt x="1475175" y="405012"/>
                </a:cubicBezTo>
                <a:cubicBezTo>
                  <a:pt x="1476072" y="405399"/>
                  <a:pt x="1477009" y="405689"/>
                  <a:pt x="1477968" y="405877"/>
                </a:cubicBezTo>
                <a:lnTo>
                  <a:pt x="1527305" y="415515"/>
                </a:lnTo>
                <a:cubicBezTo>
                  <a:pt x="1534719" y="416957"/>
                  <a:pt x="1539561" y="424136"/>
                  <a:pt x="1538119" y="431550"/>
                </a:cubicBezTo>
                <a:cubicBezTo>
                  <a:pt x="1537372" y="435390"/>
                  <a:pt x="1535016" y="438727"/>
                  <a:pt x="1531647" y="440716"/>
                </a:cubicBezTo>
                <a:lnTo>
                  <a:pt x="1459778" y="483184"/>
                </a:lnTo>
                <a:cubicBezTo>
                  <a:pt x="1453274" y="487037"/>
                  <a:pt x="1451126" y="495432"/>
                  <a:pt x="1454979" y="501935"/>
                </a:cubicBezTo>
                <a:cubicBezTo>
                  <a:pt x="1456638" y="504737"/>
                  <a:pt x="1459243" y="506855"/>
                  <a:pt x="1462324" y="507909"/>
                </a:cubicBezTo>
                <a:lnTo>
                  <a:pt x="1564417" y="542718"/>
                </a:lnTo>
                <a:cubicBezTo>
                  <a:pt x="1571567" y="545152"/>
                  <a:pt x="1575389" y="552922"/>
                  <a:pt x="1572955" y="560072"/>
                </a:cubicBezTo>
                <a:cubicBezTo>
                  <a:pt x="1571729" y="563674"/>
                  <a:pt x="1569058" y="566602"/>
                  <a:pt x="1565583" y="568152"/>
                </a:cubicBezTo>
                <a:lnTo>
                  <a:pt x="1464799" y="613187"/>
                </a:lnTo>
                <a:cubicBezTo>
                  <a:pt x="1457902" y="616265"/>
                  <a:pt x="1454805" y="624351"/>
                  <a:pt x="1457882" y="631249"/>
                </a:cubicBezTo>
                <a:cubicBezTo>
                  <a:pt x="1459001" y="633757"/>
                  <a:pt x="1460849" y="635870"/>
                  <a:pt x="1463186" y="637313"/>
                </a:cubicBezTo>
                <a:lnTo>
                  <a:pt x="1551248" y="691713"/>
                </a:lnTo>
                <a:cubicBezTo>
                  <a:pt x="1557675" y="695681"/>
                  <a:pt x="1559669" y="704107"/>
                  <a:pt x="1555701" y="710534"/>
                </a:cubicBezTo>
                <a:cubicBezTo>
                  <a:pt x="1553657" y="713845"/>
                  <a:pt x="1550300" y="716129"/>
                  <a:pt x="1546470" y="716813"/>
                </a:cubicBezTo>
                <a:lnTo>
                  <a:pt x="1460092" y="732284"/>
                </a:lnTo>
                <a:cubicBezTo>
                  <a:pt x="1452653" y="733626"/>
                  <a:pt x="1447711" y="740745"/>
                  <a:pt x="1449053" y="748183"/>
                </a:cubicBezTo>
                <a:cubicBezTo>
                  <a:pt x="1449761" y="752105"/>
                  <a:pt x="1452143" y="755524"/>
                  <a:pt x="1455577" y="757546"/>
                </a:cubicBezTo>
                <a:lnTo>
                  <a:pt x="1580832" y="831182"/>
                </a:lnTo>
                <a:cubicBezTo>
                  <a:pt x="1587346" y="835017"/>
                  <a:pt x="1589517" y="843406"/>
                  <a:pt x="1585682" y="849919"/>
                </a:cubicBezTo>
                <a:cubicBezTo>
                  <a:pt x="1583850" y="853030"/>
                  <a:pt x="1580863" y="855291"/>
                  <a:pt x="1577373" y="856210"/>
                </a:cubicBezTo>
                <a:lnTo>
                  <a:pt x="1422270" y="896904"/>
                </a:lnTo>
                <a:cubicBezTo>
                  <a:pt x="1414961" y="898831"/>
                  <a:pt x="1410598" y="906318"/>
                  <a:pt x="1412526" y="913627"/>
                </a:cubicBezTo>
                <a:cubicBezTo>
                  <a:pt x="1413444" y="917110"/>
                  <a:pt x="1415699" y="920091"/>
                  <a:pt x="1418800" y="921922"/>
                </a:cubicBezTo>
                <a:lnTo>
                  <a:pt x="1501424" y="970620"/>
                </a:lnTo>
                <a:cubicBezTo>
                  <a:pt x="1507935" y="974449"/>
                  <a:pt x="1510108" y="982831"/>
                  <a:pt x="1506280" y="989341"/>
                </a:cubicBezTo>
                <a:cubicBezTo>
                  <a:pt x="1504395" y="992546"/>
                  <a:pt x="1501287" y="994845"/>
                  <a:pt x="1497670" y="995710"/>
                </a:cubicBezTo>
                <a:lnTo>
                  <a:pt x="1375692" y="1024928"/>
                </a:lnTo>
                <a:cubicBezTo>
                  <a:pt x="1368525" y="1026649"/>
                  <a:pt x="1364006" y="1033733"/>
                  <a:pt x="1365466" y="1040958"/>
                </a:cubicBezTo>
                <a:cubicBezTo>
                  <a:pt x="1378269" y="1104042"/>
                  <a:pt x="1391076" y="1167126"/>
                  <a:pt x="1403886" y="1230210"/>
                </a:cubicBezTo>
                <a:cubicBezTo>
                  <a:pt x="1405332" y="1237624"/>
                  <a:pt x="1400494" y="1244806"/>
                  <a:pt x="1393081" y="1246251"/>
                </a:cubicBezTo>
                <a:cubicBezTo>
                  <a:pt x="1388720" y="1247102"/>
                  <a:pt x="1384218" y="1245781"/>
                  <a:pt x="1381008" y="1242710"/>
                </a:cubicBezTo>
                <a:lnTo>
                  <a:pt x="1266934" y="1134154"/>
                </a:lnTo>
                <a:cubicBezTo>
                  <a:pt x="1261454" y="1128948"/>
                  <a:pt x="1252791" y="1129171"/>
                  <a:pt x="1247585" y="1134651"/>
                </a:cubicBezTo>
                <a:cubicBezTo>
                  <a:pt x="1246083" y="1136231"/>
                  <a:pt x="1244981" y="1138148"/>
                  <a:pt x="1244371" y="1140241"/>
                </a:cubicBezTo>
                <a:cubicBezTo>
                  <a:pt x="1236437" y="1167505"/>
                  <a:pt x="1228500" y="1194762"/>
                  <a:pt x="1220559" y="1222013"/>
                </a:cubicBezTo>
                <a:cubicBezTo>
                  <a:pt x="1218450" y="1229265"/>
                  <a:pt x="1210861" y="1233435"/>
                  <a:pt x="1203608" y="1231326"/>
                </a:cubicBezTo>
                <a:cubicBezTo>
                  <a:pt x="1200365" y="1230383"/>
                  <a:pt x="1197584" y="1228273"/>
                  <a:pt x="1195804" y="1225401"/>
                </a:cubicBezTo>
                <a:lnTo>
                  <a:pt x="1145808" y="1144837"/>
                </a:lnTo>
                <a:cubicBezTo>
                  <a:pt x="1141816" y="1138418"/>
                  <a:pt x="1133377" y="1136450"/>
                  <a:pt x="1126959" y="1140442"/>
                </a:cubicBezTo>
                <a:cubicBezTo>
                  <a:pt x="1124627" y="1141892"/>
                  <a:pt x="1122784" y="1144010"/>
                  <a:pt x="1121672" y="1146521"/>
                </a:cubicBezTo>
                <a:lnTo>
                  <a:pt x="1082105" y="1235952"/>
                </a:lnTo>
                <a:cubicBezTo>
                  <a:pt x="1079042" y="1242862"/>
                  <a:pt x="1070956" y="1245981"/>
                  <a:pt x="1064046" y="1242917"/>
                </a:cubicBezTo>
                <a:cubicBezTo>
                  <a:pt x="1062578" y="1242266"/>
                  <a:pt x="1061235" y="1241361"/>
                  <a:pt x="1060080" y="1240244"/>
                </a:cubicBezTo>
                <a:lnTo>
                  <a:pt x="995818" y="1178043"/>
                </a:lnTo>
                <a:cubicBezTo>
                  <a:pt x="990394" y="1172786"/>
                  <a:pt x="981736" y="1172922"/>
                  <a:pt x="976480" y="1178346"/>
                </a:cubicBezTo>
                <a:cubicBezTo>
                  <a:pt x="975314" y="1179549"/>
                  <a:pt x="974379" y="1180956"/>
                  <a:pt x="973722" y="1182497"/>
                </a:cubicBezTo>
                <a:cubicBezTo>
                  <a:pt x="963008" y="1207596"/>
                  <a:pt x="952298" y="1232689"/>
                  <a:pt x="941591" y="1257775"/>
                </a:cubicBezTo>
                <a:cubicBezTo>
                  <a:pt x="938620" y="1264725"/>
                  <a:pt x="930577" y="1267951"/>
                  <a:pt x="923627" y="1264980"/>
                </a:cubicBezTo>
                <a:cubicBezTo>
                  <a:pt x="920960" y="1263840"/>
                  <a:pt x="918725" y="1261882"/>
                  <a:pt x="917242" y="1259388"/>
                </a:cubicBezTo>
                <a:lnTo>
                  <a:pt x="858288" y="1160136"/>
                </a:lnTo>
                <a:cubicBezTo>
                  <a:pt x="854435" y="1153639"/>
                  <a:pt x="846045" y="1151496"/>
                  <a:pt x="839549" y="1155348"/>
                </a:cubicBezTo>
                <a:cubicBezTo>
                  <a:pt x="836831" y="1156959"/>
                  <a:pt x="834756" y="1159461"/>
                  <a:pt x="833675" y="1162429"/>
                </a:cubicBezTo>
                <a:lnTo>
                  <a:pt x="795842" y="1265912"/>
                </a:lnTo>
                <a:cubicBezTo>
                  <a:pt x="793256" y="1273008"/>
                  <a:pt x="785407" y="1276665"/>
                  <a:pt x="778311" y="1274079"/>
                </a:cubicBezTo>
                <a:cubicBezTo>
                  <a:pt x="773250" y="1272235"/>
                  <a:pt x="769743" y="1267591"/>
                  <a:pt x="769353" y="1262219"/>
                </a:cubicBezTo>
                <a:lnTo>
                  <a:pt x="766390" y="1221790"/>
                </a:lnTo>
                <a:cubicBezTo>
                  <a:pt x="765829" y="1214252"/>
                  <a:pt x="759263" y="1208596"/>
                  <a:pt x="751726" y="1209157"/>
                </a:cubicBezTo>
                <a:cubicBezTo>
                  <a:pt x="747460" y="1209475"/>
                  <a:pt x="743588" y="1211769"/>
                  <a:pt x="741260" y="1215357"/>
                </a:cubicBezTo>
                <a:lnTo>
                  <a:pt x="648937" y="1357910"/>
                </a:lnTo>
                <a:cubicBezTo>
                  <a:pt x="644820" y="1364242"/>
                  <a:pt x="636349" y="1366038"/>
                  <a:pt x="630017" y="1361920"/>
                </a:cubicBezTo>
                <a:cubicBezTo>
                  <a:pt x="627067" y="1360003"/>
                  <a:pt x="624971" y="1357022"/>
                  <a:pt x="624162" y="1353599"/>
                </a:cubicBezTo>
                <a:lnTo>
                  <a:pt x="592295" y="1212973"/>
                </a:lnTo>
                <a:cubicBezTo>
                  <a:pt x="590620" y="1205603"/>
                  <a:pt x="583288" y="1200985"/>
                  <a:pt x="575917" y="1202660"/>
                </a:cubicBezTo>
                <a:cubicBezTo>
                  <a:pt x="572004" y="1203549"/>
                  <a:pt x="568679" y="1206110"/>
                  <a:pt x="566820" y="1209666"/>
                </a:cubicBezTo>
                <a:lnTo>
                  <a:pt x="500388" y="1336940"/>
                </a:lnTo>
                <a:cubicBezTo>
                  <a:pt x="496899" y="1343639"/>
                  <a:pt x="488640" y="1346241"/>
                  <a:pt x="481941" y="1342752"/>
                </a:cubicBezTo>
                <a:cubicBezTo>
                  <a:pt x="478009" y="1340704"/>
                  <a:pt x="475314" y="1336878"/>
                  <a:pt x="474710" y="1332486"/>
                </a:cubicBezTo>
                <a:lnTo>
                  <a:pt x="461521" y="1237454"/>
                </a:lnTo>
                <a:cubicBezTo>
                  <a:pt x="460490" y="1229972"/>
                  <a:pt x="453588" y="1224742"/>
                  <a:pt x="446106" y="1225774"/>
                </a:cubicBezTo>
                <a:cubicBezTo>
                  <a:pt x="442183" y="1226315"/>
                  <a:pt x="438688" y="1228529"/>
                  <a:pt x="436523" y="1231844"/>
                </a:cubicBezTo>
                <a:lnTo>
                  <a:pt x="358170" y="1351671"/>
                </a:lnTo>
                <a:cubicBezTo>
                  <a:pt x="354030" y="1357995"/>
                  <a:pt x="345548" y="1359766"/>
                  <a:pt x="339223" y="1355627"/>
                </a:cubicBezTo>
                <a:cubicBezTo>
                  <a:pt x="335660" y="1353294"/>
                  <a:pt x="333385" y="1349435"/>
                  <a:pt x="333070" y="1345188"/>
                </a:cubicBezTo>
                <a:lnTo>
                  <a:pt x="324467" y="1227948"/>
                </a:lnTo>
                <a:cubicBezTo>
                  <a:pt x="323909" y="1220410"/>
                  <a:pt x="317345" y="1214752"/>
                  <a:pt x="309807" y="1215310"/>
                </a:cubicBezTo>
                <a:cubicBezTo>
                  <a:pt x="307520" y="1215480"/>
                  <a:pt x="305311" y="1216221"/>
                  <a:pt x="303385" y="1217467"/>
                </a:cubicBezTo>
                <a:lnTo>
                  <a:pt x="202225" y="1283017"/>
                </a:lnTo>
                <a:cubicBezTo>
                  <a:pt x="195891" y="1287132"/>
                  <a:pt x="187421" y="1285333"/>
                  <a:pt x="183307" y="1278999"/>
                </a:cubicBezTo>
                <a:cubicBezTo>
                  <a:pt x="180412" y="1274544"/>
                  <a:pt x="180360" y="1268816"/>
                  <a:pt x="183172" y="1264309"/>
                </a:cubicBezTo>
                <a:lnTo>
                  <a:pt x="211772" y="1218320"/>
                </a:lnTo>
                <a:cubicBezTo>
                  <a:pt x="215770" y="1211919"/>
                  <a:pt x="213822" y="1203488"/>
                  <a:pt x="207421" y="1199490"/>
                </a:cubicBezTo>
                <a:cubicBezTo>
                  <a:pt x="205005" y="1197980"/>
                  <a:pt x="202178" y="1197264"/>
                  <a:pt x="199334" y="1197441"/>
                </a:cubicBezTo>
                <a:cubicBezTo>
                  <a:pt x="162435" y="1199703"/>
                  <a:pt x="100335" y="1202757"/>
                  <a:pt x="102506" y="1197441"/>
                </a:cubicBezTo>
                <a:cubicBezTo>
                  <a:pt x="104677" y="1192125"/>
                  <a:pt x="142723" y="1163789"/>
                  <a:pt x="166027" y="1146714"/>
                </a:cubicBezTo>
                <a:cubicBezTo>
                  <a:pt x="172106" y="1142250"/>
                  <a:pt x="173416" y="1133704"/>
                  <a:pt x="168952" y="1127624"/>
                </a:cubicBezTo>
                <a:cubicBezTo>
                  <a:pt x="167697" y="1125914"/>
                  <a:pt x="166059" y="1124519"/>
                  <a:pt x="164170" y="1123552"/>
                </a:cubicBezTo>
                <a:lnTo>
                  <a:pt x="92137" y="1086409"/>
                </a:lnTo>
                <a:cubicBezTo>
                  <a:pt x="85417" y="1082962"/>
                  <a:pt x="82764" y="1074719"/>
                  <a:pt x="86211" y="1067999"/>
                </a:cubicBezTo>
                <a:cubicBezTo>
                  <a:pt x="86942" y="1066574"/>
                  <a:pt x="87918" y="1065289"/>
                  <a:pt x="89094" y="1064201"/>
                </a:cubicBezTo>
                <a:lnTo>
                  <a:pt x="144609" y="1012967"/>
                </a:lnTo>
                <a:cubicBezTo>
                  <a:pt x="150163" y="1007847"/>
                  <a:pt x="150514" y="999195"/>
                  <a:pt x="145395" y="993642"/>
                </a:cubicBezTo>
                <a:cubicBezTo>
                  <a:pt x="143025" y="991071"/>
                  <a:pt x="139759" y="989505"/>
                  <a:pt x="136270" y="989267"/>
                </a:cubicBezTo>
                <a:lnTo>
                  <a:pt x="57309" y="983840"/>
                </a:lnTo>
                <a:cubicBezTo>
                  <a:pt x="49774" y="983303"/>
                  <a:pt x="44102" y="976761"/>
                  <a:pt x="44638" y="969227"/>
                </a:cubicBezTo>
                <a:cubicBezTo>
                  <a:pt x="44891" y="965668"/>
                  <a:pt x="46525" y="962349"/>
                  <a:pt x="49192" y="959978"/>
                </a:cubicBezTo>
                <a:lnTo>
                  <a:pt x="131370" y="886789"/>
                </a:lnTo>
                <a:cubicBezTo>
                  <a:pt x="137015" y="881771"/>
                  <a:pt x="137524" y="873127"/>
                  <a:pt x="132506" y="867481"/>
                </a:cubicBezTo>
                <a:cubicBezTo>
                  <a:pt x="130357" y="865063"/>
                  <a:pt x="127420" y="863485"/>
                  <a:pt x="124217" y="863028"/>
                </a:cubicBezTo>
                <a:lnTo>
                  <a:pt x="45641" y="851757"/>
                </a:lnTo>
                <a:cubicBezTo>
                  <a:pt x="38165" y="850685"/>
                  <a:pt x="32972" y="843756"/>
                  <a:pt x="34043" y="836279"/>
                </a:cubicBezTo>
                <a:cubicBezTo>
                  <a:pt x="34508" y="833031"/>
                  <a:pt x="36125" y="830059"/>
                  <a:pt x="38600" y="827905"/>
                </a:cubicBezTo>
                <a:lnTo>
                  <a:pt x="106899" y="768382"/>
                </a:lnTo>
                <a:cubicBezTo>
                  <a:pt x="112581" y="763397"/>
                  <a:pt x="113147" y="754750"/>
                  <a:pt x="108161" y="749068"/>
                </a:cubicBezTo>
                <a:cubicBezTo>
                  <a:pt x="106515" y="747192"/>
                  <a:pt x="104388" y="745801"/>
                  <a:pt x="102009" y="745047"/>
                </a:cubicBezTo>
                <a:lnTo>
                  <a:pt x="31468" y="722910"/>
                </a:lnTo>
                <a:cubicBezTo>
                  <a:pt x="24259" y="720656"/>
                  <a:pt x="20242" y="712985"/>
                  <a:pt x="22496" y="705776"/>
                </a:cubicBezTo>
                <a:cubicBezTo>
                  <a:pt x="23590" y="702276"/>
                  <a:pt x="26044" y="699362"/>
                  <a:pt x="29307" y="697689"/>
                </a:cubicBezTo>
                <a:lnTo>
                  <a:pt x="98945" y="661886"/>
                </a:lnTo>
                <a:cubicBezTo>
                  <a:pt x="105665" y="658425"/>
                  <a:pt x="108307" y="650172"/>
                  <a:pt x="104847" y="643452"/>
                </a:cubicBezTo>
                <a:cubicBezTo>
                  <a:pt x="103236" y="640325"/>
                  <a:pt x="100483" y="637937"/>
                  <a:pt x="97159" y="636786"/>
                </a:cubicBezTo>
                <a:lnTo>
                  <a:pt x="29835" y="613502"/>
                </a:lnTo>
                <a:cubicBezTo>
                  <a:pt x="22694" y="611025"/>
                  <a:pt x="18913" y="603227"/>
                  <a:pt x="21390" y="596086"/>
                </a:cubicBezTo>
                <a:cubicBezTo>
                  <a:pt x="22199" y="593754"/>
                  <a:pt x="23624" y="591685"/>
                  <a:pt x="25512" y="590097"/>
                </a:cubicBezTo>
                <a:lnTo>
                  <a:pt x="67941" y="554456"/>
                </a:lnTo>
                <a:cubicBezTo>
                  <a:pt x="73727" y="549592"/>
                  <a:pt x="74475" y="540959"/>
                  <a:pt x="69611" y="535173"/>
                </a:cubicBezTo>
                <a:cubicBezTo>
                  <a:pt x="68510" y="533863"/>
                  <a:pt x="67172" y="532771"/>
                  <a:pt x="65668" y="531953"/>
                </a:cubicBezTo>
                <a:lnTo>
                  <a:pt x="18431" y="506306"/>
                </a:lnTo>
                <a:cubicBezTo>
                  <a:pt x="11793" y="502703"/>
                  <a:pt x="9332" y="494401"/>
                  <a:pt x="12935" y="487763"/>
                </a:cubicBezTo>
                <a:cubicBezTo>
                  <a:pt x="14161" y="485503"/>
                  <a:pt x="15999" y="483636"/>
                  <a:pt x="18238" y="482373"/>
                </a:cubicBezTo>
                <a:lnTo>
                  <a:pt x="80268" y="447402"/>
                </a:lnTo>
                <a:cubicBezTo>
                  <a:pt x="86850" y="443687"/>
                  <a:pt x="89174" y="435339"/>
                  <a:pt x="85460" y="428756"/>
                </a:cubicBezTo>
                <a:cubicBezTo>
                  <a:pt x="84571" y="427181"/>
                  <a:pt x="83379" y="425798"/>
                  <a:pt x="81952" y="424686"/>
                </a:cubicBezTo>
                <a:lnTo>
                  <a:pt x="5323" y="365123"/>
                </a:lnTo>
                <a:cubicBezTo>
                  <a:pt x="-657" y="360509"/>
                  <a:pt x="-1765" y="351921"/>
                  <a:pt x="2848" y="345941"/>
                </a:cubicBezTo>
                <a:cubicBezTo>
                  <a:pt x="5885" y="342005"/>
                  <a:pt x="10818" y="340026"/>
                  <a:pt x="15732" y="340774"/>
                </a:cubicBezTo>
                <a:lnTo>
                  <a:pt x="85614" y="351173"/>
                </a:lnTo>
                <a:cubicBezTo>
                  <a:pt x="93084" y="352292"/>
                  <a:pt x="100046" y="347143"/>
                  <a:pt x="101165" y="339674"/>
                </a:cubicBezTo>
                <a:cubicBezTo>
                  <a:pt x="101783" y="335552"/>
                  <a:pt x="100487" y="331374"/>
                  <a:pt x="97646" y="328325"/>
                </a:cubicBezTo>
                <a:lnTo>
                  <a:pt x="40568" y="266946"/>
                </a:lnTo>
                <a:cubicBezTo>
                  <a:pt x="35421" y="261418"/>
                  <a:pt x="35729" y="252764"/>
                  <a:pt x="41256" y="247617"/>
                </a:cubicBezTo>
                <a:cubicBezTo>
                  <a:pt x="44628" y="244478"/>
                  <a:pt x="49353" y="243246"/>
                  <a:pt x="53828" y="244342"/>
                </a:cubicBezTo>
                <a:lnTo>
                  <a:pt x="130274" y="262989"/>
                </a:lnTo>
                <a:cubicBezTo>
                  <a:pt x="137612" y="264778"/>
                  <a:pt x="145011" y="260280"/>
                  <a:pt x="146800" y="252942"/>
                </a:cubicBezTo>
                <a:cubicBezTo>
                  <a:pt x="147470" y="250194"/>
                  <a:pt x="147272" y="247306"/>
                  <a:pt x="146232" y="244676"/>
                </a:cubicBezTo>
                <a:lnTo>
                  <a:pt x="128651" y="200098"/>
                </a:lnTo>
                <a:cubicBezTo>
                  <a:pt x="125873" y="193074"/>
                  <a:pt x="129315" y="185128"/>
                  <a:pt x="136339" y="182351"/>
                </a:cubicBezTo>
                <a:cubicBezTo>
                  <a:pt x="140577" y="180675"/>
                  <a:pt x="145371" y="181220"/>
                  <a:pt x="149124" y="183804"/>
                </a:cubicBezTo>
                <a:lnTo>
                  <a:pt x="192222" y="213439"/>
                </a:lnTo>
                <a:cubicBezTo>
                  <a:pt x="198441" y="217725"/>
                  <a:pt x="206957" y="216158"/>
                  <a:pt x="211243" y="209938"/>
                </a:cubicBezTo>
                <a:cubicBezTo>
                  <a:pt x="213350" y="206881"/>
                  <a:pt x="214123" y="203098"/>
                  <a:pt x="213385" y="199459"/>
                </a:cubicBezTo>
                <a:lnTo>
                  <a:pt x="195975" y="113141"/>
                </a:lnTo>
                <a:cubicBezTo>
                  <a:pt x="194478" y="105738"/>
                  <a:pt x="199264" y="98523"/>
                  <a:pt x="206667" y="97024"/>
                </a:cubicBezTo>
                <a:cubicBezTo>
                  <a:pt x="211011" y="96145"/>
                  <a:pt x="215511" y="97426"/>
                  <a:pt x="218741" y="100460"/>
                </a:cubicBezTo>
                <a:lnTo>
                  <a:pt x="284119" y="161758"/>
                </a:lnTo>
                <a:cubicBezTo>
                  <a:pt x="289625" y="166927"/>
                  <a:pt x="298280" y="166653"/>
                  <a:pt x="303450" y="161146"/>
                </a:cubicBezTo>
                <a:cubicBezTo>
                  <a:pt x="305674" y="158776"/>
                  <a:pt x="306982" y="155691"/>
                  <a:pt x="307138" y="152445"/>
                </a:cubicBezTo>
                <a:lnTo>
                  <a:pt x="310720" y="79398"/>
                </a:lnTo>
                <a:cubicBezTo>
                  <a:pt x="311096" y="71849"/>
                  <a:pt x="317521" y="66034"/>
                  <a:pt x="325070" y="66410"/>
                </a:cubicBezTo>
                <a:cubicBezTo>
                  <a:pt x="328090" y="66560"/>
                  <a:pt x="330973" y="67706"/>
                  <a:pt x="333273" y="69668"/>
                </a:cubicBezTo>
                <a:lnTo>
                  <a:pt x="463226" y="180801"/>
                </a:lnTo>
                <a:cubicBezTo>
                  <a:pt x="468971" y="185713"/>
                  <a:pt x="477610" y="185038"/>
                  <a:pt x="482522" y="179293"/>
                </a:cubicBezTo>
                <a:cubicBezTo>
                  <a:pt x="484163" y="177373"/>
                  <a:pt x="485241" y="175037"/>
                  <a:pt x="485637" y="172543"/>
                </a:cubicBezTo>
                <a:lnTo>
                  <a:pt x="502376" y="66472"/>
                </a:lnTo>
                <a:cubicBezTo>
                  <a:pt x="503560" y="59007"/>
                  <a:pt x="510571" y="53914"/>
                  <a:pt x="518036" y="55098"/>
                </a:cubicBezTo>
                <a:cubicBezTo>
                  <a:pt x="522415" y="55792"/>
                  <a:pt x="526186" y="58564"/>
                  <a:pt x="528155" y="62536"/>
                </a:cubicBezTo>
                <a:lnTo>
                  <a:pt x="591372" y="190297"/>
                </a:lnTo>
                <a:cubicBezTo>
                  <a:pt x="594718" y="197069"/>
                  <a:pt x="602920" y="199846"/>
                  <a:pt x="609691" y="196501"/>
                </a:cubicBezTo>
                <a:cubicBezTo>
                  <a:pt x="612418" y="195153"/>
                  <a:pt x="614619" y="192934"/>
                  <a:pt x="615944" y="190196"/>
                </a:cubicBezTo>
                <a:lnTo>
                  <a:pt x="686242" y="45066"/>
                </a:lnTo>
                <a:cubicBezTo>
                  <a:pt x="689530" y="38266"/>
                  <a:pt x="697708" y="35419"/>
                  <a:pt x="704508" y="38708"/>
                </a:cubicBezTo>
                <a:cubicBezTo>
                  <a:pt x="708909" y="40836"/>
                  <a:pt x="711839" y="45151"/>
                  <a:pt x="712194" y="50027"/>
                </a:cubicBezTo>
                <a:lnTo>
                  <a:pt x="714689" y="83943"/>
                </a:lnTo>
                <a:cubicBezTo>
                  <a:pt x="715240" y="91476"/>
                  <a:pt x="721793" y="97136"/>
                  <a:pt x="729326" y="96586"/>
                </a:cubicBezTo>
                <a:cubicBezTo>
                  <a:pt x="733673" y="96268"/>
                  <a:pt x="737608" y="93897"/>
                  <a:pt x="739921" y="90203"/>
                </a:cubicBezTo>
                <a:lnTo>
                  <a:pt x="792454" y="6310"/>
                </a:lnTo>
                <a:cubicBezTo>
                  <a:pt x="796488" y="-75"/>
                  <a:pt x="804935" y="-1981"/>
                  <a:pt x="811321" y="2053"/>
                </a:cubicBezTo>
                <a:cubicBezTo>
                  <a:pt x="813827" y="3637"/>
                  <a:pt x="815752" y="5993"/>
                  <a:pt x="816803" y="8766"/>
                </a:cubicBezTo>
                <a:lnTo>
                  <a:pt x="865835" y="139347"/>
                </a:lnTo>
                <a:cubicBezTo>
                  <a:pt x="868495" y="146422"/>
                  <a:pt x="876386" y="150002"/>
                  <a:pt x="883462" y="147343"/>
                </a:cubicBezTo>
                <a:cubicBezTo>
                  <a:pt x="885792" y="146467"/>
                  <a:pt x="887839" y="144972"/>
                  <a:pt x="889383" y="143020"/>
                </a:cubicBezTo>
                <a:lnTo>
                  <a:pt x="964834" y="47389"/>
                </a:lnTo>
                <a:cubicBezTo>
                  <a:pt x="969523" y="41461"/>
                  <a:pt x="978130" y="40456"/>
                  <a:pt x="984059" y="45145"/>
                </a:cubicBezTo>
                <a:cubicBezTo>
                  <a:pt x="987371" y="47765"/>
                  <a:pt x="989289" y="51769"/>
                  <a:pt x="989254" y="55992"/>
                </a:cubicBezTo>
                <a:lnTo>
                  <a:pt x="988351" y="148316"/>
                </a:lnTo>
                <a:cubicBezTo>
                  <a:pt x="988270" y="155868"/>
                  <a:pt x="994327" y="162056"/>
                  <a:pt x="1001879" y="162138"/>
                </a:cubicBezTo>
                <a:cubicBezTo>
                  <a:pt x="1006263" y="162185"/>
                  <a:pt x="1010404" y="160127"/>
                  <a:pt x="1013014" y="156604"/>
                </a:cubicBezTo>
                <a:lnTo>
                  <a:pt x="1074334" y="73960"/>
                </a:lnTo>
                <a:cubicBezTo>
                  <a:pt x="1078832" y="67892"/>
                  <a:pt x="1087397" y="66620"/>
                  <a:pt x="1093465" y="71118"/>
                </a:cubicBezTo>
                <a:cubicBezTo>
                  <a:pt x="1097338" y="73989"/>
                  <a:pt x="1099414" y="78689"/>
                  <a:pt x="1098926" y="83486"/>
                </a:cubicBezTo>
                <a:lnTo>
                  <a:pt x="1092109" y="150831"/>
                </a:lnTo>
                <a:cubicBezTo>
                  <a:pt x="1091357" y="158353"/>
                  <a:pt x="1096846" y="165058"/>
                  <a:pt x="1104367" y="165810"/>
                </a:cubicBezTo>
                <a:cubicBezTo>
                  <a:pt x="1108676" y="166240"/>
                  <a:pt x="1112934" y="164605"/>
                  <a:pt x="1115848" y="161403"/>
                </a:cubicBezTo>
                <a:lnTo>
                  <a:pt x="1201800" y="66787"/>
                </a:lnTo>
                <a:cubicBezTo>
                  <a:pt x="1206874" y="61192"/>
                  <a:pt x="1215523" y="60770"/>
                  <a:pt x="1221118" y="65845"/>
                </a:cubicBezTo>
                <a:cubicBezTo>
                  <a:pt x="1223810" y="68286"/>
                  <a:pt x="1225420" y="71699"/>
                  <a:pt x="1225591" y="75330"/>
                </a:cubicBezTo>
                <a:lnTo>
                  <a:pt x="1230227" y="172877"/>
                </a:lnTo>
                <a:cubicBezTo>
                  <a:pt x="1230552" y="180424"/>
                  <a:pt x="1236932" y="186278"/>
                  <a:pt x="1244478" y="185954"/>
                </a:cubicBezTo>
                <a:cubicBezTo>
                  <a:pt x="1247012" y="185845"/>
                  <a:pt x="1249464" y="185034"/>
                  <a:pt x="1251563" y="183611"/>
                </a:cubicBezTo>
                <a:close/>
              </a:path>
            </a:pathLst>
          </a:custGeom>
          <a:solidFill>
            <a:schemeClr val="accent3"/>
          </a:solidFill>
          <a:ln w="10144" cap="flat">
            <a:noFill/>
            <a:miter/>
          </a:ln>
        </p:spPr>
        <p:txBody>
          <a:bodyPr vert="horz" wrap="square" lIns="91440" tIns="45720" rIns="91440" bIns="45720" rtlCol="0" anchor="ctr"/>
          <a:lstStyle/>
          <a:p>
            <a:pPr algn="l">
              <a:lnSpc>
                <a:spcPct val="110000"/>
              </a:lnSpc>
            </a:pPr>
            <a:endParaRPr kumimoji="1" lang="zh-CN" altLang="en-US"/>
          </a:p>
        </p:txBody>
      </p:sp>
      <p:pic>
        <p:nvPicPr>
          <p:cNvPr id="10" name="图片 9"/>
          <p:cNvPicPr>
            <a:picLocks noChangeAspect="1"/>
          </p:cNvPicPr>
          <p:nvPr/>
        </p:nvPicPr>
        <p:blipFill>
          <a:blip r:embed="rId2">
            <a:alphaModFix/>
          </a:blip>
          <a:srcRect/>
          <a:stretch>
            <a:fillRect/>
          </a:stretch>
        </p:blipFill>
        <p:spPr>
          <a:xfrm>
            <a:off x="637677" y="1527934"/>
            <a:ext cx="5521570" cy="4213652"/>
          </a:xfrm>
          <a:prstGeom prst="rect">
            <a:avLst/>
          </a:prstGeom>
          <a:noFill/>
          <a:ln>
            <a:noFill/>
          </a:ln>
        </p:spPr>
      </p:pic>
      <p:sp>
        <p:nvSpPr>
          <p:cNvPr id="11" name="标题 1"/>
          <p:cNvSpPr txBox="1"/>
          <p:nvPr/>
        </p:nvSpPr>
        <p:spPr>
          <a:xfrm>
            <a:off x="713224" y="4067173"/>
            <a:ext cx="921271" cy="791737"/>
          </a:xfrm>
          <a:custGeom>
            <a:avLst/>
            <a:gdLst>
              <a:gd name="connsiteX0" fmla="*/ 1179657 w 1496338"/>
              <a:gd name="connsiteY0" fmla="*/ 172834 h 1285948"/>
              <a:gd name="connsiteX1" fmla="*/ 1245501 w 1496338"/>
              <a:gd name="connsiteY1" fmla="*/ 129483 h 1285948"/>
              <a:gd name="connsiteX2" fmla="*/ 1263312 w 1496338"/>
              <a:gd name="connsiteY2" fmla="*/ 133190 h 1285948"/>
              <a:gd name="connsiteX3" fmla="*/ 1265385 w 1496338"/>
              <a:gd name="connsiteY3" fmla="*/ 141140 h 1285948"/>
              <a:gd name="connsiteX4" fmla="*/ 1260922 w 1496338"/>
              <a:gd name="connsiteY4" fmla="*/ 206984 h 1285948"/>
              <a:gd name="connsiteX5" fmla="*/ 1272775 w 1496338"/>
              <a:gd name="connsiteY5" fmla="*/ 220748 h 1285948"/>
              <a:gd name="connsiteX6" fmla="*/ 1280908 w 1496338"/>
              <a:gd name="connsiteY6" fmla="*/ 218590 h 1285948"/>
              <a:gd name="connsiteX7" fmla="*/ 1341376 w 1496338"/>
              <a:gd name="connsiteY7" fmla="*/ 178191 h 1285948"/>
              <a:gd name="connsiteX8" fmla="*/ 1359204 w 1496338"/>
              <a:gd name="connsiteY8" fmla="*/ 181738 h 1285948"/>
              <a:gd name="connsiteX9" fmla="*/ 1360854 w 1496338"/>
              <a:gd name="connsiteY9" fmla="*/ 192486 h 1285948"/>
              <a:gd name="connsiteX10" fmla="*/ 1341781 w 1496338"/>
              <a:gd name="connsiteY10" fmla="*/ 258837 h 1285948"/>
              <a:gd name="connsiteX11" fmla="*/ 1350561 w 1496338"/>
              <a:gd name="connsiteY11" fmla="*/ 274803 h 1285948"/>
              <a:gd name="connsiteX12" fmla="*/ 1356897 w 1496338"/>
              <a:gd name="connsiteY12" fmla="*/ 275019 h 1285948"/>
              <a:gd name="connsiteX13" fmla="*/ 1404581 w 1496338"/>
              <a:gd name="connsiteY13" fmla="*/ 264691 h 1285948"/>
              <a:gd name="connsiteX14" fmla="*/ 1419941 w 1496338"/>
              <a:gd name="connsiteY14" fmla="*/ 274602 h 1285948"/>
              <a:gd name="connsiteX15" fmla="*/ 1419191 w 1496338"/>
              <a:gd name="connsiteY15" fmla="*/ 282405 h 1285948"/>
              <a:gd name="connsiteX16" fmla="*/ 1383681 w 1496338"/>
              <a:gd name="connsiteY16" fmla="*/ 364582 h 1285948"/>
              <a:gd name="connsiteX17" fmla="*/ 1390455 w 1496338"/>
              <a:gd name="connsiteY17" fmla="*/ 381560 h 1285948"/>
              <a:gd name="connsiteX18" fmla="*/ 1393015 w 1496338"/>
              <a:gd name="connsiteY18" fmla="*/ 382357 h 1285948"/>
              <a:gd name="connsiteX19" fmla="*/ 1439582 w 1496338"/>
              <a:gd name="connsiteY19" fmla="*/ 391488 h 1285948"/>
              <a:gd name="connsiteX20" fmla="*/ 1449675 w 1496338"/>
              <a:gd name="connsiteY20" fmla="*/ 406728 h 1285948"/>
              <a:gd name="connsiteX21" fmla="*/ 1443640 w 1496338"/>
              <a:gd name="connsiteY21" fmla="*/ 415249 h 1285948"/>
              <a:gd name="connsiteX22" fmla="*/ 1375869 w 1496338"/>
              <a:gd name="connsiteY22" fmla="*/ 455282 h 1285948"/>
              <a:gd name="connsiteX23" fmla="*/ 1371328 w 1496338"/>
              <a:gd name="connsiteY23" fmla="*/ 472958 h 1285948"/>
              <a:gd name="connsiteX24" fmla="*/ 1378304 w 1496338"/>
              <a:gd name="connsiteY24" fmla="*/ 478617 h 1285948"/>
              <a:gd name="connsiteX25" fmla="*/ 1474483 w 1496338"/>
              <a:gd name="connsiteY25" fmla="*/ 511427 h 1285948"/>
              <a:gd name="connsiteX26" fmla="*/ 1482612 w 1496338"/>
              <a:gd name="connsiteY26" fmla="*/ 527703 h 1285948"/>
              <a:gd name="connsiteX27" fmla="*/ 1475599 w 1496338"/>
              <a:gd name="connsiteY27" fmla="*/ 535400 h 1285948"/>
              <a:gd name="connsiteX28" fmla="*/ 1380638 w 1496338"/>
              <a:gd name="connsiteY28" fmla="*/ 577859 h 1285948"/>
              <a:gd name="connsiteX29" fmla="*/ 1374112 w 1496338"/>
              <a:gd name="connsiteY29" fmla="*/ 594871 h 1285948"/>
              <a:gd name="connsiteX30" fmla="*/ 1379116 w 1496338"/>
              <a:gd name="connsiteY30" fmla="*/ 600595 h 1285948"/>
              <a:gd name="connsiteX31" fmla="*/ 1462105 w 1496338"/>
              <a:gd name="connsiteY31" fmla="*/ 651870 h 1285948"/>
              <a:gd name="connsiteX32" fmla="*/ 1466259 w 1496338"/>
              <a:gd name="connsiteY32" fmla="*/ 669656 h 1285948"/>
              <a:gd name="connsiteX33" fmla="*/ 1457640 w 1496338"/>
              <a:gd name="connsiteY33" fmla="*/ 675539 h 1285948"/>
              <a:gd name="connsiteX34" fmla="*/ 1376174 w 1496338"/>
              <a:gd name="connsiteY34" fmla="*/ 690118 h 1285948"/>
              <a:gd name="connsiteX35" fmla="*/ 1365751 w 1496338"/>
              <a:gd name="connsiteY35" fmla="*/ 705082 h 1285948"/>
              <a:gd name="connsiteX36" fmla="*/ 1371912 w 1496338"/>
              <a:gd name="connsiteY36" fmla="*/ 713929 h 1285948"/>
              <a:gd name="connsiteX37" fmla="*/ 1490005 w 1496338"/>
              <a:gd name="connsiteY37" fmla="*/ 783344 h 1285948"/>
              <a:gd name="connsiteX38" fmla="*/ 1494532 w 1496338"/>
              <a:gd name="connsiteY38" fmla="*/ 801038 h 1285948"/>
              <a:gd name="connsiteX39" fmla="*/ 1486757 w 1496338"/>
              <a:gd name="connsiteY39" fmla="*/ 806932 h 1285948"/>
              <a:gd name="connsiteX40" fmla="*/ 1340563 w 1496338"/>
              <a:gd name="connsiteY40" fmla="*/ 845291 h 1285948"/>
              <a:gd name="connsiteX41" fmla="*/ 1331290 w 1496338"/>
              <a:gd name="connsiteY41" fmla="*/ 860993 h 1285948"/>
              <a:gd name="connsiteX42" fmla="*/ 1337216 w 1496338"/>
              <a:gd name="connsiteY42" fmla="*/ 868880 h 1285948"/>
              <a:gd name="connsiteX43" fmla="*/ 1415132 w 1496338"/>
              <a:gd name="connsiteY43" fmla="*/ 914737 h 1285948"/>
              <a:gd name="connsiteX44" fmla="*/ 1419709 w 1496338"/>
              <a:gd name="connsiteY44" fmla="*/ 932389 h 1285948"/>
              <a:gd name="connsiteX45" fmla="*/ 1411581 w 1496338"/>
              <a:gd name="connsiteY45" fmla="*/ 938396 h 1285948"/>
              <a:gd name="connsiteX46" fmla="*/ 1296634 w 1496338"/>
              <a:gd name="connsiteY46" fmla="*/ 965941 h 1285948"/>
              <a:gd name="connsiteX47" fmla="*/ 1286996 w 1496338"/>
              <a:gd name="connsiteY47" fmla="*/ 981047 h 1285948"/>
              <a:gd name="connsiteX48" fmla="*/ 1323215 w 1496338"/>
              <a:gd name="connsiteY48" fmla="*/ 1159444 h 1285948"/>
              <a:gd name="connsiteX49" fmla="*/ 1313155 w 1496338"/>
              <a:gd name="connsiteY49" fmla="*/ 1174636 h 1285948"/>
              <a:gd name="connsiteX50" fmla="*/ 1301707 w 1496338"/>
              <a:gd name="connsiteY50" fmla="*/ 1171344 h 1285948"/>
              <a:gd name="connsiteX51" fmla="*/ 1194166 w 1496338"/>
              <a:gd name="connsiteY51" fmla="*/ 1069048 h 1285948"/>
              <a:gd name="connsiteX52" fmla="*/ 1175893 w 1496338"/>
              <a:gd name="connsiteY52" fmla="*/ 1069516 h 1285948"/>
              <a:gd name="connsiteX53" fmla="*/ 1172861 w 1496338"/>
              <a:gd name="connsiteY53" fmla="*/ 1074780 h 1285948"/>
              <a:gd name="connsiteX54" fmla="*/ 1150439 w 1496338"/>
              <a:gd name="connsiteY54" fmla="*/ 1151885 h 1285948"/>
              <a:gd name="connsiteX55" fmla="*/ 1134451 w 1496338"/>
              <a:gd name="connsiteY55" fmla="*/ 1160658 h 1285948"/>
              <a:gd name="connsiteX56" fmla="*/ 1127104 w 1496338"/>
              <a:gd name="connsiteY56" fmla="*/ 1155081 h 1285948"/>
              <a:gd name="connsiteX57" fmla="*/ 1079929 w 1496338"/>
              <a:gd name="connsiteY57" fmla="*/ 1079143 h 1285948"/>
              <a:gd name="connsiteX58" fmla="*/ 1062205 w 1496338"/>
              <a:gd name="connsiteY58" fmla="*/ 1074975 h 1285948"/>
              <a:gd name="connsiteX59" fmla="*/ 1057203 w 1496338"/>
              <a:gd name="connsiteY59" fmla="*/ 1080726 h 1285948"/>
              <a:gd name="connsiteX60" fmla="*/ 1019867 w 1496338"/>
              <a:gd name="connsiteY60" fmla="*/ 1165024 h 1285948"/>
              <a:gd name="connsiteX61" fmla="*/ 1002963 w 1496338"/>
              <a:gd name="connsiteY61" fmla="*/ 1171630 h 1285948"/>
              <a:gd name="connsiteX62" fmla="*/ 999170 w 1496338"/>
              <a:gd name="connsiteY62" fmla="*/ 1169082 h 1285948"/>
              <a:gd name="connsiteX63" fmla="*/ 938603 w 1496338"/>
              <a:gd name="connsiteY63" fmla="*/ 1110452 h 1285948"/>
              <a:gd name="connsiteX64" fmla="*/ 920284 w 1496338"/>
              <a:gd name="connsiteY64" fmla="*/ 1110774 h 1285948"/>
              <a:gd name="connsiteX65" fmla="*/ 917704 w 1496338"/>
              <a:gd name="connsiteY65" fmla="*/ 1114652 h 1285948"/>
              <a:gd name="connsiteX66" fmla="*/ 887471 w 1496338"/>
              <a:gd name="connsiteY66" fmla="*/ 1185609 h 1285948"/>
              <a:gd name="connsiteX67" fmla="*/ 870562 w 1496338"/>
              <a:gd name="connsiteY67" fmla="*/ 1192401 h 1285948"/>
              <a:gd name="connsiteX68" fmla="*/ 864542 w 1496338"/>
              <a:gd name="connsiteY68" fmla="*/ 1187130 h 1285948"/>
              <a:gd name="connsiteX69" fmla="*/ 808944 w 1496338"/>
              <a:gd name="connsiteY69" fmla="*/ 1093570 h 1285948"/>
              <a:gd name="connsiteX70" fmla="*/ 791244 w 1496338"/>
              <a:gd name="connsiteY70" fmla="*/ 1089063 h 1285948"/>
              <a:gd name="connsiteX71" fmla="*/ 785711 w 1496338"/>
              <a:gd name="connsiteY71" fmla="*/ 1095731 h 1285948"/>
              <a:gd name="connsiteX72" fmla="*/ 750102 w 1496338"/>
              <a:gd name="connsiteY72" fmla="*/ 1193299 h 1285948"/>
              <a:gd name="connsiteX73" fmla="*/ 733586 w 1496338"/>
              <a:gd name="connsiteY73" fmla="*/ 1200996 h 1285948"/>
              <a:gd name="connsiteX74" fmla="*/ 725144 w 1496338"/>
              <a:gd name="connsiteY74" fmla="*/ 1189819 h 1285948"/>
              <a:gd name="connsiteX75" fmla="*/ 722303 w 1496338"/>
              <a:gd name="connsiteY75" fmla="*/ 1151713 h 1285948"/>
              <a:gd name="connsiteX76" fmla="*/ 708576 w 1496338"/>
              <a:gd name="connsiteY76" fmla="*/ 1139773 h 1285948"/>
              <a:gd name="connsiteX77" fmla="*/ 698665 w 1496338"/>
              <a:gd name="connsiteY77" fmla="*/ 1145626 h 1285948"/>
              <a:gd name="connsiteX78" fmla="*/ 611617 w 1496338"/>
              <a:gd name="connsiteY78" fmla="*/ 1280001 h 1285948"/>
              <a:gd name="connsiteX79" fmla="*/ 593736 w 1496338"/>
              <a:gd name="connsiteY79" fmla="*/ 1283798 h 1285948"/>
              <a:gd name="connsiteX80" fmla="*/ 588180 w 1496338"/>
              <a:gd name="connsiteY80" fmla="*/ 1275852 h 1285948"/>
              <a:gd name="connsiteX81" fmla="*/ 558150 w 1496338"/>
              <a:gd name="connsiteY81" fmla="*/ 1143292 h 1285948"/>
              <a:gd name="connsiteX82" fmla="*/ 542696 w 1496338"/>
              <a:gd name="connsiteY82" fmla="*/ 1133558 h 1285948"/>
              <a:gd name="connsiteX83" fmla="*/ 534106 w 1496338"/>
              <a:gd name="connsiteY83" fmla="*/ 1140178 h 1285948"/>
              <a:gd name="connsiteX84" fmla="*/ 471510 w 1496338"/>
              <a:gd name="connsiteY84" fmla="*/ 1260147 h 1285948"/>
              <a:gd name="connsiteX85" fmla="*/ 454177 w 1496338"/>
              <a:gd name="connsiteY85" fmla="*/ 1265631 h 1285948"/>
              <a:gd name="connsiteX86" fmla="*/ 447363 w 1496338"/>
              <a:gd name="connsiteY86" fmla="*/ 1255947 h 1285948"/>
              <a:gd name="connsiteX87" fmla="*/ 434985 w 1496338"/>
              <a:gd name="connsiteY87" fmla="*/ 1166363 h 1285948"/>
              <a:gd name="connsiteX88" fmla="*/ 420349 w 1496338"/>
              <a:gd name="connsiteY88" fmla="*/ 1155365 h 1285948"/>
              <a:gd name="connsiteX89" fmla="*/ 411347 w 1496338"/>
              <a:gd name="connsiteY89" fmla="*/ 1161077 h 1285948"/>
              <a:gd name="connsiteX90" fmla="*/ 337488 w 1496338"/>
              <a:gd name="connsiteY90" fmla="*/ 1274036 h 1285948"/>
              <a:gd name="connsiteX91" fmla="*/ 319656 w 1496338"/>
              <a:gd name="connsiteY91" fmla="*/ 1277783 h 1285948"/>
              <a:gd name="connsiteX92" fmla="*/ 313848 w 1496338"/>
              <a:gd name="connsiteY92" fmla="*/ 1267949 h 1285948"/>
              <a:gd name="connsiteX93" fmla="*/ 305733 w 1496338"/>
              <a:gd name="connsiteY93" fmla="*/ 1157435 h 1285948"/>
              <a:gd name="connsiteX94" fmla="*/ 291913 w 1496338"/>
              <a:gd name="connsiteY94" fmla="*/ 1145515 h 1285948"/>
              <a:gd name="connsiteX95" fmla="*/ 285848 w 1496338"/>
              <a:gd name="connsiteY95" fmla="*/ 1147553 h 1285948"/>
              <a:gd name="connsiteX96" fmla="*/ 190481 w 1496338"/>
              <a:gd name="connsiteY96" fmla="*/ 1209339 h 1285948"/>
              <a:gd name="connsiteX97" fmla="*/ 172649 w 1496338"/>
              <a:gd name="connsiteY97" fmla="*/ 1205453 h 1285948"/>
              <a:gd name="connsiteX98" fmla="*/ 172524 w 1496338"/>
              <a:gd name="connsiteY98" fmla="*/ 1191706 h 1285948"/>
              <a:gd name="connsiteX99" fmla="*/ 199511 w 1496338"/>
              <a:gd name="connsiteY99" fmla="*/ 1148365 h 1285948"/>
              <a:gd name="connsiteX100" fmla="*/ 195488 w 1496338"/>
              <a:gd name="connsiteY100" fmla="*/ 1130637 h 1285948"/>
              <a:gd name="connsiteX101" fmla="*/ 187844 w 1496338"/>
              <a:gd name="connsiteY101" fmla="*/ 1128683 h 1285948"/>
              <a:gd name="connsiteX102" fmla="*/ 96535 w 1496338"/>
              <a:gd name="connsiteY102" fmla="*/ 1128683 h 1285948"/>
              <a:gd name="connsiteX103" fmla="*/ 156393 w 1496338"/>
              <a:gd name="connsiteY103" fmla="*/ 1080858 h 1285948"/>
              <a:gd name="connsiteX104" fmla="*/ 159165 w 1496338"/>
              <a:gd name="connsiteY104" fmla="*/ 1062862 h 1285948"/>
              <a:gd name="connsiteX105" fmla="*/ 154668 w 1496338"/>
              <a:gd name="connsiteY105" fmla="*/ 1059025 h 1285948"/>
              <a:gd name="connsiteX106" fmla="*/ 86796 w 1496338"/>
              <a:gd name="connsiteY106" fmla="*/ 1024013 h 1285948"/>
              <a:gd name="connsiteX107" fmla="*/ 81262 w 1496338"/>
              <a:gd name="connsiteY107" fmla="*/ 1006621 h 1285948"/>
              <a:gd name="connsiteX108" fmla="*/ 83955 w 1496338"/>
              <a:gd name="connsiteY108" fmla="*/ 1003083 h 1285948"/>
              <a:gd name="connsiteX109" fmla="*/ 136305 w 1496338"/>
              <a:gd name="connsiteY109" fmla="*/ 954781 h 1285948"/>
              <a:gd name="connsiteX110" fmla="*/ 137022 w 1496338"/>
              <a:gd name="connsiteY110" fmla="*/ 936573 h 1285948"/>
              <a:gd name="connsiteX111" fmla="*/ 128392 w 1496338"/>
              <a:gd name="connsiteY111" fmla="*/ 932461 h 1285948"/>
              <a:gd name="connsiteX112" fmla="*/ 54026 w 1496338"/>
              <a:gd name="connsiteY112" fmla="*/ 927388 h 1285948"/>
              <a:gd name="connsiteX113" fmla="*/ 42012 w 1496338"/>
              <a:gd name="connsiteY113" fmla="*/ 913687 h 1285948"/>
              <a:gd name="connsiteX114" fmla="*/ 46315 w 1496338"/>
              <a:gd name="connsiteY114" fmla="*/ 904896 h 1285948"/>
              <a:gd name="connsiteX115" fmla="*/ 123826 w 1496338"/>
              <a:gd name="connsiteY115" fmla="*/ 835907 h 1285948"/>
              <a:gd name="connsiteX116" fmla="*/ 124861 w 1496338"/>
              <a:gd name="connsiteY116" fmla="*/ 817700 h 1285948"/>
              <a:gd name="connsiteX117" fmla="*/ 117029 w 1496338"/>
              <a:gd name="connsiteY117" fmla="*/ 813516 h 1285948"/>
              <a:gd name="connsiteX118" fmla="*/ 42968 w 1496338"/>
              <a:gd name="connsiteY118" fmla="*/ 802884 h 1285948"/>
              <a:gd name="connsiteX119" fmla="*/ 32100 w 1496338"/>
              <a:gd name="connsiteY119" fmla="*/ 788222 h 1285948"/>
              <a:gd name="connsiteX120" fmla="*/ 36373 w 1496338"/>
              <a:gd name="connsiteY120" fmla="*/ 780402 h 1285948"/>
              <a:gd name="connsiteX121" fmla="*/ 100695 w 1496338"/>
              <a:gd name="connsiteY121" fmla="*/ 724298 h 1285948"/>
              <a:gd name="connsiteX122" fmla="*/ 102018 w 1496338"/>
              <a:gd name="connsiteY122" fmla="*/ 706138 h 1285948"/>
              <a:gd name="connsiteX123" fmla="*/ 96130 w 1496338"/>
              <a:gd name="connsiteY123" fmla="*/ 702272 h 1285948"/>
              <a:gd name="connsiteX124" fmla="*/ 29576 w 1496338"/>
              <a:gd name="connsiteY124" fmla="*/ 681393 h 1285948"/>
              <a:gd name="connsiteX125" fmla="*/ 21163 w 1496338"/>
              <a:gd name="connsiteY125" fmla="*/ 665197 h 1285948"/>
              <a:gd name="connsiteX126" fmla="*/ 27547 w 1496338"/>
              <a:gd name="connsiteY126" fmla="*/ 657622 h 1285948"/>
              <a:gd name="connsiteX127" fmla="*/ 93187 w 1496338"/>
              <a:gd name="connsiteY127" fmla="*/ 623878 h 1285948"/>
              <a:gd name="connsiteX128" fmla="*/ 98858 w 1496338"/>
              <a:gd name="connsiteY128" fmla="*/ 606577 h 1285948"/>
              <a:gd name="connsiteX129" fmla="*/ 91564 w 1496338"/>
              <a:gd name="connsiteY129" fmla="*/ 600219 h 1285948"/>
              <a:gd name="connsiteX130" fmla="*/ 28053 w 1496338"/>
              <a:gd name="connsiteY130" fmla="*/ 578265 h 1285948"/>
              <a:gd name="connsiteX131" fmla="*/ 20155 w 1496338"/>
              <a:gd name="connsiteY131" fmla="*/ 561780 h 1285948"/>
              <a:gd name="connsiteX132" fmla="*/ 23995 w 1496338"/>
              <a:gd name="connsiteY132" fmla="*/ 556209 h 1285948"/>
              <a:gd name="connsiteX133" fmla="*/ 63969 w 1496338"/>
              <a:gd name="connsiteY133" fmla="*/ 522607 h 1285948"/>
              <a:gd name="connsiteX134" fmla="*/ 65613 w 1496338"/>
              <a:gd name="connsiteY134" fmla="*/ 504489 h 1285948"/>
              <a:gd name="connsiteX135" fmla="*/ 61838 w 1496338"/>
              <a:gd name="connsiteY135" fmla="*/ 501403 h 1285948"/>
              <a:gd name="connsiteX136" fmla="*/ 17299 w 1496338"/>
              <a:gd name="connsiteY136" fmla="*/ 477227 h 1285948"/>
              <a:gd name="connsiteX137" fmla="*/ 12246 w 1496338"/>
              <a:gd name="connsiteY137" fmla="*/ 459660 h 1285948"/>
              <a:gd name="connsiteX138" fmla="*/ 17198 w 1496338"/>
              <a:gd name="connsiteY138" fmla="*/ 454663 h 1285948"/>
              <a:gd name="connsiteX139" fmla="*/ 75635 w 1496338"/>
              <a:gd name="connsiteY139" fmla="*/ 421701 h 1285948"/>
              <a:gd name="connsiteX140" fmla="*/ 80511 w 1496338"/>
              <a:gd name="connsiteY140" fmla="*/ 404069 h 1285948"/>
              <a:gd name="connsiteX141" fmla="*/ 77259 w 1496338"/>
              <a:gd name="connsiteY141" fmla="*/ 400284 h 1285948"/>
              <a:gd name="connsiteX142" fmla="*/ 5024 w 1496338"/>
              <a:gd name="connsiteY142" fmla="*/ 344139 h 1285948"/>
              <a:gd name="connsiteX143" fmla="*/ 2671 w 1496338"/>
              <a:gd name="connsiteY143" fmla="*/ 326085 h 1285948"/>
              <a:gd name="connsiteX144" fmla="*/ 14763 w 1496338"/>
              <a:gd name="connsiteY144" fmla="*/ 321201 h 1285948"/>
              <a:gd name="connsiteX145" fmla="*/ 80708 w 1496338"/>
              <a:gd name="connsiteY145" fmla="*/ 331011 h 1285948"/>
              <a:gd name="connsiteX146" fmla="*/ 95324 w 1496338"/>
              <a:gd name="connsiteY146" fmla="*/ 320178 h 1285948"/>
              <a:gd name="connsiteX147" fmla="*/ 91969 w 1496338"/>
              <a:gd name="connsiteY147" fmla="*/ 309473 h 1285948"/>
              <a:gd name="connsiteX148" fmla="*/ 38199 w 1496338"/>
              <a:gd name="connsiteY148" fmla="*/ 251644 h 1285948"/>
              <a:gd name="connsiteX149" fmla="*/ 38881 w 1496338"/>
              <a:gd name="connsiteY149" fmla="*/ 233421 h 1285948"/>
              <a:gd name="connsiteX150" fmla="*/ 50677 w 1496338"/>
              <a:gd name="connsiteY150" fmla="*/ 230339 h 1285948"/>
              <a:gd name="connsiteX151" fmla="*/ 122812 w 1496338"/>
              <a:gd name="connsiteY151" fmla="*/ 247921 h 1285948"/>
              <a:gd name="connsiteX152" fmla="*/ 138365 w 1496338"/>
              <a:gd name="connsiteY152" fmla="*/ 238455 h 1285948"/>
              <a:gd name="connsiteX153" fmla="*/ 137827 w 1496338"/>
              <a:gd name="connsiteY153" fmla="*/ 230673 h 1285948"/>
              <a:gd name="connsiteX154" fmla="*/ 121189 w 1496338"/>
              <a:gd name="connsiteY154" fmla="*/ 188651 h 1285948"/>
              <a:gd name="connsiteX155" fmla="*/ 128541 w 1496338"/>
              <a:gd name="connsiteY155" fmla="*/ 171900 h 1285948"/>
              <a:gd name="connsiteX156" fmla="*/ 140566 w 1496338"/>
              <a:gd name="connsiteY156" fmla="*/ 173291 h 1285948"/>
              <a:gd name="connsiteX157" fmla="*/ 181148 w 1496338"/>
              <a:gd name="connsiteY157" fmla="*/ 201221 h 1285948"/>
              <a:gd name="connsiteX158" fmla="*/ 199118 w 1496338"/>
              <a:gd name="connsiteY158" fmla="*/ 197874 h 1285948"/>
              <a:gd name="connsiteX159" fmla="*/ 201134 w 1496338"/>
              <a:gd name="connsiteY159" fmla="*/ 188032 h 1285948"/>
              <a:gd name="connsiteX160" fmla="*/ 184698 w 1496338"/>
              <a:gd name="connsiteY160" fmla="*/ 106666 h 1285948"/>
              <a:gd name="connsiteX161" fmla="*/ 194865 w 1496338"/>
              <a:gd name="connsiteY161" fmla="*/ 91476 h 1285948"/>
              <a:gd name="connsiteX162" fmla="*/ 206207 w 1496338"/>
              <a:gd name="connsiteY162" fmla="*/ 94715 h 1285948"/>
              <a:gd name="connsiteX163" fmla="*/ 267789 w 1496338"/>
              <a:gd name="connsiteY163" fmla="*/ 152544 h 1285948"/>
              <a:gd name="connsiteX164" fmla="*/ 286030 w 1496338"/>
              <a:gd name="connsiteY164" fmla="*/ 151947 h 1285948"/>
              <a:gd name="connsiteX165" fmla="*/ 289500 w 1496338"/>
              <a:gd name="connsiteY165" fmla="*/ 143768 h 1285948"/>
              <a:gd name="connsiteX166" fmla="*/ 292848 w 1496338"/>
              <a:gd name="connsiteY166" fmla="*/ 74860 h 1285948"/>
              <a:gd name="connsiteX167" fmla="*/ 306418 w 1496338"/>
              <a:gd name="connsiteY167" fmla="*/ 62635 h 1285948"/>
              <a:gd name="connsiteX168" fmla="*/ 314153 w 1496338"/>
              <a:gd name="connsiteY168" fmla="*/ 65730 h 1285948"/>
              <a:gd name="connsiteX169" fmla="*/ 436609 w 1496338"/>
              <a:gd name="connsiteY169" fmla="*/ 170491 h 1285948"/>
              <a:gd name="connsiteX170" fmla="*/ 454763 w 1496338"/>
              <a:gd name="connsiteY170" fmla="*/ 169099 h 1285948"/>
              <a:gd name="connsiteX171" fmla="*/ 457712 w 1496338"/>
              <a:gd name="connsiteY171" fmla="*/ 162699 h 1285948"/>
              <a:gd name="connsiteX172" fmla="*/ 473538 w 1496338"/>
              <a:gd name="connsiteY172" fmla="*/ 62716 h 1285948"/>
              <a:gd name="connsiteX173" fmla="*/ 488235 w 1496338"/>
              <a:gd name="connsiteY173" fmla="*/ 51993 h 1285948"/>
              <a:gd name="connsiteX174" fmla="*/ 497786 w 1496338"/>
              <a:gd name="connsiteY174" fmla="*/ 59013 h 1285948"/>
              <a:gd name="connsiteX175" fmla="*/ 557441 w 1496338"/>
              <a:gd name="connsiteY175" fmla="*/ 179439 h 1285948"/>
              <a:gd name="connsiteX176" fmla="*/ 574687 w 1496338"/>
              <a:gd name="connsiteY176" fmla="*/ 185274 h 1285948"/>
              <a:gd name="connsiteX177" fmla="*/ 580571 w 1496338"/>
              <a:gd name="connsiteY177" fmla="*/ 179338 h 1285948"/>
              <a:gd name="connsiteX178" fmla="*/ 646821 w 1496338"/>
              <a:gd name="connsiteY178" fmla="*/ 42537 h 1285948"/>
              <a:gd name="connsiteX179" fmla="*/ 664031 w 1496338"/>
              <a:gd name="connsiteY179" fmla="*/ 36547 h 1285948"/>
              <a:gd name="connsiteX180" fmla="*/ 671272 w 1496338"/>
              <a:gd name="connsiteY180" fmla="*/ 47214 h 1285948"/>
              <a:gd name="connsiteX181" fmla="*/ 673605 w 1496338"/>
              <a:gd name="connsiteY181" fmla="*/ 79182 h 1285948"/>
              <a:gd name="connsiteX182" fmla="*/ 687502 w 1496338"/>
              <a:gd name="connsiteY182" fmla="*/ 91079 h 1285948"/>
              <a:gd name="connsiteX183" fmla="*/ 697446 w 1496338"/>
              <a:gd name="connsiteY183" fmla="*/ 85077 h 1285948"/>
              <a:gd name="connsiteX184" fmla="*/ 746956 w 1496338"/>
              <a:gd name="connsiteY184" fmla="*/ 5993 h 1285948"/>
              <a:gd name="connsiteX185" fmla="*/ 764759 w 1496338"/>
              <a:gd name="connsiteY185" fmla="*/ 1912 h 1285948"/>
              <a:gd name="connsiteX186" fmla="*/ 769986 w 1496338"/>
              <a:gd name="connsiteY186" fmla="*/ 8307 h 1285948"/>
              <a:gd name="connsiteX187" fmla="*/ 816148 w 1496338"/>
              <a:gd name="connsiteY187" fmla="*/ 131411 h 1285948"/>
              <a:gd name="connsiteX188" fmla="*/ 832786 w 1496338"/>
              <a:gd name="connsiteY188" fmla="*/ 138948 h 1285948"/>
              <a:gd name="connsiteX189" fmla="*/ 838367 w 1496338"/>
              <a:gd name="connsiteY189" fmla="*/ 134870 h 1285948"/>
              <a:gd name="connsiteX190" fmla="*/ 909485 w 1496338"/>
              <a:gd name="connsiteY190" fmla="*/ 44729 h 1285948"/>
              <a:gd name="connsiteX191" fmla="*/ 927611 w 1496338"/>
              <a:gd name="connsiteY191" fmla="*/ 42604 h 1285948"/>
              <a:gd name="connsiteX192" fmla="*/ 932516 w 1496338"/>
              <a:gd name="connsiteY192" fmla="*/ 52845 h 1285948"/>
              <a:gd name="connsiteX193" fmla="*/ 931705 w 1496338"/>
              <a:gd name="connsiteY193" fmla="*/ 139862 h 1285948"/>
              <a:gd name="connsiteX194" fmla="*/ 944410 w 1496338"/>
              <a:gd name="connsiteY194" fmla="*/ 152903 h 1285948"/>
              <a:gd name="connsiteX195" fmla="*/ 954937 w 1496338"/>
              <a:gd name="connsiteY195" fmla="*/ 147674 h 1285948"/>
              <a:gd name="connsiteX196" fmla="*/ 1012665 w 1496338"/>
              <a:gd name="connsiteY196" fmla="*/ 69778 h 1285948"/>
              <a:gd name="connsiteX197" fmla="*/ 1030750 w 1496338"/>
              <a:gd name="connsiteY197" fmla="*/ 67124 h 1285948"/>
              <a:gd name="connsiteX198" fmla="*/ 1035897 w 1496338"/>
              <a:gd name="connsiteY198" fmla="*/ 78756 h 1285948"/>
              <a:gd name="connsiteX199" fmla="*/ 1029506 w 1496338"/>
              <a:gd name="connsiteY199" fmla="*/ 142236 h 1285948"/>
              <a:gd name="connsiteX200" fmla="*/ 1040933 w 1496338"/>
              <a:gd name="connsiteY200" fmla="*/ 156373 h 1285948"/>
              <a:gd name="connsiteX201" fmla="*/ 1051826 w 1496338"/>
              <a:gd name="connsiteY201" fmla="*/ 152209 h 1285948"/>
              <a:gd name="connsiteX202" fmla="*/ 1132887 w 1496338"/>
              <a:gd name="connsiteY202" fmla="*/ 63011 h 1285948"/>
              <a:gd name="connsiteX203" fmla="*/ 1151102 w 1496338"/>
              <a:gd name="connsiteY203" fmla="*/ 62143 h 1285948"/>
              <a:gd name="connsiteX204" fmla="*/ 1155308 w 1496338"/>
              <a:gd name="connsiteY204" fmla="*/ 71066 h 1285948"/>
              <a:gd name="connsiteX205" fmla="*/ 1159671 w 1496338"/>
              <a:gd name="connsiteY205" fmla="*/ 163014 h 1285948"/>
              <a:gd name="connsiteX206" fmla="*/ 1173513 w 1496338"/>
              <a:gd name="connsiteY206" fmla="*/ 174930 h 1285948"/>
              <a:gd name="connsiteX207" fmla="*/ 1179657 w 1496338"/>
              <a:gd name="connsiteY207" fmla="*/ 172835 h 1285948"/>
            </a:gdLst>
            <a:ahLst/>
            <a:cxnLst/>
            <a:rect l="l" t="t" r="r" b="b"/>
            <a:pathLst>
              <a:path w="1496338" h="1285948">
                <a:moveTo>
                  <a:pt x="1179657" y="172834"/>
                </a:moveTo>
                <a:lnTo>
                  <a:pt x="1245501" y="129483"/>
                </a:lnTo>
                <a:cubicBezTo>
                  <a:pt x="1251443" y="125589"/>
                  <a:pt x="1259417" y="127248"/>
                  <a:pt x="1263312" y="133190"/>
                </a:cubicBezTo>
                <a:cubicBezTo>
                  <a:pt x="1264854" y="135542"/>
                  <a:pt x="1265582" y="138335"/>
                  <a:pt x="1265385" y="141140"/>
                </a:cubicBezTo>
                <a:lnTo>
                  <a:pt x="1260922" y="206984"/>
                </a:lnTo>
                <a:cubicBezTo>
                  <a:pt x="1260395" y="214058"/>
                  <a:pt x="1265701" y="220220"/>
                  <a:pt x="1272775" y="220748"/>
                </a:cubicBezTo>
                <a:cubicBezTo>
                  <a:pt x="1275652" y="220962"/>
                  <a:pt x="1278517" y="220202"/>
                  <a:pt x="1280908" y="218590"/>
                </a:cubicBezTo>
                <a:lnTo>
                  <a:pt x="1341376" y="178191"/>
                </a:lnTo>
                <a:cubicBezTo>
                  <a:pt x="1347278" y="174247"/>
                  <a:pt x="1355261" y="175835"/>
                  <a:pt x="1359204" y="181738"/>
                </a:cubicBezTo>
                <a:cubicBezTo>
                  <a:pt x="1361317" y="184900"/>
                  <a:pt x="1361922" y="188836"/>
                  <a:pt x="1360854" y="192486"/>
                </a:cubicBezTo>
                <a:lnTo>
                  <a:pt x="1341781" y="258837"/>
                </a:lnTo>
                <a:cubicBezTo>
                  <a:pt x="1339797" y="265671"/>
                  <a:pt x="1343727" y="272819"/>
                  <a:pt x="1350561" y="274803"/>
                </a:cubicBezTo>
                <a:cubicBezTo>
                  <a:pt x="1352622" y="275402"/>
                  <a:pt x="1354800" y="275476"/>
                  <a:pt x="1356897" y="275019"/>
                </a:cubicBezTo>
                <a:lnTo>
                  <a:pt x="1404581" y="264691"/>
                </a:lnTo>
                <a:cubicBezTo>
                  <a:pt x="1411560" y="263187"/>
                  <a:pt x="1418436" y="267624"/>
                  <a:pt x="1419941" y="274602"/>
                </a:cubicBezTo>
                <a:cubicBezTo>
                  <a:pt x="1420504" y="277218"/>
                  <a:pt x="1420243" y="279944"/>
                  <a:pt x="1419191" y="282405"/>
                </a:cubicBezTo>
                <a:lnTo>
                  <a:pt x="1383681" y="364582"/>
                </a:lnTo>
                <a:cubicBezTo>
                  <a:pt x="1380864" y="371141"/>
                  <a:pt x="1383897" y="378742"/>
                  <a:pt x="1390455" y="381560"/>
                </a:cubicBezTo>
                <a:cubicBezTo>
                  <a:pt x="1391279" y="381914"/>
                  <a:pt x="1392137" y="382181"/>
                  <a:pt x="1393015" y="382357"/>
                </a:cubicBezTo>
                <a:lnTo>
                  <a:pt x="1439582" y="391488"/>
                </a:lnTo>
                <a:cubicBezTo>
                  <a:pt x="1446578" y="392909"/>
                  <a:pt x="1451096" y="399733"/>
                  <a:pt x="1449675" y="406728"/>
                </a:cubicBezTo>
                <a:cubicBezTo>
                  <a:pt x="1448951" y="410290"/>
                  <a:pt x="1446760" y="413383"/>
                  <a:pt x="1443640" y="415249"/>
                </a:cubicBezTo>
                <a:lnTo>
                  <a:pt x="1375869" y="455282"/>
                </a:lnTo>
                <a:cubicBezTo>
                  <a:pt x="1369734" y="458909"/>
                  <a:pt x="1367700" y="466823"/>
                  <a:pt x="1371328" y="472958"/>
                </a:cubicBezTo>
                <a:cubicBezTo>
                  <a:pt x="1372900" y="475619"/>
                  <a:pt x="1375376" y="477627"/>
                  <a:pt x="1378304" y="478617"/>
                </a:cubicBezTo>
                <a:lnTo>
                  <a:pt x="1474483" y="511427"/>
                </a:lnTo>
                <a:cubicBezTo>
                  <a:pt x="1481223" y="513677"/>
                  <a:pt x="1484861" y="520964"/>
                  <a:pt x="1482612" y="527703"/>
                </a:cubicBezTo>
                <a:cubicBezTo>
                  <a:pt x="1481464" y="531142"/>
                  <a:pt x="1478918" y="533938"/>
                  <a:pt x="1475599" y="535400"/>
                </a:cubicBezTo>
                <a:lnTo>
                  <a:pt x="1380638" y="577859"/>
                </a:lnTo>
                <a:cubicBezTo>
                  <a:pt x="1374138" y="580754"/>
                  <a:pt x="1371216" y="588371"/>
                  <a:pt x="1374112" y="594871"/>
                </a:cubicBezTo>
                <a:cubicBezTo>
                  <a:pt x="1375167" y="597239"/>
                  <a:pt x="1376911" y="599234"/>
                  <a:pt x="1379116" y="600595"/>
                </a:cubicBezTo>
                <a:lnTo>
                  <a:pt x="1462105" y="651870"/>
                </a:lnTo>
                <a:cubicBezTo>
                  <a:pt x="1468163" y="655634"/>
                  <a:pt x="1470024" y="663597"/>
                  <a:pt x="1466259" y="669656"/>
                </a:cubicBezTo>
                <a:cubicBezTo>
                  <a:pt x="1464341" y="672741"/>
                  <a:pt x="1461213" y="674877"/>
                  <a:pt x="1457640" y="675539"/>
                </a:cubicBezTo>
                <a:lnTo>
                  <a:pt x="1376174" y="690118"/>
                </a:lnTo>
                <a:cubicBezTo>
                  <a:pt x="1369163" y="691372"/>
                  <a:pt x="1364498" y="698071"/>
                  <a:pt x="1365751" y="705082"/>
                </a:cubicBezTo>
                <a:cubicBezTo>
                  <a:pt x="1366415" y="708789"/>
                  <a:pt x="1368665" y="712021"/>
                  <a:pt x="1371912" y="713929"/>
                </a:cubicBezTo>
                <a:lnTo>
                  <a:pt x="1490005" y="783344"/>
                </a:lnTo>
                <a:cubicBezTo>
                  <a:pt x="1496141" y="786979"/>
                  <a:pt x="1498169" y="794902"/>
                  <a:pt x="1494532" y="801038"/>
                </a:cubicBezTo>
                <a:cubicBezTo>
                  <a:pt x="1492811" y="803944"/>
                  <a:pt x="1490020" y="806059"/>
                  <a:pt x="1486757" y="806932"/>
                </a:cubicBezTo>
                <a:cubicBezTo>
                  <a:pt x="1437959" y="819715"/>
                  <a:pt x="1389228" y="832502"/>
                  <a:pt x="1340563" y="845291"/>
                </a:cubicBezTo>
                <a:cubicBezTo>
                  <a:pt x="1333666" y="847067"/>
                  <a:pt x="1329515" y="854097"/>
                  <a:pt x="1331290" y="860993"/>
                </a:cubicBezTo>
                <a:cubicBezTo>
                  <a:pt x="1332142" y="864304"/>
                  <a:pt x="1334273" y="867140"/>
                  <a:pt x="1337216" y="868880"/>
                </a:cubicBezTo>
                <a:lnTo>
                  <a:pt x="1415132" y="914737"/>
                </a:lnTo>
                <a:cubicBezTo>
                  <a:pt x="1421271" y="918347"/>
                  <a:pt x="1423319" y="926250"/>
                  <a:pt x="1419709" y="932389"/>
                </a:cubicBezTo>
                <a:cubicBezTo>
                  <a:pt x="1417929" y="935414"/>
                  <a:pt x="1414994" y="937583"/>
                  <a:pt x="1411581" y="938396"/>
                </a:cubicBezTo>
                <a:lnTo>
                  <a:pt x="1296634" y="965941"/>
                </a:lnTo>
                <a:cubicBezTo>
                  <a:pt x="1289856" y="967529"/>
                  <a:pt x="1285580" y="974231"/>
                  <a:pt x="1286996" y="981047"/>
                </a:cubicBezTo>
                <a:lnTo>
                  <a:pt x="1323215" y="1159444"/>
                </a:lnTo>
                <a:cubicBezTo>
                  <a:pt x="1324632" y="1166417"/>
                  <a:pt x="1320129" y="1173219"/>
                  <a:pt x="1313155" y="1174636"/>
                </a:cubicBezTo>
                <a:cubicBezTo>
                  <a:pt x="1309030" y="1175475"/>
                  <a:pt x="1304756" y="1174245"/>
                  <a:pt x="1301707" y="1171344"/>
                </a:cubicBezTo>
                <a:cubicBezTo>
                  <a:pt x="1265792" y="1137249"/>
                  <a:pt x="1229945" y="1103150"/>
                  <a:pt x="1194166" y="1069048"/>
                </a:cubicBezTo>
                <a:cubicBezTo>
                  <a:pt x="1188990" y="1064131"/>
                  <a:pt x="1180809" y="1064341"/>
                  <a:pt x="1175893" y="1069516"/>
                </a:cubicBezTo>
                <a:cubicBezTo>
                  <a:pt x="1174478" y="1071005"/>
                  <a:pt x="1173438" y="1072810"/>
                  <a:pt x="1172861" y="1074780"/>
                </a:cubicBezTo>
                <a:cubicBezTo>
                  <a:pt x="1165352" y="1100479"/>
                  <a:pt x="1157946" y="1126167"/>
                  <a:pt x="1150439" y="1151885"/>
                </a:cubicBezTo>
                <a:cubicBezTo>
                  <a:pt x="1148446" y="1158723"/>
                  <a:pt x="1141289" y="1162650"/>
                  <a:pt x="1134451" y="1160658"/>
                </a:cubicBezTo>
                <a:cubicBezTo>
                  <a:pt x="1131399" y="1159769"/>
                  <a:pt x="1128782" y="1157783"/>
                  <a:pt x="1127104" y="1155081"/>
                </a:cubicBezTo>
                <a:lnTo>
                  <a:pt x="1079929" y="1079143"/>
                </a:lnTo>
                <a:cubicBezTo>
                  <a:pt x="1076185" y="1073098"/>
                  <a:pt x="1068250" y="1071232"/>
                  <a:pt x="1062205" y="1074975"/>
                </a:cubicBezTo>
                <a:cubicBezTo>
                  <a:pt x="1059996" y="1076343"/>
                  <a:pt x="1058252" y="1078348"/>
                  <a:pt x="1057203" y="1080726"/>
                </a:cubicBezTo>
                <a:cubicBezTo>
                  <a:pt x="1044826" y="1108828"/>
                  <a:pt x="1032381" y="1136928"/>
                  <a:pt x="1019867" y="1165024"/>
                </a:cubicBezTo>
                <a:cubicBezTo>
                  <a:pt x="1017024" y="1171516"/>
                  <a:pt x="1009456" y="1174474"/>
                  <a:pt x="1002963" y="1171630"/>
                </a:cubicBezTo>
                <a:cubicBezTo>
                  <a:pt x="1001557" y="1171014"/>
                  <a:pt x="1000271" y="1170151"/>
                  <a:pt x="999170" y="1169082"/>
                </a:cubicBezTo>
                <a:lnTo>
                  <a:pt x="938603" y="1110452"/>
                </a:lnTo>
                <a:cubicBezTo>
                  <a:pt x="933454" y="1105482"/>
                  <a:pt x="925253" y="1105626"/>
                  <a:pt x="920284" y="1110774"/>
                </a:cubicBezTo>
                <a:cubicBezTo>
                  <a:pt x="919196" y="1111900"/>
                  <a:pt x="918322" y="1113214"/>
                  <a:pt x="917704" y="1114652"/>
                </a:cubicBezTo>
                <a:cubicBezTo>
                  <a:pt x="907660" y="1138301"/>
                  <a:pt x="897515" y="1161950"/>
                  <a:pt x="887471" y="1185609"/>
                </a:cubicBezTo>
                <a:cubicBezTo>
                  <a:pt x="884678" y="1192154"/>
                  <a:pt x="877107" y="1195195"/>
                  <a:pt x="870562" y="1192401"/>
                </a:cubicBezTo>
                <a:cubicBezTo>
                  <a:pt x="868047" y="1191328"/>
                  <a:pt x="865938" y="1189482"/>
                  <a:pt x="864542" y="1187130"/>
                </a:cubicBezTo>
                <a:lnTo>
                  <a:pt x="808944" y="1093570"/>
                </a:lnTo>
                <a:cubicBezTo>
                  <a:pt x="805301" y="1087437"/>
                  <a:pt x="797377" y="1085420"/>
                  <a:pt x="791244" y="1089063"/>
                </a:cubicBezTo>
                <a:cubicBezTo>
                  <a:pt x="788687" y="1090582"/>
                  <a:pt x="786733" y="1092937"/>
                  <a:pt x="785711" y="1095731"/>
                </a:cubicBezTo>
                <a:lnTo>
                  <a:pt x="750102" y="1193299"/>
                </a:lnTo>
                <a:cubicBezTo>
                  <a:pt x="747667" y="1199985"/>
                  <a:pt x="740272" y="1203431"/>
                  <a:pt x="733586" y="1200996"/>
                </a:cubicBezTo>
                <a:cubicBezTo>
                  <a:pt x="728815" y="1199258"/>
                  <a:pt x="725511" y="1194882"/>
                  <a:pt x="725144" y="1189819"/>
                </a:cubicBezTo>
                <a:lnTo>
                  <a:pt x="722303" y="1151713"/>
                </a:lnTo>
                <a:cubicBezTo>
                  <a:pt x="721809" y="1144625"/>
                  <a:pt x="715664" y="1139280"/>
                  <a:pt x="708576" y="1139773"/>
                </a:cubicBezTo>
                <a:cubicBezTo>
                  <a:pt x="704535" y="1140055"/>
                  <a:pt x="700863" y="1142223"/>
                  <a:pt x="698665" y="1145626"/>
                </a:cubicBezTo>
                <a:lnTo>
                  <a:pt x="611617" y="1280001"/>
                </a:lnTo>
                <a:cubicBezTo>
                  <a:pt x="607728" y="1285987"/>
                  <a:pt x="599723" y="1287687"/>
                  <a:pt x="593736" y="1283798"/>
                </a:cubicBezTo>
                <a:cubicBezTo>
                  <a:pt x="590924" y="1281970"/>
                  <a:pt x="588931" y="1279121"/>
                  <a:pt x="588180" y="1275852"/>
                </a:cubicBezTo>
                <a:lnTo>
                  <a:pt x="558150" y="1143292"/>
                </a:lnTo>
                <a:cubicBezTo>
                  <a:pt x="556571" y="1136336"/>
                  <a:pt x="549652" y="1131978"/>
                  <a:pt x="542696" y="1133558"/>
                </a:cubicBezTo>
                <a:cubicBezTo>
                  <a:pt x="539000" y="1134397"/>
                  <a:pt x="535858" y="1136817"/>
                  <a:pt x="534106" y="1140178"/>
                </a:cubicBezTo>
                <a:lnTo>
                  <a:pt x="471510" y="1260147"/>
                </a:lnTo>
                <a:cubicBezTo>
                  <a:pt x="468238" y="1266447"/>
                  <a:pt x="460479" y="1268903"/>
                  <a:pt x="454177" y="1265631"/>
                </a:cubicBezTo>
                <a:cubicBezTo>
                  <a:pt x="450466" y="1263704"/>
                  <a:pt x="447923" y="1260091"/>
                  <a:pt x="447363" y="1255947"/>
                </a:cubicBezTo>
                <a:lnTo>
                  <a:pt x="434985" y="1166363"/>
                </a:lnTo>
                <a:cubicBezTo>
                  <a:pt x="433981" y="1159284"/>
                  <a:pt x="427428" y="1154360"/>
                  <a:pt x="420349" y="1155365"/>
                </a:cubicBezTo>
                <a:cubicBezTo>
                  <a:pt x="416667" y="1155887"/>
                  <a:pt x="413388" y="1157968"/>
                  <a:pt x="411347" y="1161077"/>
                </a:cubicBezTo>
                <a:lnTo>
                  <a:pt x="337488" y="1274036"/>
                </a:lnTo>
                <a:cubicBezTo>
                  <a:pt x="333598" y="1279995"/>
                  <a:pt x="325615" y="1281672"/>
                  <a:pt x="319656" y="1277783"/>
                </a:cubicBezTo>
                <a:cubicBezTo>
                  <a:pt x="316293" y="1275589"/>
                  <a:pt x="314147" y="1271952"/>
                  <a:pt x="313848" y="1267949"/>
                </a:cubicBezTo>
                <a:lnTo>
                  <a:pt x="305733" y="1157435"/>
                </a:lnTo>
                <a:cubicBezTo>
                  <a:pt x="305208" y="1150327"/>
                  <a:pt x="299020" y="1144990"/>
                  <a:pt x="291913" y="1145515"/>
                </a:cubicBezTo>
                <a:cubicBezTo>
                  <a:pt x="289752" y="1145675"/>
                  <a:pt x="287666" y="1146375"/>
                  <a:pt x="285848" y="1147553"/>
                </a:cubicBezTo>
                <a:lnTo>
                  <a:pt x="190481" y="1209339"/>
                </a:lnTo>
                <a:cubicBezTo>
                  <a:pt x="184484" y="1213190"/>
                  <a:pt x="176500" y="1211451"/>
                  <a:pt x="172649" y="1205453"/>
                </a:cubicBezTo>
                <a:cubicBezTo>
                  <a:pt x="169967" y="1201277"/>
                  <a:pt x="169919" y="1195931"/>
                  <a:pt x="172524" y="1191706"/>
                </a:cubicBezTo>
                <a:lnTo>
                  <a:pt x="199511" y="1148365"/>
                </a:lnTo>
                <a:cubicBezTo>
                  <a:pt x="203295" y="1142359"/>
                  <a:pt x="201494" y="1134421"/>
                  <a:pt x="195488" y="1130637"/>
                </a:cubicBezTo>
                <a:cubicBezTo>
                  <a:pt x="193208" y="1129200"/>
                  <a:pt x="190534" y="1128517"/>
                  <a:pt x="187844" y="1128683"/>
                </a:cubicBezTo>
                <a:cubicBezTo>
                  <a:pt x="153045" y="1130813"/>
                  <a:pt x="94506" y="1133685"/>
                  <a:pt x="96535" y="1128683"/>
                </a:cubicBezTo>
                <a:cubicBezTo>
                  <a:pt x="98564" y="1123681"/>
                  <a:pt x="134479" y="1096958"/>
                  <a:pt x="156393" y="1080858"/>
                </a:cubicBezTo>
                <a:cubicBezTo>
                  <a:pt x="162128" y="1076654"/>
                  <a:pt x="163369" y="1068597"/>
                  <a:pt x="159165" y="1062862"/>
                </a:cubicBezTo>
                <a:cubicBezTo>
                  <a:pt x="157984" y="1061252"/>
                  <a:pt x="156444" y="1059938"/>
                  <a:pt x="154668" y="1059025"/>
                </a:cubicBezTo>
                <a:lnTo>
                  <a:pt x="86796" y="1024013"/>
                </a:lnTo>
                <a:cubicBezTo>
                  <a:pt x="80465" y="1020738"/>
                  <a:pt x="77988" y="1012952"/>
                  <a:pt x="81262" y="1006621"/>
                </a:cubicBezTo>
                <a:cubicBezTo>
                  <a:pt x="81948" y="1005295"/>
                  <a:pt x="82860" y="1004098"/>
                  <a:pt x="83955" y="1003083"/>
                </a:cubicBezTo>
                <a:lnTo>
                  <a:pt x="136305" y="954781"/>
                </a:lnTo>
                <a:cubicBezTo>
                  <a:pt x="141531" y="949951"/>
                  <a:pt x="141852" y="941799"/>
                  <a:pt x="137022" y="936573"/>
                </a:cubicBezTo>
                <a:cubicBezTo>
                  <a:pt x="134779" y="934146"/>
                  <a:pt x="131689" y="932674"/>
                  <a:pt x="128392" y="932461"/>
                </a:cubicBezTo>
                <a:lnTo>
                  <a:pt x="54026" y="927388"/>
                </a:lnTo>
                <a:cubicBezTo>
                  <a:pt x="46925" y="926922"/>
                  <a:pt x="41546" y="920788"/>
                  <a:pt x="42012" y="913687"/>
                </a:cubicBezTo>
                <a:cubicBezTo>
                  <a:pt x="42234" y="910305"/>
                  <a:pt x="43780" y="907146"/>
                  <a:pt x="46315" y="904896"/>
                </a:cubicBezTo>
                <a:lnTo>
                  <a:pt x="123826" y="835907"/>
                </a:lnTo>
                <a:cubicBezTo>
                  <a:pt x="129140" y="831165"/>
                  <a:pt x="129603" y="823014"/>
                  <a:pt x="124861" y="817700"/>
                </a:cubicBezTo>
                <a:cubicBezTo>
                  <a:pt x="122828" y="815422"/>
                  <a:pt x="120052" y="813940"/>
                  <a:pt x="117029" y="813516"/>
                </a:cubicBezTo>
                <a:lnTo>
                  <a:pt x="42968" y="802884"/>
                </a:lnTo>
                <a:cubicBezTo>
                  <a:pt x="35918" y="801836"/>
                  <a:pt x="31052" y="795272"/>
                  <a:pt x="32100" y="788222"/>
                </a:cubicBezTo>
                <a:cubicBezTo>
                  <a:pt x="32551" y="785191"/>
                  <a:pt x="34066" y="782418"/>
                  <a:pt x="36373" y="780402"/>
                </a:cubicBezTo>
                <a:lnTo>
                  <a:pt x="100695" y="724298"/>
                </a:lnTo>
                <a:cubicBezTo>
                  <a:pt x="106075" y="719648"/>
                  <a:pt x="106667" y="711518"/>
                  <a:pt x="102018" y="706138"/>
                </a:cubicBezTo>
                <a:cubicBezTo>
                  <a:pt x="100453" y="704327"/>
                  <a:pt x="98414" y="702988"/>
                  <a:pt x="96130" y="702272"/>
                </a:cubicBezTo>
                <a:lnTo>
                  <a:pt x="29576" y="681393"/>
                </a:lnTo>
                <a:cubicBezTo>
                  <a:pt x="22780" y="679243"/>
                  <a:pt x="19014" y="671992"/>
                  <a:pt x="21163" y="665197"/>
                </a:cubicBezTo>
                <a:cubicBezTo>
                  <a:pt x="22199" y="661923"/>
                  <a:pt x="24496" y="659197"/>
                  <a:pt x="27547" y="657622"/>
                </a:cubicBezTo>
                <a:lnTo>
                  <a:pt x="93187" y="623878"/>
                </a:lnTo>
                <a:cubicBezTo>
                  <a:pt x="99531" y="620667"/>
                  <a:pt x="102070" y="612921"/>
                  <a:pt x="98858" y="606577"/>
                </a:cubicBezTo>
                <a:cubicBezTo>
                  <a:pt x="97346" y="603590"/>
                  <a:pt x="94730" y="601310"/>
                  <a:pt x="91564" y="600219"/>
                </a:cubicBezTo>
                <a:lnTo>
                  <a:pt x="28053" y="578265"/>
                </a:lnTo>
                <a:cubicBezTo>
                  <a:pt x="21321" y="575894"/>
                  <a:pt x="17784" y="568513"/>
                  <a:pt x="20155" y="561780"/>
                </a:cubicBezTo>
                <a:cubicBezTo>
                  <a:pt x="20917" y="559615"/>
                  <a:pt x="22243" y="557692"/>
                  <a:pt x="23995" y="556209"/>
                </a:cubicBezTo>
                <a:lnTo>
                  <a:pt x="63969" y="522607"/>
                </a:lnTo>
                <a:cubicBezTo>
                  <a:pt x="69426" y="518058"/>
                  <a:pt x="70162" y="509946"/>
                  <a:pt x="65613" y="504489"/>
                </a:cubicBezTo>
                <a:cubicBezTo>
                  <a:pt x="64562" y="503229"/>
                  <a:pt x="63281" y="502182"/>
                  <a:pt x="61838" y="501403"/>
                </a:cubicBezTo>
                <a:lnTo>
                  <a:pt x="17299" y="477227"/>
                </a:lnTo>
                <a:cubicBezTo>
                  <a:pt x="11053" y="473771"/>
                  <a:pt x="8791" y="465906"/>
                  <a:pt x="12246" y="459660"/>
                </a:cubicBezTo>
                <a:cubicBezTo>
                  <a:pt x="13403" y="457569"/>
                  <a:pt x="15117" y="455839"/>
                  <a:pt x="17198" y="454663"/>
                </a:cubicBezTo>
                <a:lnTo>
                  <a:pt x="75635" y="421701"/>
                </a:lnTo>
                <a:cubicBezTo>
                  <a:pt x="81851" y="418178"/>
                  <a:pt x="84033" y="410284"/>
                  <a:pt x="80511" y="404069"/>
                </a:cubicBezTo>
                <a:cubicBezTo>
                  <a:pt x="79683" y="402608"/>
                  <a:pt x="78578" y="401323"/>
                  <a:pt x="77259" y="400284"/>
                </a:cubicBezTo>
                <a:lnTo>
                  <a:pt x="5024" y="344139"/>
                </a:lnTo>
                <a:cubicBezTo>
                  <a:pt x="-611" y="339803"/>
                  <a:pt x="-1664" y="331720"/>
                  <a:pt x="2671" y="326085"/>
                </a:cubicBezTo>
                <a:cubicBezTo>
                  <a:pt x="5519" y="322385"/>
                  <a:pt x="10145" y="320516"/>
                  <a:pt x="14763" y="321201"/>
                </a:cubicBezTo>
                <a:lnTo>
                  <a:pt x="80708" y="331011"/>
                </a:lnTo>
                <a:cubicBezTo>
                  <a:pt x="87736" y="332056"/>
                  <a:pt x="94279" y="327205"/>
                  <a:pt x="95324" y="320178"/>
                </a:cubicBezTo>
                <a:cubicBezTo>
                  <a:pt x="95902" y="316284"/>
                  <a:pt x="94667" y="312340"/>
                  <a:pt x="91969" y="309473"/>
                </a:cubicBezTo>
                <a:lnTo>
                  <a:pt x="38199" y="251644"/>
                </a:lnTo>
                <a:cubicBezTo>
                  <a:pt x="33355" y="246423"/>
                  <a:pt x="33660" y="238265"/>
                  <a:pt x="38881" y="233421"/>
                </a:cubicBezTo>
                <a:cubicBezTo>
                  <a:pt x="42048" y="230482"/>
                  <a:pt x="46477" y="229324"/>
                  <a:pt x="50677" y="230339"/>
                </a:cubicBezTo>
                <a:lnTo>
                  <a:pt x="122812" y="247921"/>
                </a:lnTo>
                <a:cubicBezTo>
                  <a:pt x="129720" y="249602"/>
                  <a:pt x="136684" y="245364"/>
                  <a:pt x="138365" y="238455"/>
                </a:cubicBezTo>
                <a:cubicBezTo>
                  <a:pt x="138995" y="235868"/>
                  <a:pt x="138807" y="233149"/>
                  <a:pt x="137827" y="230673"/>
                </a:cubicBezTo>
                <a:lnTo>
                  <a:pt x="121189" y="188651"/>
                </a:lnTo>
                <a:cubicBezTo>
                  <a:pt x="118594" y="181995"/>
                  <a:pt x="121885" y="174496"/>
                  <a:pt x="128541" y="171900"/>
                </a:cubicBezTo>
                <a:cubicBezTo>
                  <a:pt x="132532" y="170344"/>
                  <a:pt x="137035" y="170865"/>
                  <a:pt x="140566" y="173291"/>
                </a:cubicBezTo>
                <a:lnTo>
                  <a:pt x="181148" y="201221"/>
                </a:lnTo>
                <a:cubicBezTo>
                  <a:pt x="187034" y="205259"/>
                  <a:pt x="195080" y="203761"/>
                  <a:pt x="199118" y="197874"/>
                </a:cubicBezTo>
                <a:cubicBezTo>
                  <a:pt x="201089" y="195000"/>
                  <a:pt x="201816" y="191451"/>
                  <a:pt x="201134" y="188032"/>
                </a:cubicBezTo>
                <a:lnTo>
                  <a:pt x="184698" y="106666"/>
                </a:lnTo>
                <a:cubicBezTo>
                  <a:pt x="183311" y="99664"/>
                  <a:pt x="187863" y="92863"/>
                  <a:pt x="194865" y="91476"/>
                </a:cubicBezTo>
                <a:cubicBezTo>
                  <a:pt x="198947" y="90667"/>
                  <a:pt x="203168" y="91873"/>
                  <a:pt x="206207" y="94715"/>
                </a:cubicBezTo>
                <a:lnTo>
                  <a:pt x="267789" y="152544"/>
                </a:lnTo>
                <a:cubicBezTo>
                  <a:pt x="272991" y="157416"/>
                  <a:pt x="281157" y="157149"/>
                  <a:pt x="286030" y="151947"/>
                </a:cubicBezTo>
                <a:cubicBezTo>
                  <a:pt x="288118" y="149718"/>
                  <a:pt x="289348" y="146819"/>
                  <a:pt x="289500" y="143768"/>
                </a:cubicBezTo>
                <a:lnTo>
                  <a:pt x="292848" y="74860"/>
                </a:lnTo>
                <a:cubicBezTo>
                  <a:pt x="293220" y="67737"/>
                  <a:pt x="299295" y="62264"/>
                  <a:pt x="306418" y="62635"/>
                </a:cubicBezTo>
                <a:cubicBezTo>
                  <a:pt x="309267" y="62784"/>
                  <a:pt x="311987" y="63872"/>
                  <a:pt x="314153" y="65730"/>
                </a:cubicBezTo>
                <a:lnTo>
                  <a:pt x="436609" y="170491"/>
                </a:lnTo>
                <a:cubicBezTo>
                  <a:pt x="442006" y="175120"/>
                  <a:pt x="450134" y="174497"/>
                  <a:pt x="454763" y="169099"/>
                </a:cubicBezTo>
                <a:cubicBezTo>
                  <a:pt x="456322" y="167282"/>
                  <a:pt x="457343" y="165065"/>
                  <a:pt x="457712" y="162699"/>
                </a:cubicBezTo>
                <a:lnTo>
                  <a:pt x="473538" y="62716"/>
                </a:lnTo>
                <a:cubicBezTo>
                  <a:pt x="474635" y="55697"/>
                  <a:pt x="481215" y="50896"/>
                  <a:pt x="488235" y="51993"/>
                </a:cubicBezTo>
                <a:cubicBezTo>
                  <a:pt x="492371" y="52640"/>
                  <a:pt x="495933" y="55259"/>
                  <a:pt x="497786" y="59013"/>
                </a:cubicBezTo>
                <a:lnTo>
                  <a:pt x="557441" y="179439"/>
                </a:lnTo>
                <a:cubicBezTo>
                  <a:pt x="560593" y="185813"/>
                  <a:pt x="568314" y="188425"/>
                  <a:pt x="574687" y="185274"/>
                </a:cubicBezTo>
                <a:cubicBezTo>
                  <a:pt x="577255" y="184005"/>
                  <a:pt x="579325" y="181916"/>
                  <a:pt x="580571" y="179338"/>
                </a:cubicBezTo>
                <a:lnTo>
                  <a:pt x="646821" y="42537"/>
                </a:lnTo>
                <a:cubicBezTo>
                  <a:pt x="649918" y="36131"/>
                  <a:pt x="657624" y="33449"/>
                  <a:pt x="664031" y="36547"/>
                </a:cubicBezTo>
                <a:cubicBezTo>
                  <a:pt x="668178" y="38553"/>
                  <a:pt x="670939" y="42620"/>
                  <a:pt x="671272" y="47214"/>
                </a:cubicBezTo>
                <a:lnTo>
                  <a:pt x="673605" y="79182"/>
                </a:lnTo>
                <a:cubicBezTo>
                  <a:pt x="674157" y="86305"/>
                  <a:pt x="680379" y="91631"/>
                  <a:pt x="687502" y="91079"/>
                </a:cubicBezTo>
                <a:cubicBezTo>
                  <a:pt x="691579" y="90763"/>
                  <a:pt x="695267" y="88537"/>
                  <a:pt x="697446" y="85077"/>
                </a:cubicBezTo>
                <a:lnTo>
                  <a:pt x="746956" y="5993"/>
                </a:lnTo>
                <a:cubicBezTo>
                  <a:pt x="750746" y="-50"/>
                  <a:pt x="758715" y="-1877"/>
                  <a:pt x="764759" y="1912"/>
                </a:cubicBezTo>
                <a:cubicBezTo>
                  <a:pt x="767154" y="3414"/>
                  <a:pt x="768991" y="5660"/>
                  <a:pt x="769986" y="8307"/>
                </a:cubicBezTo>
                <a:lnTo>
                  <a:pt x="816148" y="131411"/>
                </a:lnTo>
                <a:cubicBezTo>
                  <a:pt x="818661" y="138086"/>
                  <a:pt x="826110" y="141461"/>
                  <a:pt x="832786" y="138948"/>
                </a:cubicBezTo>
                <a:cubicBezTo>
                  <a:pt x="834981" y="138121"/>
                  <a:pt x="836911" y="136711"/>
                  <a:pt x="838367" y="134870"/>
                </a:cubicBezTo>
                <a:lnTo>
                  <a:pt x="909485" y="44729"/>
                </a:lnTo>
                <a:cubicBezTo>
                  <a:pt x="913904" y="39136"/>
                  <a:pt x="922020" y="38185"/>
                  <a:pt x="927611" y="42604"/>
                </a:cubicBezTo>
                <a:cubicBezTo>
                  <a:pt x="930741" y="45076"/>
                  <a:pt x="932552" y="48857"/>
                  <a:pt x="932516" y="52845"/>
                </a:cubicBezTo>
                <a:lnTo>
                  <a:pt x="931705" y="139862"/>
                </a:lnTo>
                <a:cubicBezTo>
                  <a:pt x="931612" y="146972"/>
                  <a:pt x="937300" y="152810"/>
                  <a:pt x="944410" y="152903"/>
                </a:cubicBezTo>
                <a:cubicBezTo>
                  <a:pt x="948556" y="152957"/>
                  <a:pt x="952475" y="151011"/>
                  <a:pt x="954937" y="147674"/>
                </a:cubicBezTo>
                <a:lnTo>
                  <a:pt x="1012665" y="69778"/>
                </a:lnTo>
                <a:cubicBezTo>
                  <a:pt x="1016926" y="64051"/>
                  <a:pt x="1025023" y="62862"/>
                  <a:pt x="1030750" y="67124"/>
                </a:cubicBezTo>
                <a:cubicBezTo>
                  <a:pt x="1034387" y="69830"/>
                  <a:pt x="1036340" y="74244"/>
                  <a:pt x="1035897" y="78756"/>
                </a:cubicBezTo>
                <a:lnTo>
                  <a:pt x="1029506" y="142236"/>
                </a:lnTo>
                <a:cubicBezTo>
                  <a:pt x="1028758" y="149296"/>
                  <a:pt x="1033874" y="155625"/>
                  <a:pt x="1040933" y="156373"/>
                </a:cubicBezTo>
                <a:cubicBezTo>
                  <a:pt x="1045022" y="156807"/>
                  <a:pt x="1049070" y="155259"/>
                  <a:pt x="1051826" y="152209"/>
                </a:cubicBezTo>
                <a:lnTo>
                  <a:pt x="1132887" y="63011"/>
                </a:lnTo>
                <a:cubicBezTo>
                  <a:pt x="1137678" y="57741"/>
                  <a:pt x="1145833" y="57353"/>
                  <a:pt x="1151102" y="62143"/>
                </a:cubicBezTo>
                <a:cubicBezTo>
                  <a:pt x="1153631" y="64442"/>
                  <a:pt x="1155145" y="67652"/>
                  <a:pt x="1155308" y="71066"/>
                </a:cubicBezTo>
                <a:lnTo>
                  <a:pt x="1159671" y="163014"/>
                </a:lnTo>
                <a:cubicBezTo>
                  <a:pt x="1160203" y="170127"/>
                  <a:pt x="1166400" y="175462"/>
                  <a:pt x="1173513" y="174930"/>
                </a:cubicBezTo>
                <a:cubicBezTo>
                  <a:pt x="1175707" y="174766"/>
                  <a:pt x="1177822" y="174045"/>
                  <a:pt x="1179657" y="172835"/>
                </a:cubicBezTo>
                <a:close/>
              </a:path>
            </a:pathLst>
          </a:custGeom>
          <a:solidFill>
            <a:schemeClr val="accent3"/>
          </a:solidFill>
          <a:ln w="10144" cap="flat">
            <a:noFill/>
            <a:miter/>
          </a:ln>
        </p:spPr>
        <p:txBody>
          <a:bodyPr vert="horz" wrap="square" lIns="91440" tIns="45720" rIns="91440" bIns="45720" rtlCol="0" anchor="ctr"/>
          <a:lstStyle/>
          <a:p>
            <a:pPr algn="l">
              <a:lnSpc>
                <a:spcPct val="110000"/>
              </a:lnSpc>
            </a:pPr>
            <a:endParaRPr kumimoji="1" lang="zh-CN" altLang="en-US"/>
          </a:p>
        </p:txBody>
      </p:sp>
      <p:sp>
        <p:nvSpPr>
          <p:cNvPr id="12" name="标题 1"/>
          <p:cNvSpPr txBox="1"/>
          <p:nvPr/>
        </p:nvSpPr>
        <p:spPr>
          <a:xfrm>
            <a:off x="4571275" y="1635761"/>
            <a:ext cx="511374" cy="421652"/>
          </a:xfrm>
          <a:custGeom>
            <a:avLst/>
            <a:gdLst>
              <a:gd name="connsiteX0" fmla="*/ 435416 w 609586"/>
              <a:gd name="connsiteY0" fmla="*/ 80352 h 502648"/>
              <a:gd name="connsiteX1" fmla="*/ 551577 w 609586"/>
              <a:gd name="connsiteY1" fmla="*/ 190215 h 502648"/>
              <a:gd name="connsiteX2" fmla="*/ 551577 w 609586"/>
              <a:gd name="connsiteY2" fmla="*/ 217693 h 502648"/>
              <a:gd name="connsiteX3" fmla="*/ 496140 w 609586"/>
              <a:gd name="connsiteY3" fmla="*/ 310936 h 502648"/>
              <a:gd name="connsiteX4" fmla="*/ 609586 w 609586"/>
              <a:gd name="connsiteY4" fmla="*/ 437323 h 502648"/>
              <a:gd name="connsiteX5" fmla="*/ 580534 w 609586"/>
              <a:gd name="connsiteY5" fmla="*/ 464753 h 502648"/>
              <a:gd name="connsiteX6" fmla="*/ 504951 w 609586"/>
              <a:gd name="connsiteY6" fmla="*/ 464753 h 502648"/>
              <a:gd name="connsiteX7" fmla="*/ 373787 w 609586"/>
              <a:gd name="connsiteY7" fmla="*/ 301459 h 502648"/>
              <a:gd name="connsiteX8" fmla="*/ 426510 w 609586"/>
              <a:gd name="connsiteY8" fmla="*/ 179500 h 502648"/>
              <a:gd name="connsiteX9" fmla="*/ 426510 w 609586"/>
              <a:gd name="connsiteY9" fmla="*/ 143641 h 502648"/>
              <a:gd name="connsiteX10" fmla="*/ 412126 w 609586"/>
              <a:gd name="connsiteY10" fmla="*/ 82543 h 502648"/>
              <a:gd name="connsiteX11" fmla="*/ 435416 w 609586"/>
              <a:gd name="connsiteY11" fmla="*/ 80352 h 502648"/>
              <a:gd name="connsiteX12" fmla="*/ 227788 w 609586"/>
              <a:gd name="connsiteY12" fmla="*/ 0 h 502648"/>
              <a:gd name="connsiteX13" fmla="*/ 379662 w 609586"/>
              <a:gd name="connsiteY13" fmla="*/ 143662 h 502648"/>
              <a:gd name="connsiteX14" fmla="*/ 379662 w 609586"/>
              <a:gd name="connsiteY14" fmla="*/ 179565 h 502648"/>
              <a:gd name="connsiteX15" fmla="*/ 307225 w 609586"/>
              <a:gd name="connsiteY15" fmla="*/ 301465 h 502648"/>
              <a:gd name="connsiteX16" fmla="*/ 455528 w 609586"/>
              <a:gd name="connsiteY16" fmla="*/ 466745 h 502648"/>
              <a:gd name="connsiteX17" fmla="*/ 417524 w 609586"/>
              <a:gd name="connsiteY17" fmla="*/ 502648 h 502648"/>
              <a:gd name="connsiteX18" fmla="*/ 38004 w 609586"/>
              <a:gd name="connsiteY18" fmla="*/ 502648 h 502648"/>
              <a:gd name="connsiteX19" fmla="*/ 0 w 609586"/>
              <a:gd name="connsiteY19" fmla="*/ 466745 h 502648"/>
              <a:gd name="connsiteX20" fmla="*/ 148350 w 609586"/>
              <a:gd name="connsiteY20" fmla="*/ 301465 h 502648"/>
              <a:gd name="connsiteX21" fmla="*/ 75913 w 609586"/>
              <a:gd name="connsiteY21" fmla="*/ 179565 h 502648"/>
              <a:gd name="connsiteX22" fmla="*/ 75913 w 609586"/>
              <a:gd name="connsiteY22" fmla="*/ 143662 h 502648"/>
              <a:gd name="connsiteX23" fmla="*/ 227788 w 609586"/>
              <a:gd name="connsiteY23" fmla="*/ 0 h 502648"/>
            </a:gdLst>
            <a:ahLst/>
            <a:cxnLst/>
            <a:rect l="l" t="t" r="r" b="b"/>
            <a:pathLst>
              <a:path w="609586" h="502648">
                <a:moveTo>
                  <a:pt x="435416" y="80352"/>
                </a:moveTo>
                <a:cubicBezTo>
                  <a:pt x="499521" y="80352"/>
                  <a:pt x="551577" y="129545"/>
                  <a:pt x="551577" y="190215"/>
                </a:cubicBezTo>
                <a:lnTo>
                  <a:pt x="551577" y="217693"/>
                </a:lnTo>
                <a:cubicBezTo>
                  <a:pt x="551577" y="257219"/>
                  <a:pt x="529288" y="291601"/>
                  <a:pt x="496140" y="310936"/>
                </a:cubicBezTo>
                <a:cubicBezTo>
                  <a:pt x="553434" y="331175"/>
                  <a:pt x="609586" y="382416"/>
                  <a:pt x="609586" y="437323"/>
                </a:cubicBezTo>
                <a:cubicBezTo>
                  <a:pt x="609586" y="452467"/>
                  <a:pt x="596584" y="464753"/>
                  <a:pt x="580534" y="464753"/>
                </a:cubicBezTo>
                <a:lnTo>
                  <a:pt x="504951" y="464753"/>
                </a:lnTo>
                <a:cubicBezTo>
                  <a:pt x="503855" y="393607"/>
                  <a:pt x="444465" y="318793"/>
                  <a:pt x="373787" y="301459"/>
                </a:cubicBezTo>
                <a:cubicBezTo>
                  <a:pt x="411936" y="270457"/>
                  <a:pt x="426510" y="231217"/>
                  <a:pt x="426510" y="179500"/>
                </a:cubicBezTo>
                <a:lnTo>
                  <a:pt x="426510" y="143641"/>
                </a:lnTo>
                <a:cubicBezTo>
                  <a:pt x="426510" y="121783"/>
                  <a:pt x="421318" y="101068"/>
                  <a:pt x="412126" y="82543"/>
                </a:cubicBezTo>
                <a:cubicBezTo>
                  <a:pt x="419651" y="81114"/>
                  <a:pt x="427415" y="80352"/>
                  <a:pt x="435416" y="80352"/>
                </a:cubicBezTo>
                <a:close/>
                <a:moveTo>
                  <a:pt x="227788" y="0"/>
                </a:moveTo>
                <a:cubicBezTo>
                  <a:pt x="311607" y="0"/>
                  <a:pt x="379662" y="64378"/>
                  <a:pt x="379662" y="143662"/>
                </a:cubicBezTo>
                <a:lnTo>
                  <a:pt x="379662" y="179565"/>
                </a:lnTo>
                <a:cubicBezTo>
                  <a:pt x="379662" y="231230"/>
                  <a:pt x="350516" y="276180"/>
                  <a:pt x="307225" y="301465"/>
                </a:cubicBezTo>
                <a:cubicBezTo>
                  <a:pt x="382186" y="327940"/>
                  <a:pt x="455528" y="394986"/>
                  <a:pt x="455528" y="466745"/>
                </a:cubicBezTo>
                <a:cubicBezTo>
                  <a:pt x="455528" y="486554"/>
                  <a:pt x="438574" y="502648"/>
                  <a:pt x="417524" y="502648"/>
                </a:cubicBezTo>
                <a:lnTo>
                  <a:pt x="38004" y="502648"/>
                </a:lnTo>
                <a:cubicBezTo>
                  <a:pt x="16954" y="502648"/>
                  <a:pt x="0" y="486554"/>
                  <a:pt x="0" y="466745"/>
                </a:cubicBezTo>
                <a:cubicBezTo>
                  <a:pt x="0" y="394986"/>
                  <a:pt x="73389" y="327940"/>
                  <a:pt x="148350" y="301465"/>
                </a:cubicBezTo>
                <a:cubicBezTo>
                  <a:pt x="105012" y="276180"/>
                  <a:pt x="75913" y="231230"/>
                  <a:pt x="75913" y="179565"/>
                </a:cubicBezTo>
                <a:lnTo>
                  <a:pt x="75913" y="143662"/>
                </a:lnTo>
                <a:cubicBezTo>
                  <a:pt x="75913" y="64378"/>
                  <a:pt x="143969" y="0"/>
                  <a:pt x="227788" y="0"/>
                </a:cubicBezTo>
                <a:close/>
              </a:path>
            </a:pathLst>
          </a:custGeom>
          <a:solidFill>
            <a:schemeClr val="tx1">
              <a:lumMod val="85000"/>
              <a:lumOff val="15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nvSpPr>
        <p:spPr>
          <a:xfrm>
            <a:off x="996192" y="4307841"/>
            <a:ext cx="300054" cy="299706"/>
          </a:xfrm>
          <a:custGeom>
            <a:avLst/>
            <a:gdLst>
              <a:gd name="T0" fmla="*/ 10906 w 12797"/>
              <a:gd name="T1" fmla="*/ 1875 h 12781"/>
              <a:gd name="T2" fmla="*/ 6391 w 12797"/>
              <a:gd name="T3" fmla="*/ 0 h 12781"/>
              <a:gd name="T4" fmla="*/ 1875 w 12797"/>
              <a:gd name="T5" fmla="*/ 1875 h 12781"/>
              <a:gd name="T6" fmla="*/ 1234 w 12797"/>
              <a:gd name="T7" fmla="*/ 2625 h 12781"/>
              <a:gd name="T8" fmla="*/ 0 w 12797"/>
              <a:gd name="T9" fmla="*/ 6391 h 12781"/>
              <a:gd name="T10" fmla="*/ 1875 w 12797"/>
              <a:gd name="T11" fmla="*/ 10906 h 12781"/>
              <a:gd name="T12" fmla="*/ 6391 w 12797"/>
              <a:gd name="T13" fmla="*/ 12781 h 12781"/>
              <a:gd name="T14" fmla="*/ 10906 w 12797"/>
              <a:gd name="T15" fmla="*/ 10906 h 12781"/>
              <a:gd name="T16" fmla="*/ 12781 w 12797"/>
              <a:gd name="T17" fmla="*/ 6391 h 12781"/>
              <a:gd name="T18" fmla="*/ 11219 w 12797"/>
              <a:gd name="T19" fmla="*/ 9484 h 12781"/>
              <a:gd name="T20" fmla="*/ 9906 w 12797"/>
              <a:gd name="T21" fmla="*/ 6719 h 12781"/>
              <a:gd name="T22" fmla="*/ 11219 w 12797"/>
              <a:gd name="T23" fmla="*/ 9484 h 12781"/>
              <a:gd name="T24" fmla="*/ 2891 w 12797"/>
              <a:gd name="T25" fmla="*/ 6734 h 12781"/>
              <a:gd name="T26" fmla="*/ 1578 w 12797"/>
              <a:gd name="T27" fmla="*/ 9500 h 12781"/>
              <a:gd name="T28" fmla="*/ 1609 w 12797"/>
              <a:gd name="T29" fmla="*/ 3250 h 12781"/>
              <a:gd name="T30" fmla="*/ 2891 w 12797"/>
              <a:gd name="T31" fmla="*/ 6063 h 12781"/>
              <a:gd name="T32" fmla="*/ 1609 w 12797"/>
              <a:gd name="T33" fmla="*/ 3250 h 12781"/>
              <a:gd name="T34" fmla="*/ 3563 w 12797"/>
              <a:gd name="T35" fmla="*/ 6063 h 12781"/>
              <a:gd name="T36" fmla="*/ 6063 w 12797"/>
              <a:gd name="T37" fmla="*/ 4203 h 12781"/>
              <a:gd name="T38" fmla="*/ 6063 w 12797"/>
              <a:gd name="T39" fmla="*/ 6734 h 12781"/>
              <a:gd name="T40" fmla="*/ 3813 w 12797"/>
              <a:gd name="T41" fmla="*/ 8750 h 12781"/>
              <a:gd name="T42" fmla="*/ 6063 w 12797"/>
              <a:gd name="T43" fmla="*/ 6734 h 12781"/>
              <a:gd name="T44" fmla="*/ 9234 w 12797"/>
              <a:gd name="T45" fmla="*/ 6734 h 12781"/>
              <a:gd name="T46" fmla="*/ 6734 w 12797"/>
              <a:gd name="T47" fmla="*/ 8516 h 12781"/>
              <a:gd name="T48" fmla="*/ 6734 w 12797"/>
              <a:gd name="T49" fmla="*/ 6063 h 12781"/>
              <a:gd name="T50" fmla="*/ 8969 w 12797"/>
              <a:gd name="T51" fmla="*/ 3969 h 12781"/>
              <a:gd name="T52" fmla="*/ 6734 w 12797"/>
              <a:gd name="T53" fmla="*/ 6063 h 12781"/>
              <a:gd name="T54" fmla="*/ 6734 w 12797"/>
              <a:gd name="T55" fmla="*/ 719 h 12781"/>
              <a:gd name="T56" fmla="*/ 8344 w 12797"/>
              <a:gd name="T57" fmla="*/ 2266 h 12781"/>
              <a:gd name="T58" fmla="*/ 6734 w 12797"/>
              <a:gd name="T59" fmla="*/ 3531 h 12781"/>
              <a:gd name="T60" fmla="*/ 6063 w 12797"/>
              <a:gd name="T61" fmla="*/ 719 h 12781"/>
              <a:gd name="T62" fmla="*/ 4016 w 12797"/>
              <a:gd name="T63" fmla="*/ 3313 h 12781"/>
              <a:gd name="T64" fmla="*/ 5375 w 12797"/>
              <a:gd name="T65" fmla="*/ 1078 h 12781"/>
              <a:gd name="T66" fmla="*/ 6063 w 12797"/>
              <a:gd name="T67" fmla="*/ 12078 h 12781"/>
              <a:gd name="T68" fmla="*/ 4453 w 12797"/>
              <a:gd name="T69" fmla="*/ 10531 h 12781"/>
              <a:gd name="T70" fmla="*/ 6063 w 12797"/>
              <a:gd name="T71" fmla="*/ 9188 h 12781"/>
              <a:gd name="T72" fmla="*/ 6734 w 12797"/>
              <a:gd name="T73" fmla="*/ 12078 h 12781"/>
              <a:gd name="T74" fmla="*/ 8797 w 12797"/>
              <a:gd name="T75" fmla="*/ 9406 h 12781"/>
              <a:gd name="T76" fmla="*/ 7422 w 12797"/>
              <a:gd name="T77" fmla="*/ 11719 h 12781"/>
              <a:gd name="T78" fmla="*/ 9625 w 12797"/>
              <a:gd name="T79" fmla="*/ 3828 h 12781"/>
              <a:gd name="T80" fmla="*/ 12125 w 12797"/>
              <a:gd name="T81" fmla="*/ 6063 h 12781"/>
              <a:gd name="T82" fmla="*/ 10438 w 12797"/>
              <a:gd name="T83" fmla="*/ 2344 h 12781"/>
              <a:gd name="T84" fmla="*/ 9438 w 12797"/>
              <a:gd name="T85" fmla="*/ 3172 h 12781"/>
              <a:gd name="T86" fmla="*/ 8297 w 12797"/>
              <a:gd name="T87" fmla="*/ 1000 h 12781"/>
              <a:gd name="T88" fmla="*/ 4484 w 12797"/>
              <a:gd name="T89" fmla="*/ 1000 h 12781"/>
              <a:gd name="T90" fmla="*/ 3344 w 12797"/>
              <a:gd name="T91" fmla="*/ 3172 h 12781"/>
              <a:gd name="T92" fmla="*/ 2344 w 12797"/>
              <a:gd name="T93" fmla="*/ 2344 h 12781"/>
              <a:gd name="T94" fmla="*/ 2344 w 12797"/>
              <a:gd name="T95" fmla="*/ 10438 h 12781"/>
              <a:gd name="T96" fmla="*/ 3328 w 12797"/>
              <a:gd name="T97" fmla="*/ 9547 h 12781"/>
              <a:gd name="T98" fmla="*/ 4484 w 12797"/>
              <a:gd name="T99" fmla="*/ 11781 h 12781"/>
              <a:gd name="T100" fmla="*/ 8297 w 12797"/>
              <a:gd name="T101" fmla="*/ 11797 h 12781"/>
              <a:gd name="T102" fmla="*/ 9453 w 12797"/>
              <a:gd name="T103" fmla="*/ 9563 h 12781"/>
              <a:gd name="T104" fmla="*/ 10438 w 12797"/>
              <a:gd name="T105" fmla="*/ 10453 h 12781"/>
            </a:gdLst>
            <a:ahLst/>
            <a:cxnLst/>
            <a:rect l="0" t="0" r="r" b="b"/>
            <a:pathLst>
              <a:path w="12797" h="12781">
                <a:moveTo>
                  <a:pt x="12281" y="3906"/>
                </a:moveTo>
                <a:cubicBezTo>
                  <a:pt x="11953" y="3141"/>
                  <a:pt x="11500" y="2453"/>
                  <a:pt x="10906" y="1875"/>
                </a:cubicBezTo>
                <a:cubicBezTo>
                  <a:pt x="10313" y="1281"/>
                  <a:pt x="9641" y="828"/>
                  <a:pt x="8875" y="500"/>
                </a:cubicBezTo>
                <a:cubicBezTo>
                  <a:pt x="8094" y="172"/>
                  <a:pt x="7266" y="0"/>
                  <a:pt x="6391" y="0"/>
                </a:cubicBezTo>
                <a:cubicBezTo>
                  <a:pt x="5531" y="0"/>
                  <a:pt x="4688" y="172"/>
                  <a:pt x="3906" y="500"/>
                </a:cubicBezTo>
                <a:cubicBezTo>
                  <a:pt x="3141" y="828"/>
                  <a:pt x="2453" y="1281"/>
                  <a:pt x="1875" y="1875"/>
                </a:cubicBezTo>
                <a:cubicBezTo>
                  <a:pt x="1641" y="2109"/>
                  <a:pt x="1438" y="2344"/>
                  <a:pt x="1250" y="2594"/>
                </a:cubicBezTo>
                <a:cubicBezTo>
                  <a:pt x="1250" y="2594"/>
                  <a:pt x="1234" y="2609"/>
                  <a:pt x="1234" y="2625"/>
                </a:cubicBezTo>
                <a:cubicBezTo>
                  <a:pt x="938" y="3016"/>
                  <a:pt x="703" y="3453"/>
                  <a:pt x="500" y="3906"/>
                </a:cubicBezTo>
                <a:cubicBezTo>
                  <a:pt x="172" y="4688"/>
                  <a:pt x="0" y="5531"/>
                  <a:pt x="0" y="6391"/>
                </a:cubicBezTo>
                <a:cubicBezTo>
                  <a:pt x="0" y="7250"/>
                  <a:pt x="172" y="8094"/>
                  <a:pt x="500" y="8875"/>
                </a:cubicBezTo>
                <a:cubicBezTo>
                  <a:pt x="828" y="9641"/>
                  <a:pt x="1281" y="10328"/>
                  <a:pt x="1875" y="10906"/>
                </a:cubicBezTo>
                <a:cubicBezTo>
                  <a:pt x="2469" y="11484"/>
                  <a:pt x="3141" y="11953"/>
                  <a:pt x="3906" y="12281"/>
                </a:cubicBezTo>
                <a:cubicBezTo>
                  <a:pt x="4688" y="12609"/>
                  <a:pt x="5531" y="12781"/>
                  <a:pt x="6391" y="12781"/>
                </a:cubicBezTo>
                <a:cubicBezTo>
                  <a:pt x="7250" y="12781"/>
                  <a:pt x="8094" y="12609"/>
                  <a:pt x="8875" y="12281"/>
                </a:cubicBezTo>
                <a:cubicBezTo>
                  <a:pt x="9641" y="11953"/>
                  <a:pt x="10328" y="11500"/>
                  <a:pt x="10906" y="10906"/>
                </a:cubicBezTo>
                <a:cubicBezTo>
                  <a:pt x="11500" y="10313"/>
                  <a:pt x="11953" y="9641"/>
                  <a:pt x="12281" y="8875"/>
                </a:cubicBezTo>
                <a:cubicBezTo>
                  <a:pt x="12609" y="8094"/>
                  <a:pt x="12781" y="7250"/>
                  <a:pt x="12781" y="6391"/>
                </a:cubicBezTo>
                <a:cubicBezTo>
                  <a:pt x="12797" y="5531"/>
                  <a:pt x="12625" y="4688"/>
                  <a:pt x="12281" y="3906"/>
                </a:cubicBezTo>
                <a:close/>
                <a:moveTo>
                  <a:pt x="11219" y="9484"/>
                </a:moveTo>
                <a:cubicBezTo>
                  <a:pt x="10766" y="9250"/>
                  <a:pt x="10234" y="9047"/>
                  <a:pt x="9641" y="8891"/>
                </a:cubicBezTo>
                <a:cubicBezTo>
                  <a:pt x="9797" y="8203"/>
                  <a:pt x="9891" y="7469"/>
                  <a:pt x="9906" y="6719"/>
                </a:cubicBezTo>
                <a:lnTo>
                  <a:pt x="12109" y="6719"/>
                </a:lnTo>
                <a:cubicBezTo>
                  <a:pt x="12047" y="7719"/>
                  <a:pt x="11734" y="8672"/>
                  <a:pt x="11219" y="9484"/>
                </a:cubicBezTo>
                <a:close/>
                <a:moveTo>
                  <a:pt x="688" y="6734"/>
                </a:moveTo>
                <a:lnTo>
                  <a:pt x="2891" y="6734"/>
                </a:lnTo>
                <a:cubicBezTo>
                  <a:pt x="2906" y="7484"/>
                  <a:pt x="3000" y="8219"/>
                  <a:pt x="3156" y="8906"/>
                </a:cubicBezTo>
                <a:cubicBezTo>
                  <a:pt x="2563" y="9063"/>
                  <a:pt x="2031" y="9266"/>
                  <a:pt x="1578" y="9500"/>
                </a:cubicBezTo>
                <a:cubicBezTo>
                  <a:pt x="1047" y="8672"/>
                  <a:pt x="734" y="7719"/>
                  <a:pt x="688" y="6734"/>
                </a:cubicBezTo>
                <a:close/>
                <a:moveTo>
                  <a:pt x="1609" y="3250"/>
                </a:moveTo>
                <a:cubicBezTo>
                  <a:pt x="2063" y="3484"/>
                  <a:pt x="2578" y="3672"/>
                  <a:pt x="3172" y="3828"/>
                </a:cubicBezTo>
                <a:cubicBezTo>
                  <a:pt x="3000" y="4531"/>
                  <a:pt x="2906" y="5281"/>
                  <a:pt x="2891" y="6063"/>
                </a:cubicBezTo>
                <a:lnTo>
                  <a:pt x="688" y="6063"/>
                </a:lnTo>
                <a:cubicBezTo>
                  <a:pt x="734" y="5047"/>
                  <a:pt x="1063" y="4078"/>
                  <a:pt x="1609" y="3250"/>
                </a:cubicBezTo>
                <a:close/>
                <a:moveTo>
                  <a:pt x="6063" y="6063"/>
                </a:moveTo>
                <a:lnTo>
                  <a:pt x="3563" y="6063"/>
                </a:lnTo>
                <a:cubicBezTo>
                  <a:pt x="3578" y="5328"/>
                  <a:pt x="3672" y="4625"/>
                  <a:pt x="3828" y="3969"/>
                </a:cubicBezTo>
                <a:cubicBezTo>
                  <a:pt x="4531" y="4109"/>
                  <a:pt x="5281" y="4188"/>
                  <a:pt x="6063" y="4203"/>
                </a:cubicBezTo>
                <a:lnTo>
                  <a:pt x="6063" y="6063"/>
                </a:lnTo>
                <a:close/>
                <a:moveTo>
                  <a:pt x="6063" y="6734"/>
                </a:moveTo>
                <a:lnTo>
                  <a:pt x="6063" y="8516"/>
                </a:lnTo>
                <a:cubicBezTo>
                  <a:pt x="5281" y="8531"/>
                  <a:pt x="4531" y="8609"/>
                  <a:pt x="3813" y="8750"/>
                </a:cubicBezTo>
                <a:cubicBezTo>
                  <a:pt x="3672" y="8125"/>
                  <a:pt x="3578" y="7438"/>
                  <a:pt x="3563" y="6734"/>
                </a:cubicBezTo>
                <a:lnTo>
                  <a:pt x="6063" y="6734"/>
                </a:lnTo>
                <a:close/>
                <a:moveTo>
                  <a:pt x="6734" y="6734"/>
                </a:moveTo>
                <a:lnTo>
                  <a:pt x="9234" y="6734"/>
                </a:lnTo>
                <a:cubicBezTo>
                  <a:pt x="9219" y="7438"/>
                  <a:pt x="9125" y="8125"/>
                  <a:pt x="8984" y="8750"/>
                </a:cubicBezTo>
                <a:cubicBezTo>
                  <a:pt x="8281" y="8609"/>
                  <a:pt x="7516" y="8531"/>
                  <a:pt x="6734" y="8516"/>
                </a:cubicBezTo>
                <a:lnTo>
                  <a:pt x="6734" y="6734"/>
                </a:lnTo>
                <a:close/>
                <a:moveTo>
                  <a:pt x="6734" y="6063"/>
                </a:moveTo>
                <a:lnTo>
                  <a:pt x="6734" y="4203"/>
                </a:lnTo>
                <a:cubicBezTo>
                  <a:pt x="7516" y="4188"/>
                  <a:pt x="8266" y="4109"/>
                  <a:pt x="8969" y="3969"/>
                </a:cubicBezTo>
                <a:cubicBezTo>
                  <a:pt x="9125" y="4625"/>
                  <a:pt x="9219" y="5328"/>
                  <a:pt x="9234" y="6063"/>
                </a:cubicBezTo>
                <a:lnTo>
                  <a:pt x="6734" y="6063"/>
                </a:lnTo>
                <a:close/>
                <a:moveTo>
                  <a:pt x="6734" y="3531"/>
                </a:moveTo>
                <a:lnTo>
                  <a:pt x="6734" y="719"/>
                </a:lnTo>
                <a:cubicBezTo>
                  <a:pt x="6969" y="781"/>
                  <a:pt x="7203" y="891"/>
                  <a:pt x="7422" y="1078"/>
                </a:cubicBezTo>
                <a:cubicBezTo>
                  <a:pt x="7766" y="1359"/>
                  <a:pt x="8078" y="1750"/>
                  <a:pt x="8344" y="2266"/>
                </a:cubicBezTo>
                <a:cubicBezTo>
                  <a:pt x="8516" y="2594"/>
                  <a:pt x="8656" y="2938"/>
                  <a:pt x="8781" y="3313"/>
                </a:cubicBezTo>
                <a:cubicBezTo>
                  <a:pt x="8141" y="3438"/>
                  <a:pt x="7453" y="3516"/>
                  <a:pt x="6734" y="3531"/>
                </a:cubicBezTo>
                <a:close/>
                <a:moveTo>
                  <a:pt x="5375" y="1078"/>
                </a:moveTo>
                <a:cubicBezTo>
                  <a:pt x="5594" y="891"/>
                  <a:pt x="5828" y="781"/>
                  <a:pt x="6063" y="719"/>
                </a:cubicBezTo>
                <a:lnTo>
                  <a:pt x="6063" y="3531"/>
                </a:lnTo>
                <a:cubicBezTo>
                  <a:pt x="5344" y="3516"/>
                  <a:pt x="4656" y="3438"/>
                  <a:pt x="4016" y="3313"/>
                </a:cubicBezTo>
                <a:cubicBezTo>
                  <a:pt x="4141" y="2938"/>
                  <a:pt x="4281" y="2578"/>
                  <a:pt x="4453" y="2266"/>
                </a:cubicBezTo>
                <a:cubicBezTo>
                  <a:pt x="4719" y="1750"/>
                  <a:pt x="5031" y="1344"/>
                  <a:pt x="5375" y="1078"/>
                </a:cubicBezTo>
                <a:close/>
                <a:moveTo>
                  <a:pt x="6063" y="9188"/>
                </a:moveTo>
                <a:lnTo>
                  <a:pt x="6063" y="12078"/>
                </a:lnTo>
                <a:cubicBezTo>
                  <a:pt x="5828" y="12016"/>
                  <a:pt x="5594" y="11906"/>
                  <a:pt x="5375" y="11719"/>
                </a:cubicBezTo>
                <a:cubicBezTo>
                  <a:pt x="5031" y="11438"/>
                  <a:pt x="4719" y="11047"/>
                  <a:pt x="4453" y="10531"/>
                </a:cubicBezTo>
                <a:cubicBezTo>
                  <a:pt x="4281" y="10188"/>
                  <a:pt x="4125" y="9813"/>
                  <a:pt x="4000" y="9406"/>
                </a:cubicBezTo>
                <a:cubicBezTo>
                  <a:pt x="4641" y="9281"/>
                  <a:pt x="5344" y="9203"/>
                  <a:pt x="6063" y="9188"/>
                </a:cubicBezTo>
                <a:close/>
                <a:moveTo>
                  <a:pt x="7422" y="11719"/>
                </a:moveTo>
                <a:cubicBezTo>
                  <a:pt x="7203" y="11906"/>
                  <a:pt x="6969" y="12016"/>
                  <a:pt x="6734" y="12078"/>
                </a:cubicBezTo>
                <a:lnTo>
                  <a:pt x="6734" y="9188"/>
                </a:lnTo>
                <a:cubicBezTo>
                  <a:pt x="7453" y="9203"/>
                  <a:pt x="8156" y="9281"/>
                  <a:pt x="8797" y="9406"/>
                </a:cubicBezTo>
                <a:cubicBezTo>
                  <a:pt x="8672" y="9813"/>
                  <a:pt x="8516" y="10188"/>
                  <a:pt x="8344" y="10531"/>
                </a:cubicBezTo>
                <a:cubicBezTo>
                  <a:pt x="8078" y="11047"/>
                  <a:pt x="7766" y="11438"/>
                  <a:pt x="7422" y="11719"/>
                </a:cubicBezTo>
                <a:close/>
                <a:moveTo>
                  <a:pt x="9906" y="6063"/>
                </a:moveTo>
                <a:cubicBezTo>
                  <a:pt x="9891" y="5281"/>
                  <a:pt x="9781" y="4531"/>
                  <a:pt x="9625" y="3828"/>
                </a:cubicBezTo>
                <a:cubicBezTo>
                  <a:pt x="10203" y="3672"/>
                  <a:pt x="10734" y="3484"/>
                  <a:pt x="11188" y="3250"/>
                </a:cubicBezTo>
                <a:cubicBezTo>
                  <a:pt x="11734" y="4078"/>
                  <a:pt x="12063" y="5047"/>
                  <a:pt x="12125" y="6063"/>
                </a:cubicBezTo>
                <a:lnTo>
                  <a:pt x="9906" y="6063"/>
                </a:lnTo>
                <a:close/>
                <a:moveTo>
                  <a:pt x="10438" y="2344"/>
                </a:moveTo>
                <a:cubicBezTo>
                  <a:pt x="10547" y="2453"/>
                  <a:pt x="10656" y="2578"/>
                  <a:pt x="10766" y="2703"/>
                </a:cubicBezTo>
                <a:cubicBezTo>
                  <a:pt x="10375" y="2891"/>
                  <a:pt x="9938" y="3047"/>
                  <a:pt x="9438" y="3172"/>
                </a:cubicBezTo>
                <a:cubicBezTo>
                  <a:pt x="9297" y="2734"/>
                  <a:pt x="9125" y="2328"/>
                  <a:pt x="8938" y="1953"/>
                </a:cubicBezTo>
                <a:cubicBezTo>
                  <a:pt x="8750" y="1578"/>
                  <a:pt x="8531" y="1266"/>
                  <a:pt x="8297" y="1000"/>
                </a:cubicBezTo>
                <a:cubicBezTo>
                  <a:pt x="9094" y="1281"/>
                  <a:pt x="9828" y="1734"/>
                  <a:pt x="10438" y="2344"/>
                </a:cubicBezTo>
                <a:close/>
                <a:moveTo>
                  <a:pt x="4484" y="1000"/>
                </a:moveTo>
                <a:cubicBezTo>
                  <a:pt x="4250" y="1266"/>
                  <a:pt x="4031" y="1594"/>
                  <a:pt x="3844" y="1953"/>
                </a:cubicBezTo>
                <a:cubicBezTo>
                  <a:pt x="3656" y="2328"/>
                  <a:pt x="3484" y="2734"/>
                  <a:pt x="3344" y="3172"/>
                </a:cubicBezTo>
                <a:cubicBezTo>
                  <a:pt x="2844" y="3047"/>
                  <a:pt x="2406" y="2891"/>
                  <a:pt x="2016" y="2703"/>
                </a:cubicBezTo>
                <a:cubicBezTo>
                  <a:pt x="2125" y="2578"/>
                  <a:pt x="2219" y="2469"/>
                  <a:pt x="2344" y="2344"/>
                </a:cubicBezTo>
                <a:cubicBezTo>
                  <a:pt x="2969" y="1734"/>
                  <a:pt x="3688" y="1281"/>
                  <a:pt x="4484" y="1000"/>
                </a:cubicBezTo>
                <a:close/>
                <a:moveTo>
                  <a:pt x="2344" y="10438"/>
                </a:moveTo>
                <a:cubicBezTo>
                  <a:pt x="2219" y="10313"/>
                  <a:pt x="2094" y="10172"/>
                  <a:pt x="1984" y="10031"/>
                </a:cubicBezTo>
                <a:cubicBezTo>
                  <a:pt x="2375" y="9844"/>
                  <a:pt x="2828" y="9672"/>
                  <a:pt x="3328" y="9547"/>
                </a:cubicBezTo>
                <a:cubicBezTo>
                  <a:pt x="3469" y="10016"/>
                  <a:pt x="3641" y="10438"/>
                  <a:pt x="3844" y="10828"/>
                </a:cubicBezTo>
                <a:cubicBezTo>
                  <a:pt x="4031" y="11203"/>
                  <a:pt x="4250" y="11516"/>
                  <a:pt x="4484" y="11781"/>
                </a:cubicBezTo>
                <a:cubicBezTo>
                  <a:pt x="3688" y="11516"/>
                  <a:pt x="2969" y="11063"/>
                  <a:pt x="2344" y="10438"/>
                </a:cubicBezTo>
                <a:close/>
                <a:moveTo>
                  <a:pt x="8297" y="11797"/>
                </a:moveTo>
                <a:cubicBezTo>
                  <a:pt x="8531" y="11531"/>
                  <a:pt x="8750" y="11203"/>
                  <a:pt x="8938" y="10844"/>
                </a:cubicBezTo>
                <a:cubicBezTo>
                  <a:pt x="9141" y="10453"/>
                  <a:pt x="9313" y="10016"/>
                  <a:pt x="9453" y="9563"/>
                </a:cubicBezTo>
                <a:cubicBezTo>
                  <a:pt x="9953" y="9688"/>
                  <a:pt x="10406" y="9859"/>
                  <a:pt x="10797" y="10047"/>
                </a:cubicBezTo>
                <a:cubicBezTo>
                  <a:pt x="10688" y="10188"/>
                  <a:pt x="10563" y="10313"/>
                  <a:pt x="10438" y="10453"/>
                </a:cubicBezTo>
                <a:cubicBezTo>
                  <a:pt x="9828" y="11063"/>
                  <a:pt x="9094" y="11516"/>
                  <a:pt x="8297" y="11797"/>
                </a:cubicBezTo>
                <a:close/>
              </a:path>
            </a:pathLst>
          </a:custGeom>
          <a:solidFill>
            <a:schemeClr val="tx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7" name="标题 1"/>
          <p:cNvSpPr txBox="1"/>
          <p:nvPr/>
        </p:nvSpPr>
        <p:spPr>
          <a:xfrm>
            <a:off x="6719277" y="2235850"/>
            <a:ext cx="4310358" cy="2183758"/>
          </a:xfrm>
          <a:prstGeom prst="rect">
            <a:avLst/>
          </a:prstGeom>
          <a:noFill/>
          <a:ln>
            <a:noFill/>
          </a:ln>
          <a:effectLst/>
        </p:spPr>
        <p:txBody>
          <a:bodyPr vert="horz" wrap="square" lIns="0" tIns="0" rIns="0" bIns="0" rtlCol="0" anchor="t"/>
          <a:lstStyle/>
          <a:p>
            <a:pPr algn="ctr">
              <a:lnSpc>
                <a:spcPct val="150000"/>
              </a:lnSpc>
            </a:pPr>
            <a:r>
              <a:rPr kumimoji="1" lang="en-US" altLang="zh-CN" sz="5400" smtClean="0">
                <a:ln w="12700">
                  <a:noFill/>
                </a:ln>
                <a:solidFill>
                  <a:srgbClr val="FFFFFF">
                    <a:alpha val="100000"/>
                  </a:srgbClr>
                </a:solidFill>
                <a:latin typeface="Papyrus" panose="03070502060502030205" pitchFamily="66" charset="0"/>
                <a:ea typeface="OPPOSans H"/>
              </a:rPr>
              <a:t>That’s All</a:t>
            </a:r>
          </a:p>
          <a:p>
            <a:pPr algn="ctr">
              <a:lnSpc>
                <a:spcPct val="150000"/>
              </a:lnSpc>
            </a:pPr>
            <a:r>
              <a:rPr kumimoji="1" lang="en-US" altLang="zh-CN" sz="5400" smtClean="0">
                <a:ln w="12700">
                  <a:noFill/>
                </a:ln>
                <a:solidFill>
                  <a:srgbClr val="FFFFFF">
                    <a:alpha val="100000"/>
                  </a:srgbClr>
                </a:solidFill>
                <a:latin typeface="Papyrus" panose="03070502060502030205" pitchFamily="66" charset="0"/>
                <a:ea typeface="OPPOSans H"/>
              </a:rPr>
              <a:t>Thank You</a:t>
            </a:r>
            <a:endParaRPr kumimoji="1" lang="zh-CN" altLang="en-US" sz="2000">
              <a:latin typeface="Papyrus" panose="03070502060502030205" pitchFamily="66" charset="0"/>
            </a:endParaRPr>
          </a:p>
        </p:txBody>
      </p:sp>
      <p:sp>
        <p:nvSpPr>
          <p:cNvPr id="18" name="标题 1"/>
          <p:cNvSpPr txBox="1"/>
          <p:nvPr/>
        </p:nvSpPr>
        <p:spPr>
          <a:xfrm>
            <a:off x="9714610" y="5967680"/>
            <a:ext cx="332832" cy="332830"/>
          </a:xfrm>
          <a:prstGeom prst="ellipse">
            <a:avLst/>
          </a:pr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9" name="标题 1"/>
          <p:cNvSpPr txBox="1"/>
          <p:nvPr/>
        </p:nvSpPr>
        <p:spPr>
          <a:xfrm>
            <a:off x="9805231" y="6033041"/>
            <a:ext cx="151588" cy="202103"/>
          </a:xfrm>
          <a:custGeom>
            <a:avLst/>
            <a:gdLst>
              <a:gd name="T0" fmla="*/ 648 w 7770"/>
              <a:gd name="T1" fmla="*/ 0 h 10360"/>
              <a:gd name="T2" fmla="*/ 7123 w 7770"/>
              <a:gd name="T3" fmla="*/ 0 h 10360"/>
              <a:gd name="T4" fmla="*/ 7770 w 7770"/>
              <a:gd name="T5" fmla="*/ 647 h 10360"/>
              <a:gd name="T6" fmla="*/ 7770 w 7770"/>
              <a:gd name="T7" fmla="*/ 9712 h 10360"/>
              <a:gd name="T8" fmla="*/ 7123 w 7770"/>
              <a:gd name="T9" fmla="*/ 10360 h 10360"/>
              <a:gd name="T10" fmla="*/ 648 w 7770"/>
              <a:gd name="T11" fmla="*/ 10360 h 10360"/>
              <a:gd name="T12" fmla="*/ 0 w 7770"/>
              <a:gd name="T13" fmla="*/ 9712 h 10360"/>
              <a:gd name="T14" fmla="*/ 0 w 7770"/>
              <a:gd name="T15" fmla="*/ 647 h 10360"/>
              <a:gd name="T16" fmla="*/ 648 w 7770"/>
              <a:gd name="T17" fmla="*/ 0 h 10360"/>
              <a:gd name="T18" fmla="*/ 1295 w 7770"/>
              <a:gd name="T19" fmla="*/ 1293 h 10360"/>
              <a:gd name="T20" fmla="*/ 1295 w 7770"/>
              <a:gd name="T21" fmla="*/ 8416 h 10360"/>
              <a:gd name="T22" fmla="*/ 6475 w 7770"/>
              <a:gd name="T23" fmla="*/ 8416 h 10360"/>
              <a:gd name="T24" fmla="*/ 6475 w 7770"/>
              <a:gd name="T25" fmla="*/ 1293 h 10360"/>
              <a:gd name="T26" fmla="*/ 1295 w 7770"/>
              <a:gd name="T27" fmla="*/ 1293 h 10360"/>
              <a:gd name="T28" fmla="*/ 3890 w 7770"/>
              <a:gd name="T29" fmla="*/ 8902 h 10360"/>
              <a:gd name="T30" fmla="*/ 3405 w 7770"/>
              <a:gd name="T31" fmla="*/ 9387 h 10360"/>
              <a:gd name="T32" fmla="*/ 3890 w 7770"/>
              <a:gd name="T33" fmla="*/ 9872 h 10360"/>
              <a:gd name="T34" fmla="*/ 4375 w 7770"/>
              <a:gd name="T35" fmla="*/ 9387 h 10360"/>
              <a:gd name="T36" fmla="*/ 3890 w 7770"/>
              <a:gd name="T37" fmla="*/ 8902 h 10360"/>
              <a:gd name="T38" fmla="*/ 3413 w 7770"/>
              <a:gd name="T39" fmla="*/ 5486 h 10360"/>
              <a:gd name="T40" fmla="*/ 5026 w 7770"/>
              <a:gd name="T41" fmla="*/ 3825 h 10360"/>
              <a:gd name="T42" fmla="*/ 5683 w 7770"/>
              <a:gd name="T43" fmla="*/ 3815 h 10360"/>
              <a:gd name="T44" fmla="*/ 5688 w 7770"/>
              <a:gd name="T45" fmla="*/ 3820 h 10360"/>
              <a:gd name="T46" fmla="*/ 5692 w 7770"/>
              <a:gd name="T47" fmla="*/ 4491 h 10360"/>
              <a:gd name="T48" fmla="*/ 3769 w 7770"/>
              <a:gd name="T49" fmla="*/ 6472 h 10360"/>
              <a:gd name="T50" fmla="*/ 3636 w 7770"/>
              <a:gd name="T51" fmla="*/ 6567 h 10360"/>
              <a:gd name="T52" fmla="*/ 3081 w 7770"/>
              <a:gd name="T53" fmla="*/ 6485 h 10360"/>
              <a:gd name="T54" fmla="*/ 2081 w 7770"/>
              <a:gd name="T55" fmla="*/ 5486 h 10360"/>
              <a:gd name="T56" fmla="*/ 2103 w 7770"/>
              <a:gd name="T57" fmla="*/ 4820 h 10360"/>
              <a:gd name="T58" fmla="*/ 2748 w 7770"/>
              <a:gd name="T59" fmla="*/ 4820 h 10360"/>
              <a:gd name="T60" fmla="*/ 3413 w 7770"/>
              <a:gd name="T61" fmla="*/ 5486 h 10360"/>
            </a:gdLst>
            <a:ahLst/>
            <a:cxnLst/>
            <a:rect l="0" t="0" r="r" b="b"/>
            <a:pathLst>
              <a:path w="7770" h="10360">
                <a:moveTo>
                  <a:pt x="648" y="0"/>
                </a:moveTo>
                <a:lnTo>
                  <a:pt x="7123" y="0"/>
                </a:lnTo>
                <a:cubicBezTo>
                  <a:pt x="7480" y="0"/>
                  <a:pt x="7770" y="290"/>
                  <a:pt x="7770" y="647"/>
                </a:cubicBezTo>
                <a:lnTo>
                  <a:pt x="7770" y="9712"/>
                </a:lnTo>
                <a:cubicBezTo>
                  <a:pt x="7770" y="10070"/>
                  <a:pt x="7480" y="10360"/>
                  <a:pt x="7123" y="10360"/>
                </a:cubicBezTo>
                <a:lnTo>
                  <a:pt x="648" y="10360"/>
                </a:lnTo>
                <a:cubicBezTo>
                  <a:pt x="290" y="10360"/>
                  <a:pt x="0" y="10070"/>
                  <a:pt x="0" y="9712"/>
                </a:cubicBezTo>
                <a:lnTo>
                  <a:pt x="0" y="647"/>
                </a:lnTo>
                <a:cubicBezTo>
                  <a:pt x="0" y="288"/>
                  <a:pt x="290" y="0"/>
                  <a:pt x="648" y="0"/>
                </a:cubicBezTo>
                <a:close/>
                <a:moveTo>
                  <a:pt x="1295" y="1293"/>
                </a:moveTo>
                <a:lnTo>
                  <a:pt x="1295" y="8416"/>
                </a:lnTo>
                <a:lnTo>
                  <a:pt x="6475" y="8416"/>
                </a:lnTo>
                <a:lnTo>
                  <a:pt x="6475" y="1293"/>
                </a:lnTo>
                <a:lnTo>
                  <a:pt x="1295" y="1293"/>
                </a:lnTo>
                <a:close/>
                <a:moveTo>
                  <a:pt x="3890" y="8902"/>
                </a:moveTo>
                <a:cubicBezTo>
                  <a:pt x="3621" y="8902"/>
                  <a:pt x="3405" y="9120"/>
                  <a:pt x="3405" y="9387"/>
                </a:cubicBezTo>
                <a:cubicBezTo>
                  <a:pt x="3405" y="9656"/>
                  <a:pt x="3622" y="9872"/>
                  <a:pt x="3890" y="9872"/>
                </a:cubicBezTo>
                <a:cubicBezTo>
                  <a:pt x="4157" y="9872"/>
                  <a:pt x="4375" y="9655"/>
                  <a:pt x="4375" y="9387"/>
                </a:cubicBezTo>
                <a:cubicBezTo>
                  <a:pt x="4376" y="9120"/>
                  <a:pt x="4159" y="8902"/>
                  <a:pt x="3890" y="8902"/>
                </a:cubicBezTo>
                <a:close/>
                <a:moveTo>
                  <a:pt x="3413" y="5486"/>
                </a:moveTo>
                <a:lnTo>
                  <a:pt x="5026" y="3825"/>
                </a:lnTo>
                <a:cubicBezTo>
                  <a:pt x="5205" y="3641"/>
                  <a:pt x="5499" y="3636"/>
                  <a:pt x="5683" y="3815"/>
                </a:cubicBezTo>
                <a:lnTo>
                  <a:pt x="5688" y="3820"/>
                </a:lnTo>
                <a:cubicBezTo>
                  <a:pt x="5872" y="4005"/>
                  <a:pt x="5874" y="4303"/>
                  <a:pt x="5692" y="4491"/>
                </a:cubicBezTo>
                <a:lnTo>
                  <a:pt x="3769" y="6472"/>
                </a:lnTo>
                <a:cubicBezTo>
                  <a:pt x="3730" y="6511"/>
                  <a:pt x="3685" y="6543"/>
                  <a:pt x="3636" y="6567"/>
                </a:cubicBezTo>
                <a:cubicBezTo>
                  <a:pt x="3453" y="6665"/>
                  <a:pt x="3228" y="6631"/>
                  <a:pt x="3081" y="6485"/>
                </a:cubicBezTo>
                <a:lnTo>
                  <a:pt x="2081" y="5486"/>
                </a:lnTo>
                <a:cubicBezTo>
                  <a:pt x="1904" y="5296"/>
                  <a:pt x="1913" y="4997"/>
                  <a:pt x="2103" y="4820"/>
                </a:cubicBezTo>
                <a:cubicBezTo>
                  <a:pt x="2284" y="4650"/>
                  <a:pt x="2566" y="4650"/>
                  <a:pt x="2748" y="4820"/>
                </a:cubicBezTo>
                <a:lnTo>
                  <a:pt x="3413" y="5486"/>
                </a:lnTo>
                <a:close/>
              </a:path>
            </a:pathLst>
          </a:custGeom>
          <a:solidFill>
            <a:schemeClr val="accent2"/>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0" name="标题 1"/>
          <p:cNvSpPr txBox="1"/>
          <p:nvPr/>
        </p:nvSpPr>
        <p:spPr>
          <a:xfrm>
            <a:off x="10205095" y="5967680"/>
            <a:ext cx="332832" cy="332830"/>
          </a:xfrm>
          <a:prstGeom prst="ellipse">
            <a:avLst/>
          </a:pr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1" name="标题 1"/>
          <p:cNvSpPr txBox="1"/>
          <p:nvPr/>
        </p:nvSpPr>
        <p:spPr>
          <a:xfrm>
            <a:off x="10270446" y="6033157"/>
            <a:ext cx="202106" cy="201873"/>
          </a:xfrm>
          <a:custGeom>
            <a:avLst/>
            <a:gdLst>
              <a:gd name="T0" fmla="*/ 10906 w 12797"/>
              <a:gd name="T1" fmla="*/ 1875 h 12781"/>
              <a:gd name="T2" fmla="*/ 6391 w 12797"/>
              <a:gd name="T3" fmla="*/ 0 h 12781"/>
              <a:gd name="T4" fmla="*/ 1875 w 12797"/>
              <a:gd name="T5" fmla="*/ 1875 h 12781"/>
              <a:gd name="T6" fmla="*/ 1234 w 12797"/>
              <a:gd name="T7" fmla="*/ 2625 h 12781"/>
              <a:gd name="T8" fmla="*/ 0 w 12797"/>
              <a:gd name="T9" fmla="*/ 6391 h 12781"/>
              <a:gd name="T10" fmla="*/ 1875 w 12797"/>
              <a:gd name="T11" fmla="*/ 10906 h 12781"/>
              <a:gd name="T12" fmla="*/ 6391 w 12797"/>
              <a:gd name="T13" fmla="*/ 12781 h 12781"/>
              <a:gd name="T14" fmla="*/ 10906 w 12797"/>
              <a:gd name="T15" fmla="*/ 10906 h 12781"/>
              <a:gd name="T16" fmla="*/ 12781 w 12797"/>
              <a:gd name="T17" fmla="*/ 6391 h 12781"/>
              <a:gd name="T18" fmla="*/ 11219 w 12797"/>
              <a:gd name="T19" fmla="*/ 9484 h 12781"/>
              <a:gd name="T20" fmla="*/ 9906 w 12797"/>
              <a:gd name="T21" fmla="*/ 6719 h 12781"/>
              <a:gd name="T22" fmla="*/ 11219 w 12797"/>
              <a:gd name="T23" fmla="*/ 9484 h 12781"/>
              <a:gd name="T24" fmla="*/ 2891 w 12797"/>
              <a:gd name="T25" fmla="*/ 6734 h 12781"/>
              <a:gd name="T26" fmla="*/ 1578 w 12797"/>
              <a:gd name="T27" fmla="*/ 9500 h 12781"/>
              <a:gd name="T28" fmla="*/ 1609 w 12797"/>
              <a:gd name="T29" fmla="*/ 3250 h 12781"/>
              <a:gd name="T30" fmla="*/ 2891 w 12797"/>
              <a:gd name="T31" fmla="*/ 6063 h 12781"/>
              <a:gd name="T32" fmla="*/ 1609 w 12797"/>
              <a:gd name="T33" fmla="*/ 3250 h 12781"/>
              <a:gd name="T34" fmla="*/ 3563 w 12797"/>
              <a:gd name="T35" fmla="*/ 6063 h 12781"/>
              <a:gd name="T36" fmla="*/ 6063 w 12797"/>
              <a:gd name="T37" fmla="*/ 4203 h 12781"/>
              <a:gd name="T38" fmla="*/ 6063 w 12797"/>
              <a:gd name="T39" fmla="*/ 6734 h 12781"/>
              <a:gd name="T40" fmla="*/ 3813 w 12797"/>
              <a:gd name="T41" fmla="*/ 8750 h 12781"/>
              <a:gd name="T42" fmla="*/ 6063 w 12797"/>
              <a:gd name="T43" fmla="*/ 6734 h 12781"/>
              <a:gd name="T44" fmla="*/ 9234 w 12797"/>
              <a:gd name="T45" fmla="*/ 6734 h 12781"/>
              <a:gd name="T46" fmla="*/ 6734 w 12797"/>
              <a:gd name="T47" fmla="*/ 8516 h 12781"/>
              <a:gd name="T48" fmla="*/ 6734 w 12797"/>
              <a:gd name="T49" fmla="*/ 6063 h 12781"/>
              <a:gd name="T50" fmla="*/ 8969 w 12797"/>
              <a:gd name="T51" fmla="*/ 3969 h 12781"/>
              <a:gd name="T52" fmla="*/ 6734 w 12797"/>
              <a:gd name="T53" fmla="*/ 6063 h 12781"/>
              <a:gd name="T54" fmla="*/ 6734 w 12797"/>
              <a:gd name="T55" fmla="*/ 719 h 12781"/>
              <a:gd name="T56" fmla="*/ 8344 w 12797"/>
              <a:gd name="T57" fmla="*/ 2266 h 12781"/>
              <a:gd name="T58" fmla="*/ 6734 w 12797"/>
              <a:gd name="T59" fmla="*/ 3531 h 12781"/>
              <a:gd name="T60" fmla="*/ 6063 w 12797"/>
              <a:gd name="T61" fmla="*/ 719 h 12781"/>
              <a:gd name="T62" fmla="*/ 4016 w 12797"/>
              <a:gd name="T63" fmla="*/ 3313 h 12781"/>
              <a:gd name="T64" fmla="*/ 5375 w 12797"/>
              <a:gd name="T65" fmla="*/ 1078 h 12781"/>
              <a:gd name="T66" fmla="*/ 6063 w 12797"/>
              <a:gd name="T67" fmla="*/ 12078 h 12781"/>
              <a:gd name="T68" fmla="*/ 4453 w 12797"/>
              <a:gd name="T69" fmla="*/ 10531 h 12781"/>
              <a:gd name="T70" fmla="*/ 6063 w 12797"/>
              <a:gd name="T71" fmla="*/ 9188 h 12781"/>
              <a:gd name="T72" fmla="*/ 6734 w 12797"/>
              <a:gd name="T73" fmla="*/ 12078 h 12781"/>
              <a:gd name="T74" fmla="*/ 8797 w 12797"/>
              <a:gd name="T75" fmla="*/ 9406 h 12781"/>
              <a:gd name="T76" fmla="*/ 7422 w 12797"/>
              <a:gd name="T77" fmla="*/ 11719 h 12781"/>
              <a:gd name="T78" fmla="*/ 9625 w 12797"/>
              <a:gd name="T79" fmla="*/ 3828 h 12781"/>
              <a:gd name="T80" fmla="*/ 12125 w 12797"/>
              <a:gd name="T81" fmla="*/ 6063 h 12781"/>
              <a:gd name="T82" fmla="*/ 10438 w 12797"/>
              <a:gd name="T83" fmla="*/ 2344 h 12781"/>
              <a:gd name="T84" fmla="*/ 9438 w 12797"/>
              <a:gd name="T85" fmla="*/ 3172 h 12781"/>
              <a:gd name="T86" fmla="*/ 8297 w 12797"/>
              <a:gd name="T87" fmla="*/ 1000 h 12781"/>
              <a:gd name="T88" fmla="*/ 4484 w 12797"/>
              <a:gd name="T89" fmla="*/ 1000 h 12781"/>
              <a:gd name="T90" fmla="*/ 3344 w 12797"/>
              <a:gd name="T91" fmla="*/ 3172 h 12781"/>
              <a:gd name="T92" fmla="*/ 2344 w 12797"/>
              <a:gd name="T93" fmla="*/ 2344 h 12781"/>
              <a:gd name="T94" fmla="*/ 2344 w 12797"/>
              <a:gd name="T95" fmla="*/ 10438 h 12781"/>
              <a:gd name="T96" fmla="*/ 3328 w 12797"/>
              <a:gd name="T97" fmla="*/ 9547 h 12781"/>
              <a:gd name="T98" fmla="*/ 4484 w 12797"/>
              <a:gd name="T99" fmla="*/ 11781 h 12781"/>
              <a:gd name="T100" fmla="*/ 8297 w 12797"/>
              <a:gd name="T101" fmla="*/ 11797 h 12781"/>
              <a:gd name="T102" fmla="*/ 9453 w 12797"/>
              <a:gd name="T103" fmla="*/ 9563 h 12781"/>
              <a:gd name="T104" fmla="*/ 10438 w 12797"/>
              <a:gd name="T105" fmla="*/ 10453 h 12781"/>
            </a:gdLst>
            <a:ahLst/>
            <a:cxnLst/>
            <a:rect l="0" t="0" r="r" b="b"/>
            <a:pathLst>
              <a:path w="12797" h="12781">
                <a:moveTo>
                  <a:pt x="12281" y="3906"/>
                </a:moveTo>
                <a:cubicBezTo>
                  <a:pt x="11953" y="3141"/>
                  <a:pt x="11500" y="2453"/>
                  <a:pt x="10906" y="1875"/>
                </a:cubicBezTo>
                <a:cubicBezTo>
                  <a:pt x="10313" y="1281"/>
                  <a:pt x="9641" y="828"/>
                  <a:pt x="8875" y="500"/>
                </a:cubicBezTo>
                <a:cubicBezTo>
                  <a:pt x="8094" y="172"/>
                  <a:pt x="7266" y="0"/>
                  <a:pt x="6391" y="0"/>
                </a:cubicBezTo>
                <a:cubicBezTo>
                  <a:pt x="5531" y="0"/>
                  <a:pt x="4688" y="172"/>
                  <a:pt x="3906" y="500"/>
                </a:cubicBezTo>
                <a:cubicBezTo>
                  <a:pt x="3141" y="828"/>
                  <a:pt x="2453" y="1281"/>
                  <a:pt x="1875" y="1875"/>
                </a:cubicBezTo>
                <a:cubicBezTo>
                  <a:pt x="1641" y="2109"/>
                  <a:pt x="1438" y="2344"/>
                  <a:pt x="1250" y="2594"/>
                </a:cubicBezTo>
                <a:cubicBezTo>
                  <a:pt x="1250" y="2594"/>
                  <a:pt x="1234" y="2609"/>
                  <a:pt x="1234" y="2625"/>
                </a:cubicBezTo>
                <a:cubicBezTo>
                  <a:pt x="938" y="3016"/>
                  <a:pt x="703" y="3453"/>
                  <a:pt x="500" y="3906"/>
                </a:cubicBezTo>
                <a:cubicBezTo>
                  <a:pt x="172" y="4688"/>
                  <a:pt x="0" y="5531"/>
                  <a:pt x="0" y="6391"/>
                </a:cubicBezTo>
                <a:cubicBezTo>
                  <a:pt x="0" y="7250"/>
                  <a:pt x="172" y="8094"/>
                  <a:pt x="500" y="8875"/>
                </a:cubicBezTo>
                <a:cubicBezTo>
                  <a:pt x="828" y="9641"/>
                  <a:pt x="1281" y="10328"/>
                  <a:pt x="1875" y="10906"/>
                </a:cubicBezTo>
                <a:cubicBezTo>
                  <a:pt x="2469" y="11484"/>
                  <a:pt x="3141" y="11953"/>
                  <a:pt x="3906" y="12281"/>
                </a:cubicBezTo>
                <a:cubicBezTo>
                  <a:pt x="4688" y="12609"/>
                  <a:pt x="5531" y="12781"/>
                  <a:pt x="6391" y="12781"/>
                </a:cubicBezTo>
                <a:cubicBezTo>
                  <a:pt x="7250" y="12781"/>
                  <a:pt x="8094" y="12609"/>
                  <a:pt x="8875" y="12281"/>
                </a:cubicBezTo>
                <a:cubicBezTo>
                  <a:pt x="9641" y="11953"/>
                  <a:pt x="10328" y="11500"/>
                  <a:pt x="10906" y="10906"/>
                </a:cubicBezTo>
                <a:cubicBezTo>
                  <a:pt x="11500" y="10313"/>
                  <a:pt x="11953" y="9641"/>
                  <a:pt x="12281" y="8875"/>
                </a:cubicBezTo>
                <a:cubicBezTo>
                  <a:pt x="12609" y="8094"/>
                  <a:pt x="12781" y="7250"/>
                  <a:pt x="12781" y="6391"/>
                </a:cubicBezTo>
                <a:cubicBezTo>
                  <a:pt x="12797" y="5531"/>
                  <a:pt x="12625" y="4688"/>
                  <a:pt x="12281" y="3906"/>
                </a:cubicBezTo>
                <a:close/>
                <a:moveTo>
                  <a:pt x="11219" y="9484"/>
                </a:moveTo>
                <a:cubicBezTo>
                  <a:pt x="10766" y="9250"/>
                  <a:pt x="10234" y="9047"/>
                  <a:pt x="9641" y="8891"/>
                </a:cubicBezTo>
                <a:cubicBezTo>
                  <a:pt x="9797" y="8203"/>
                  <a:pt x="9891" y="7469"/>
                  <a:pt x="9906" y="6719"/>
                </a:cubicBezTo>
                <a:lnTo>
                  <a:pt x="12109" y="6719"/>
                </a:lnTo>
                <a:cubicBezTo>
                  <a:pt x="12047" y="7719"/>
                  <a:pt x="11734" y="8672"/>
                  <a:pt x="11219" y="9484"/>
                </a:cubicBezTo>
                <a:close/>
                <a:moveTo>
                  <a:pt x="688" y="6734"/>
                </a:moveTo>
                <a:lnTo>
                  <a:pt x="2891" y="6734"/>
                </a:lnTo>
                <a:cubicBezTo>
                  <a:pt x="2906" y="7484"/>
                  <a:pt x="3000" y="8219"/>
                  <a:pt x="3156" y="8906"/>
                </a:cubicBezTo>
                <a:cubicBezTo>
                  <a:pt x="2563" y="9063"/>
                  <a:pt x="2031" y="9266"/>
                  <a:pt x="1578" y="9500"/>
                </a:cubicBezTo>
                <a:cubicBezTo>
                  <a:pt x="1047" y="8672"/>
                  <a:pt x="734" y="7719"/>
                  <a:pt x="688" y="6734"/>
                </a:cubicBezTo>
                <a:close/>
                <a:moveTo>
                  <a:pt x="1609" y="3250"/>
                </a:moveTo>
                <a:cubicBezTo>
                  <a:pt x="2063" y="3484"/>
                  <a:pt x="2578" y="3672"/>
                  <a:pt x="3172" y="3828"/>
                </a:cubicBezTo>
                <a:cubicBezTo>
                  <a:pt x="3000" y="4531"/>
                  <a:pt x="2906" y="5281"/>
                  <a:pt x="2891" y="6063"/>
                </a:cubicBezTo>
                <a:lnTo>
                  <a:pt x="688" y="6063"/>
                </a:lnTo>
                <a:cubicBezTo>
                  <a:pt x="734" y="5047"/>
                  <a:pt x="1063" y="4078"/>
                  <a:pt x="1609" y="3250"/>
                </a:cubicBezTo>
                <a:close/>
                <a:moveTo>
                  <a:pt x="6063" y="6063"/>
                </a:moveTo>
                <a:lnTo>
                  <a:pt x="3563" y="6063"/>
                </a:lnTo>
                <a:cubicBezTo>
                  <a:pt x="3578" y="5328"/>
                  <a:pt x="3672" y="4625"/>
                  <a:pt x="3828" y="3969"/>
                </a:cubicBezTo>
                <a:cubicBezTo>
                  <a:pt x="4531" y="4109"/>
                  <a:pt x="5281" y="4188"/>
                  <a:pt x="6063" y="4203"/>
                </a:cubicBezTo>
                <a:lnTo>
                  <a:pt x="6063" y="6063"/>
                </a:lnTo>
                <a:close/>
                <a:moveTo>
                  <a:pt x="6063" y="6734"/>
                </a:moveTo>
                <a:lnTo>
                  <a:pt x="6063" y="8516"/>
                </a:lnTo>
                <a:cubicBezTo>
                  <a:pt x="5281" y="8531"/>
                  <a:pt x="4531" y="8609"/>
                  <a:pt x="3813" y="8750"/>
                </a:cubicBezTo>
                <a:cubicBezTo>
                  <a:pt x="3672" y="8125"/>
                  <a:pt x="3578" y="7438"/>
                  <a:pt x="3563" y="6734"/>
                </a:cubicBezTo>
                <a:lnTo>
                  <a:pt x="6063" y="6734"/>
                </a:lnTo>
                <a:close/>
                <a:moveTo>
                  <a:pt x="6734" y="6734"/>
                </a:moveTo>
                <a:lnTo>
                  <a:pt x="9234" y="6734"/>
                </a:lnTo>
                <a:cubicBezTo>
                  <a:pt x="9219" y="7438"/>
                  <a:pt x="9125" y="8125"/>
                  <a:pt x="8984" y="8750"/>
                </a:cubicBezTo>
                <a:cubicBezTo>
                  <a:pt x="8281" y="8609"/>
                  <a:pt x="7516" y="8531"/>
                  <a:pt x="6734" y="8516"/>
                </a:cubicBezTo>
                <a:lnTo>
                  <a:pt x="6734" y="6734"/>
                </a:lnTo>
                <a:close/>
                <a:moveTo>
                  <a:pt x="6734" y="6063"/>
                </a:moveTo>
                <a:lnTo>
                  <a:pt x="6734" y="4203"/>
                </a:lnTo>
                <a:cubicBezTo>
                  <a:pt x="7516" y="4188"/>
                  <a:pt x="8266" y="4109"/>
                  <a:pt x="8969" y="3969"/>
                </a:cubicBezTo>
                <a:cubicBezTo>
                  <a:pt x="9125" y="4625"/>
                  <a:pt x="9219" y="5328"/>
                  <a:pt x="9234" y="6063"/>
                </a:cubicBezTo>
                <a:lnTo>
                  <a:pt x="6734" y="6063"/>
                </a:lnTo>
                <a:close/>
                <a:moveTo>
                  <a:pt x="6734" y="3531"/>
                </a:moveTo>
                <a:lnTo>
                  <a:pt x="6734" y="719"/>
                </a:lnTo>
                <a:cubicBezTo>
                  <a:pt x="6969" y="781"/>
                  <a:pt x="7203" y="891"/>
                  <a:pt x="7422" y="1078"/>
                </a:cubicBezTo>
                <a:cubicBezTo>
                  <a:pt x="7766" y="1359"/>
                  <a:pt x="8078" y="1750"/>
                  <a:pt x="8344" y="2266"/>
                </a:cubicBezTo>
                <a:cubicBezTo>
                  <a:pt x="8516" y="2594"/>
                  <a:pt x="8656" y="2938"/>
                  <a:pt x="8781" y="3313"/>
                </a:cubicBezTo>
                <a:cubicBezTo>
                  <a:pt x="8141" y="3438"/>
                  <a:pt x="7453" y="3516"/>
                  <a:pt x="6734" y="3531"/>
                </a:cubicBezTo>
                <a:close/>
                <a:moveTo>
                  <a:pt x="5375" y="1078"/>
                </a:moveTo>
                <a:cubicBezTo>
                  <a:pt x="5594" y="891"/>
                  <a:pt x="5828" y="781"/>
                  <a:pt x="6063" y="719"/>
                </a:cubicBezTo>
                <a:lnTo>
                  <a:pt x="6063" y="3531"/>
                </a:lnTo>
                <a:cubicBezTo>
                  <a:pt x="5344" y="3516"/>
                  <a:pt x="4656" y="3438"/>
                  <a:pt x="4016" y="3313"/>
                </a:cubicBezTo>
                <a:cubicBezTo>
                  <a:pt x="4141" y="2938"/>
                  <a:pt x="4281" y="2578"/>
                  <a:pt x="4453" y="2266"/>
                </a:cubicBezTo>
                <a:cubicBezTo>
                  <a:pt x="4719" y="1750"/>
                  <a:pt x="5031" y="1344"/>
                  <a:pt x="5375" y="1078"/>
                </a:cubicBezTo>
                <a:close/>
                <a:moveTo>
                  <a:pt x="6063" y="9188"/>
                </a:moveTo>
                <a:lnTo>
                  <a:pt x="6063" y="12078"/>
                </a:lnTo>
                <a:cubicBezTo>
                  <a:pt x="5828" y="12016"/>
                  <a:pt x="5594" y="11906"/>
                  <a:pt x="5375" y="11719"/>
                </a:cubicBezTo>
                <a:cubicBezTo>
                  <a:pt x="5031" y="11438"/>
                  <a:pt x="4719" y="11047"/>
                  <a:pt x="4453" y="10531"/>
                </a:cubicBezTo>
                <a:cubicBezTo>
                  <a:pt x="4281" y="10188"/>
                  <a:pt x="4125" y="9813"/>
                  <a:pt x="4000" y="9406"/>
                </a:cubicBezTo>
                <a:cubicBezTo>
                  <a:pt x="4641" y="9281"/>
                  <a:pt x="5344" y="9203"/>
                  <a:pt x="6063" y="9188"/>
                </a:cubicBezTo>
                <a:close/>
                <a:moveTo>
                  <a:pt x="7422" y="11719"/>
                </a:moveTo>
                <a:cubicBezTo>
                  <a:pt x="7203" y="11906"/>
                  <a:pt x="6969" y="12016"/>
                  <a:pt x="6734" y="12078"/>
                </a:cubicBezTo>
                <a:lnTo>
                  <a:pt x="6734" y="9188"/>
                </a:lnTo>
                <a:cubicBezTo>
                  <a:pt x="7453" y="9203"/>
                  <a:pt x="8156" y="9281"/>
                  <a:pt x="8797" y="9406"/>
                </a:cubicBezTo>
                <a:cubicBezTo>
                  <a:pt x="8672" y="9813"/>
                  <a:pt x="8516" y="10188"/>
                  <a:pt x="8344" y="10531"/>
                </a:cubicBezTo>
                <a:cubicBezTo>
                  <a:pt x="8078" y="11047"/>
                  <a:pt x="7766" y="11438"/>
                  <a:pt x="7422" y="11719"/>
                </a:cubicBezTo>
                <a:close/>
                <a:moveTo>
                  <a:pt x="9906" y="6063"/>
                </a:moveTo>
                <a:cubicBezTo>
                  <a:pt x="9891" y="5281"/>
                  <a:pt x="9781" y="4531"/>
                  <a:pt x="9625" y="3828"/>
                </a:cubicBezTo>
                <a:cubicBezTo>
                  <a:pt x="10203" y="3672"/>
                  <a:pt x="10734" y="3484"/>
                  <a:pt x="11188" y="3250"/>
                </a:cubicBezTo>
                <a:cubicBezTo>
                  <a:pt x="11734" y="4078"/>
                  <a:pt x="12063" y="5047"/>
                  <a:pt x="12125" y="6063"/>
                </a:cubicBezTo>
                <a:lnTo>
                  <a:pt x="9906" y="6063"/>
                </a:lnTo>
                <a:close/>
                <a:moveTo>
                  <a:pt x="10438" y="2344"/>
                </a:moveTo>
                <a:cubicBezTo>
                  <a:pt x="10547" y="2453"/>
                  <a:pt x="10656" y="2578"/>
                  <a:pt x="10766" y="2703"/>
                </a:cubicBezTo>
                <a:cubicBezTo>
                  <a:pt x="10375" y="2891"/>
                  <a:pt x="9938" y="3047"/>
                  <a:pt x="9438" y="3172"/>
                </a:cubicBezTo>
                <a:cubicBezTo>
                  <a:pt x="9297" y="2734"/>
                  <a:pt x="9125" y="2328"/>
                  <a:pt x="8938" y="1953"/>
                </a:cubicBezTo>
                <a:cubicBezTo>
                  <a:pt x="8750" y="1578"/>
                  <a:pt x="8531" y="1266"/>
                  <a:pt x="8297" y="1000"/>
                </a:cubicBezTo>
                <a:cubicBezTo>
                  <a:pt x="9094" y="1281"/>
                  <a:pt x="9828" y="1734"/>
                  <a:pt x="10438" y="2344"/>
                </a:cubicBezTo>
                <a:close/>
                <a:moveTo>
                  <a:pt x="4484" y="1000"/>
                </a:moveTo>
                <a:cubicBezTo>
                  <a:pt x="4250" y="1266"/>
                  <a:pt x="4031" y="1594"/>
                  <a:pt x="3844" y="1953"/>
                </a:cubicBezTo>
                <a:cubicBezTo>
                  <a:pt x="3656" y="2328"/>
                  <a:pt x="3484" y="2734"/>
                  <a:pt x="3344" y="3172"/>
                </a:cubicBezTo>
                <a:cubicBezTo>
                  <a:pt x="2844" y="3047"/>
                  <a:pt x="2406" y="2891"/>
                  <a:pt x="2016" y="2703"/>
                </a:cubicBezTo>
                <a:cubicBezTo>
                  <a:pt x="2125" y="2578"/>
                  <a:pt x="2219" y="2469"/>
                  <a:pt x="2344" y="2344"/>
                </a:cubicBezTo>
                <a:cubicBezTo>
                  <a:pt x="2969" y="1734"/>
                  <a:pt x="3688" y="1281"/>
                  <a:pt x="4484" y="1000"/>
                </a:cubicBezTo>
                <a:close/>
                <a:moveTo>
                  <a:pt x="2344" y="10438"/>
                </a:moveTo>
                <a:cubicBezTo>
                  <a:pt x="2219" y="10313"/>
                  <a:pt x="2094" y="10172"/>
                  <a:pt x="1984" y="10031"/>
                </a:cubicBezTo>
                <a:cubicBezTo>
                  <a:pt x="2375" y="9844"/>
                  <a:pt x="2828" y="9672"/>
                  <a:pt x="3328" y="9547"/>
                </a:cubicBezTo>
                <a:cubicBezTo>
                  <a:pt x="3469" y="10016"/>
                  <a:pt x="3641" y="10438"/>
                  <a:pt x="3844" y="10828"/>
                </a:cubicBezTo>
                <a:cubicBezTo>
                  <a:pt x="4031" y="11203"/>
                  <a:pt x="4250" y="11516"/>
                  <a:pt x="4484" y="11781"/>
                </a:cubicBezTo>
                <a:cubicBezTo>
                  <a:pt x="3688" y="11516"/>
                  <a:pt x="2969" y="11063"/>
                  <a:pt x="2344" y="10438"/>
                </a:cubicBezTo>
                <a:close/>
                <a:moveTo>
                  <a:pt x="8297" y="11797"/>
                </a:moveTo>
                <a:cubicBezTo>
                  <a:pt x="8531" y="11531"/>
                  <a:pt x="8750" y="11203"/>
                  <a:pt x="8938" y="10844"/>
                </a:cubicBezTo>
                <a:cubicBezTo>
                  <a:pt x="9141" y="10453"/>
                  <a:pt x="9313" y="10016"/>
                  <a:pt x="9453" y="9563"/>
                </a:cubicBezTo>
                <a:cubicBezTo>
                  <a:pt x="9953" y="9688"/>
                  <a:pt x="10406" y="9859"/>
                  <a:pt x="10797" y="10047"/>
                </a:cubicBezTo>
                <a:cubicBezTo>
                  <a:pt x="10688" y="10188"/>
                  <a:pt x="10563" y="10313"/>
                  <a:pt x="10438" y="10453"/>
                </a:cubicBezTo>
                <a:cubicBezTo>
                  <a:pt x="9828" y="11063"/>
                  <a:pt x="9094" y="11516"/>
                  <a:pt x="8297" y="11797"/>
                </a:cubicBezTo>
                <a:close/>
              </a:path>
            </a:pathLst>
          </a:custGeom>
          <a:solidFill>
            <a:schemeClr val="accent2"/>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2" name="标题 1"/>
          <p:cNvSpPr txBox="1"/>
          <p:nvPr/>
        </p:nvSpPr>
        <p:spPr>
          <a:xfrm>
            <a:off x="10695581" y="5967692"/>
            <a:ext cx="332832" cy="332830"/>
          </a:xfrm>
          <a:prstGeom prst="ellipse">
            <a:avLst/>
          </a:pr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3" name="标题 1"/>
          <p:cNvSpPr txBox="1"/>
          <p:nvPr/>
        </p:nvSpPr>
        <p:spPr>
          <a:xfrm>
            <a:off x="10760949" y="6050783"/>
            <a:ext cx="202106" cy="166647"/>
          </a:xfrm>
          <a:custGeom>
            <a:avLst/>
            <a:gdLst>
              <a:gd name="connsiteX0" fmla="*/ 435416 w 609586"/>
              <a:gd name="connsiteY0" fmla="*/ 80352 h 502648"/>
              <a:gd name="connsiteX1" fmla="*/ 551577 w 609586"/>
              <a:gd name="connsiteY1" fmla="*/ 190215 h 502648"/>
              <a:gd name="connsiteX2" fmla="*/ 551577 w 609586"/>
              <a:gd name="connsiteY2" fmla="*/ 217693 h 502648"/>
              <a:gd name="connsiteX3" fmla="*/ 496140 w 609586"/>
              <a:gd name="connsiteY3" fmla="*/ 310936 h 502648"/>
              <a:gd name="connsiteX4" fmla="*/ 609586 w 609586"/>
              <a:gd name="connsiteY4" fmla="*/ 437323 h 502648"/>
              <a:gd name="connsiteX5" fmla="*/ 580534 w 609586"/>
              <a:gd name="connsiteY5" fmla="*/ 464753 h 502648"/>
              <a:gd name="connsiteX6" fmla="*/ 504951 w 609586"/>
              <a:gd name="connsiteY6" fmla="*/ 464753 h 502648"/>
              <a:gd name="connsiteX7" fmla="*/ 373787 w 609586"/>
              <a:gd name="connsiteY7" fmla="*/ 301459 h 502648"/>
              <a:gd name="connsiteX8" fmla="*/ 426510 w 609586"/>
              <a:gd name="connsiteY8" fmla="*/ 179500 h 502648"/>
              <a:gd name="connsiteX9" fmla="*/ 426510 w 609586"/>
              <a:gd name="connsiteY9" fmla="*/ 143641 h 502648"/>
              <a:gd name="connsiteX10" fmla="*/ 412126 w 609586"/>
              <a:gd name="connsiteY10" fmla="*/ 82543 h 502648"/>
              <a:gd name="connsiteX11" fmla="*/ 435416 w 609586"/>
              <a:gd name="connsiteY11" fmla="*/ 80352 h 502648"/>
              <a:gd name="connsiteX12" fmla="*/ 227788 w 609586"/>
              <a:gd name="connsiteY12" fmla="*/ 0 h 502648"/>
              <a:gd name="connsiteX13" fmla="*/ 379662 w 609586"/>
              <a:gd name="connsiteY13" fmla="*/ 143662 h 502648"/>
              <a:gd name="connsiteX14" fmla="*/ 379662 w 609586"/>
              <a:gd name="connsiteY14" fmla="*/ 179565 h 502648"/>
              <a:gd name="connsiteX15" fmla="*/ 307225 w 609586"/>
              <a:gd name="connsiteY15" fmla="*/ 301465 h 502648"/>
              <a:gd name="connsiteX16" fmla="*/ 455528 w 609586"/>
              <a:gd name="connsiteY16" fmla="*/ 466745 h 502648"/>
              <a:gd name="connsiteX17" fmla="*/ 417524 w 609586"/>
              <a:gd name="connsiteY17" fmla="*/ 502648 h 502648"/>
              <a:gd name="connsiteX18" fmla="*/ 38004 w 609586"/>
              <a:gd name="connsiteY18" fmla="*/ 502648 h 502648"/>
              <a:gd name="connsiteX19" fmla="*/ 0 w 609586"/>
              <a:gd name="connsiteY19" fmla="*/ 466745 h 502648"/>
              <a:gd name="connsiteX20" fmla="*/ 148350 w 609586"/>
              <a:gd name="connsiteY20" fmla="*/ 301465 h 502648"/>
              <a:gd name="connsiteX21" fmla="*/ 75913 w 609586"/>
              <a:gd name="connsiteY21" fmla="*/ 179565 h 502648"/>
              <a:gd name="connsiteX22" fmla="*/ 75913 w 609586"/>
              <a:gd name="connsiteY22" fmla="*/ 143662 h 502648"/>
              <a:gd name="connsiteX23" fmla="*/ 227788 w 609586"/>
              <a:gd name="connsiteY23" fmla="*/ 0 h 502648"/>
            </a:gdLst>
            <a:ahLst/>
            <a:cxnLst/>
            <a:rect l="l" t="t" r="r" b="b"/>
            <a:pathLst>
              <a:path w="609586" h="502648">
                <a:moveTo>
                  <a:pt x="435416" y="80352"/>
                </a:moveTo>
                <a:cubicBezTo>
                  <a:pt x="499521" y="80352"/>
                  <a:pt x="551577" y="129545"/>
                  <a:pt x="551577" y="190215"/>
                </a:cubicBezTo>
                <a:lnTo>
                  <a:pt x="551577" y="217693"/>
                </a:lnTo>
                <a:cubicBezTo>
                  <a:pt x="551577" y="257219"/>
                  <a:pt x="529288" y="291601"/>
                  <a:pt x="496140" y="310936"/>
                </a:cubicBezTo>
                <a:cubicBezTo>
                  <a:pt x="553434" y="331175"/>
                  <a:pt x="609586" y="382416"/>
                  <a:pt x="609586" y="437323"/>
                </a:cubicBezTo>
                <a:cubicBezTo>
                  <a:pt x="609586" y="452467"/>
                  <a:pt x="596584" y="464753"/>
                  <a:pt x="580534" y="464753"/>
                </a:cubicBezTo>
                <a:lnTo>
                  <a:pt x="504951" y="464753"/>
                </a:lnTo>
                <a:cubicBezTo>
                  <a:pt x="503855" y="393607"/>
                  <a:pt x="444465" y="318793"/>
                  <a:pt x="373787" y="301459"/>
                </a:cubicBezTo>
                <a:cubicBezTo>
                  <a:pt x="411936" y="270457"/>
                  <a:pt x="426510" y="231217"/>
                  <a:pt x="426510" y="179500"/>
                </a:cubicBezTo>
                <a:lnTo>
                  <a:pt x="426510" y="143641"/>
                </a:lnTo>
                <a:cubicBezTo>
                  <a:pt x="426510" y="121783"/>
                  <a:pt x="421318" y="101068"/>
                  <a:pt x="412126" y="82543"/>
                </a:cubicBezTo>
                <a:cubicBezTo>
                  <a:pt x="419651" y="81114"/>
                  <a:pt x="427415" y="80352"/>
                  <a:pt x="435416" y="80352"/>
                </a:cubicBezTo>
                <a:close/>
                <a:moveTo>
                  <a:pt x="227788" y="0"/>
                </a:moveTo>
                <a:cubicBezTo>
                  <a:pt x="311607" y="0"/>
                  <a:pt x="379662" y="64378"/>
                  <a:pt x="379662" y="143662"/>
                </a:cubicBezTo>
                <a:lnTo>
                  <a:pt x="379662" y="179565"/>
                </a:lnTo>
                <a:cubicBezTo>
                  <a:pt x="379662" y="231230"/>
                  <a:pt x="350516" y="276180"/>
                  <a:pt x="307225" y="301465"/>
                </a:cubicBezTo>
                <a:cubicBezTo>
                  <a:pt x="382186" y="327940"/>
                  <a:pt x="455528" y="394986"/>
                  <a:pt x="455528" y="466745"/>
                </a:cubicBezTo>
                <a:cubicBezTo>
                  <a:pt x="455528" y="486554"/>
                  <a:pt x="438574" y="502648"/>
                  <a:pt x="417524" y="502648"/>
                </a:cubicBezTo>
                <a:lnTo>
                  <a:pt x="38004" y="502648"/>
                </a:lnTo>
                <a:cubicBezTo>
                  <a:pt x="16954" y="502648"/>
                  <a:pt x="0" y="486554"/>
                  <a:pt x="0" y="466745"/>
                </a:cubicBezTo>
                <a:cubicBezTo>
                  <a:pt x="0" y="394986"/>
                  <a:pt x="73389" y="327940"/>
                  <a:pt x="148350" y="301465"/>
                </a:cubicBezTo>
                <a:cubicBezTo>
                  <a:pt x="105012" y="276180"/>
                  <a:pt x="75913" y="231230"/>
                  <a:pt x="75913" y="179565"/>
                </a:cubicBezTo>
                <a:lnTo>
                  <a:pt x="75913" y="143662"/>
                </a:lnTo>
                <a:cubicBezTo>
                  <a:pt x="75913" y="64378"/>
                  <a:pt x="143969" y="0"/>
                  <a:pt x="227788" y="0"/>
                </a:cubicBezTo>
                <a:close/>
              </a:path>
            </a:pathLst>
          </a:custGeom>
          <a:solidFill>
            <a:schemeClr val="accent2"/>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4" name="标题 1"/>
          <p:cNvSpPr txBox="1"/>
          <p:nvPr/>
        </p:nvSpPr>
        <p:spPr>
          <a:xfrm>
            <a:off x="11186068" y="5967678"/>
            <a:ext cx="332832" cy="332830"/>
          </a:xfrm>
          <a:prstGeom prst="ellipse">
            <a:avLst/>
          </a:pr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5" name="标题 1"/>
          <p:cNvSpPr txBox="1"/>
          <p:nvPr/>
        </p:nvSpPr>
        <p:spPr>
          <a:xfrm>
            <a:off x="11272841" y="6033055"/>
            <a:ext cx="159294" cy="202103"/>
          </a:xfrm>
          <a:custGeom>
            <a:avLst/>
            <a:gdLst>
              <a:gd name="T0" fmla="*/ 3166 w 6332"/>
              <a:gd name="T1" fmla="*/ 0 h 8034"/>
              <a:gd name="T2" fmla="*/ 0 w 6332"/>
              <a:gd name="T3" fmla="*/ 3166 h 8034"/>
              <a:gd name="T4" fmla="*/ 2481 w 6332"/>
              <a:gd name="T5" fmla="*/ 7590 h 8034"/>
              <a:gd name="T6" fmla="*/ 3853 w 6332"/>
              <a:gd name="T7" fmla="*/ 7588 h 8034"/>
              <a:gd name="T8" fmla="*/ 6332 w 6332"/>
              <a:gd name="T9" fmla="*/ 3166 h 8034"/>
              <a:gd name="T10" fmla="*/ 3166 w 6332"/>
              <a:gd name="T11" fmla="*/ 0 h 8034"/>
              <a:gd name="T12" fmla="*/ 3166 w 6332"/>
              <a:gd name="T13" fmla="*/ 0 h 8034"/>
              <a:gd name="T14" fmla="*/ 3166 w 6332"/>
              <a:gd name="T15" fmla="*/ 0 h 8034"/>
              <a:gd name="T16" fmla="*/ 3166 w 6332"/>
              <a:gd name="T17" fmla="*/ 0 h 8034"/>
              <a:gd name="T18" fmla="*/ 3166 w 6332"/>
              <a:gd name="T19" fmla="*/ 4529 h 8034"/>
              <a:gd name="T20" fmla="*/ 1702 w 6332"/>
              <a:gd name="T21" fmla="*/ 3065 h 8034"/>
              <a:gd name="T22" fmla="*/ 3166 w 6332"/>
              <a:gd name="T23" fmla="*/ 1600 h 8034"/>
              <a:gd name="T24" fmla="*/ 4630 w 6332"/>
              <a:gd name="T25" fmla="*/ 3065 h 8034"/>
              <a:gd name="T26" fmla="*/ 3166 w 6332"/>
              <a:gd name="T27" fmla="*/ 4529 h 8034"/>
              <a:gd name="T28" fmla="*/ 3166 w 6332"/>
              <a:gd name="T29" fmla="*/ 4529 h 8034"/>
              <a:gd name="T30" fmla="*/ 3166 w 6332"/>
              <a:gd name="T31" fmla="*/ 4529 h 8034"/>
            </a:gdLst>
            <a:ahLst/>
            <a:cxnLst/>
            <a:rect l="0" t="0" r="r" b="b"/>
            <a:pathLst>
              <a:path w="6332" h="8034">
                <a:moveTo>
                  <a:pt x="3166" y="0"/>
                </a:moveTo>
                <a:cubicBezTo>
                  <a:pt x="1418" y="0"/>
                  <a:pt x="0" y="1418"/>
                  <a:pt x="0" y="3166"/>
                </a:cubicBezTo>
                <a:cubicBezTo>
                  <a:pt x="0" y="4914"/>
                  <a:pt x="2481" y="7590"/>
                  <a:pt x="2481" y="7590"/>
                </a:cubicBezTo>
                <a:cubicBezTo>
                  <a:pt x="2859" y="8031"/>
                  <a:pt x="3478" y="8034"/>
                  <a:pt x="3853" y="7588"/>
                </a:cubicBezTo>
                <a:cubicBezTo>
                  <a:pt x="3853" y="7588"/>
                  <a:pt x="6332" y="4914"/>
                  <a:pt x="6332" y="3166"/>
                </a:cubicBezTo>
                <a:cubicBezTo>
                  <a:pt x="6332" y="1418"/>
                  <a:pt x="4914" y="0"/>
                  <a:pt x="3166" y="0"/>
                </a:cubicBezTo>
                <a:lnTo>
                  <a:pt x="3166" y="0"/>
                </a:lnTo>
                <a:lnTo>
                  <a:pt x="3166" y="0"/>
                </a:lnTo>
                <a:lnTo>
                  <a:pt x="3166" y="0"/>
                </a:lnTo>
                <a:close/>
                <a:moveTo>
                  <a:pt x="3166" y="4529"/>
                </a:moveTo>
                <a:cubicBezTo>
                  <a:pt x="2357" y="4529"/>
                  <a:pt x="1702" y="3874"/>
                  <a:pt x="1702" y="3065"/>
                </a:cubicBezTo>
                <a:cubicBezTo>
                  <a:pt x="1702" y="2256"/>
                  <a:pt x="2357" y="1600"/>
                  <a:pt x="3166" y="1600"/>
                </a:cubicBezTo>
                <a:cubicBezTo>
                  <a:pt x="3975" y="1600"/>
                  <a:pt x="4630" y="2256"/>
                  <a:pt x="4630" y="3065"/>
                </a:cubicBezTo>
                <a:cubicBezTo>
                  <a:pt x="4630" y="3874"/>
                  <a:pt x="3975" y="4529"/>
                  <a:pt x="3166" y="4529"/>
                </a:cubicBezTo>
                <a:lnTo>
                  <a:pt x="3166" y="4529"/>
                </a:lnTo>
                <a:close/>
                <a:moveTo>
                  <a:pt x="3166" y="4529"/>
                </a:moveTo>
                <a:close/>
              </a:path>
            </a:pathLst>
          </a:custGeom>
          <a:solidFill>
            <a:schemeClr val="accent2"/>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57150" y="-127000"/>
            <a:ext cx="12306300" cy="7112000"/>
          </a:xfrm>
          <a:prstGeom prst="rect">
            <a:avLst/>
          </a:prstGeom>
          <a:solidFill>
            <a:schemeClr val="bg1"/>
          </a:solidFill>
        </p:spPr>
        <p:txBody>
          <a:bodyPr vert="horz" wrap="square" lIns="0" tIns="0" rIns="0" bIns="0" rtlCol="0" anchor="ctr"/>
          <a:lstStyle/>
          <a:p>
            <a:pPr algn="ctr">
              <a:lnSpc>
                <a:spcPct val="100000"/>
              </a:lnSpc>
            </a:pPr>
            <a:endParaRPr kumimoji="1" lang="zh-CN" altLang="en-US">
              <a:latin typeface="Papyrus" panose="03070502060502030205" pitchFamily="66" charset="0"/>
            </a:endParaRPr>
          </a:p>
        </p:txBody>
      </p:sp>
      <p:sp>
        <p:nvSpPr>
          <p:cNvPr id="3" name="标题 1"/>
          <p:cNvSpPr txBox="1"/>
          <p:nvPr/>
        </p:nvSpPr>
        <p:spPr>
          <a:xfrm>
            <a:off x="-1784240" y="4796981"/>
            <a:ext cx="3739833" cy="3739833"/>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latin typeface="Papyrus" panose="03070502060502030205" pitchFamily="66" charset="0"/>
            </a:endParaRPr>
          </a:p>
        </p:txBody>
      </p:sp>
      <p:cxnSp>
        <p:nvCxnSpPr>
          <p:cNvPr id="4" name="标题 1"/>
          <p:cNvCxnSpPr/>
          <p:nvPr/>
        </p:nvCxnSpPr>
        <p:spPr>
          <a:xfrm flipV="1">
            <a:off x="4536524" y="1314450"/>
            <a:ext cx="0" cy="3924300"/>
          </a:xfrm>
          <a:prstGeom prst="line">
            <a:avLst/>
          </a:prstGeom>
          <a:noFill/>
          <a:ln w="12700" cap="sq">
            <a:solidFill>
              <a:schemeClr val="tx1"/>
            </a:solidFill>
            <a:miter/>
          </a:ln>
        </p:spPr>
      </p:cxnSp>
      <p:sp>
        <p:nvSpPr>
          <p:cNvPr id="5" name="标题 1"/>
          <p:cNvSpPr txBox="1"/>
          <p:nvPr/>
        </p:nvSpPr>
        <p:spPr>
          <a:xfrm>
            <a:off x="504118" y="1897333"/>
            <a:ext cx="3279800" cy="1134407"/>
          </a:xfrm>
          <a:prstGeom prst="rect">
            <a:avLst/>
          </a:prstGeom>
          <a:noFill/>
          <a:ln>
            <a:noFill/>
          </a:ln>
        </p:spPr>
        <p:txBody>
          <a:bodyPr vert="horz" wrap="square" lIns="0" tIns="0" rIns="0" bIns="0" rtlCol="0" anchor="ctr"/>
          <a:lstStyle/>
          <a:p>
            <a:pPr algn="ctr">
              <a:lnSpc>
                <a:spcPct val="120000"/>
              </a:lnSpc>
            </a:pPr>
            <a:r>
              <a:rPr kumimoji="1" lang="en-US" altLang="zh-CN" sz="3000">
                <a:ln w="12700">
                  <a:solidFill>
                    <a:srgbClr val="40A8FF">
                      <a:alpha val="100000"/>
                    </a:srgbClr>
                  </a:solidFill>
                </a:ln>
                <a:solidFill>
                  <a:srgbClr val="000000">
                    <a:alpha val="100000"/>
                  </a:srgbClr>
                </a:solidFill>
                <a:latin typeface="Papyrus" panose="03070502060502030205" pitchFamily="66" charset="0"/>
                <a:ea typeface="OPPOSans H"/>
                <a:cs typeface="OPPOSans H"/>
              </a:rPr>
              <a:t>CONTENTS</a:t>
            </a:r>
            <a:endParaRPr kumimoji="1" lang="zh-CN" altLang="en-US">
              <a:latin typeface="Papyrus" panose="03070502060502030205" pitchFamily="66" charset="0"/>
            </a:endParaRPr>
          </a:p>
        </p:txBody>
      </p:sp>
      <p:sp>
        <p:nvSpPr>
          <p:cNvPr id="6" name="标题 1"/>
          <p:cNvSpPr txBox="1"/>
          <p:nvPr/>
        </p:nvSpPr>
        <p:spPr>
          <a:xfrm>
            <a:off x="5484294" y="2030085"/>
            <a:ext cx="497150" cy="293364"/>
          </a:xfrm>
          <a:prstGeom prst="rect">
            <a:avLst/>
          </a:prstGeom>
          <a:noFill/>
          <a:ln>
            <a:noFill/>
          </a:ln>
        </p:spPr>
        <p:txBody>
          <a:bodyPr vert="horz" wrap="square" lIns="0" tIns="0" rIns="0" bIns="0" rtlCol="0" anchor="ctr"/>
          <a:lstStyle/>
          <a:p>
            <a:pPr algn="r">
              <a:lnSpc>
                <a:spcPct val="120000"/>
              </a:lnSpc>
            </a:pPr>
            <a:r>
              <a:rPr kumimoji="1" lang="en-US" altLang="zh-CN" sz="3200" b="1">
                <a:ln w="12700">
                  <a:noFill/>
                </a:ln>
                <a:solidFill>
                  <a:srgbClr val="038542">
                    <a:alpha val="100000"/>
                  </a:srgbClr>
                </a:solidFill>
                <a:latin typeface="Papyrus" panose="03070502060502030205" pitchFamily="66" charset="0"/>
                <a:ea typeface="OPPOSans H"/>
                <a:cs typeface="OPPOSans H"/>
              </a:rPr>
              <a:t>1. </a:t>
            </a:r>
            <a:endParaRPr kumimoji="1" lang="zh-CN" altLang="en-US" sz="3200" b="1">
              <a:latin typeface="Papyrus" panose="03070502060502030205" pitchFamily="66" charset="0"/>
            </a:endParaRPr>
          </a:p>
        </p:txBody>
      </p:sp>
      <p:sp>
        <p:nvSpPr>
          <p:cNvPr id="7" name="标题 1"/>
          <p:cNvSpPr txBox="1"/>
          <p:nvPr/>
        </p:nvSpPr>
        <p:spPr>
          <a:xfrm>
            <a:off x="5484294" y="3464958"/>
            <a:ext cx="497150" cy="293364"/>
          </a:xfrm>
          <a:prstGeom prst="rect">
            <a:avLst/>
          </a:prstGeom>
          <a:noFill/>
          <a:ln>
            <a:noFill/>
          </a:ln>
        </p:spPr>
        <p:txBody>
          <a:bodyPr vert="horz" wrap="square" lIns="0" tIns="0" rIns="0" bIns="0" rtlCol="0" anchor="ctr"/>
          <a:lstStyle/>
          <a:p>
            <a:pPr algn="r">
              <a:lnSpc>
                <a:spcPct val="120000"/>
              </a:lnSpc>
            </a:pPr>
            <a:r>
              <a:rPr kumimoji="1" lang="en-US" altLang="zh-CN" sz="3200" b="1">
                <a:ln w="12700">
                  <a:noFill/>
                </a:ln>
                <a:solidFill>
                  <a:srgbClr val="038542">
                    <a:alpha val="100000"/>
                  </a:srgbClr>
                </a:solidFill>
                <a:latin typeface="Papyrus" panose="03070502060502030205" pitchFamily="66" charset="0"/>
                <a:ea typeface="OPPOSans H"/>
                <a:cs typeface="OPPOSans H"/>
              </a:rPr>
              <a:t>3. </a:t>
            </a:r>
            <a:endParaRPr kumimoji="1" lang="zh-CN" altLang="en-US" sz="3200" b="1">
              <a:latin typeface="Papyrus" panose="03070502060502030205" pitchFamily="66" charset="0"/>
            </a:endParaRPr>
          </a:p>
        </p:txBody>
      </p:sp>
      <p:sp>
        <p:nvSpPr>
          <p:cNvPr id="8" name="标题 1"/>
          <p:cNvSpPr txBox="1"/>
          <p:nvPr/>
        </p:nvSpPr>
        <p:spPr>
          <a:xfrm>
            <a:off x="5484294" y="4252397"/>
            <a:ext cx="497150" cy="293364"/>
          </a:xfrm>
          <a:prstGeom prst="rect">
            <a:avLst/>
          </a:prstGeom>
          <a:noFill/>
          <a:ln>
            <a:noFill/>
          </a:ln>
        </p:spPr>
        <p:txBody>
          <a:bodyPr vert="horz" wrap="square" lIns="0" tIns="0" rIns="0" bIns="0" rtlCol="0" anchor="ctr"/>
          <a:lstStyle/>
          <a:p>
            <a:pPr algn="r">
              <a:lnSpc>
                <a:spcPct val="120000"/>
              </a:lnSpc>
            </a:pPr>
            <a:r>
              <a:rPr kumimoji="1" lang="en-US" altLang="zh-CN" sz="3200" b="1">
                <a:ln w="12700">
                  <a:noFill/>
                </a:ln>
                <a:solidFill>
                  <a:srgbClr val="29975A">
                    <a:alpha val="100000"/>
                  </a:srgbClr>
                </a:solidFill>
                <a:latin typeface="Papyrus" panose="03070502060502030205" pitchFamily="66" charset="0"/>
                <a:ea typeface="OPPOSans H"/>
                <a:cs typeface="OPPOSans H"/>
              </a:rPr>
              <a:t>4. </a:t>
            </a:r>
            <a:endParaRPr kumimoji="1" lang="zh-CN" altLang="en-US" sz="3200" b="1">
              <a:latin typeface="Papyrus" panose="03070502060502030205" pitchFamily="66" charset="0"/>
            </a:endParaRPr>
          </a:p>
        </p:txBody>
      </p:sp>
      <p:sp>
        <p:nvSpPr>
          <p:cNvPr id="9" name="标题 1"/>
          <p:cNvSpPr txBox="1"/>
          <p:nvPr/>
        </p:nvSpPr>
        <p:spPr>
          <a:xfrm>
            <a:off x="898973" y="2794658"/>
            <a:ext cx="3330600" cy="1521684"/>
          </a:xfrm>
          <a:prstGeom prst="rect">
            <a:avLst/>
          </a:prstGeom>
          <a:noFill/>
          <a:ln>
            <a:noFill/>
          </a:ln>
        </p:spPr>
        <p:txBody>
          <a:bodyPr vert="horz" wrap="square" lIns="0" tIns="0" rIns="0" bIns="0" rtlCol="0" anchor="ctr"/>
          <a:lstStyle/>
          <a:p>
            <a:pPr algn="ctr">
              <a:lnSpc>
                <a:spcPct val="120000"/>
              </a:lnSpc>
            </a:pPr>
            <a:r>
              <a:rPr kumimoji="1" lang="en-US" altLang="zh-CN" sz="8200">
                <a:ln w="12700">
                  <a:noFill/>
                </a:ln>
                <a:solidFill>
                  <a:srgbClr val="29975A">
                    <a:alpha val="100000"/>
                  </a:srgbClr>
                </a:solidFill>
                <a:latin typeface="Papyrus" panose="03070502060502030205" pitchFamily="66" charset="0"/>
                <a:ea typeface="OPPOSans H"/>
                <a:cs typeface="OPPOSans H"/>
              </a:rPr>
              <a:t>目录</a:t>
            </a:r>
            <a:endParaRPr kumimoji="1" lang="zh-CN" altLang="en-US">
              <a:latin typeface="Papyrus" panose="03070502060502030205" pitchFamily="66" charset="0"/>
            </a:endParaRPr>
          </a:p>
        </p:txBody>
      </p:sp>
      <p:sp>
        <p:nvSpPr>
          <p:cNvPr id="11" name="标题 1"/>
          <p:cNvSpPr txBox="1"/>
          <p:nvPr/>
        </p:nvSpPr>
        <p:spPr>
          <a:xfrm>
            <a:off x="5484294" y="2750139"/>
            <a:ext cx="497150" cy="293364"/>
          </a:xfrm>
          <a:prstGeom prst="rect">
            <a:avLst/>
          </a:prstGeom>
          <a:noFill/>
          <a:ln>
            <a:noFill/>
          </a:ln>
        </p:spPr>
        <p:txBody>
          <a:bodyPr vert="horz" wrap="square" lIns="0" tIns="0" rIns="0" bIns="0" rtlCol="0" anchor="ctr"/>
          <a:lstStyle/>
          <a:p>
            <a:pPr algn="r">
              <a:lnSpc>
                <a:spcPct val="120000"/>
              </a:lnSpc>
            </a:pPr>
            <a:r>
              <a:rPr kumimoji="1" lang="en-US" altLang="zh-CN" sz="3200" b="1">
                <a:ln w="12700">
                  <a:noFill/>
                </a:ln>
                <a:solidFill>
                  <a:srgbClr val="29975A">
                    <a:alpha val="100000"/>
                  </a:srgbClr>
                </a:solidFill>
                <a:latin typeface="Papyrus" panose="03070502060502030205" pitchFamily="66" charset="0"/>
                <a:ea typeface="OPPOSans H"/>
                <a:cs typeface="OPPOSans H"/>
              </a:rPr>
              <a:t>2. </a:t>
            </a:r>
            <a:endParaRPr kumimoji="1" lang="zh-CN" altLang="en-US" sz="3200" b="1">
              <a:latin typeface="Papyrus" panose="03070502060502030205" pitchFamily="66" charset="0"/>
            </a:endParaRPr>
          </a:p>
        </p:txBody>
      </p:sp>
      <p:sp>
        <p:nvSpPr>
          <p:cNvPr id="13" name="标题 1"/>
          <p:cNvSpPr txBox="1"/>
          <p:nvPr/>
        </p:nvSpPr>
        <p:spPr>
          <a:xfrm>
            <a:off x="6057857" y="4225347"/>
            <a:ext cx="3472398" cy="442184"/>
          </a:xfrm>
          <a:prstGeom prst="rect">
            <a:avLst/>
          </a:prstGeom>
          <a:noFill/>
          <a:ln>
            <a:noFill/>
          </a:ln>
        </p:spPr>
        <p:txBody>
          <a:bodyPr vert="horz" wrap="square" lIns="0" tIns="0" rIns="0" bIns="0" rtlCol="0" anchor="ctr"/>
          <a:lstStyle/>
          <a:p>
            <a:pPr algn="l">
              <a:lnSpc>
                <a:spcPct val="120000"/>
              </a:lnSpc>
            </a:pPr>
            <a:r>
              <a:rPr kumimoji="1" lang="en-US" altLang="zh-CN" sz="3200" b="1">
                <a:ln w="12700">
                  <a:noFill/>
                </a:ln>
                <a:solidFill>
                  <a:srgbClr val="29975A">
                    <a:alpha val="100000"/>
                  </a:srgbClr>
                </a:solidFill>
                <a:latin typeface="Papyrus" panose="03070502060502030205" pitchFamily="66" charset="0"/>
                <a:ea typeface="OPPOSans H"/>
                <a:cs typeface="OPPOSans H"/>
              </a:rPr>
              <a:t>Conclusion</a:t>
            </a:r>
            <a:endParaRPr kumimoji="1" lang="zh-CN" altLang="en-US" sz="3200" b="1">
              <a:latin typeface="Papyrus" panose="03070502060502030205" pitchFamily="66" charset="0"/>
            </a:endParaRPr>
          </a:p>
        </p:txBody>
      </p:sp>
      <p:sp>
        <p:nvSpPr>
          <p:cNvPr id="14" name="标题 1"/>
          <p:cNvSpPr txBox="1"/>
          <p:nvPr/>
        </p:nvSpPr>
        <p:spPr>
          <a:xfrm>
            <a:off x="6057857" y="3437908"/>
            <a:ext cx="4368902" cy="442184"/>
          </a:xfrm>
          <a:prstGeom prst="rect">
            <a:avLst/>
          </a:prstGeom>
          <a:noFill/>
          <a:ln>
            <a:noFill/>
          </a:ln>
        </p:spPr>
        <p:txBody>
          <a:bodyPr vert="horz" wrap="square" lIns="0" tIns="0" rIns="0" bIns="0" rtlCol="0" anchor="ctr"/>
          <a:lstStyle/>
          <a:p>
            <a:pPr algn="l">
              <a:lnSpc>
                <a:spcPct val="120000"/>
              </a:lnSpc>
            </a:pPr>
            <a:r>
              <a:rPr kumimoji="1" lang="en-US" altLang="zh-CN" sz="3200" b="1">
                <a:ln w="12700">
                  <a:noFill/>
                </a:ln>
                <a:solidFill>
                  <a:srgbClr val="038542">
                    <a:alpha val="100000"/>
                  </a:srgbClr>
                </a:solidFill>
                <a:latin typeface="Papyrus" panose="03070502060502030205" pitchFamily="66" charset="0"/>
                <a:ea typeface="OPPOSans H"/>
                <a:cs typeface="OPPOSans H"/>
              </a:rPr>
              <a:t>Comparative Analysis</a:t>
            </a:r>
            <a:endParaRPr kumimoji="1" lang="zh-CN" altLang="en-US" sz="3200" b="1">
              <a:latin typeface="Papyrus" panose="03070502060502030205" pitchFamily="66" charset="0"/>
            </a:endParaRPr>
          </a:p>
        </p:txBody>
      </p:sp>
      <p:sp>
        <p:nvSpPr>
          <p:cNvPr id="15" name="标题 1"/>
          <p:cNvSpPr txBox="1"/>
          <p:nvPr/>
        </p:nvSpPr>
        <p:spPr>
          <a:xfrm>
            <a:off x="6057857" y="2723089"/>
            <a:ext cx="4790252" cy="442184"/>
          </a:xfrm>
          <a:prstGeom prst="rect">
            <a:avLst/>
          </a:prstGeom>
          <a:noFill/>
          <a:ln>
            <a:noFill/>
          </a:ln>
        </p:spPr>
        <p:txBody>
          <a:bodyPr vert="horz" wrap="square" lIns="0" tIns="0" rIns="0" bIns="0" rtlCol="0" anchor="ctr"/>
          <a:lstStyle/>
          <a:p>
            <a:pPr algn="l">
              <a:lnSpc>
                <a:spcPct val="120000"/>
              </a:lnSpc>
            </a:pPr>
            <a:r>
              <a:rPr kumimoji="1" lang="en-US" altLang="zh-CN" sz="3200" b="1">
                <a:ln w="12700">
                  <a:noFill/>
                </a:ln>
                <a:solidFill>
                  <a:srgbClr val="29975A">
                    <a:alpha val="100000"/>
                  </a:srgbClr>
                </a:solidFill>
                <a:latin typeface="Papyrus" panose="03070502060502030205" pitchFamily="66" charset="0"/>
                <a:ea typeface="OPPOSans H"/>
                <a:cs typeface="OPPOSans H"/>
              </a:rPr>
              <a:t>Individual Author Sections</a:t>
            </a:r>
            <a:endParaRPr kumimoji="1" lang="zh-CN" altLang="en-US" sz="3200" b="1">
              <a:latin typeface="Papyrus" panose="03070502060502030205" pitchFamily="66" charset="0"/>
            </a:endParaRPr>
          </a:p>
        </p:txBody>
      </p:sp>
      <p:sp>
        <p:nvSpPr>
          <p:cNvPr id="16" name="标题 1"/>
          <p:cNvSpPr txBox="1"/>
          <p:nvPr/>
        </p:nvSpPr>
        <p:spPr>
          <a:xfrm>
            <a:off x="6057857" y="2003035"/>
            <a:ext cx="3472398" cy="442184"/>
          </a:xfrm>
          <a:prstGeom prst="rect">
            <a:avLst/>
          </a:prstGeom>
          <a:noFill/>
          <a:ln>
            <a:noFill/>
          </a:ln>
        </p:spPr>
        <p:txBody>
          <a:bodyPr vert="horz" wrap="square" lIns="0" tIns="0" rIns="0" bIns="0" rtlCol="0" anchor="ctr"/>
          <a:lstStyle/>
          <a:p>
            <a:pPr algn="l">
              <a:lnSpc>
                <a:spcPct val="120000"/>
              </a:lnSpc>
            </a:pPr>
            <a:r>
              <a:rPr kumimoji="1" lang="en-US" altLang="zh-CN" sz="3200" b="1">
                <a:ln w="12700">
                  <a:noFill/>
                </a:ln>
                <a:solidFill>
                  <a:srgbClr val="038542">
                    <a:alpha val="100000"/>
                  </a:srgbClr>
                </a:solidFill>
                <a:latin typeface="Papyrus" panose="03070502060502030205" pitchFamily="66" charset="0"/>
                <a:ea typeface="OPPOSans H"/>
                <a:cs typeface="OPPOSans H"/>
              </a:rPr>
              <a:t>Introduction</a:t>
            </a:r>
            <a:endParaRPr kumimoji="1" lang="zh-CN" altLang="en-US" sz="3200" b="1">
              <a:latin typeface="Papyrus" panose="03070502060502030205" pitchFamily="66" charset="0"/>
            </a:endParaRPr>
          </a:p>
        </p:txBody>
      </p:sp>
      <p:sp>
        <p:nvSpPr>
          <p:cNvPr id="17" name="标题 1"/>
          <p:cNvSpPr txBox="1"/>
          <p:nvPr/>
        </p:nvSpPr>
        <p:spPr>
          <a:xfrm>
            <a:off x="11169760" y="-918019"/>
            <a:ext cx="2038033" cy="2038033"/>
          </a:xfrm>
          <a:prstGeom prst="ellips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latin typeface="Papyrus" panose="03070502060502030205" pitchFamily="66" charset="0"/>
            </a:endParaRPr>
          </a:p>
        </p:txBody>
      </p:sp>
      <p:sp>
        <p:nvSpPr>
          <p:cNvPr id="18" name="标题 1"/>
          <p:cNvSpPr txBox="1"/>
          <p:nvPr/>
        </p:nvSpPr>
        <p:spPr>
          <a:xfrm>
            <a:off x="2089260" y="5254181"/>
            <a:ext cx="514033" cy="514033"/>
          </a:xfrm>
          <a:prstGeom prst="ellips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latin typeface="Papyrus" panose="03070502060502030205" pitchFamily="66"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62345"/>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rect l="l" t="t" r="r" b="b"/>
            <a:pathLst>
              <a:path w="12192000" h="6858000">
                <a:moveTo>
                  <a:pt x="0" y="0"/>
                </a:moveTo>
                <a:lnTo>
                  <a:pt x="12192000" y="0"/>
                </a:lnTo>
                <a:lnTo>
                  <a:pt x="12192000" y="6858000"/>
                </a:lnTo>
                <a:lnTo>
                  <a:pt x="0" y="6858000"/>
                </a:lnTo>
                <a:close/>
              </a:path>
            </a:pathLst>
          </a:cu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latin typeface="Papyrus" panose="03070502060502030205" pitchFamily="66" charset="0"/>
            </a:endParaRPr>
          </a:p>
        </p:txBody>
      </p:sp>
      <p:sp>
        <p:nvSpPr>
          <p:cNvPr id="3" name="标题 1"/>
          <p:cNvSpPr txBox="1"/>
          <p:nvPr/>
        </p:nvSpPr>
        <p:spPr>
          <a:xfrm flipH="1">
            <a:off x="1843482" y="2171549"/>
            <a:ext cx="7893675" cy="3955993"/>
          </a:xfrm>
          <a:custGeom>
            <a:avLst/>
            <a:gdLst>
              <a:gd name="connsiteX0" fmla="*/ 7893675 w 7893675"/>
              <a:gd name="connsiteY0" fmla="*/ 3913899 h 3955993"/>
              <a:gd name="connsiteX1" fmla="*/ 7893290 w 7893675"/>
              <a:gd name="connsiteY1" fmla="*/ 3955931 h 3955993"/>
              <a:gd name="connsiteX2" fmla="*/ 375 w 7893675"/>
              <a:gd name="connsiteY2" fmla="*/ 3955931 h 3955993"/>
              <a:gd name="connsiteX3" fmla="*/ 0 w 7893675"/>
              <a:gd name="connsiteY3" fmla="*/ 3913899 h 3955993"/>
              <a:gd name="connsiteX4" fmla="*/ 3946741 w 7893675"/>
              <a:gd name="connsiteY4" fmla="*/ -63 h 3955993"/>
              <a:gd name="connsiteX5" fmla="*/ 7893675 w 7893675"/>
              <a:gd name="connsiteY5" fmla="*/ 3913899 h 3955993"/>
            </a:gdLst>
            <a:ahLst/>
            <a:cxnLst/>
            <a:rect l="l" t="t" r="r" b="b"/>
            <a:pathLst>
              <a:path w="7893675" h="3955993">
                <a:moveTo>
                  <a:pt x="7893675" y="3913899"/>
                </a:moveTo>
                <a:cubicBezTo>
                  <a:pt x="7893675" y="3928031"/>
                  <a:pt x="7893675" y="3941992"/>
                  <a:pt x="7893290" y="3955931"/>
                </a:cubicBezTo>
                <a:lnTo>
                  <a:pt x="375" y="3955931"/>
                </a:lnTo>
                <a:cubicBezTo>
                  <a:pt x="0" y="3941992"/>
                  <a:pt x="0" y="3928031"/>
                  <a:pt x="0" y="3913899"/>
                </a:cubicBezTo>
                <a:cubicBezTo>
                  <a:pt x="0" y="1752290"/>
                  <a:pt x="1767034" y="-63"/>
                  <a:pt x="3946741" y="-63"/>
                </a:cubicBezTo>
                <a:cubicBezTo>
                  <a:pt x="6126642" y="-63"/>
                  <a:pt x="7893675" y="1752290"/>
                  <a:pt x="7893675" y="3913899"/>
                </a:cubicBezTo>
                <a:close/>
              </a:path>
            </a:pathLst>
          </a:custGeom>
          <a:gradFill>
            <a:gsLst>
              <a:gs pos="0">
                <a:schemeClr val="accent1"/>
              </a:gs>
              <a:gs pos="100000">
                <a:schemeClr val="accent2">
                  <a:alpha val="0"/>
                </a:schemeClr>
              </a:gs>
            </a:gsLst>
            <a:lin ang="5400000" scaled="0"/>
          </a:gradFill>
          <a:ln w="10144" cap="flat">
            <a:noFill/>
            <a:miter/>
          </a:ln>
        </p:spPr>
        <p:txBody>
          <a:bodyPr vert="horz" wrap="square" lIns="91440" tIns="45720" rIns="91440" bIns="45720" rtlCol="0" anchor="ctr"/>
          <a:lstStyle/>
          <a:p>
            <a:pPr algn="l">
              <a:lnSpc>
                <a:spcPct val="110000"/>
              </a:lnSpc>
            </a:pPr>
            <a:endParaRPr kumimoji="1" lang="zh-CN" altLang="en-US">
              <a:latin typeface="Papyrus" panose="03070502060502030205" pitchFamily="66" charset="0"/>
            </a:endParaRPr>
          </a:p>
        </p:txBody>
      </p:sp>
      <p:sp>
        <p:nvSpPr>
          <p:cNvPr id="4" name="标题 1"/>
          <p:cNvSpPr txBox="1"/>
          <p:nvPr/>
        </p:nvSpPr>
        <p:spPr>
          <a:xfrm flipH="1">
            <a:off x="8713864" y="854335"/>
            <a:ext cx="3478136" cy="3042645"/>
          </a:xfrm>
          <a:custGeom>
            <a:avLst/>
            <a:gdLst>
              <a:gd name="connsiteX0" fmla="*/ 467682 w 3478136"/>
              <a:gd name="connsiteY0" fmla="*/ 0 h 3042645"/>
              <a:gd name="connsiteX1" fmla="*/ 9244 w 3478136"/>
              <a:gd name="connsiteY1" fmla="*/ 34686 h 3042645"/>
              <a:gd name="connsiteX2" fmla="*/ 0 w 3478136"/>
              <a:gd name="connsiteY2" fmla="*/ 36337 h 3042645"/>
              <a:gd name="connsiteX3" fmla="*/ 0 w 3478136"/>
              <a:gd name="connsiteY3" fmla="*/ 3042645 h 3042645"/>
              <a:gd name="connsiteX4" fmla="*/ 3477841 w 3478136"/>
              <a:gd name="connsiteY4" fmla="*/ 3042645 h 3042645"/>
              <a:gd name="connsiteX5" fmla="*/ 3478136 w 3478136"/>
              <a:gd name="connsiteY5" fmla="*/ 3010312 h 3042645"/>
              <a:gd name="connsiteX6" fmla="*/ 467682 w 3478136"/>
              <a:gd name="connsiteY6" fmla="*/ 0 h 3042645"/>
            </a:gdLst>
            <a:ahLst/>
            <a:cxnLst/>
            <a:rect l="l" t="t" r="r" b="b"/>
            <a:pathLst>
              <a:path w="3478136" h="3042645">
                <a:moveTo>
                  <a:pt x="467682" y="0"/>
                </a:moveTo>
                <a:cubicBezTo>
                  <a:pt x="311819" y="0"/>
                  <a:pt x="158723" y="11846"/>
                  <a:pt x="9244" y="34686"/>
                </a:cubicBezTo>
                <a:lnTo>
                  <a:pt x="0" y="36337"/>
                </a:lnTo>
                <a:lnTo>
                  <a:pt x="0" y="3042645"/>
                </a:lnTo>
                <a:lnTo>
                  <a:pt x="3477841" y="3042645"/>
                </a:lnTo>
                <a:cubicBezTo>
                  <a:pt x="3478136" y="3031922"/>
                  <a:pt x="3478136" y="3021187"/>
                  <a:pt x="3478136" y="3010312"/>
                </a:cubicBezTo>
                <a:cubicBezTo>
                  <a:pt x="3478136" y="1347775"/>
                  <a:pt x="2130218" y="0"/>
                  <a:pt x="467682" y="0"/>
                </a:cubicBezTo>
                <a:close/>
              </a:path>
            </a:pathLst>
          </a:custGeom>
          <a:gradFill>
            <a:gsLst>
              <a:gs pos="0">
                <a:schemeClr val="accent1"/>
              </a:gs>
              <a:gs pos="86000">
                <a:schemeClr val="accent2">
                  <a:alpha val="0"/>
                </a:schemeClr>
              </a:gs>
            </a:gsLst>
            <a:lin ang="5400000" scaled="0"/>
          </a:gradFill>
          <a:ln w="10144" cap="flat">
            <a:noFill/>
            <a:miter/>
          </a:ln>
        </p:spPr>
        <p:txBody>
          <a:bodyPr vert="horz" wrap="square" lIns="91440" tIns="45720" rIns="91440" bIns="45720" rtlCol="0" anchor="ctr"/>
          <a:lstStyle/>
          <a:p>
            <a:pPr algn="l">
              <a:lnSpc>
                <a:spcPct val="110000"/>
              </a:lnSpc>
            </a:pPr>
            <a:endParaRPr kumimoji="1" lang="zh-CN" altLang="en-US">
              <a:latin typeface="Papyrus" panose="03070502060502030205" pitchFamily="66" charset="0"/>
            </a:endParaRPr>
          </a:p>
        </p:txBody>
      </p:sp>
      <p:sp>
        <p:nvSpPr>
          <p:cNvPr id="5" name="标题 1"/>
          <p:cNvSpPr txBox="1"/>
          <p:nvPr/>
        </p:nvSpPr>
        <p:spPr>
          <a:xfrm>
            <a:off x="9001890" y="5150066"/>
            <a:ext cx="3190110" cy="1707934"/>
          </a:xfrm>
          <a:custGeom>
            <a:avLst/>
            <a:gdLst>
              <a:gd name="connsiteX0" fmla="*/ 2449804 w 3190110"/>
              <a:gd name="connsiteY0" fmla="*/ 0 h 1707934"/>
              <a:gd name="connsiteX1" fmla="*/ 2976793 w 3190110"/>
              <a:gd name="connsiteY1" fmla="*/ 53134 h 1707934"/>
              <a:gd name="connsiteX2" fmla="*/ 3190110 w 3190110"/>
              <a:gd name="connsiteY2" fmla="*/ 107985 h 1707934"/>
              <a:gd name="connsiteX3" fmla="*/ 3190110 w 3190110"/>
              <a:gd name="connsiteY3" fmla="*/ 1707934 h 1707934"/>
              <a:gd name="connsiteX4" fmla="*/ 0 w 3190110"/>
              <a:gd name="connsiteY4" fmla="*/ 1707934 h 1707934"/>
              <a:gd name="connsiteX5" fmla="*/ 40636 w 3190110"/>
              <a:gd name="connsiteY5" fmla="*/ 1596910 h 1707934"/>
              <a:gd name="connsiteX6" fmla="*/ 2449804 w 3190110"/>
              <a:gd name="connsiteY6" fmla="*/ 0 h 1707934"/>
            </a:gdLst>
            <a:ahLst/>
            <a:cxnLst/>
            <a:rect l="l" t="t" r="r" b="b"/>
            <a:pathLst>
              <a:path w="3190110" h="1707934">
                <a:moveTo>
                  <a:pt x="2449804" y="0"/>
                </a:moveTo>
                <a:cubicBezTo>
                  <a:pt x="2630326" y="5"/>
                  <a:pt x="2806573" y="18301"/>
                  <a:pt x="2976793" y="53134"/>
                </a:cubicBezTo>
                <a:lnTo>
                  <a:pt x="3190110" y="107985"/>
                </a:lnTo>
                <a:lnTo>
                  <a:pt x="3190110" y="1707934"/>
                </a:lnTo>
                <a:lnTo>
                  <a:pt x="0" y="1707934"/>
                </a:lnTo>
                <a:lnTo>
                  <a:pt x="40636" y="1596910"/>
                </a:lnTo>
                <a:cubicBezTo>
                  <a:pt x="437563" y="658478"/>
                  <a:pt x="1366793" y="0"/>
                  <a:pt x="2449804" y="0"/>
                </a:cubicBezTo>
                <a:close/>
              </a:path>
            </a:pathLst>
          </a:custGeom>
          <a:gradFill>
            <a:gsLst>
              <a:gs pos="0">
                <a:schemeClr val="accent1">
                  <a:alpha val="50000"/>
                </a:schemeClr>
              </a:gs>
              <a:gs pos="69000">
                <a:schemeClr val="accent2">
                  <a:alpha val="0"/>
                </a:schemeClr>
              </a:gs>
            </a:gsLst>
            <a:lin ang="5400000" scaled="0"/>
          </a:gradFill>
          <a:ln w="10144" cap="flat">
            <a:noFill/>
            <a:miter/>
          </a:ln>
        </p:spPr>
        <p:txBody>
          <a:bodyPr vert="horz" wrap="square" lIns="91440" tIns="45720" rIns="91440" bIns="45720" rtlCol="0" anchor="ctr"/>
          <a:lstStyle/>
          <a:p>
            <a:pPr algn="l">
              <a:lnSpc>
                <a:spcPct val="110000"/>
              </a:lnSpc>
            </a:pPr>
            <a:endParaRPr kumimoji="1" lang="zh-CN" altLang="en-US">
              <a:latin typeface="Papyrus" panose="03070502060502030205" pitchFamily="66" charset="0"/>
            </a:endParaRPr>
          </a:p>
        </p:txBody>
      </p:sp>
      <p:sp>
        <p:nvSpPr>
          <p:cNvPr id="6" name="标题 1"/>
          <p:cNvSpPr txBox="1"/>
          <p:nvPr/>
        </p:nvSpPr>
        <p:spPr>
          <a:xfrm flipH="1">
            <a:off x="1" y="1486546"/>
            <a:ext cx="3302043" cy="2488463"/>
          </a:xfrm>
          <a:custGeom>
            <a:avLst/>
            <a:gdLst>
              <a:gd name="connsiteX0" fmla="*/ 2461974 w 3302043"/>
              <a:gd name="connsiteY0" fmla="*/ 0 h 2488463"/>
              <a:gd name="connsiteX1" fmla="*/ 0 w 3302043"/>
              <a:gd name="connsiteY1" fmla="*/ 2462024 h 2488463"/>
              <a:gd name="connsiteX2" fmla="*/ 233 w 3302043"/>
              <a:gd name="connsiteY2" fmla="*/ 2488463 h 2488463"/>
              <a:gd name="connsiteX3" fmla="*/ 3302043 w 3302043"/>
              <a:gd name="connsiteY3" fmla="*/ 2488463 h 2488463"/>
              <a:gd name="connsiteX4" fmla="*/ 3302043 w 3302043"/>
              <a:gd name="connsiteY4" fmla="*/ 150166 h 2488463"/>
              <a:gd name="connsiteX5" fmla="*/ 3194175 w 3302043"/>
              <a:gd name="connsiteY5" fmla="*/ 110689 h 2488463"/>
              <a:gd name="connsiteX6" fmla="*/ 2461974 w 3302043"/>
              <a:gd name="connsiteY6" fmla="*/ 0 h 2488463"/>
            </a:gdLst>
            <a:ahLst/>
            <a:cxnLst/>
            <a:rect l="l" t="t" r="r" b="b"/>
            <a:pathLst>
              <a:path w="3302043" h="2488463">
                <a:moveTo>
                  <a:pt x="2461974" y="0"/>
                </a:moveTo>
                <a:cubicBezTo>
                  <a:pt x="1102288" y="0"/>
                  <a:pt x="0" y="1102298"/>
                  <a:pt x="0" y="2462024"/>
                </a:cubicBezTo>
                <a:cubicBezTo>
                  <a:pt x="0" y="2470911"/>
                  <a:pt x="0" y="2479687"/>
                  <a:pt x="233" y="2488463"/>
                </a:cubicBezTo>
                <a:lnTo>
                  <a:pt x="3302043" y="2488463"/>
                </a:lnTo>
                <a:lnTo>
                  <a:pt x="3302043" y="150166"/>
                </a:lnTo>
                <a:lnTo>
                  <a:pt x="3194175" y="110689"/>
                </a:lnTo>
                <a:cubicBezTo>
                  <a:pt x="2962876" y="38753"/>
                  <a:pt x="2716953" y="0"/>
                  <a:pt x="2461974" y="0"/>
                </a:cubicBezTo>
                <a:close/>
              </a:path>
            </a:pathLst>
          </a:custGeom>
          <a:gradFill>
            <a:gsLst>
              <a:gs pos="0">
                <a:schemeClr val="accent1"/>
              </a:gs>
              <a:gs pos="100000">
                <a:schemeClr val="accent2">
                  <a:alpha val="0"/>
                </a:schemeClr>
              </a:gs>
            </a:gsLst>
            <a:lin ang="5400000" scaled="0"/>
          </a:gradFill>
          <a:ln w="10144" cap="flat">
            <a:noFill/>
            <a:miter/>
          </a:ln>
        </p:spPr>
        <p:txBody>
          <a:bodyPr vert="horz" wrap="square" lIns="91440" tIns="45720" rIns="91440" bIns="45720" rtlCol="0" anchor="ctr"/>
          <a:lstStyle/>
          <a:p>
            <a:pPr algn="l">
              <a:lnSpc>
                <a:spcPct val="110000"/>
              </a:lnSpc>
            </a:pPr>
            <a:endParaRPr kumimoji="1" lang="zh-CN" altLang="en-US">
              <a:latin typeface="Papyrus" panose="03070502060502030205" pitchFamily="66" charset="0"/>
            </a:endParaRPr>
          </a:p>
        </p:txBody>
      </p:sp>
      <p:sp>
        <p:nvSpPr>
          <p:cNvPr id="7" name="标题 1"/>
          <p:cNvSpPr txBox="1"/>
          <p:nvPr/>
        </p:nvSpPr>
        <p:spPr>
          <a:xfrm>
            <a:off x="1788782" y="562946"/>
            <a:ext cx="420283" cy="420283"/>
          </a:xfrm>
          <a:custGeom>
            <a:avLst/>
            <a:gdLst>
              <a:gd name="connsiteX0" fmla="*/ 420283 w 420283"/>
              <a:gd name="connsiteY0" fmla="*/ 210079 h 420283"/>
              <a:gd name="connsiteX1" fmla="*/ 210142 w 420283"/>
              <a:gd name="connsiteY1" fmla="*/ 420221 h 420283"/>
              <a:gd name="connsiteX2" fmla="*/ 0 w 420283"/>
              <a:gd name="connsiteY2" fmla="*/ 210079 h 420283"/>
              <a:gd name="connsiteX3" fmla="*/ 210142 w 420283"/>
              <a:gd name="connsiteY3" fmla="*/ -63 h 420283"/>
              <a:gd name="connsiteX4" fmla="*/ 420283 w 420283"/>
              <a:gd name="connsiteY4" fmla="*/ 210079 h 420283"/>
            </a:gdLst>
            <a:ahLst/>
            <a:cxnLst/>
            <a:rect l="l" t="t" r="r" b="b"/>
            <a:pathLst>
              <a:path w="420283" h="420283">
                <a:moveTo>
                  <a:pt x="420283" y="210079"/>
                </a:moveTo>
                <a:cubicBezTo>
                  <a:pt x="201092" y="205077"/>
                  <a:pt x="205150" y="201029"/>
                  <a:pt x="210142" y="420221"/>
                </a:cubicBezTo>
                <a:cubicBezTo>
                  <a:pt x="215143" y="201080"/>
                  <a:pt x="219191" y="205087"/>
                  <a:pt x="0" y="210079"/>
                </a:cubicBezTo>
                <a:cubicBezTo>
                  <a:pt x="219191" y="215081"/>
                  <a:pt x="215143" y="219129"/>
                  <a:pt x="210142" y="-63"/>
                </a:cubicBezTo>
                <a:cubicBezTo>
                  <a:pt x="205150" y="219129"/>
                  <a:pt x="201092" y="215081"/>
                  <a:pt x="420283" y="210079"/>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latin typeface="Papyrus" panose="03070502060502030205" pitchFamily="66" charset="0"/>
            </a:endParaRPr>
          </a:p>
        </p:txBody>
      </p:sp>
      <p:sp>
        <p:nvSpPr>
          <p:cNvPr id="8" name="标题 1"/>
          <p:cNvSpPr txBox="1"/>
          <p:nvPr/>
        </p:nvSpPr>
        <p:spPr>
          <a:xfrm>
            <a:off x="6381439" y="1196564"/>
            <a:ext cx="320238" cy="320238"/>
          </a:xfrm>
          <a:custGeom>
            <a:avLst/>
            <a:gdLst>
              <a:gd name="connsiteX0" fmla="*/ 562055 w 562054"/>
              <a:gd name="connsiteY0" fmla="*/ 280965 h 562054"/>
              <a:gd name="connsiteX1" fmla="*/ 281028 w 562054"/>
              <a:gd name="connsiteY1" fmla="*/ 561992 h 562054"/>
              <a:gd name="connsiteX2" fmla="*/ 0 w 562054"/>
              <a:gd name="connsiteY2" fmla="*/ 280965 h 562054"/>
              <a:gd name="connsiteX3" fmla="*/ 281028 w 562054"/>
              <a:gd name="connsiteY3" fmla="*/ -63 h 562054"/>
              <a:gd name="connsiteX4" fmla="*/ 562055 w 562054"/>
              <a:gd name="connsiteY4" fmla="*/ 280965 h 562054"/>
            </a:gdLst>
            <a:ahLst/>
            <a:cxnLst/>
            <a:rect l="l" t="t" r="r" b="b"/>
            <a:pathLst>
              <a:path w="562054" h="562054">
                <a:moveTo>
                  <a:pt x="562055" y="280965"/>
                </a:moveTo>
                <a:cubicBezTo>
                  <a:pt x="268944" y="274289"/>
                  <a:pt x="274362" y="268871"/>
                  <a:pt x="281028" y="561992"/>
                </a:cubicBezTo>
                <a:cubicBezTo>
                  <a:pt x="287713" y="268882"/>
                  <a:pt x="293131" y="274299"/>
                  <a:pt x="0" y="280965"/>
                </a:cubicBezTo>
                <a:cubicBezTo>
                  <a:pt x="293120" y="287651"/>
                  <a:pt x="287703" y="293068"/>
                  <a:pt x="281028" y="-63"/>
                </a:cubicBezTo>
                <a:cubicBezTo>
                  <a:pt x="274311" y="293068"/>
                  <a:pt x="268853" y="287620"/>
                  <a:pt x="562055" y="280965"/>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latin typeface="Papyrus" panose="03070502060502030205" pitchFamily="66" charset="0"/>
            </a:endParaRPr>
          </a:p>
        </p:txBody>
      </p:sp>
      <p:sp>
        <p:nvSpPr>
          <p:cNvPr id="9" name="标题 1"/>
          <p:cNvSpPr txBox="1"/>
          <p:nvPr/>
        </p:nvSpPr>
        <p:spPr>
          <a:xfrm flipH="1">
            <a:off x="4018507" y="1148639"/>
            <a:ext cx="1587576" cy="1364195"/>
          </a:xfrm>
          <a:custGeom>
            <a:avLst/>
            <a:gdLst>
              <a:gd name="connsiteX0" fmla="*/ 1251563 w 1587576"/>
              <a:gd name="connsiteY0" fmla="*/ 183611 h 1364195"/>
              <a:gd name="connsiteX1" fmla="*/ 1321374 w 1587576"/>
              <a:gd name="connsiteY1" fmla="*/ 137622 h 1364195"/>
              <a:gd name="connsiteX2" fmla="*/ 1340320 w 1587576"/>
              <a:gd name="connsiteY2" fmla="*/ 141509 h 1364195"/>
              <a:gd name="connsiteX3" fmla="*/ 1342548 w 1587576"/>
              <a:gd name="connsiteY3" fmla="*/ 149979 h 1364195"/>
              <a:gd name="connsiteX4" fmla="*/ 1337758 w 1587576"/>
              <a:gd name="connsiteY4" fmla="*/ 219831 h 1364195"/>
              <a:gd name="connsiteX5" fmla="*/ 1350466 w 1587576"/>
              <a:gd name="connsiteY5" fmla="*/ 234411 h 1364195"/>
              <a:gd name="connsiteX6" fmla="*/ 1359003 w 1587576"/>
              <a:gd name="connsiteY6" fmla="*/ 232137 h 1364195"/>
              <a:gd name="connsiteX7" fmla="*/ 1423102 w 1587576"/>
              <a:gd name="connsiteY7" fmla="*/ 189283 h 1364195"/>
              <a:gd name="connsiteX8" fmla="*/ 1442082 w 1587576"/>
              <a:gd name="connsiteY8" fmla="*/ 193003 h 1364195"/>
              <a:gd name="connsiteX9" fmla="*/ 1443850 w 1587576"/>
              <a:gd name="connsiteY9" fmla="*/ 204501 h 1364195"/>
              <a:gd name="connsiteX10" fmla="*/ 1423558 w 1587576"/>
              <a:gd name="connsiteY10" fmla="*/ 274889 h 1364195"/>
              <a:gd name="connsiteX11" fmla="*/ 1432922 w 1587576"/>
              <a:gd name="connsiteY11" fmla="*/ 291829 h 1364195"/>
              <a:gd name="connsiteX12" fmla="*/ 1439598 w 1587576"/>
              <a:gd name="connsiteY12" fmla="*/ 292055 h 1364195"/>
              <a:gd name="connsiteX13" fmla="*/ 1490224 w 1587576"/>
              <a:gd name="connsiteY13" fmla="*/ 281098 h 1364195"/>
              <a:gd name="connsiteX14" fmla="*/ 1506496 w 1587576"/>
              <a:gd name="connsiteY14" fmla="*/ 291579 h 1364195"/>
              <a:gd name="connsiteX15" fmla="*/ 1505685 w 1587576"/>
              <a:gd name="connsiteY15" fmla="*/ 299898 h 1364195"/>
              <a:gd name="connsiteX16" fmla="*/ 1468026 w 1587576"/>
              <a:gd name="connsiteY16" fmla="*/ 387026 h 1364195"/>
              <a:gd name="connsiteX17" fmla="*/ 1475175 w 1587576"/>
              <a:gd name="connsiteY17" fmla="*/ 405012 h 1364195"/>
              <a:gd name="connsiteX18" fmla="*/ 1477968 w 1587576"/>
              <a:gd name="connsiteY18" fmla="*/ 405877 h 1364195"/>
              <a:gd name="connsiteX19" fmla="*/ 1527305 w 1587576"/>
              <a:gd name="connsiteY19" fmla="*/ 415515 h 1364195"/>
              <a:gd name="connsiteX20" fmla="*/ 1538119 w 1587576"/>
              <a:gd name="connsiteY20" fmla="*/ 431550 h 1364195"/>
              <a:gd name="connsiteX21" fmla="*/ 1531647 w 1587576"/>
              <a:gd name="connsiteY21" fmla="*/ 440716 h 1364195"/>
              <a:gd name="connsiteX22" fmla="*/ 1459778 w 1587576"/>
              <a:gd name="connsiteY22" fmla="*/ 483184 h 1364195"/>
              <a:gd name="connsiteX23" fmla="*/ 1454979 w 1587576"/>
              <a:gd name="connsiteY23" fmla="*/ 501935 h 1364195"/>
              <a:gd name="connsiteX24" fmla="*/ 1462324 w 1587576"/>
              <a:gd name="connsiteY24" fmla="*/ 507909 h 1364195"/>
              <a:gd name="connsiteX25" fmla="*/ 1564417 w 1587576"/>
              <a:gd name="connsiteY25" fmla="*/ 542718 h 1364195"/>
              <a:gd name="connsiteX26" fmla="*/ 1572955 w 1587576"/>
              <a:gd name="connsiteY26" fmla="*/ 560072 h 1364195"/>
              <a:gd name="connsiteX27" fmla="*/ 1565583 w 1587576"/>
              <a:gd name="connsiteY27" fmla="*/ 568152 h 1364195"/>
              <a:gd name="connsiteX28" fmla="*/ 1464799 w 1587576"/>
              <a:gd name="connsiteY28" fmla="*/ 613187 h 1364195"/>
              <a:gd name="connsiteX29" fmla="*/ 1457882 w 1587576"/>
              <a:gd name="connsiteY29" fmla="*/ 631249 h 1364195"/>
              <a:gd name="connsiteX30" fmla="*/ 1463186 w 1587576"/>
              <a:gd name="connsiteY30" fmla="*/ 637313 h 1364195"/>
              <a:gd name="connsiteX31" fmla="*/ 1551248 w 1587576"/>
              <a:gd name="connsiteY31" fmla="*/ 691713 h 1364195"/>
              <a:gd name="connsiteX32" fmla="*/ 1555701 w 1587576"/>
              <a:gd name="connsiteY32" fmla="*/ 710534 h 1364195"/>
              <a:gd name="connsiteX33" fmla="*/ 1546470 w 1587576"/>
              <a:gd name="connsiteY33" fmla="*/ 716813 h 1364195"/>
              <a:gd name="connsiteX34" fmla="*/ 1460092 w 1587576"/>
              <a:gd name="connsiteY34" fmla="*/ 732284 h 1364195"/>
              <a:gd name="connsiteX35" fmla="*/ 1449053 w 1587576"/>
              <a:gd name="connsiteY35" fmla="*/ 748183 h 1364195"/>
              <a:gd name="connsiteX36" fmla="*/ 1455577 w 1587576"/>
              <a:gd name="connsiteY36" fmla="*/ 757546 h 1364195"/>
              <a:gd name="connsiteX37" fmla="*/ 1580832 w 1587576"/>
              <a:gd name="connsiteY37" fmla="*/ 831182 h 1364195"/>
              <a:gd name="connsiteX38" fmla="*/ 1585682 w 1587576"/>
              <a:gd name="connsiteY38" fmla="*/ 849919 h 1364195"/>
              <a:gd name="connsiteX39" fmla="*/ 1577373 w 1587576"/>
              <a:gd name="connsiteY39" fmla="*/ 856210 h 1364195"/>
              <a:gd name="connsiteX40" fmla="*/ 1422270 w 1587576"/>
              <a:gd name="connsiteY40" fmla="*/ 896904 h 1364195"/>
              <a:gd name="connsiteX41" fmla="*/ 1412526 w 1587576"/>
              <a:gd name="connsiteY41" fmla="*/ 913627 h 1364195"/>
              <a:gd name="connsiteX42" fmla="*/ 1418800 w 1587576"/>
              <a:gd name="connsiteY42" fmla="*/ 921922 h 1364195"/>
              <a:gd name="connsiteX43" fmla="*/ 1501424 w 1587576"/>
              <a:gd name="connsiteY43" fmla="*/ 970620 h 1364195"/>
              <a:gd name="connsiteX44" fmla="*/ 1506280 w 1587576"/>
              <a:gd name="connsiteY44" fmla="*/ 989341 h 1364195"/>
              <a:gd name="connsiteX45" fmla="*/ 1497670 w 1587576"/>
              <a:gd name="connsiteY45" fmla="*/ 995710 h 1364195"/>
              <a:gd name="connsiteX46" fmla="*/ 1375692 w 1587576"/>
              <a:gd name="connsiteY46" fmla="*/ 1024928 h 1364195"/>
              <a:gd name="connsiteX47" fmla="*/ 1365466 w 1587576"/>
              <a:gd name="connsiteY47" fmla="*/ 1040958 h 1364195"/>
              <a:gd name="connsiteX48" fmla="*/ 1403886 w 1587576"/>
              <a:gd name="connsiteY48" fmla="*/ 1230210 h 1364195"/>
              <a:gd name="connsiteX49" fmla="*/ 1393081 w 1587576"/>
              <a:gd name="connsiteY49" fmla="*/ 1246251 h 1364195"/>
              <a:gd name="connsiteX50" fmla="*/ 1381008 w 1587576"/>
              <a:gd name="connsiteY50" fmla="*/ 1242710 h 1364195"/>
              <a:gd name="connsiteX51" fmla="*/ 1266934 w 1587576"/>
              <a:gd name="connsiteY51" fmla="*/ 1134154 h 1364195"/>
              <a:gd name="connsiteX52" fmla="*/ 1247585 w 1587576"/>
              <a:gd name="connsiteY52" fmla="*/ 1134651 h 1364195"/>
              <a:gd name="connsiteX53" fmla="*/ 1244371 w 1587576"/>
              <a:gd name="connsiteY53" fmla="*/ 1140241 h 1364195"/>
              <a:gd name="connsiteX54" fmla="*/ 1220559 w 1587576"/>
              <a:gd name="connsiteY54" fmla="*/ 1222013 h 1364195"/>
              <a:gd name="connsiteX55" fmla="*/ 1203608 w 1587576"/>
              <a:gd name="connsiteY55" fmla="*/ 1231326 h 1364195"/>
              <a:gd name="connsiteX56" fmla="*/ 1195804 w 1587576"/>
              <a:gd name="connsiteY56" fmla="*/ 1225401 h 1364195"/>
              <a:gd name="connsiteX57" fmla="*/ 1145808 w 1587576"/>
              <a:gd name="connsiteY57" fmla="*/ 1144837 h 1364195"/>
              <a:gd name="connsiteX58" fmla="*/ 1126959 w 1587576"/>
              <a:gd name="connsiteY58" fmla="*/ 1140442 h 1364195"/>
              <a:gd name="connsiteX59" fmla="*/ 1121672 w 1587576"/>
              <a:gd name="connsiteY59" fmla="*/ 1146521 h 1364195"/>
              <a:gd name="connsiteX60" fmla="*/ 1082105 w 1587576"/>
              <a:gd name="connsiteY60" fmla="*/ 1235952 h 1364195"/>
              <a:gd name="connsiteX61" fmla="*/ 1064046 w 1587576"/>
              <a:gd name="connsiteY61" fmla="*/ 1242917 h 1364195"/>
              <a:gd name="connsiteX62" fmla="*/ 1060080 w 1587576"/>
              <a:gd name="connsiteY62" fmla="*/ 1240244 h 1364195"/>
              <a:gd name="connsiteX63" fmla="*/ 995818 w 1587576"/>
              <a:gd name="connsiteY63" fmla="*/ 1178043 h 1364195"/>
              <a:gd name="connsiteX64" fmla="*/ 976480 w 1587576"/>
              <a:gd name="connsiteY64" fmla="*/ 1178346 h 1364195"/>
              <a:gd name="connsiteX65" fmla="*/ 973722 w 1587576"/>
              <a:gd name="connsiteY65" fmla="*/ 1182497 h 1364195"/>
              <a:gd name="connsiteX66" fmla="*/ 941591 w 1587576"/>
              <a:gd name="connsiteY66" fmla="*/ 1257775 h 1364195"/>
              <a:gd name="connsiteX67" fmla="*/ 923627 w 1587576"/>
              <a:gd name="connsiteY67" fmla="*/ 1264980 h 1364195"/>
              <a:gd name="connsiteX68" fmla="*/ 917242 w 1587576"/>
              <a:gd name="connsiteY68" fmla="*/ 1259388 h 1364195"/>
              <a:gd name="connsiteX69" fmla="*/ 858288 w 1587576"/>
              <a:gd name="connsiteY69" fmla="*/ 1160136 h 1364195"/>
              <a:gd name="connsiteX70" fmla="*/ 839549 w 1587576"/>
              <a:gd name="connsiteY70" fmla="*/ 1155348 h 1364195"/>
              <a:gd name="connsiteX71" fmla="*/ 833675 w 1587576"/>
              <a:gd name="connsiteY71" fmla="*/ 1162429 h 1364195"/>
              <a:gd name="connsiteX72" fmla="*/ 795842 w 1587576"/>
              <a:gd name="connsiteY72" fmla="*/ 1265912 h 1364195"/>
              <a:gd name="connsiteX73" fmla="*/ 778311 w 1587576"/>
              <a:gd name="connsiteY73" fmla="*/ 1274079 h 1364195"/>
              <a:gd name="connsiteX74" fmla="*/ 769353 w 1587576"/>
              <a:gd name="connsiteY74" fmla="*/ 1262219 h 1364195"/>
              <a:gd name="connsiteX75" fmla="*/ 766390 w 1587576"/>
              <a:gd name="connsiteY75" fmla="*/ 1221790 h 1364195"/>
              <a:gd name="connsiteX76" fmla="*/ 751726 w 1587576"/>
              <a:gd name="connsiteY76" fmla="*/ 1209157 h 1364195"/>
              <a:gd name="connsiteX77" fmla="*/ 741260 w 1587576"/>
              <a:gd name="connsiteY77" fmla="*/ 1215357 h 1364195"/>
              <a:gd name="connsiteX78" fmla="*/ 648937 w 1587576"/>
              <a:gd name="connsiteY78" fmla="*/ 1357910 h 1364195"/>
              <a:gd name="connsiteX79" fmla="*/ 630017 w 1587576"/>
              <a:gd name="connsiteY79" fmla="*/ 1361920 h 1364195"/>
              <a:gd name="connsiteX80" fmla="*/ 624162 w 1587576"/>
              <a:gd name="connsiteY80" fmla="*/ 1353599 h 1364195"/>
              <a:gd name="connsiteX81" fmla="*/ 592295 w 1587576"/>
              <a:gd name="connsiteY81" fmla="*/ 1212973 h 1364195"/>
              <a:gd name="connsiteX82" fmla="*/ 575917 w 1587576"/>
              <a:gd name="connsiteY82" fmla="*/ 1202660 h 1364195"/>
              <a:gd name="connsiteX83" fmla="*/ 566820 w 1587576"/>
              <a:gd name="connsiteY83" fmla="*/ 1209666 h 1364195"/>
              <a:gd name="connsiteX84" fmla="*/ 500388 w 1587576"/>
              <a:gd name="connsiteY84" fmla="*/ 1336940 h 1364195"/>
              <a:gd name="connsiteX85" fmla="*/ 481941 w 1587576"/>
              <a:gd name="connsiteY85" fmla="*/ 1342752 h 1364195"/>
              <a:gd name="connsiteX86" fmla="*/ 474710 w 1587576"/>
              <a:gd name="connsiteY86" fmla="*/ 1332486 h 1364195"/>
              <a:gd name="connsiteX87" fmla="*/ 461521 w 1587576"/>
              <a:gd name="connsiteY87" fmla="*/ 1237454 h 1364195"/>
              <a:gd name="connsiteX88" fmla="*/ 446106 w 1587576"/>
              <a:gd name="connsiteY88" fmla="*/ 1225774 h 1364195"/>
              <a:gd name="connsiteX89" fmla="*/ 436523 w 1587576"/>
              <a:gd name="connsiteY89" fmla="*/ 1231844 h 1364195"/>
              <a:gd name="connsiteX90" fmla="*/ 358170 w 1587576"/>
              <a:gd name="connsiteY90" fmla="*/ 1351671 h 1364195"/>
              <a:gd name="connsiteX91" fmla="*/ 339223 w 1587576"/>
              <a:gd name="connsiteY91" fmla="*/ 1355627 h 1364195"/>
              <a:gd name="connsiteX92" fmla="*/ 333070 w 1587576"/>
              <a:gd name="connsiteY92" fmla="*/ 1345188 h 1364195"/>
              <a:gd name="connsiteX93" fmla="*/ 324467 w 1587576"/>
              <a:gd name="connsiteY93" fmla="*/ 1227948 h 1364195"/>
              <a:gd name="connsiteX94" fmla="*/ 309807 w 1587576"/>
              <a:gd name="connsiteY94" fmla="*/ 1215310 h 1364195"/>
              <a:gd name="connsiteX95" fmla="*/ 303385 w 1587576"/>
              <a:gd name="connsiteY95" fmla="*/ 1217467 h 1364195"/>
              <a:gd name="connsiteX96" fmla="*/ 202225 w 1587576"/>
              <a:gd name="connsiteY96" fmla="*/ 1283017 h 1364195"/>
              <a:gd name="connsiteX97" fmla="*/ 183307 w 1587576"/>
              <a:gd name="connsiteY97" fmla="*/ 1278999 h 1364195"/>
              <a:gd name="connsiteX98" fmla="*/ 183172 w 1587576"/>
              <a:gd name="connsiteY98" fmla="*/ 1264309 h 1364195"/>
              <a:gd name="connsiteX99" fmla="*/ 211772 w 1587576"/>
              <a:gd name="connsiteY99" fmla="*/ 1218320 h 1364195"/>
              <a:gd name="connsiteX100" fmla="*/ 207421 w 1587576"/>
              <a:gd name="connsiteY100" fmla="*/ 1199490 h 1364195"/>
              <a:gd name="connsiteX101" fmla="*/ 199334 w 1587576"/>
              <a:gd name="connsiteY101" fmla="*/ 1197441 h 1364195"/>
              <a:gd name="connsiteX102" fmla="*/ 102506 w 1587576"/>
              <a:gd name="connsiteY102" fmla="*/ 1197441 h 1364195"/>
              <a:gd name="connsiteX103" fmla="*/ 166027 w 1587576"/>
              <a:gd name="connsiteY103" fmla="*/ 1146714 h 1364195"/>
              <a:gd name="connsiteX104" fmla="*/ 168952 w 1587576"/>
              <a:gd name="connsiteY104" fmla="*/ 1127624 h 1364195"/>
              <a:gd name="connsiteX105" fmla="*/ 164170 w 1587576"/>
              <a:gd name="connsiteY105" fmla="*/ 1123552 h 1364195"/>
              <a:gd name="connsiteX106" fmla="*/ 92137 w 1587576"/>
              <a:gd name="connsiteY106" fmla="*/ 1086409 h 1364195"/>
              <a:gd name="connsiteX107" fmla="*/ 86211 w 1587576"/>
              <a:gd name="connsiteY107" fmla="*/ 1067999 h 1364195"/>
              <a:gd name="connsiteX108" fmla="*/ 89094 w 1587576"/>
              <a:gd name="connsiteY108" fmla="*/ 1064201 h 1364195"/>
              <a:gd name="connsiteX109" fmla="*/ 144609 w 1587576"/>
              <a:gd name="connsiteY109" fmla="*/ 1012967 h 1364195"/>
              <a:gd name="connsiteX110" fmla="*/ 145395 w 1587576"/>
              <a:gd name="connsiteY110" fmla="*/ 993642 h 1364195"/>
              <a:gd name="connsiteX111" fmla="*/ 136270 w 1587576"/>
              <a:gd name="connsiteY111" fmla="*/ 989267 h 1364195"/>
              <a:gd name="connsiteX112" fmla="*/ 57309 w 1587576"/>
              <a:gd name="connsiteY112" fmla="*/ 983840 h 1364195"/>
              <a:gd name="connsiteX113" fmla="*/ 44638 w 1587576"/>
              <a:gd name="connsiteY113" fmla="*/ 969227 h 1364195"/>
              <a:gd name="connsiteX114" fmla="*/ 49192 w 1587576"/>
              <a:gd name="connsiteY114" fmla="*/ 959978 h 1364195"/>
              <a:gd name="connsiteX115" fmla="*/ 131370 w 1587576"/>
              <a:gd name="connsiteY115" fmla="*/ 886789 h 1364195"/>
              <a:gd name="connsiteX116" fmla="*/ 132506 w 1587576"/>
              <a:gd name="connsiteY116" fmla="*/ 867481 h 1364195"/>
              <a:gd name="connsiteX117" fmla="*/ 124217 w 1587576"/>
              <a:gd name="connsiteY117" fmla="*/ 863028 h 1364195"/>
              <a:gd name="connsiteX118" fmla="*/ 45641 w 1587576"/>
              <a:gd name="connsiteY118" fmla="*/ 851757 h 1364195"/>
              <a:gd name="connsiteX119" fmla="*/ 34043 w 1587576"/>
              <a:gd name="connsiteY119" fmla="*/ 836279 h 1364195"/>
              <a:gd name="connsiteX120" fmla="*/ 38600 w 1587576"/>
              <a:gd name="connsiteY120" fmla="*/ 827905 h 1364195"/>
              <a:gd name="connsiteX121" fmla="*/ 106899 w 1587576"/>
              <a:gd name="connsiteY121" fmla="*/ 768382 h 1364195"/>
              <a:gd name="connsiteX122" fmla="*/ 108161 w 1587576"/>
              <a:gd name="connsiteY122" fmla="*/ 749068 h 1364195"/>
              <a:gd name="connsiteX123" fmla="*/ 102009 w 1587576"/>
              <a:gd name="connsiteY123" fmla="*/ 745047 h 1364195"/>
              <a:gd name="connsiteX124" fmla="*/ 31468 w 1587576"/>
              <a:gd name="connsiteY124" fmla="*/ 722910 h 1364195"/>
              <a:gd name="connsiteX125" fmla="*/ 22496 w 1587576"/>
              <a:gd name="connsiteY125" fmla="*/ 705776 h 1364195"/>
              <a:gd name="connsiteX126" fmla="*/ 29307 w 1587576"/>
              <a:gd name="connsiteY126" fmla="*/ 697689 h 1364195"/>
              <a:gd name="connsiteX127" fmla="*/ 98945 w 1587576"/>
              <a:gd name="connsiteY127" fmla="*/ 661886 h 1364195"/>
              <a:gd name="connsiteX128" fmla="*/ 104847 w 1587576"/>
              <a:gd name="connsiteY128" fmla="*/ 643452 h 1364195"/>
              <a:gd name="connsiteX129" fmla="*/ 97159 w 1587576"/>
              <a:gd name="connsiteY129" fmla="*/ 636786 h 1364195"/>
              <a:gd name="connsiteX130" fmla="*/ 29835 w 1587576"/>
              <a:gd name="connsiteY130" fmla="*/ 613502 h 1364195"/>
              <a:gd name="connsiteX131" fmla="*/ 21390 w 1587576"/>
              <a:gd name="connsiteY131" fmla="*/ 596086 h 1364195"/>
              <a:gd name="connsiteX132" fmla="*/ 25512 w 1587576"/>
              <a:gd name="connsiteY132" fmla="*/ 590097 h 1364195"/>
              <a:gd name="connsiteX133" fmla="*/ 67941 w 1587576"/>
              <a:gd name="connsiteY133" fmla="*/ 554456 h 1364195"/>
              <a:gd name="connsiteX134" fmla="*/ 69611 w 1587576"/>
              <a:gd name="connsiteY134" fmla="*/ 535173 h 1364195"/>
              <a:gd name="connsiteX135" fmla="*/ 65668 w 1587576"/>
              <a:gd name="connsiteY135" fmla="*/ 531953 h 1364195"/>
              <a:gd name="connsiteX136" fmla="*/ 18431 w 1587576"/>
              <a:gd name="connsiteY136" fmla="*/ 506306 h 1364195"/>
              <a:gd name="connsiteX137" fmla="*/ 12935 w 1587576"/>
              <a:gd name="connsiteY137" fmla="*/ 487763 h 1364195"/>
              <a:gd name="connsiteX138" fmla="*/ 18238 w 1587576"/>
              <a:gd name="connsiteY138" fmla="*/ 482373 h 1364195"/>
              <a:gd name="connsiteX139" fmla="*/ 80268 w 1587576"/>
              <a:gd name="connsiteY139" fmla="*/ 447402 h 1364195"/>
              <a:gd name="connsiteX140" fmla="*/ 85460 w 1587576"/>
              <a:gd name="connsiteY140" fmla="*/ 428756 h 1364195"/>
              <a:gd name="connsiteX141" fmla="*/ 81952 w 1587576"/>
              <a:gd name="connsiteY141" fmla="*/ 424686 h 1364195"/>
              <a:gd name="connsiteX142" fmla="*/ 5323 w 1587576"/>
              <a:gd name="connsiteY142" fmla="*/ 365123 h 1364195"/>
              <a:gd name="connsiteX143" fmla="*/ 2848 w 1587576"/>
              <a:gd name="connsiteY143" fmla="*/ 345941 h 1364195"/>
              <a:gd name="connsiteX144" fmla="*/ 15732 w 1587576"/>
              <a:gd name="connsiteY144" fmla="*/ 340774 h 1364195"/>
              <a:gd name="connsiteX145" fmla="*/ 85614 w 1587576"/>
              <a:gd name="connsiteY145" fmla="*/ 351173 h 1364195"/>
              <a:gd name="connsiteX146" fmla="*/ 101165 w 1587576"/>
              <a:gd name="connsiteY146" fmla="*/ 339674 h 1364195"/>
              <a:gd name="connsiteX147" fmla="*/ 97646 w 1587576"/>
              <a:gd name="connsiteY147" fmla="*/ 328325 h 1364195"/>
              <a:gd name="connsiteX148" fmla="*/ 40568 w 1587576"/>
              <a:gd name="connsiteY148" fmla="*/ 266946 h 1364195"/>
              <a:gd name="connsiteX149" fmla="*/ 41256 w 1587576"/>
              <a:gd name="connsiteY149" fmla="*/ 247617 h 1364195"/>
              <a:gd name="connsiteX150" fmla="*/ 53828 w 1587576"/>
              <a:gd name="connsiteY150" fmla="*/ 244342 h 1364195"/>
              <a:gd name="connsiteX151" fmla="*/ 130274 w 1587576"/>
              <a:gd name="connsiteY151" fmla="*/ 262989 h 1364195"/>
              <a:gd name="connsiteX152" fmla="*/ 146800 w 1587576"/>
              <a:gd name="connsiteY152" fmla="*/ 252942 h 1364195"/>
              <a:gd name="connsiteX153" fmla="*/ 146232 w 1587576"/>
              <a:gd name="connsiteY153" fmla="*/ 244676 h 1364195"/>
              <a:gd name="connsiteX154" fmla="*/ 128651 w 1587576"/>
              <a:gd name="connsiteY154" fmla="*/ 200098 h 1364195"/>
              <a:gd name="connsiteX155" fmla="*/ 136339 w 1587576"/>
              <a:gd name="connsiteY155" fmla="*/ 182351 h 1364195"/>
              <a:gd name="connsiteX156" fmla="*/ 149124 w 1587576"/>
              <a:gd name="connsiteY156" fmla="*/ 183804 h 1364195"/>
              <a:gd name="connsiteX157" fmla="*/ 192222 w 1587576"/>
              <a:gd name="connsiteY157" fmla="*/ 213439 h 1364195"/>
              <a:gd name="connsiteX158" fmla="*/ 211243 w 1587576"/>
              <a:gd name="connsiteY158" fmla="*/ 209938 h 1364195"/>
              <a:gd name="connsiteX159" fmla="*/ 213385 w 1587576"/>
              <a:gd name="connsiteY159" fmla="*/ 199459 h 1364195"/>
              <a:gd name="connsiteX160" fmla="*/ 195975 w 1587576"/>
              <a:gd name="connsiteY160" fmla="*/ 113141 h 1364195"/>
              <a:gd name="connsiteX161" fmla="*/ 206667 w 1587576"/>
              <a:gd name="connsiteY161" fmla="*/ 97024 h 1364195"/>
              <a:gd name="connsiteX162" fmla="*/ 218741 w 1587576"/>
              <a:gd name="connsiteY162" fmla="*/ 100460 h 1364195"/>
              <a:gd name="connsiteX163" fmla="*/ 284119 w 1587576"/>
              <a:gd name="connsiteY163" fmla="*/ 161758 h 1364195"/>
              <a:gd name="connsiteX164" fmla="*/ 303450 w 1587576"/>
              <a:gd name="connsiteY164" fmla="*/ 161146 h 1364195"/>
              <a:gd name="connsiteX165" fmla="*/ 307138 w 1587576"/>
              <a:gd name="connsiteY165" fmla="*/ 152445 h 1364195"/>
              <a:gd name="connsiteX166" fmla="*/ 310720 w 1587576"/>
              <a:gd name="connsiteY166" fmla="*/ 79398 h 1364195"/>
              <a:gd name="connsiteX167" fmla="*/ 325070 w 1587576"/>
              <a:gd name="connsiteY167" fmla="*/ 66410 h 1364195"/>
              <a:gd name="connsiteX168" fmla="*/ 333273 w 1587576"/>
              <a:gd name="connsiteY168" fmla="*/ 69668 h 1364195"/>
              <a:gd name="connsiteX169" fmla="*/ 463226 w 1587576"/>
              <a:gd name="connsiteY169" fmla="*/ 180801 h 1364195"/>
              <a:gd name="connsiteX170" fmla="*/ 482522 w 1587576"/>
              <a:gd name="connsiteY170" fmla="*/ 179293 h 1364195"/>
              <a:gd name="connsiteX171" fmla="*/ 485637 w 1587576"/>
              <a:gd name="connsiteY171" fmla="*/ 172543 h 1364195"/>
              <a:gd name="connsiteX172" fmla="*/ 502376 w 1587576"/>
              <a:gd name="connsiteY172" fmla="*/ 66472 h 1364195"/>
              <a:gd name="connsiteX173" fmla="*/ 518036 w 1587576"/>
              <a:gd name="connsiteY173" fmla="*/ 55098 h 1364195"/>
              <a:gd name="connsiteX174" fmla="*/ 528155 w 1587576"/>
              <a:gd name="connsiteY174" fmla="*/ 62536 h 1364195"/>
              <a:gd name="connsiteX175" fmla="*/ 591372 w 1587576"/>
              <a:gd name="connsiteY175" fmla="*/ 190297 h 1364195"/>
              <a:gd name="connsiteX176" fmla="*/ 609691 w 1587576"/>
              <a:gd name="connsiteY176" fmla="*/ 196501 h 1364195"/>
              <a:gd name="connsiteX177" fmla="*/ 615944 w 1587576"/>
              <a:gd name="connsiteY177" fmla="*/ 190196 h 1364195"/>
              <a:gd name="connsiteX178" fmla="*/ 686242 w 1587576"/>
              <a:gd name="connsiteY178" fmla="*/ 45066 h 1364195"/>
              <a:gd name="connsiteX179" fmla="*/ 704508 w 1587576"/>
              <a:gd name="connsiteY179" fmla="*/ 38708 h 1364195"/>
              <a:gd name="connsiteX180" fmla="*/ 712194 w 1587576"/>
              <a:gd name="connsiteY180" fmla="*/ 50027 h 1364195"/>
              <a:gd name="connsiteX181" fmla="*/ 714689 w 1587576"/>
              <a:gd name="connsiteY181" fmla="*/ 83943 h 1364195"/>
              <a:gd name="connsiteX182" fmla="*/ 729326 w 1587576"/>
              <a:gd name="connsiteY182" fmla="*/ 96586 h 1364195"/>
              <a:gd name="connsiteX183" fmla="*/ 739921 w 1587576"/>
              <a:gd name="connsiteY183" fmla="*/ 90203 h 1364195"/>
              <a:gd name="connsiteX184" fmla="*/ 792454 w 1587576"/>
              <a:gd name="connsiteY184" fmla="*/ 6310 h 1364195"/>
              <a:gd name="connsiteX185" fmla="*/ 811321 w 1587576"/>
              <a:gd name="connsiteY185" fmla="*/ 2053 h 1364195"/>
              <a:gd name="connsiteX186" fmla="*/ 816803 w 1587576"/>
              <a:gd name="connsiteY186" fmla="*/ 8766 h 1364195"/>
              <a:gd name="connsiteX187" fmla="*/ 865835 w 1587576"/>
              <a:gd name="connsiteY187" fmla="*/ 139347 h 1364195"/>
              <a:gd name="connsiteX188" fmla="*/ 883462 w 1587576"/>
              <a:gd name="connsiteY188" fmla="*/ 147343 h 1364195"/>
              <a:gd name="connsiteX189" fmla="*/ 889383 w 1587576"/>
              <a:gd name="connsiteY189" fmla="*/ 143020 h 1364195"/>
              <a:gd name="connsiteX190" fmla="*/ 964834 w 1587576"/>
              <a:gd name="connsiteY190" fmla="*/ 47389 h 1364195"/>
              <a:gd name="connsiteX191" fmla="*/ 984059 w 1587576"/>
              <a:gd name="connsiteY191" fmla="*/ 45145 h 1364195"/>
              <a:gd name="connsiteX192" fmla="*/ 989254 w 1587576"/>
              <a:gd name="connsiteY192" fmla="*/ 55992 h 1364195"/>
              <a:gd name="connsiteX193" fmla="*/ 988351 w 1587576"/>
              <a:gd name="connsiteY193" fmla="*/ 148316 h 1364195"/>
              <a:gd name="connsiteX194" fmla="*/ 1001879 w 1587576"/>
              <a:gd name="connsiteY194" fmla="*/ 162138 h 1364195"/>
              <a:gd name="connsiteX195" fmla="*/ 1013014 w 1587576"/>
              <a:gd name="connsiteY195" fmla="*/ 156604 h 1364195"/>
              <a:gd name="connsiteX196" fmla="*/ 1074334 w 1587576"/>
              <a:gd name="connsiteY196" fmla="*/ 73960 h 1364195"/>
              <a:gd name="connsiteX197" fmla="*/ 1093465 w 1587576"/>
              <a:gd name="connsiteY197" fmla="*/ 71118 h 1364195"/>
              <a:gd name="connsiteX198" fmla="*/ 1098926 w 1587576"/>
              <a:gd name="connsiteY198" fmla="*/ 83486 h 1364195"/>
              <a:gd name="connsiteX199" fmla="*/ 1092109 w 1587576"/>
              <a:gd name="connsiteY199" fmla="*/ 150831 h 1364195"/>
              <a:gd name="connsiteX200" fmla="*/ 1104367 w 1587576"/>
              <a:gd name="connsiteY200" fmla="*/ 165810 h 1364195"/>
              <a:gd name="connsiteX201" fmla="*/ 1115848 w 1587576"/>
              <a:gd name="connsiteY201" fmla="*/ 161403 h 1364195"/>
              <a:gd name="connsiteX202" fmla="*/ 1201800 w 1587576"/>
              <a:gd name="connsiteY202" fmla="*/ 66787 h 1364195"/>
              <a:gd name="connsiteX203" fmla="*/ 1221118 w 1587576"/>
              <a:gd name="connsiteY203" fmla="*/ 65845 h 1364195"/>
              <a:gd name="connsiteX204" fmla="*/ 1225591 w 1587576"/>
              <a:gd name="connsiteY204" fmla="*/ 75330 h 1364195"/>
              <a:gd name="connsiteX205" fmla="*/ 1230227 w 1587576"/>
              <a:gd name="connsiteY205" fmla="*/ 172877 h 1364195"/>
              <a:gd name="connsiteX206" fmla="*/ 1244478 w 1587576"/>
              <a:gd name="connsiteY206" fmla="*/ 185954 h 1364195"/>
              <a:gd name="connsiteX207" fmla="*/ 1251563 w 1587576"/>
              <a:gd name="connsiteY207" fmla="*/ 183611 h 1364195"/>
            </a:gdLst>
            <a:ahLst/>
            <a:cxnLst/>
            <a:rect l="l" t="t" r="r" b="b"/>
            <a:pathLst>
              <a:path w="1587576" h="1364195">
                <a:moveTo>
                  <a:pt x="1251563" y="183611"/>
                </a:moveTo>
                <a:lnTo>
                  <a:pt x="1321374" y="137622"/>
                </a:lnTo>
                <a:cubicBezTo>
                  <a:pt x="1327679" y="133463"/>
                  <a:pt x="1336161" y="135204"/>
                  <a:pt x="1340320" y="141509"/>
                </a:cubicBezTo>
                <a:cubicBezTo>
                  <a:pt x="1341971" y="144012"/>
                  <a:pt x="1342754" y="146988"/>
                  <a:pt x="1342548" y="149979"/>
                </a:cubicBezTo>
                <a:lnTo>
                  <a:pt x="1337758" y="219831"/>
                </a:lnTo>
                <a:cubicBezTo>
                  <a:pt x="1337241" y="227366"/>
                  <a:pt x="1342930" y="233894"/>
                  <a:pt x="1350466" y="234411"/>
                </a:cubicBezTo>
                <a:cubicBezTo>
                  <a:pt x="1353485" y="234619"/>
                  <a:pt x="1356488" y="233819"/>
                  <a:pt x="1359003" y="232137"/>
                </a:cubicBezTo>
                <a:lnTo>
                  <a:pt x="1423102" y="189283"/>
                </a:lnTo>
                <a:cubicBezTo>
                  <a:pt x="1429370" y="185069"/>
                  <a:pt x="1437868" y="186734"/>
                  <a:pt x="1442082" y="193003"/>
                </a:cubicBezTo>
                <a:cubicBezTo>
                  <a:pt x="1444353" y="196381"/>
                  <a:pt x="1445001" y="200596"/>
                  <a:pt x="1443850" y="204501"/>
                </a:cubicBezTo>
                <a:lnTo>
                  <a:pt x="1423558" y="274889"/>
                </a:lnTo>
                <a:cubicBezTo>
                  <a:pt x="1421466" y="282152"/>
                  <a:pt x="1425658" y="289737"/>
                  <a:pt x="1432922" y="291829"/>
                </a:cubicBezTo>
                <a:cubicBezTo>
                  <a:pt x="1435095" y="292455"/>
                  <a:pt x="1437388" y="292533"/>
                  <a:pt x="1439598" y="292055"/>
                </a:cubicBezTo>
                <a:lnTo>
                  <a:pt x="1490224" y="281098"/>
                </a:lnTo>
                <a:cubicBezTo>
                  <a:pt x="1497611" y="279499"/>
                  <a:pt x="1504896" y="284191"/>
                  <a:pt x="1506496" y="291579"/>
                </a:cubicBezTo>
                <a:cubicBezTo>
                  <a:pt x="1507099" y="294368"/>
                  <a:pt x="1506816" y="297277"/>
                  <a:pt x="1505685" y="299898"/>
                </a:cubicBezTo>
                <a:lnTo>
                  <a:pt x="1468026" y="387026"/>
                </a:lnTo>
                <a:cubicBezTo>
                  <a:pt x="1465034" y="393968"/>
                  <a:pt x="1468234" y="402020"/>
                  <a:pt x="1475175" y="405012"/>
                </a:cubicBezTo>
                <a:cubicBezTo>
                  <a:pt x="1476072" y="405399"/>
                  <a:pt x="1477009" y="405689"/>
                  <a:pt x="1477968" y="405877"/>
                </a:cubicBezTo>
                <a:lnTo>
                  <a:pt x="1527305" y="415515"/>
                </a:lnTo>
                <a:cubicBezTo>
                  <a:pt x="1534719" y="416957"/>
                  <a:pt x="1539561" y="424136"/>
                  <a:pt x="1538119" y="431550"/>
                </a:cubicBezTo>
                <a:cubicBezTo>
                  <a:pt x="1537372" y="435390"/>
                  <a:pt x="1535016" y="438727"/>
                  <a:pt x="1531647" y="440716"/>
                </a:cubicBezTo>
                <a:lnTo>
                  <a:pt x="1459778" y="483184"/>
                </a:lnTo>
                <a:cubicBezTo>
                  <a:pt x="1453274" y="487037"/>
                  <a:pt x="1451126" y="495432"/>
                  <a:pt x="1454979" y="501935"/>
                </a:cubicBezTo>
                <a:cubicBezTo>
                  <a:pt x="1456638" y="504737"/>
                  <a:pt x="1459243" y="506855"/>
                  <a:pt x="1462324" y="507909"/>
                </a:cubicBezTo>
                <a:lnTo>
                  <a:pt x="1564417" y="542718"/>
                </a:lnTo>
                <a:cubicBezTo>
                  <a:pt x="1571567" y="545152"/>
                  <a:pt x="1575389" y="552922"/>
                  <a:pt x="1572955" y="560072"/>
                </a:cubicBezTo>
                <a:cubicBezTo>
                  <a:pt x="1571729" y="563674"/>
                  <a:pt x="1569058" y="566602"/>
                  <a:pt x="1565583" y="568152"/>
                </a:cubicBezTo>
                <a:lnTo>
                  <a:pt x="1464799" y="613187"/>
                </a:lnTo>
                <a:cubicBezTo>
                  <a:pt x="1457902" y="616265"/>
                  <a:pt x="1454805" y="624351"/>
                  <a:pt x="1457882" y="631249"/>
                </a:cubicBezTo>
                <a:cubicBezTo>
                  <a:pt x="1459001" y="633757"/>
                  <a:pt x="1460849" y="635870"/>
                  <a:pt x="1463186" y="637313"/>
                </a:cubicBezTo>
                <a:lnTo>
                  <a:pt x="1551248" y="691713"/>
                </a:lnTo>
                <a:cubicBezTo>
                  <a:pt x="1557675" y="695681"/>
                  <a:pt x="1559669" y="704107"/>
                  <a:pt x="1555701" y="710534"/>
                </a:cubicBezTo>
                <a:cubicBezTo>
                  <a:pt x="1553657" y="713845"/>
                  <a:pt x="1550300" y="716129"/>
                  <a:pt x="1546470" y="716813"/>
                </a:cubicBezTo>
                <a:lnTo>
                  <a:pt x="1460092" y="732284"/>
                </a:lnTo>
                <a:cubicBezTo>
                  <a:pt x="1452653" y="733626"/>
                  <a:pt x="1447711" y="740745"/>
                  <a:pt x="1449053" y="748183"/>
                </a:cubicBezTo>
                <a:cubicBezTo>
                  <a:pt x="1449761" y="752105"/>
                  <a:pt x="1452143" y="755524"/>
                  <a:pt x="1455577" y="757546"/>
                </a:cubicBezTo>
                <a:lnTo>
                  <a:pt x="1580832" y="831182"/>
                </a:lnTo>
                <a:cubicBezTo>
                  <a:pt x="1587346" y="835017"/>
                  <a:pt x="1589517" y="843406"/>
                  <a:pt x="1585682" y="849919"/>
                </a:cubicBezTo>
                <a:cubicBezTo>
                  <a:pt x="1583850" y="853030"/>
                  <a:pt x="1580863" y="855291"/>
                  <a:pt x="1577373" y="856210"/>
                </a:cubicBezTo>
                <a:lnTo>
                  <a:pt x="1422270" y="896904"/>
                </a:lnTo>
                <a:cubicBezTo>
                  <a:pt x="1414961" y="898831"/>
                  <a:pt x="1410598" y="906318"/>
                  <a:pt x="1412526" y="913627"/>
                </a:cubicBezTo>
                <a:cubicBezTo>
                  <a:pt x="1413444" y="917110"/>
                  <a:pt x="1415699" y="920091"/>
                  <a:pt x="1418800" y="921922"/>
                </a:cubicBezTo>
                <a:lnTo>
                  <a:pt x="1501424" y="970620"/>
                </a:lnTo>
                <a:cubicBezTo>
                  <a:pt x="1507935" y="974449"/>
                  <a:pt x="1510108" y="982831"/>
                  <a:pt x="1506280" y="989341"/>
                </a:cubicBezTo>
                <a:cubicBezTo>
                  <a:pt x="1504395" y="992546"/>
                  <a:pt x="1501287" y="994845"/>
                  <a:pt x="1497670" y="995710"/>
                </a:cubicBezTo>
                <a:lnTo>
                  <a:pt x="1375692" y="1024928"/>
                </a:lnTo>
                <a:cubicBezTo>
                  <a:pt x="1368525" y="1026649"/>
                  <a:pt x="1364006" y="1033733"/>
                  <a:pt x="1365466" y="1040958"/>
                </a:cubicBezTo>
                <a:cubicBezTo>
                  <a:pt x="1378269" y="1104042"/>
                  <a:pt x="1391076" y="1167126"/>
                  <a:pt x="1403886" y="1230210"/>
                </a:cubicBezTo>
                <a:cubicBezTo>
                  <a:pt x="1405332" y="1237624"/>
                  <a:pt x="1400494" y="1244806"/>
                  <a:pt x="1393081" y="1246251"/>
                </a:cubicBezTo>
                <a:cubicBezTo>
                  <a:pt x="1388720" y="1247102"/>
                  <a:pt x="1384218" y="1245781"/>
                  <a:pt x="1381008" y="1242710"/>
                </a:cubicBezTo>
                <a:lnTo>
                  <a:pt x="1266934" y="1134154"/>
                </a:lnTo>
                <a:cubicBezTo>
                  <a:pt x="1261454" y="1128948"/>
                  <a:pt x="1252791" y="1129171"/>
                  <a:pt x="1247585" y="1134651"/>
                </a:cubicBezTo>
                <a:cubicBezTo>
                  <a:pt x="1246083" y="1136231"/>
                  <a:pt x="1244981" y="1138148"/>
                  <a:pt x="1244371" y="1140241"/>
                </a:cubicBezTo>
                <a:cubicBezTo>
                  <a:pt x="1236437" y="1167505"/>
                  <a:pt x="1228500" y="1194762"/>
                  <a:pt x="1220559" y="1222013"/>
                </a:cubicBezTo>
                <a:cubicBezTo>
                  <a:pt x="1218450" y="1229265"/>
                  <a:pt x="1210861" y="1233435"/>
                  <a:pt x="1203608" y="1231326"/>
                </a:cubicBezTo>
                <a:cubicBezTo>
                  <a:pt x="1200365" y="1230383"/>
                  <a:pt x="1197584" y="1228273"/>
                  <a:pt x="1195804" y="1225401"/>
                </a:cubicBezTo>
                <a:lnTo>
                  <a:pt x="1145808" y="1144837"/>
                </a:lnTo>
                <a:cubicBezTo>
                  <a:pt x="1141816" y="1138418"/>
                  <a:pt x="1133377" y="1136450"/>
                  <a:pt x="1126959" y="1140442"/>
                </a:cubicBezTo>
                <a:cubicBezTo>
                  <a:pt x="1124627" y="1141892"/>
                  <a:pt x="1122784" y="1144010"/>
                  <a:pt x="1121672" y="1146521"/>
                </a:cubicBezTo>
                <a:lnTo>
                  <a:pt x="1082105" y="1235952"/>
                </a:lnTo>
                <a:cubicBezTo>
                  <a:pt x="1079042" y="1242862"/>
                  <a:pt x="1070956" y="1245981"/>
                  <a:pt x="1064046" y="1242917"/>
                </a:cubicBezTo>
                <a:cubicBezTo>
                  <a:pt x="1062578" y="1242266"/>
                  <a:pt x="1061235" y="1241361"/>
                  <a:pt x="1060080" y="1240244"/>
                </a:cubicBezTo>
                <a:lnTo>
                  <a:pt x="995818" y="1178043"/>
                </a:lnTo>
                <a:cubicBezTo>
                  <a:pt x="990394" y="1172786"/>
                  <a:pt x="981736" y="1172922"/>
                  <a:pt x="976480" y="1178346"/>
                </a:cubicBezTo>
                <a:cubicBezTo>
                  <a:pt x="975314" y="1179549"/>
                  <a:pt x="974379" y="1180956"/>
                  <a:pt x="973722" y="1182497"/>
                </a:cubicBezTo>
                <a:cubicBezTo>
                  <a:pt x="963008" y="1207596"/>
                  <a:pt x="952298" y="1232689"/>
                  <a:pt x="941591" y="1257775"/>
                </a:cubicBezTo>
                <a:cubicBezTo>
                  <a:pt x="938620" y="1264725"/>
                  <a:pt x="930577" y="1267951"/>
                  <a:pt x="923627" y="1264980"/>
                </a:cubicBezTo>
                <a:cubicBezTo>
                  <a:pt x="920960" y="1263840"/>
                  <a:pt x="918725" y="1261882"/>
                  <a:pt x="917242" y="1259388"/>
                </a:cubicBezTo>
                <a:lnTo>
                  <a:pt x="858288" y="1160136"/>
                </a:lnTo>
                <a:cubicBezTo>
                  <a:pt x="854435" y="1153639"/>
                  <a:pt x="846045" y="1151496"/>
                  <a:pt x="839549" y="1155348"/>
                </a:cubicBezTo>
                <a:cubicBezTo>
                  <a:pt x="836831" y="1156959"/>
                  <a:pt x="834756" y="1159461"/>
                  <a:pt x="833675" y="1162429"/>
                </a:cubicBezTo>
                <a:lnTo>
                  <a:pt x="795842" y="1265912"/>
                </a:lnTo>
                <a:cubicBezTo>
                  <a:pt x="793256" y="1273008"/>
                  <a:pt x="785407" y="1276665"/>
                  <a:pt x="778311" y="1274079"/>
                </a:cubicBezTo>
                <a:cubicBezTo>
                  <a:pt x="773250" y="1272235"/>
                  <a:pt x="769743" y="1267591"/>
                  <a:pt x="769353" y="1262219"/>
                </a:cubicBezTo>
                <a:lnTo>
                  <a:pt x="766390" y="1221790"/>
                </a:lnTo>
                <a:cubicBezTo>
                  <a:pt x="765829" y="1214252"/>
                  <a:pt x="759263" y="1208596"/>
                  <a:pt x="751726" y="1209157"/>
                </a:cubicBezTo>
                <a:cubicBezTo>
                  <a:pt x="747460" y="1209475"/>
                  <a:pt x="743588" y="1211769"/>
                  <a:pt x="741260" y="1215357"/>
                </a:cubicBezTo>
                <a:lnTo>
                  <a:pt x="648937" y="1357910"/>
                </a:lnTo>
                <a:cubicBezTo>
                  <a:pt x="644820" y="1364242"/>
                  <a:pt x="636349" y="1366038"/>
                  <a:pt x="630017" y="1361920"/>
                </a:cubicBezTo>
                <a:cubicBezTo>
                  <a:pt x="627067" y="1360003"/>
                  <a:pt x="624971" y="1357022"/>
                  <a:pt x="624162" y="1353599"/>
                </a:cubicBezTo>
                <a:lnTo>
                  <a:pt x="592295" y="1212973"/>
                </a:lnTo>
                <a:cubicBezTo>
                  <a:pt x="590620" y="1205603"/>
                  <a:pt x="583288" y="1200985"/>
                  <a:pt x="575917" y="1202660"/>
                </a:cubicBezTo>
                <a:cubicBezTo>
                  <a:pt x="572004" y="1203549"/>
                  <a:pt x="568679" y="1206110"/>
                  <a:pt x="566820" y="1209666"/>
                </a:cubicBezTo>
                <a:lnTo>
                  <a:pt x="500388" y="1336940"/>
                </a:lnTo>
                <a:cubicBezTo>
                  <a:pt x="496899" y="1343639"/>
                  <a:pt x="488640" y="1346241"/>
                  <a:pt x="481941" y="1342752"/>
                </a:cubicBezTo>
                <a:cubicBezTo>
                  <a:pt x="478009" y="1340704"/>
                  <a:pt x="475314" y="1336878"/>
                  <a:pt x="474710" y="1332486"/>
                </a:cubicBezTo>
                <a:lnTo>
                  <a:pt x="461521" y="1237454"/>
                </a:lnTo>
                <a:cubicBezTo>
                  <a:pt x="460490" y="1229972"/>
                  <a:pt x="453588" y="1224742"/>
                  <a:pt x="446106" y="1225774"/>
                </a:cubicBezTo>
                <a:cubicBezTo>
                  <a:pt x="442183" y="1226315"/>
                  <a:pt x="438688" y="1228529"/>
                  <a:pt x="436523" y="1231844"/>
                </a:cubicBezTo>
                <a:lnTo>
                  <a:pt x="358170" y="1351671"/>
                </a:lnTo>
                <a:cubicBezTo>
                  <a:pt x="354030" y="1357995"/>
                  <a:pt x="345548" y="1359766"/>
                  <a:pt x="339223" y="1355627"/>
                </a:cubicBezTo>
                <a:cubicBezTo>
                  <a:pt x="335660" y="1353294"/>
                  <a:pt x="333385" y="1349435"/>
                  <a:pt x="333070" y="1345188"/>
                </a:cubicBezTo>
                <a:lnTo>
                  <a:pt x="324467" y="1227948"/>
                </a:lnTo>
                <a:cubicBezTo>
                  <a:pt x="323909" y="1220410"/>
                  <a:pt x="317345" y="1214752"/>
                  <a:pt x="309807" y="1215310"/>
                </a:cubicBezTo>
                <a:cubicBezTo>
                  <a:pt x="307520" y="1215480"/>
                  <a:pt x="305311" y="1216221"/>
                  <a:pt x="303385" y="1217467"/>
                </a:cubicBezTo>
                <a:lnTo>
                  <a:pt x="202225" y="1283017"/>
                </a:lnTo>
                <a:cubicBezTo>
                  <a:pt x="195891" y="1287132"/>
                  <a:pt x="187421" y="1285333"/>
                  <a:pt x="183307" y="1278999"/>
                </a:cubicBezTo>
                <a:cubicBezTo>
                  <a:pt x="180412" y="1274544"/>
                  <a:pt x="180360" y="1268816"/>
                  <a:pt x="183172" y="1264309"/>
                </a:cubicBezTo>
                <a:lnTo>
                  <a:pt x="211772" y="1218320"/>
                </a:lnTo>
                <a:cubicBezTo>
                  <a:pt x="215770" y="1211919"/>
                  <a:pt x="213822" y="1203488"/>
                  <a:pt x="207421" y="1199490"/>
                </a:cubicBezTo>
                <a:cubicBezTo>
                  <a:pt x="205005" y="1197980"/>
                  <a:pt x="202178" y="1197264"/>
                  <a:pt x="199334" y="1197441"/>
                </a:cubicBezTo>
                <a:cubicBezTo>
                  <a:pt x="162435" y="1199703"/>
                  <a:pt x="100335" y="1202757"/>
                  <a:pt x="102506" y="1197441"/>
                </a:cubicBezTo>
                <a:cubicBezTo>
                  <a:pt x="104677" y="1192125"/>
                  <a:pt x="142723" y="1163789"/>
                  <a:pt x="166027" y="1146714"/>
                </a:cubicBezTo>
                <a:cubicBezTo>
                  <a:pt x="172106" y="1142250"/>
                  <a:pt x="173416" y="1133704"/>
                  <a:pt x="168952" y="1127624"/>
                </a:cubicBezTo>
                <a:cubicBezTo>
                  <a:pt x="167697" y="1125914"/>
                  <a:pt x="166059" y="1124519"/>
                  <a:pt x="164170" y="1123552"/>
                </a:cubicBezTo>
                <a:lnTo>
                  <a:pt x="92137" y="1086409"/>
                </a:lnTo>
                <a:cubicBezTo>
                  <a:pt x="85417" y="1082962"/>
                  <a:pt x="82764" y="1074719"/>
                  <a:pt x="86211" y="1067999"/>
                </a:cubicBezTo>
                <a:cubicBezTo>
                  <a:pt x="86942" y="1066574"/>
                  <a:pt x="87918" y="1065289"/>
                  <a:pt x="89094" y="1064201"/>
                </a:cubicBezTo>
                <a:lnTo>
                  <a:pt x="144609" y="1012967"/>
                </a:lnTo>
                <a:cubicBezTo>
                  <a:pt x="150163" y="1007847"/>
                  <a:pt x="150514" y="999195"/>
                  <a:pt x="145395" y="993642"/>
                </a:cubicBezTo>
                <a:cubicBezTo>
                  <a:pt x="143025" y="991071"/>
                  <a:pt x="139759" y="989505"/>
                  <a:pt x="136270" y="989267"/>
                </a:cubicBezTo>
                <a:lnTo>
                  <a:pt x="57309" y="983840"/>
                </a:lnTo>
                <a:cubicBezTo>
                  <a:pt x="49774" y="983303"/>
                  <a:pt x="44102" y="976761"/>
                  <a:pt x="44638" y="969227"/>
                </a:cubicBezTo>
                <a:cubicBezTo>
                  <a:pt x="44891" y="965668"/>
                  <a:pt x="46525" y="962349"/>
                  <a:pt x="49192" y="959978"/>
                </a:cubicBezTo>
                <a:lnTo>
                  <a:pt x="131370" y="886789"/>
                </a:lnTo>
                <a:cubicBezTo>
                  <a:pt x="137015" y="881771"/>
                  <a:pt x="137524" y="873127"/>
                  <a:pt x="132506" y="867481"/>
                </a:cubicBezTo>
                <a:cubicBezTo>
                  <a:pt x="130357" y="865063"/>
                  <a:pt x="127420" y="863485"/>
                  <a:pt x="124217" y="863028"/>
                </a:cubicBezTo>
                <a:lnTo>
                  <a:pt x="45641" y="851757"/>
                </a:lnTo>
                <a:cubicBezTo>
                  <a:pt x="38165" y="850685"/>
                  <a:pt x="32972" y="843756"/>
                  <a:pt x="34043" y="836279"/>
                </a:cubicBezTo>
                <a:cubicBezTo>
                  <a:pt x="34508" y="833031"/>
                  <a:pt x="36125" y="830059"/>
                  <a:pt x="38600" y="827905"/>
                </a:cubicBezTo>
                <a:lnTo>
                  <a:pt x="106899" y="768382"/>
                </a:lnTo>
                <a:cubicBezTo>
                  <a:pt x="112581" y="763397"/>
                  <a:pt x="113147" y="754750"/>
                  <a:pt x="108161" y="749068"/>
                </a:cubicBezTo>
                <a:cubicBezTo>
                  <a:pt x="106515" y="747192"/>
                  <a:pt x="104388" y="745801"/>
                  <a:pt x="102009" y="745047"/>
                </a:cubicBezTo>
                <a:lnTo>
                  <a:pt x="31468" y="722910"/>
                </a:lnTo>
                <a:cubicBezTo>
                  <a:pt x="24259" y="720656"/>
                  <a:pt x="20242" y="712985"/>
                  <a:pt x="22496" y="705776"/>
                </a:cubicBezTo>
                <a:cubicBezTo>
                  <a:pt x="23590" y="702276"/>
                  <a:pt x="26044" y="699362"/>
                  <a:pt x="29307" y="697689"/>
                </a:cubicBezTo>
                <a:lnTo>
                  <a:pt x="98945" y="661886"/>
                </a:lnTo>
                <a:cubicBezTo>
                  <a:pt x="105665" y="658425"/>
                  <a:pt x="108307" y="650172"/>
                  <a:pt x="104847" y="643452"/>
                </a:cubicBezTo>
                <a:cubicBezTo>
                  <a:pt x="103236" y="640325"/>
                  <a:pt x="100483" y="637937"/>
                  <a:pt x="97159" y="636786"/>
                </a:cubicBezTo>
                <a:lnTo>
                  <a:pt x="29835" y="613502"/>
                </a:lnTo>
                <a:cubicBezTo>
                  <a:pt x="22694" y="611025"/>
                  <a:pt x="18913" y="603227"/>
                  <a:pt x="21390" y="596086"/>
                </a:cubicBezTo>
                <a:cubicBezTo>
                  <a:pt x="22199" y="593754"/>
                  <a:pt x="23624" y="591685"/>
                  <a:pt x="25512" y="590097"/>
                </a:cubicBezTo>
                <a:lnTo>
                  <a:pt x="67941" y="554456"/>
                </a:lnTo>
                <a:cubicBezTo>
                  <a:pt x="73727" y="549592"/>
                  <a:pt x="74475" y="540959"/>
                  <a:pt x="69611" y="535173"/>
                </a:cubicBezTo>
                <a:cubicBezTo>
                  <a:pt x="68510" y="533863"/>
                  <a:pt x="67172" y="532771"/>
                  <a:pt x="65668" y="531953"/>
                </a:cubicBezTo>
                <a:lnTo>
                  <a:pt x="18431" y="506306"/>
                </a:lnTo>
                <a:cubicBezTo>
                  <a:pt x="11793" y="502703"/>
                  <a:pt x="9332" y="494401"/>
                  <a:pt x="12935" y="487763"/>
                </a:cubicBezTo>
                <a:cubicBezTo>
                  <a:pt x="14161" y="485503"/>
                  <a:pt x="15999" y="483636"/>
                  <a:pt x="18238" y="482373"/>
                </a:cubicBezTo>
                <a:lnTo>
                  <a:pt x="80268" y="447402"/>
                </a:lnTo>
                <a:cubicBezTo>
                  <a:pt x="86850" y="443687"/>
                  <a:pt x="89174" y="435339"/>
                  <a:pt x="85460" y="428756"/>
                </a:cubicBezTo>
                <a:cubicBezTo>
                  <a:pt x="84571" y="427181"/>
                  <a:pt x="83379" y="425798"/>
                  <a:pt x="81952" y="424686"/>
                </a:cubicBezTo>
                <a:lnTo>
                  <a:pt x="5323" y="365123"/>
                </a:lnTo>
                <a:cubicBezTo>
                  <a:pt x="-657" y="360509"/>
                  <a:pt x="-1765" y="351921"/>
                  <a:pt x="2848" y="345941"/>
                </a:cubicBezTo>
                <a:cubicBezTo>
                  <a:pt x="5885" y="342005"/>
                  <a:pt x="10818" y="340026"/>
                  <a:pt x="15732" y="340774"/>
                </a:cubicBezTo>
                <a:lnTo>
                  <a:pt x="85614" y="351173"/>
                </a:lnTo>
                <a:cubicBezTo>
                  <a:pt x="93084" y="352292"/>
                  <a:pt x="100046" y="347143"/>
                  <a:pt x="101165" y="339674"/>
                </a:cubicBezTo>
                <a:cubicBezTo>
                  <a:pt x="101783" y="335552"/>
                  <a:pt x="100487" y="331374"/>
                  <a:pt x="97646" y="328325"/>
                </a:cubicBezTo>
                <a:lnTo>
                  <a:pt x="40568" y="266946"/>
                </a:lnTo>
                <a:cubicBezTo>
                  <a:pt x="35421" y="261418"/>
                  <a:pt x="35729" y="252764"/>
                  <a:pt x="41256" y="247617"/>
                </a:cubicBezTo>
                <a:cubicBezTo>
                  <a:pt x="44628" y="244478"/>
                  <a:pt x="49353" y="243246"/>
                  <a:pt x="53828" y="244342"/>
                </a:cubicBezTo>
                <a:lnTo>
                  <a:pt x="130274" y="262989"/>
                </a:lnTo>
                <a:cubicBezTo>
                  <a:pt x="137612" y="264778"/>
                  <a:pt x="145011" y="260280"/>
                  <a:pt x="146800" y="252942"/>
                </a:cubicBezTo>
                <a:cubicBezTo>
                  <a:pt x="147470" y="250194"/>
                  <a:pt x="147272" y="247306"/>
                  <a:pt x="146232" y="244676"/>
                </a:cubicBezTo>
                <a:lnTo>
                  <a:pt x="128651" y="200098"/>
                </a:lnTo>
                <a:cubicBezTo>
                  <a:pt x="125873" y="193074"/>
                  <a:pt x="129315" y="185128"/>
                  <a:pt x="136339" y="182351"/>
                </a:cubicBezTo>
                <a:cubicBezTo>
                  <a:pt x="140577" y="180675"/>
                  <a:pt x="145371" y="181220"/>
                  <a:pt x="149124" y="183804"/>
                </a:cubicBezTo>
                <a:lnTo>
                  <a:pt x="192222" y="213439"/>
                </a:lnTo>
                <a:cubicBezTo>
                  <a:pt x="198441" y="217725"/>
                  <a:pt x="206957" y="216158"/>
                  <a:pt x="211243" y="209938"/>
                </a:cubicBezTo>
                <a:cubicBezTo>
                  <a:pt x="213350" y="206881"/>
                  <a:pt x="214123" y="203098"/>
                  <a:pt x="213385" y="199459"/>
                </a:cubicBezTo>
                <a:lnTo>
                  <a:pt x="195975" y="113141"/>
                </a:lnTo>
                <a:cubicBezTo>
                  <a:pt x="194478" y="105738"/>
                  <a:pt x="199264" y="98523"/>
                  <a:pt x="206667" y="97024"/>
                </a:cubicBezTo>
                <a:cubicBezTo>
                  <a:pt x="211011" y="96145"/>
                  <a:pt x="215511" y="97426"/>
                  <a:pt x="218741" y="100460"/>
                </a:cubicBezTo>
                <a:lnTo>
                  <a:pt x="284119" y="161758"/>
                </a:lnTo>
                <a:cubicBezTo>
                  <a:pt x="289625" y="166927"/>
                  <a:pt x="298280" y="166653"/>
                  <a:pt x="303450" y="161146"/>
                </a:cubicBezTo>
                <a:cubicBezTo>
                  <a:pt x="305674" y="158776"/>
                  <a:pt x="306982" y="155691"/>
                  <a:pt x="307138" y="152445"/>
                </a:cubicBezTo>
                <a:lnTo>
                  <a:pt x="310720" y="79398"/>
                </a:lnTo>
                <a:cubicBezTo>
                  <a:pt x="311096" y="71849"/>
                  <a:pt x="317521" y="66034"/>
                  <a:pt x="325070" y="66410"/>
                </a:cubicBezTo>
                <a:cubicBezTo>
                  <a:pt x="328090" y="66560"/>
                  <a:pt x="330973" y="67706"/>
                  <a:pt x="333273" y="69668"/>
                </a:cubicBezTo>
                <a:lnTo>
                  <a:pt x="463226" y="180801"/>
                </a:lnTo>
                <a:cubicBezTo>
                  <a:pt x="468971" y="185713"/>
                  <a:pt x="477610" y="185038"/>
                  <a:pt x="482522" y="179293"/>
                </a:cubicBezTo>
                <a:cubicBezTo>
                  <a:pt x="484163" y="177373"/>
                  <a:pt x="485241" y="175037"/>
                  <a:pt x="485637" y="172543"/>
                </a:cubicBezTo>
                <a:lnTo>
                  <a:pt x="502376" y="66472"/>
                </a:lnTo>
                <a:cubicBezTo>
                  <a:pt x="503560" y="59007"/>
                  <a:pt x="510571" y="53914"/>
                  <a:pt x="518036" y="55098"/>
                </a:cubicBezTo>
                <a:cubicBezTo>
                  <a:pt x="522415" y="55792"/>
                  <a:pt x="526186" y="58564"/>
                  <a:pt x="528155" y="62536"/>
                </a:cubicBezTo>
                <a:lnTo>
                  <a:pt x="591372" y="190297"/>
                </a:lnTo>
                <a:cubicBezTo>
                  <a:pt x="594718" y="197069"/>
                  <a:pt x="602920" y="199846"/>
                  <a:pt x="609691" y="196501"/>
                </a:cubicBezTo>
                <a:cubicBezTo>
                  <a:pt x="612418" y="195153"/>
                  <a:pt x="614619" y="192934"/>
                  <a:pt x="615944" y="190196"/>
                </a:cubicBezTo>
                <a:lnTo>
                  <a:pt x="686242" y="45066"/>
                </a:lnTo>
                <a:cubicBezTo>
                  <a:pt x="689530" y="38266"/>
                  <a:pt x="697708" y="35419"/>
                  <a:pt x="704508" y="38708"/>
                </a:cubicBezTo>
                <a:cubicBezTo>
                  <a:pt x="708909" y="40836"/>
                  <a:pt x="711839" y="45151"/>
                  <a:pt x="712194" y="50027"/>
                </a:cubicBezTo>
                <a:lnTo>
                  <a:pt x="714689" y="83943"/>
                </a:lnTo>
                <a:cubicBezTo>
                  <a:pt x="715240" y="91476"/>
                  <a:pt x="721793" y="97136"/>
                  <a:pt x="729326" y="96586"/>
                </a:cubicBezTo>
                <a:cubicBezTo>
                  <a:pt x="733673" y="96268"/>
                  <a:pt x="737608" y="93897"/>
                  <a:pt x="739921" y="90203"/>
                </a:cubicBezTo>
                <a:lnTo>
                  <a:pt x="792454" y="6310"/>
                </a:lnTo>
                <a:cubicBezTo>
                  <a:pt x="796488" y="-75"/>
                  <a:pt x="804935" y="-1981"/>
                  <a:pt x="811321" y="2053"/>
                </a:cubicBezTo>
                <a:cubicBezTo>
                  <a:pt x="813827" y="3637"/>
                  <a:pt x="815752" y="5993"/>
                  <a:pt x="816803" y="8766"/>
                </a:cubicBezTo>
                <a:lnTo>
                  <a:pt x="865835" y="139347"/>
                </a:lnTo>
                <a:cubicBezTo>
                  <a:pt x="868495" y="146422"/>
                  <a:pt x="876386" y="150002"/>
                  <a:pt x="883462" y="147343"/>
                </a:cubicBezTo>
                <a:cubicBezTo>
                  <a:pt x="885792" y="146467"/>
                  <a:pt x="887839" y="144972"/>
                  <a:pt x="889383" y="143020"/>
                </a:cubicBezTo>
                <a:lnTo>
                  <a:pt x="964834" y="47389"/>
                </a:lnTo>
                <a:cubicBezTo>
                  <a:pt x="969523" y="41461"/>
                  <a:pt x="978130" y="40456"/>
                  <a:pt x="984059" y="45145"/>
                </a:cubicBezTo>
                <a:cubicBezTo>
                  <a:pt x="987371" y="47765"/>
                  <a:pt x="989289" y="51769"/>
                  <a:pt x="989254" y="55992"/>
                </a:cubicBezTo>
                <a:lnTo>
                  <a:pt x="988351" y="148316"/>
                </a:lnTo>
                <a:cubicBezTo>
                  <a:pt x="988270" y="155868"/>
                  <a:pt x="994327" y="162056"/>
                  <a:pt x="1001879" y="162138"/>
                </a:cubicBezTo>
                <a:cubicBezTo>
                  <a:pt x="1006263" y="162185"/>
                  <a:pt x="1010404" y="160127"/>
                  <a:pt x="1013014" y="156604"/>
                </a:cubicBezTo>
                <a:lnTo>
                  <a:pt x="1074334" y="73960"/>
                </a:lnTo>
                <a:cubicBezTo>
                  <a:pt x="1078832" y="67892"/>
                  <a:pt x="1087397" y="66620"/>
                  <a:pt x="1093465" y="71118"/>
                </a:cubicBezTo>
                <a:cubicBezTo>
                  <a:pt x="1097338" y="73989"/>
                  <a:pt x="1099414" y="78689"/>
                  <a:pt x="1098926" y="83486"/>
                </a:cubicBezTo>
                <a:lnTo>
                  <a:pt x="1092109" y="150831"/>
                </a:lnTo>
                <a:cubicBezTo>
                  <a:pt x="1091357" y="158353"/>
                  <a:pt x="1096846" y="165058"/>
                  <a:pt x="1104367" y="165810"/>
                </a:cubicBezTo>
                <a:cubicBezTo>
                  <a:pt x="1108676" y="166240"/>
                  <a:pt x="1112934" y="164605"/>
                  <a:pt x="1115848" y="161403"/>
                </a:cubicBezTo>
                <a:lnTo>
                  <a:pt x="1201800" y="66787"/>
                </a:lnTo>
                <a:cubicBezTo>
                  <a:pt x="1206874" y="61192"/>
                  <a:pt x="1215523" y="60770"/>
                  <a:pt x="1221118" y="65845"/>
                </a:cubicBezTo>
                <a:cubicBezTo>
                  <a:pt x="1223810" y="68286"/>
                  <a:pt x="1225420" y="71699"/>
                  <a:pt x="1225591" y="75330"/>
                </a:cubicBezTo>
                <a:lnTo>
                  <a:pt x="1230227" y="172877"/>
                </a:lnTo>
                <a:cubicBezTo>
                  <a:pt x="1230552" y="180424"/>
                  <a:pt x="1236932" y="186278"/>
                  <a:pt x="1244478" y="185954"/>
                </a:cubicBezTo>
                <a:cubicBezTo>
                  <a:pt x="1247012" y="185845"/>
                  <a:pt x="1249464" y="185034"/>
                  <a:pt x="1251563" y="183611"/>
                </a:cubicBezTo>
                <a:close/>
              </a:path>
            </a:pathLst>
          </a:custGeom>
          <a:solidFill>
            <a:schemeClr val="accent3"/>
          </a:solidFill>
          <a:ln w="10144" cap="flat">
            <a:noFill/>
            <a:miter/>
          </a:ln>
        </p:spPr>
        <p:txBody>
          <a:bodyPr vert="horz" wrap="square" lIns="91440" tIns="45720" rIns="91440" bIns="45720" rtlCol="0" anchor="ctr"/>
          <a:lstStyle/>
          <a:p>
            <a:pPr algn="l">
              <a:lnSpc>
                <a:spcPct val="110000"/>
              </a:lnSpc>
            </a:pPr>
            <a:endParaRPr kumimoji="1" lang="zh-CN" altLang="en-US">
              <a:latin typeface="Papyrus" panose="03070502060502030205" pitchFamily="66" charset="0"/>
            </a:endParaRPr>
          </a:p>
        </p:txBody>
      </p:sp>
      <p:pic>
        <p:nvPicPr>
          <p:cNvPr id="10" name="图片 9"/>
          <p:cNvPicPr>
            <a:picLocks noChangeAspect="1"/>
          </p:cNvPicPr>
          <p:nvPr/>
        </p:nvPicPr>
        <p:blipFill>
          <a:blip r:embed="rId2">
            <a:alphaModFix/>
          </a:blip>
          <a:srcRect/>
          <a:stretch>
            <a:fillRect/>
          </a:stretch>
        </p:blipFill>
        <p:spPr>
          <a:xfrm>
            <a:off x="637677" y="1527934"/>
            <a:ext cx="5521570" cy="4213652"/>
          </a:xfrm>
          <a:prstGeom prst="rect">
            <a:avLst/>
          </a:prstGeom>
          <a:noFill/>
          <a:ln>
            <a:noFill/>
          </a:ln>
        </p:spPr>
      </p:pic>
      <p:sp>
        <p:nvSpPr>
          <p:cNvPr id="11" name="标题 1"/>
          <p:cNvSpPr txBox="1"/>
          <p:nvPr/>
        </p:nvSpPr>
        <p:spPr>
          <a:xfrm>
            <a:off x="713224" y="4067173"/>
            <a:ext cx="921271" cy="791737"/>
          </a:xfrm>
          <a:custGeom>
            <a:avLst/>
            <a:gdLst>
              <a:gd name="connsiteX0" fmla="*/ 1179657 w 1496338"/>
              <a:gd name="connsiteY0" fmla="*/ 172834 h 1285948"/>
              <a:gd name="connsiteX1" fmla="*/ 1245501 w 1496338"/>
              <a:gd name="connsiteY1" fmla="*/ 129483 h 1285948"/>
              <a:gd name="connsiteX2" fmla="*/ 1263312 w 1496338"/>
              <a:gd name="connsiteY2" fmla="*/ 133190 h 1285948"/>
              <a:gd name="connsiteX3" fmla="*/ 1265385 w 1496338"/>
              <a:gd name="connsiteY3" fmla="*/ 141140 h 1285948"/>
              <a:gd name="connsiteX4" fmla="*/ 1260922 w 1496338"/>
              <a:gd name="connsiteY4" fmla="*/ 206984 h 1285948"/>
              <a:gd name="connsiteX5" fmla="*/ 1272775 w 1496338"/>
              <a:gd name="connsiteY5" fmla="*/ 220748 h 1285948"/>
              <a:gd name="connsiteX6" fmla="*/ 1280908 w 1496338"/>
              <a:gd name="connsiteY6" fmla="*/ 218590 h 1285948"/>
              <a:gd name="connsiteX7" fmla="*/ 1341376 w 1496338"/>
              <a:gd name="connsiteY7" fmla="*/ 178191 h 1285948"/>
              <a:gd name="connsiteX8" fmla="*/ 1359204 w 1496338"/>
              <a:gd name="connsiteY8" fmla="*/ 181738 h 1285948"/>
              <a:gd name="connsiteX9" fmla="*/ 1360854 w 1496338"/>
              <a:gd name="connsiteY9" fmla="*/ 192486 h 1285948"/>
              <a:gd name="connsiteX10" fmla="*/ 1341781 w 1496338"/>
              <a:gd name="connsiteY10" fmla="*/ 258837 h 1285948"/>
              <a:gd name="connsiteX11" fmla="*/ 1350561 w 1496338"/>
              <a:gd name="connsiteY11" fmla="*/ 274803 h 1285948"/>
              <a:gd name="connsiteX12" fmla="*/ 1356897 w 1496338"/>
              <a:gd name="connsiteY12" fmla="*/ 275019 h 1285948"/>
              <a:gd name="connsiteX13" fmla="*/ 1404581 w 1496338"/>
              <a:gd name="connsiteY13" fmla="*/ 264691 h 1285948"/>
              <a:gd name="connsiteX14" fmla="*/ 1419941 w 1496338"/>
              <a:gd name="connsiteY14" fmla="*/ 274602 h 1285948"/>
              <a:gd name="connsiteX15" fmla="*/ 1419191 w 1496338"/>
              <a:gd name="connsiteY15" fmla="*/ 282405 h 1285948"/>
              <a:gd name="connsiteX16" fmla="*/ 1383681 w 1496338"/>
              <a:gd name="connsiteY16" fmla="*/ 364582 h 1285948"/>
              <a:gd name="connsiteX17" fmla="*/ 1390455 w 1496338"/>
              <a:gd name="connsiteY17" fmla="*/ 381560 h 1285948"/>
              <a:gd name="connsiteX18" fmla="*/ 1393015 w 1496338"/>
              <a:gd name="connsiteY18" fmla="*/ 382357 h 1285948"/>
              <a:gd name="connsiteX19" fmla="*/ 1439582 w 1496338"/>
              <a:gd name="connsiteY19" fmla="*/ 391488 h 1285948"/>
              <a:gd name="connsiteX20" fmla="*/ 1449675 w 1496338"/>
              <a:gd name="connsiteY20" fmla="*/ 406728 h 1285948"/>
              <a:gd name="connsiteX21" fmla="*/ 1443640 w 1496338"/>
              <a:gd name="connsiteY21" fmla="*/ 415249 h 1285948"/>
              <a:gd name="connsiteX22" fmla="*/ 1375869 w 1496338"/>
              <a:gd name="connsiteY22" fmla="*/ 455282 h 1285948"/>
              <a:gd name="connsiteX23" fmla="*/ 1371328 w 1496338"/>
              <a:gd name="connsiteY23" fmla="*/ 472958 h 1285948"/>
              <a:gd name="connsiteX24" fmla="*/ 1378304 w 1496338"/>
              <a:gd name="connsiteY24" fmla="*/ 478617 h 1285948"/>
              <a:gd name="connsiteX25" fmla="*/ 1474483 w 1496338"/>
              <a:gd name="connsiteY25" fmla="*/ 511427 h 1285948"/>
              <a:gd name="connsiteX26" fmla="*/ 1482612 w 1496338"/>
              <a:gd name="connsiteY26" fmla="*/ 527703 h 1285948"/>
              <a:gd name="connsiteX27" fmla="*/ 1475599 w 1496338"/>
              <a:gd name="connsiteY27" fmla="*/ 535400 h 1285948"/>
              <a:gd name="connsiteX28" fmla="*/ 1380638 w 1496338"/>
              <a:gd name="connsiteY28" fmla="*/ 577859 h 1285948"/>
              <a:gd name="connsiteX29" fmla="*/ 1374112 w 1496338"/>
              <a:gd name="connsiteY29" fmla="*/ 594871 h 1285948"/>
              <a:gd name="connsiteX30" fmla="*/ 1379116 w 1496338"/>
              <a:gd name="connsiteY30" fmla="*/ 600595 h 1285948"/>
              <a:gd name="connsiteX31" fmla="*/ 1462105 w 1496338"/>
              <a:gd name="connsiteY31" fmla="*/ 651870 h 1285948"/>
              <a:gd name="connsiteX32" fmla="*/ 1466259 w 1496338"/>
              <a:gd name="connsiteY32" fmla="*/ 669656 h 1285948"/>
              <a:gd name="connsiteX33" fmla="*/ 1457640 w 1496338"/>
              <a:gd name="connsiteY33" fmla="*/ 675539 h 1285948"/>
              <a:gd name="connsiteX34" fmla="*/ 1376174 w 1496338"/>
              <a:gd name="connsiteY34" fmla="*/ 690118 h 1285948"/>
              <a:gd name="connsiteX35" fmla="*/ 1365751 w 1496338"/>
              <a:gd name="connsiteY35" fmla="*/ 705082 h 1285948"/>
              <a:gd name="connsiteX36" fmla="*/ 1371912 w 1496338"/>
              <a:gd name="connsiteY36" fmla="*/ 713929 h 1285948"/>
              <a:gd name="connsiteX37" fmla="*/ 1490005 w 1496338"/>
              <a:gd name="connsiteY37" fmla="*/ 783344 h 1285948"/>
              <a:gd name="connsiteX38" fmla="*/ 1494532 w 1496338"/>
              <a:gd name="connsiteY38" fmla="*/ 801038 h 1285948"/>
              <a:gd name="connsiteX39" fmla="*/ 1486757 w 1496338"/>
              <a:gd name="connsiteY39" fmla="*/ 806932 h 1285948"/>
              <a:gd name="connsiteX40" fmla="*/ 1340563 w 1496338"/>
              <a:gd name="connsiteY40" fmla="*/ 845291 h 1285948"/>
              <a:gd name="connsiteX41" fmla="*/ 1331290 w 1496338"/>
              <a:gd name="connsiteY41" fmla="*/ 860993 h 1285948"/>
              <a:gd name="connsiteX42" fmla="*/ 1337216 w 1496338"/>
              <a:gd name="connsiteY42" fmla="*/ 868880 h 1285948"/>
              <a:gd name="connsiteX43" fmla="*/ 1415132 w 1496338"/>
              <a:gd name="connsiteY43" fmla="*/ 914737 h 1285948"/>
              <a:gd name="connsiteX44" fmla="*/ 1419709 w 1496338"/>
              <a:gd name="connsiteY44" fmla="*/ 932389 h 1285948"/>
              <a:gd name="connsiteX45" fmla="*/ 1411581 w 1496338"/>
              <a:gd name="connsiteY45" fmla="*/ 938396 h 1285948"/>
              <a:gd name="connsiteX46" fmla="*/ 1296634 w 1496338"/>
              <a:gd name="connsiteY46" fmla="*/ 965941 h 1285948"/>
              <a:gd name="connsiteX47" fmla="*/ 1286996 w 1496338"/>
              <a:gd name="connsiteY47" fmla="*/ 981047 h 1285948"/>
              <a:gd name="connsiteX48" fmla="*/ 1323215 w 1496338"/>
              <a:gd name="connsiteY48" fmla="*/ 1159444 h 1285948"/>
              <a:gd name="connsiteX49" fmla="*/ 1313155 w 1496338"/>
              <a:gd name="connsiteY49" fmla="*/ 1174636 h 1285948"/>
              <a:gd name="connsiteX50" fmla="*/ 1301707 w 1496338"/>
              <a:gd name="connsiteY50" fmla="*/ 1171344 h 1285948"/>
              <a:gd name="connsiteX51" fmla="*/ 1194166 w 1496338"/>
              <a:gd name="connsiteY51" fmla="*/ 1069048 h 1285948"/>
              <a:gd name="connsiteX52" fmla="*/ 1175893 w 1496338"/>
              <a:gd name="connsiteY52" fmla="*/ 1069516 h 1285948"/>
              <a:gd name="connsiteX53" fmla="*/ 1172861 w 1496338"/>
              <a:gd name="connsiteY53" fmla="*/ 1074780 h 1285948"/>
              <a:gd name="connsiteX54" fmla="*/ 1150439 w 1496338"/>
              <a:gd name="connsiteY54" fmla="*/ 1151885 h 1285948"/>
              <a:gd name="connsiteX55" fmla="*/ 1134451 w 1496338"/>
              <a:gd name="connsiteY55" fmla="*/ 1160658 h 1285948"/>
              <a:gd name="connsiteX56" fmla="*/ 1127104 w 1496338"/>
              <a:gd name="connsiteY56" fmla="*/ 1155081 h 1285948"/>
              <a:gd name="connsiteX57" fmla="*/ 1079929 w 1496338"/>
              <a:gd name="connsiteY57" fmla="*/ 1079143 h 1285948"/>
              <a:gd name="connsiteX58" fmla="*/ 1062205 w 1496338"/>
              <a:gd name="connsiteY58" fmla="*/ 1074975 h 1285948"/>
              <a:gd name="connsiteX59" fmla="*/ 1057203 w 1496338"/>
              <a:gd name="connsiteY59" fmla="*/ 1080726 h 1285948"/>
              <a:gd name="connsiteX60" fmla="*/ 1019867 w 1496338"/>
              <a:gd name="connsiteY60" fmla="*/ 1165024 h 1285948"/>
              <a:gd name="connsiteX61" fmla="*/ 1002963 w 1496338"/>
              <a:gd name="connsiteY61" fmla="*/ 1171630 h 1285948"/>
              <a:gd name="connsiteX62" fmla="*/ 999170 w 1496338"/>
              <a:gd name="connsiteY62" fmla="*/ 1169082 h 1285948"/>
              <a:gd name="connsiteX63" fmla="*/ 938603 w 1496338"/>
              <a:gd name="connsiteY63" fmla="*/ 1110452 h 1285948"/>
              <a:gd name="connsiteX64" fmla="*/ 920284 w 1496338"/>
              <a:gd name="connsiteY64" fmla="*/ 1110774 h 1285948"/>
              <a:gd name="connsiteX65" fmla="*/ 917704 w 1496338"/>
              <a:gd name="connsiteY65" fmla="*/ 1114652 h 1285948"/>
              <a:gd name="connsiteX66" fmla="*/ 887471 w 1496338"/>
              <a:gd name="connsiteY66" fmla="*/ 1185609 h 1285948"/>
              <a:gd name="connsiteX67" fmla="*/ 870562 w 1496338"/>
              <a:gd name="connsiteY67" fmla="*/ 1192401 h 1285948"/>
              <a:gd name="connsiteX68" fmla="*/ 864542 w 1496338"/>
              <a:gd name="connsiteY68" fmla="*/ 1187130 h 1285948"/>
              <a:gd name="connsiteX69" fmla="*/ 808944 w 1496338"/>
              <a:gd name="connsiteY69" fmla="*/ 1093570 h 1285948"/>
              <a:gd name="connsiteX70" fmla="*/ 791244 w 1496338"/>
              <a:gd name="connsiteY70" fmla="*/ 1089063 h 1285948"/>
              <a:gd name="connsiteX71" fmla="*/ 785711 w 1496338"/>
              <a:gd name="connsiteY71" fmla="*/ 1095731 h 1285948"/>
              <a:gd name="connsiteX72" fmla="*/ 750102 w 1496338"/>
              <a:gd name="connsiteY72" fmla="*/ 1193299 h 1285948"/>
              <a:gd name="connsiteX73" fmla="*/ 733586 w 1496338"/>
              <a:gd name="connsiteY73" fmla="*/ 1200996 h 1285948"/>
              <a:gd name="connsiteX74" fmla="*/ 725144 w 1496338"/>
              <a:gd name="connsiteY74" fmla="*/ 1189819 h 1285948"/>
              <a:gd name="connsiteX75" fmla="*/ 722303 w 1496338"/>
              <a:gd name="connsiteY75" fmla="*/ 1151713 h 1285948"/>
              <a:gd name="connsiteX76" fmla="*/ 708576 w 1496338"/>
              <a:gd name="connsiteY76" fmla="*/ 1139773 h 1285948"/>
              <a:gd name="connsiteX77" fmla="*/ 698665 w 1496338"/>
              <a:gd name="connsiteY77" fmla="*/ 1145626 h 1285948"/>
              <a:gd name="connsiteX78" fmla="*/ 611617 w 1496338"/>
              <a:gd name="connsiteY78" fmla="*/ 1280001 h 1285948"/>
              <a:gd name="connsiteX79" fmla="*/ 593736 w 1496338"/>
              <a:gd name="connsiteY79" fmla="*/ 1283798 h 1285948"/>
              <a:gd name="connsiteX80" fmla="*/ 588180 w 1496338"/>
              <a:gd name="connsiteY80" fmla="*/ 1275852 h 1285948"/>
              <a:gd name="connsiteX81" fmla="*/ 558150 w 1496338"/>
              <a:gd name="connsiteY81" fmla="*/ 1143292 h 1285948"/>
              <a:gd name="connsiteX82" fmla="*/ 542696 w 1496338"/>
              <a:gd name="connsiteY82" fmla="*/ 1133558 h 1285948"/>
              <a:gd name="connsiteX83" fmla="*/ 534106 w 1496338"/>
              <a:gd name="connsiteY83" fmla="*/ 1140178 h 1285948"/>
              <a:gd name="connsiteX84" fmla="*/ 471510 w 1496338"/>
              <a:gd name="connsiteY84" fmla="*/ 1260147 h 1285948"/>
              <a:gd name="connsiteX85" fmla="*/ 454177 w 1496338"/>
              <a:gd name="connsiteY85" fmla="*/ 1265631 h 1285948"/>
              <a:gd name="connsiteX86" fmla="*/ 447363 w 1496338"/>
              <a:gd name="connsiteY86" fmla="*/ 1255947 h 1285948"/>
              <a:gd name="connsiteX87" fmla="*/ 434985 w 1496338"/>
              <a:gd name="connsiteY87" fmla="*/ 1166363 h 1285948"/>
              <a:gd name="connsiteX88" fmla="*/ 420349 w 1496338"/>
              <a:gd name="connsiteY88" fmla="*/ 1155365 h 1285948"/>
              <a:gd name="connsiteX89" fmla="*/ 411347 w 1496338"/>
              <a:gd name="connsiteY89" fmla="*/ 1161077 h 1285948"/>
              <a:gd name="connsiteX90" fmla="*/ 337488 w 1496338"/>
              <a:gd name="connsiteY90" fmla="*/ 1274036 h 1285948"/>
              <a:gd name="connsiteX91" fmla="*/ 319656 w 1496338"/>
              <a:gd name="connsiteY91" fmla="*/ 1277783 h 1285948"/>
              <a:gd name="connsiteX92" fmla="*/ 313848 w 1496338"/>
              <a:gd name="connsiteY92" fmla="*/ 1267949 h 1285948"/>
              <a:gd name="connsiteX93" fmla="*/ 305733 w 1496338"/>
              <a:gd name="connsiteY93" fmla="*/ 1157435 h 1285948"/>
              <a:gd name="connsiteX94" fmla="*/ 291913 w 1496338"/>
              <a:gd name="connsiteY94" fmla="*/ 1145515 h 1285948"/>
              <a:gd name="connsiteX95" fmla="*/ 285848 w 1496338"/>
              <a:gd name="connsiteY95" fmla="*/ 1147553 h 1285948"/>
              <a:gd name="connsiteX96" fmla="*/ 190481 w 1496338"/>
              <a:gd name="connsiteY96" fmla="*/ 1209339 h 1285948"/>
              <a:gd name="connsiteX97" fmla="*/ 172649 w 1496338"/>
              <a:gd name="connsiteY97" fmla="*/ 1205453 h 1285948"/>
              <a:gd name="connsiteX98" fmla="*/ 172524 w 1496338"/>
              <a:gd name="connsiteY98" fmla="*/ 1191706 h 1285948"/>
              <a:gd name="connsiteX99" fmla="*/ 199511 w 1496338"/>
              <a:gd name="connsiteY99" fmla="*/ 1148365 h 1285948"/>
              <a:gd name="connsiteX100" fmla="*/ 195488 w 1496338"/>
              <a:gd name="connsiteY100" fmla="*/ 1130637 h 1285948"/>
              <a:gd name="connsiteX101" fmla="*/ 187844 w 1496338"/>
              <a:gd name="connsiteY101" fmla="*/ 1128683 h 1285948"/>
              <a:gd name="connsiteX102" fmla="*/ 96535 w 1496338"/>
              <a:gd name="connsiteY102" fmla="*/ 1128683 h 1285948"/>
              <a:gd name="connsiteX103" fmla="*/ 156393 w 1496338"/>
              <a:gd name="connsiteY103" fmla="*/ 1080858 h 1285948"/>
              <a:gd name="connsiteX104" fmla="*/ 159165 w 1496338"/>
              <a:gd name="connsiteY104" fmla="*/ 1062862 h 1285948"/>
              <a:gd name="connsiteX105" fmla="*/ 154668 w 1496338"/>
              <a:gd name="connsiteY105" fmla="*/ 1059025 h 1285948"/>
              <a:gd name="connsiteX106" fmla="*/ 86796 w 1496338"/>
              <a:gd name="connsiteY106" fmla="*/ 1024013 h 1285948"/>
              <a:gd name="connsiteX107" fmla="*/ 81262 w 1496338"/>
              <a:gd name="connsiteY107" fmla="*/ 1006621 h 1285948"/>
              <a:gd name="connsiteX108" fmla="*/ 83955 w 1496338"/>
              <a:gd name="connsiteY108" fmla="*/ 1003083 h 1285948"/>
              <a:gd name="connsiteX109" fmla="*/ 136305 w 1496338"/>
              <a:gd name="connsiteY109" fmla="*/ 954781 h 1285948"/>
              <a:gd name="connsiteX110" fmla="*/ 137022 w 1496338"/>
              <a:gd name="connsiteY110" fmla="*/ 936573 h 1285948"/>
              <a:gd name="connsiteX111" fmla="*/ 128392 w 1496338"/>
              <a:gd name="connsiteY111" fmla="*/ 932461 h 1285948"/>
              <a:gd name="connsiteX112" fmla="*/ 54026 w 1496338"/>
              <a:gd name="connsiteY112" fmla="*/ 927388 h 1285948"/>
              <a:gd name="connsiteX113" fmla="*/ 42012 w 1496338"/>
              <a:gd name="connsiteY113" fmla="*/ 913687 h 1285948"/>
              <a:gd name="connsiteX114" fmla="*/ 46315 w 1496338"/>
              <a:gd name="connsiteY114" fmla="*/ 904896 h 1285948"/>
              <a:gd name="connsiteX115" fmla="*/ 123826 w 1496338"/>
              <a:gd name="connsiteY115" fmla="*/ 835907 h 1285948"/>
              <a:gd name="connsiteX116" fmla="*/ 124861 w 1496338"/>
              <a:gd name="connsiteY116" fmla="*/ 817700 h 1285948"/>
              <a:gd name="connsiteX117" fmla="*/ 117029 w 1496338"/>
              <a:gd name="connsiteY117" fmla="*/ 813516 h 1285948"/>
              <a:gd name="connsiteX118" fmla="*/ 42968 w 1496338"/>
              <a:gd name="connsiteY118" fmla="*/ 802884 h 1285948"/>
              <a:gd name="connsiteX119" fmla="*/ 32100 w 1496338"/>
              <a:gd name="connsiteY119" fmla="*/ 788222 h 1285948"/>
              <a:gd name="connsiteX120" fmla="*/ 36373 w 1496338"/>
              <a:gd name="connsiteY120" fmla="*/ 780402 h 1285948"/>
              <a:gd name="connsiteX121" fmla="*/ 100695 w 1496338"/>
              <a:gd name="connsiteY121" fmla="*/ 724298 h 1285948"/>
              <a:gd name="connsiteX122" fmla="*/ 102018 w 1496338"/>
              <a:gd name="connsiteY122" fmla="*/ 706138 h 1285948"/>
              <a:gd name="connsiteX123" fmla="*/ 96130 w 1496338"/>
              <a:gd name="connsiteY123" fmla="*/ 702272 h 1285948"/>
              <a:gd name="connsiteX124" fmla="*/ 29576 w 1496338"/>
              <a:gd name="connsiteY124" fmla="*/ 681393 h 1285948"/>
              <a:gd name="connsiteX125" fmla="*/ 21163 w 1496338"/>
              <a:gd name="connsiteY125" fmla="*/ 665197 h 1285948"/>
              <a:gd name="connsiteX126" fmla="*/ 27547 w 1496338"/>
              <a:gd name="connsiteY126" fmla="*/ 657622 h 1285948"/>
              <a:gd name="connsiteX127" fmla="*/ 93187 w 1496338"/>
              <a:gd name="connsiteY127" fmla="*/ 623878 h 1285948"/>
              <a:gd name="connsiteX128" fmla="*/ 98858 w 1496338"/>
              <a:gd name="connsiteY128" fmla="*/ 606577 h 1285948"/>
              <a:gd name="connsiteX129" fmla="*/ 91564 w 1496338"/>
              <a:gd name="connsiteY129" fmla="*/ 600219 h 1285948"/>
              <a:gd name="connsiteX130" fmla="*/ 28053 w 1496338"/>
              <a:gd name="connsiteY130" fmla="*/ 578265 h 1285948"/>
              <a:gd name="connsiteX131" fmla="*/ 20155 w 1496338"/>
              <a:gd name="connsiteY131" fmla="*/ 561780 h 1285948"/>
              <a:gd name="connsiteX132" fmla="*/ 23995 w 1496338"/>
              <a:gd name="connsiteY132" fmla="*/ 556209 h 1285948"/>
              <a:gd name="connsiteX133" fmla="*/ 63969 w 1496338"/>
              <a:gd name="connsiteY133" fmla="*/ 522607 h 1285948"/>
              <a:gd name="connsiteX134" fmla="*/ 65613 w 1496338"/>
              <a:gd name="connsiteY134" fmla="*/ 504489 h 1285948"/>
              <a:gd name="connsiteX135" fmla="*/ 61838 w 1496338"/>
              <a:gd name="connsiteY135" fmla="*/ 501403 h 1285948"/>
              <a:gd name="connsiteX136" fmla="*/ 17299 w 1496338"/>
              <a:gd name="connsiteY136" fmla="*/ 477227 h 1285948"/>
              <a:gd name="connsiteX137" fmla="*/ 12246 w 1496338"/>
              <a:gd name="connsiteY137" fmla="*/ 459660 h 1285948"/>
              <a:gd name="connsiteX138" fmla="*/ 17198 w 1496338"/>
              <a:gd name="connsiteY138" fmla="*/ 454663 h 1285948"/>
              <a:gd name="connsiteX139" fmla="*/ 75635 w 1496338"/>
              <a:gd name="connsiteY139" fmla="*/ 421701 h 1285948"/>
              <a:gd name="connsiteX140" fmla="*/ 80511 w 1496338"/>
              <a:gd name="connsiteY140" fmla="*/ 404069 h 1285948"/>
              <a:gd name="connsiteX141" fmla="*/ 77259 w 1496338"/>
              <a:gd name="connsiteY141" fmla="*/ 400284 h 1285948"/>
              <a:gd name="connsiteX142" fmla="*/ 5024 w 1496338"/>
              <a:gd name="connsiteY142" fmla="*/ 344139 h 1285948"/>
              <a:gd name="connsiteX143" fmla="*/ 2671 w 1496338"/>
              <a:gd name="connsiteY143" fmla="*/ 326085 h 1285948"/>
              <a:gd name="connsiteX144" fmla="*/ 14763 w 1496338"/>
              <a:gd name="connsiteY144" fmla="*/ 321201 h 1285948"/>
              <a:gd name="connsiteX145" fmla="*/ 80708 w 1496338"/>
              <a:gd name="connsiteY145" fmla="*/ 331011 h 1285948"/>
              <a:gd name="connsiteX146" fmla="*/ 95324 w 1496338"/>
              <a:gd name="connsiteY146" fmla="*/ 320178 h 1285948"/>
              <a:gd name="connsiteX147" fmla="*/ 91969 w 1496338"/>
              <a:gd name="connsiteY147" fmla="*/ 309473 h 1285948"/>
              <a:gd name="connsiteX148" fmla="*/ 38199 w 1496338"/>
              <a:gd name="connsiteY148" fmla="*/ 251644 h 1285948"/>
              <a:gd name="connsiteX149" fmla="*/ 38881 w 1496338"/>
              <a:gd name="connsiteY149" fmla="*/ 233421 h 1285948"/>
              <a:gd name="connsiteX150" fmla="*/ 50677 w 1496338"/>
              <a:gd name="connsiteY150" fmla="*/ 230339 h 1285948"/>
              <a:gd name="connsiteX151" fmla="*/ 122812 w 1496338"/>
              <a:gd name="connsiteY151" fmla="*/ 247921 h 1285948"/>
              <a:gd name="connsiteX152" fmla="*/ 138365 w 1496338"/>
              <a:gd name="connsiteY152" fmla="*/ 238455 h 1285948"/>
              <a:gd name="connsiteX153" fmla="*/ 137827 w 1496338"/>
              <a:gd name="connsiteY153" fmla="*/ 230673 h 1285948"/>
              <a:gd name="connsiteX154" fmla="*/ 121189 w 1496338"/>
              <a:gd name="connsiteY154" fmla="*/ 188651 h 1285948"/>
              <a:gd name="connsiteX155" fmla="*/ 128541 w 1496338"/>
              <a:gd name="connsiteY155" fmla="*/ 171900 h 1285948"/>
              <a:gd name="connsiteX156" fmla="*/ 140566 w 1496338"/>
              <a:gd name="connsiteY156" fmla="*/ 173291 h 1285948"/>
              <a:gd name="connsiteX157" fmla="*/ 181148 w 1496338"/>
              <a:gd name="connsiteY157" fmla="*/ 201221 h 1285948"/>
              <a:gd name="connsiteX158" fmla="*/ 199118 w 1496338"/>
              <a:gd name="connsiteY158" fmla="*/ 197874 h 1285948"/>
              <a:gd name="connsiteX159" fmla="*/ 201134 w 1496338"/>
              <a:gd name="connsiteY159" fmla="*/ 188032 h 1285948"/>
              <a:gd name="connsiteX160" fmla="*/ 184698 w 1496338"/>
              <a:gd name="connsiteY160" fmla="*/ 106666 h 1285948"/>
              <a:gd name="connsiteX161" fmla="*/ 194865 w 1496338"/>
              <a:gd name="connsiteY161" fmla="*/ 91476 h 1285948"/>
              <a:gd name="connsiteX162" fmla="*/ 206207 w 1496338"/>
              <a:gd name="connsiteY162" fmla="*/ 94715 h 1285948"/>
              <a:gd name="connsiteX163" fmla="*/ 267789 w 1496338"/>
              <a:gd name="connsiteY163" fmla="*/ 152544 h 1285948"/>
              <a:gd name="connsiteX164" fmla="*/ 286030 w 1496338"/>
              <a:gd name="connsiteY164" fmla="*/ 151947 h 1285948"/>
              <a:gd name="connsiteX165" fmla="*/ 289500 w 1496338"/>
              <a:gd name="connsiteY165" fmla="*/ 143768 h 1285948"/>
              <a:gd name="connsiteX166" fmla="*/ 292848 w 1496338"/>
              <a:gd name="connsiteY166" fmla="*/ 74860 h 1285948"/>
              <a:gd name="connsiteX167" fmla="*/ 306418 w 1496338"/>
              <a:gd name="connsiteY167" fmla="*/ 62635 h 1285948"/>
              <a:gd name="connsiteX168" fmla="*/ 314153 w 1496338"/>
              <a:gd name="connsiteY168" fmla="*/ 65730 h 1285948"/>
              <a:gd name="connsiteX169" fmla="*/ 436609 w 1496338"/>
              <a:gd name="connsiteY169" fmla="*/ 170491 h 1285948"/>
              <a:gd name="connsiteX170" fmla="*/ 454763 w 1496338"/>
              <a:gd name="connsiteY170" fmla="*/ 169099 h 1285948"/>
              <a:gd name="connsiteX171" fmla="*/ 457712 w 1496338"/>
              <a:gd name="connsiteY171" fmla="*/ 162699 h 1285948"/>
              <a:gd name="connsiteX172" fmla="*/ 473538 w 1496338"/>
              <a:gd name="connsiteY172" fmla="*/ 62716 h 1285948"/>
              <a:gd name="connsiteX173" fmla="*/ 488235 w 1496338"/>
              <a:gd name="connsiteY173" fmla="*/ 51993 h 1285948"/>
              <a:gd name="connsiteX174" fmla="*/ 497786 w 1496338"/>
              <a:gd name="connsiteY174" fmla="*/ 59013 h 1285948"/>
              <a:gd name="connsiteX175" fmla="*/ 557441 w 1496338"/>
              <a:gd name="connsiteY175" fmla="*/ 179439 h 1285948"/>
              <a:gd name="connsiteX176" fmla="*/ 574687 w 1496338"/>
              <a:gd name="connsiteY176" fmla="*/ 185274 h 1285948"/>
              <a:gd name="connsiteX177" fmla="*/ 580571 w 1496338"/>
              <a:gd name="connsiteY177" fmla="*/ 179338 h 1285948"/>
              <a:gd name="connsiteX178" fmla="*/ 646821 w 1496338"/>
              <a:gd name="connsiteY178" fmla="*/ 42537 h 1285948"/>
              <a:gd name="connsiteX179" fmla="*/ 664031 w 1496338"/>
              <a:gd name="connsiteY179" fmla="*/ 36547 h 1285948"/>
              <a:gd name="connsiteX180" fmla="*/ 671272 w 1496338"/>
              <a:gd name="connsiteY180" fmla="*/ 47214 h 1285948"/>
              <a:gd name="connsiteX181" fmla="*/ 673605 w 1496338"/>
              <a:gd name="connsiteY181" fmla="*/ 79182 h 1285948"/>
              <a:gd name="connsiteX182" fmla="*/ 687502 w 1496338"/>
              <a:gd name="connsiteY182" fmla="*/ 91079 h 1285948"/>
              <a:gd name="connsiteX183" fmla="*/ 697446 w 1496338"/>
              <a:gd name="connsiteY183" fmla="*/ 85077 h 1285948"/>
              <a:gd name="connsiteX184" fmla="*/ 746956 w 1496338"/>
              <a:gd name="connsiteY184" fmla="*/ 5993 h 1285948"/>
              <a:gd name="connsiteX185" fmla="*/ 764759 w 1496338"/>
              <a:gd name="connsiteY185" fmla="*/ 1912 h 1285948"/>
              <a:gd name="connsiteX186" fmla="*/ 769986 w 1496338"/>
              <a:gd name="connsiteY186" fmla="*/ 8307 h 1285948"/>
              <a:gd name="connsiteX187" fmla="*/ 816148 w 1496338"/>
              <a:gd name="connsiteY187" fmla="*/ 131411 h 1285948"/>
              <a:gd name="connsiteX188" fmla="*/ 832786 w 1496338"/>
              <a:gd name="connsiteY188" fmla="*/ 138948 h 1285948"/>
              <a:gd name="connsiteX189" fmla="*/ 838367 w 1496338"/>
              <a:gd name="connsiteY189" fmla="*/ 134870 h 1285948"/>
              <a:gd name="connsiteX190" fmla="*/ 909485 w 1496338"/>
              <a:gd name="connsiteY190" fmla="*/ 44729 h 1285948"/>
              <a:gd name="connsiteX191" fmla="*/ 927611 w 1496338"/>
              <a:gd name="connsiteY191" fmla="*/ 42604 h 1285948"/>
              <a:gd name="connsiteX192" fmla="*/ 932516 w 1496338"/>
              <a:gd name="connsiteY192" fmla="*/ 52845 h 1285948"/>
              <a:gd name="connsiteX193" fmla="*/ 931705 w 1496338"/>
              <a:gd name="connsiteY193" fmla="*/ 139862 h 1285948"/>
              <a:gd name="connsiteX194" fmla="*/ 944410 w 1496338"/>
              <a:gd name="connsiteY194" fmla="*/ 152903 h 1285948"/>
              <a:gd name="connsiteX195" fmla="*/ 954937 w 1496338"/>
              <a:gd name="connsiteY195" fmla="*/ 147674 h 1285948"/>
              <a:gd name="connsiteX196" fmla="*/ 1012665 w 1496338"/>
              <a:gd name="connsiteY196" fmla="*/ 69778 h 1285948"/>
              <a:gd name="connsiteX197" fmla="*/ 1030750 w 1496338"/>
              <a:gd name="connsiteY197" fmla="*/ 67124 h 1285948"/>
              <a:gd name="connsiteX198" fmla="*/ 1035897 w 1496338"/>
              <a:gd name="connsiteY198" fmla="*/ 78756 h 1285948"/>
              <a:gd name="connsiteX199" fmla="*/ 1029506 w 1496338"/>
              <a:gd name="connsiteY199" fmla="*/ 142236 h 1285948"/>
              <a:gd name="connsiteX200" fmla="*/ 1040933 w 1496338"/>
              <a:gd name="connsiteY200" fmla="*/ 156373 h 1285948"/>
              <a:gd name="connsiteX201" fmla="*/ 1051826 w 1496338"/>
              <a:gd name="connsiteY201" fmla="*/ 152209 h 1285948"/>
              <a:gd name="connsiteX202" fmla="*/ 1132887 w 1496338"/>
              <a:gd name="connsiteY202" fmla="*/ 63011 h 1285948"/>
              <a:gd name="connsiteX203" fmla="*/ 1151102 w 1496338"/>
              <a:gd name="connsiteY203" fmla="*/ 62143 h 1285948"/>
              <a:gd name="connsiteX204" fmla="*/ 1155308 w 1496338"/>
              <a:gd name="connsiteY204" fmla="*/ 71066 h 1285948"/>
              <a:gd name="connsiteX205" fmla="*/ 1159671 w 1496338"/>
              <a:gd name="connsiteY205" fmla="*/ 163014 h 1285948"/>
              <a:gd name="connsiteX206" fmla="*/ 1173513 w 1496338"/>
              <a:gd name="connsiteY206" fmla="*/ 174930 h 1285948"/>
              <a:gd name="connsiteX207" fmla="*/ 1179657 w 1496338"/>
              <a:gd name="connsiteY207" fmla="*/ 172835 h 1285948"/>
            </a:gdLst>
            <a:ahLst/>
            <a:cxnLst/>
            <a:rect l="l" t="t" r="r" b="b"/>
            <a:pathLst>
              <a:path w="1496338" h="1285948">
                <a:moveTo>
                  <a:pt x="1179657" y="172834"/>
                </a:moveTo>
                <a:lnTo>
                  <a:pt x="1245501" y="129483"/>
                </a:lnTo>
                <a:cubicBezTo>
                  <a:pt x="1251443" y="125589"/>
                  <a:pt x="1259417" y="127248"/>
                  <a:pt x="1263312" y="133190"/>
                </a:cubicBezTo>
                <a:cubicBezTo>
                  <a:pt x="1264854" y="135542"/>
                  <a:pt x="1265582" y="138335"/>
                  <a:pt x="1265385" y="141140"/>
                </a:cubicBezTo>
                <a:lnTo>
                  <a:pt x="1260922" y="206984"/>
                </a:lnTo>
                <a:cubicBezTo>
                  <a:pt x="1260395" y="214058"/>
                  <a:pt x="1265701" y="220220"/>
                  <a:pt x="1272775" y="220748"/>
                </a:cubicBezTo>
                <a:cubicBezTo>
                  <a:pt x="1275652" y="220962"/>
                  <a:pt x="1278517" y="220202"/>
                  <a:pt x="1280908" y="218590"/>
                </a:cubicBezTo>
                <a:lnTo>
                  <a:pt x="1341376" y="178191"/>
                </a:lnTo>
                <a:cubicBezTo>
                  <a:pt x="1347278" y="174247"/>
                  <a:pt x="1355261" y="175835"/>
                  <a:pt x="1359204" y="181738"/>
                </a:cubicBezTo>
                <a:cubicBezTo>
                  <a:pt x="1361317" y="184900"/>
                  <a:pt x="1361922" y="188836"/>
                  <a:pt x="1360854" y="192486"/>
                </a:cubicBezTo>
                <a:lnTo>
                  <a:pt x="1341781" y="258837"/>
                </a:lnTo>
                <a:cubicBezTo>
                  <a:pt x="1339797" y="265671"/>
                  <a:pt x="1343727" y="272819"/>
                  <a:pt x="1350561" y="274803"/>
                </a:cubicBezTo>
                <a:cubicBezTo>
                  <a:pt x="1352622" y="275402"/>
                  <a:pt x="1354800" y="275476"/>
                  <a:pt x="1356897" y="275019"/>
                </a:cubicBezTo>
                <a:lnTo>
                  <a:pt x="1404581" y="264691"/>
                </a:lnTo>
                <a:cubicBezTo>
                  <a:pt x="1411560" y="263187"/>
                  <a:pt x="1418436" y="267624"/>
                  <a:pt x="1419941" y="274602"/>
                </a:cubicBezTo>
                <a:cubicBezTo>
                  <a:pt x="1420504" y="277218"/>
                  <a:pt x="1420243" y="279944"/>
                  <a:pt x="1419191" y="282405"/>
                </a:cubicBezTo>
                <a:lnTo>
                  <a:pt x="1383681" y="364582"/>
                </a:lnTo>
                <a:cubicBezTo>
                  <a:pt x="1380864" y="371141"/>
                  <a:pt x="1383897" y="378742"/>
                  <a:pt x="1390455" y="381560"/>
                </a:cubicBezTo>
                <a:cubicBezTo>
                  <a:pt x="1391279" y="381914"/>
                  <a:pt x="1392137" y="382181"/>
                  <a:pt x="1393015" y="382357"/>
                </a:cubicBezTo>
                <a:lnTo>
                  <a:pt x="1439582" y="391488"/>
                </a:lnTo>
                <a:cubicBezTo>
                  <a:pt x="1446578" y="392909"/>
                  <a:pt x="1451096" y="399733"/>
                  <a:pt x="1449675" y="406728"/>
                </a:cubicBezTo>
                <a:cubicBezTo>
                  <a:pt x="1448951" y="410290"/>
                  <a:pt x="1446760" y="413383"/>
                  <a:pt x="1443640" y="415249"/>
                </a:cubicBezTo>
                <a:lnTo>
                  <a:pt x="1375869" y="455282"/>
                </a:lnTo>
                <a:cubicBezTo>
                  <a:pt x="1369734" y="458909"/>
                  <a:pt x="1367700" y="466823"/>
                  <a:pt x="1371328" y="472958"/>
                </a:cubicBezTo>
                <a:cubicBezTo>
                  <a:pt x="1372900" y="475619"/>
                  <a:pt x="1375376" y="477627"/>
                  <a:pt x="1378304" y="478617"/>
                </a:cubicBezTo>
                <a:lnTo>
                  <a:pt x="1474483" y="511427"/>
                </a:lnTo>
                <a:cubicBezTo>
                  <a:pt x="1481223" y="513677"/>
                  <a:pt x="1484861" y="520964"/>
                  <a:pt x="1482612" y="527703"/>
                </a:cubicBezTo>
                <a:cubicBezTo>
                  <a:pt x="1481464" y="531142"/>
                  <a:pt x="1478918" y="533938"/>
                  <a:pt x="1475599" y="535400"/>
                </a:cubicBezTo>
                <a:lnTo>
                  <a:pt x="1380638" y="577859"/>
                </a:lnTo>
                <a:cubicBezTo>
                  <a:pt x="1374138" y="580754"/>
                  <a:pt x="1371216" y="588371"/>
                  <a:pt x="1374112" y="594871"/>
                </a:cubicBezTo>
                <a:cubicBezTo>
                  <a:pt x="1375167" y="597239"/>
                  <a:pt x="1376911" y="599234"/>
                  <a:pt x="1379116" y="600595"/>
                </a:cubicBezTo>
                <a:lnTo>
                  <a:pt x="1462105" y="651870"/>
                </a:lnTo>
                <a:cubicBezTo>
                  <a:pt x="1468163" y="655634"/>
                  <a:pt x="1470024" y="663597"/>
                  <a:pt x="1466259" y="669656"/>
                </a:cubicBezTo>
                <a:cubicBezTo>
                  <a:pt x="1464341" y="672741"/>
                  <a:pt x="1461213" y="674877"/>
                  <a:pt x="1457640" y="675539"/>
                </a:cubicBezTo>
                <a:lnTo>
                  <a:pt x="1376174" y="690118"/>
                </a:lnTo>
                <a:cubicBezTo>
                  <a:pt x="1369163" y="691372"/>
                  <a:pt x="1364498" y="698071"/>
                  <a:pt x="1365751" y="705082"/>
                </a:cubicBezTo>
                <a:cubicBezTo>
                  <a:pt x="1366415" y="708789"/>
                  <a:pt x="1368665" y="712021"/>
                  <a:pt x="1371912" y="713929"/>
                </a:cubicBezTo>
                <a:lnTo>
                  <a:pt x="1490005" y="783344"/>
                </a:lnTo>
                <a:cubicBezTo>
                  <a:pt x="1496141" y="786979"/>
                  <a:pt x="1498169" y="794902"/>
                  <a:pt x="1494532" y="801038"/>
                </a:cubicBezTo>
                <a:cubicBezTo>
                  <a:pt x="1492811" y="803944"/>
                  <a:pt x="1490020" y="806059"/>
                  <a:pt x="1486757" y="806932"/>
                </a:cubicBezTo>
                <a:cubicBezTo>
                  <a:pt x="1437959" y="819715"/>
                  <a:pt x="1389228" y="832502"/>
                  <a:pt x="1340563" y="845291"/>
                </a:cubicBezTo>
                <a:cubicBezTo>
                  <a:pt x="1333666" y="847067"/>
                  <a:pt x="1329515" y="854097"/>
                  <a:pt x="1331290" y="860993"/>
                </a:cubicBezTo>
                <a:cubicBezTo>
                  <a:pt x="1332142" y="864304"/>
                  <a:pt x="1334273" y="867140"/>
                  <a:pt x="1337216" y="868880"/>
                </a:cubicBezTo>
                <a:lnTo>
                  <a:pt x="1415132" y="914737"/>
                </a:lnTo>
                <a:cubicBezTo>
                  <a:pt x="1421271" y="918347"/>
                  <a:pt x="1423319" y="926250"/>
                  <a:pt x="1419709" y="932389"/>
                </a:cubicBezTo>
                <a:cubicBezTo>
                  <a:pt x="1417929" y="935414"/>
                  <a:pt x="1414994" y="937583"/>
                  <a:pt x="1411581" y="938396"/>
                </a:cubicBezTo>
                <a:lnTo>
                  <a:pt x="1296634" y="965941"/>
                </a:lnTo>
                <a:cubicBezTo>
                  <a:pt x="1289856" y="967529"/>
                  <a:pt x="1285580" y="974231"/>
                  <a:pt x="1286996" y="981047"/>
                </a:cubicBezTo>
                <a:lnTo>
                  <a:pt x="1323215" y="1159444"/>
                </a:lnTo>
                <a:cubicBezTo>
                  <a:pt x="1324632" y="1166417"/>
                  <a:pt x="1320129" y="1173219"/>
                  <a:pt x="1313155" y="1174636"/>
                </a:cubicBezTo>
                <a:cubicBezTo>
                  <a:pt x="1309030" y="1175475"/>
                  <a:pt x="1304756" y="1174245"/>
                  <a:pt x="1301707" y="1171344"/>
                </a:cubicBezTo>
                <a:cubicBezTo>
                  <a:pt x="1265792" y="1137249"/>
                  <a:pt x="1229945" y="1103150"/>
                  <a:pt x="1194166" y="1069048"/>
                </a:cubicBezTo>
                <a:cubicBezTo>
                  <a:pt x="1188990" y="1064131"/>
                  <a:pt x="1180809" y="1064341"/>
                  <a:pt x="1175893" y="1069516"/>
                </a:cubicBezTo>
                <a:cubicBezTo>
                  <a:pt x="1174478" y="1071005"/>
                  <a:pt x="1173438" y="1072810"/>
                  <a:pt x="1172861" y="1074780"/>
                </a:cubicBezTo>
                <a:cubicBezTo>
                  <a:pt x="1165352" y="1100479"/>
                  <a:pt x="1157946" y="1126167"/>
                  <a:pt x="1150439" y="1151885"/>
                </a:cubicBezTo>
                <a:cubicBezTo>
                  <a:pt x="1148446" y="1158723"/>
                  <a:pt x="1141289" y="1162650"/>
                  <a:pt x="1134451" y="1160658"/>
                </a:cubicBezTo>
                <a:cubicBezTo>
                  <a:pt x="1131399" y="1159769"/>
                  <a:pt x="1128782" y="1157783"/>
                  <a:pt x="1127104" y="1155081"/>
                </a:cubicBezTo>
                <a:lnTo>
                  <a:pt x="1079929" y="1079143"/>
                </a:lnTo>
                <a:cubicBezTo>
                  <a:pt x="1076185" y="1073098"/>
                  <a:pt x="1068250" y="1071232"/>
                  <a:pt x="1062205" y="1074975"/>
                </a:cubicBezTo>
                <a:cubicBezTo>
                  <a:pt x="1059996" y="1076343"/>
                  <a:pt x="1058252" y="1078348"/>
                  <a:pt x="1057203" y="1080726"/>
                </a:cubicBezTo>
                <a:cubicBezTo>
                  <a:pt x="1044826" y="1108828"/>
                  <a:pt x="1032381" y="1136928"/>
                  <a:pt x="1019867" y="1165024"/>
                </a:cubicBezTo>
                <a:cubicBezTo>
                  <a:pt x="1017024" y="1171516"/>
                  <a:pt x="1009456" y="1174474"/>
                  <a:pt x="1002963" y="1171630"/>
                </a:cubicBezTo>
                <a:cubicBezTo>
                  <a:pt x="1001557" y="1171014"/>
                  <a:pt x="1000271" y="1170151"/>
                  <a:pt x="999170" y="1169082"/>
                </a:cubicBezTo>
                <a:lnTo>
                  <a:pt x="938603" y="1110452"/>
                </a:lnTo>
                <a:cubicBezTo>
                  <a:pt x="933454" y="1105482"/>
                  <a:pt x="925253" y="1105626"/>
                  <a:pt x="920284" y="1110774"/>
                </a:cubicBezTo>
                <a:cubicBezTo>
                  <a:pt x="919196" y="1111900"/>
                  <a:pt x="918322" y="1113214"/>
                  <a:pt x="917704" y="1114652"/>
                </a:cubicBezTo>
                <a:cubicBezTo>
                  <a:pt x="907660" y="1138301"/>
                  <a:pt x="897515" y="1161950"/>
                  <a:pt x="887471" y="1185609"/>
                </a:cubicBezTo>
                <a:cubicBezTo>
                  <a:pt x="884678" y="1192154"/>
                  <a:pt x="877107" y="1195195"/>
                  <a:pt x="870562" y="1192401"/>
                </a:cubicBezTo>
                <a:cubicBezTo>
                  <a:pt x="868047" y="1191328"/>
                  <a:pt x="865938" y="1189482"/>
                  <a:pt x="864542" y="1187130"/>
                </a:cubicBezTo>
                <a:lnTo>
                  <a:pt x="808944" y="1093570"/>
                </a:lnTo>
                <a:cubicBezTo>
                  <a:pt x="805301" y="1087437"/>
                  <a:pt x="797377" y="1085420"/>
                  <a:pt x="791244" y="1089063"/>
                </a:cubicBezTo>
                <a:cubicBezTo>
                  <a:pt x="788687" y="1090582"/>
                  <a:pt x="786733" y="1092937"/>
                  <a:pt x="785711" y="1095731"/>
                </a:cubicBezTo>
                <a:lnTo>
                  <a:pt x="750102" y="1193299"/>
                </a:lnTo>
                <a:cubicBezTo>
                  <a:pt x="747667" y="1199985"/>
                  <a:pt x="740272" y="1203431"/>
                  <a:pt x="733586" y="1200996"/>
                </a:cubicBezTo>
                <a:cubicBezTo>
                  <a:pt x="728815" y="1199258"/>
                  <a:pt x="725511" y="1194882"/>
                  <a:pt x="725144" y="1189819"/>
                </a:cubicBezTo>
                <a:lnTo>
                  <a:pt x="722303" y="1151713"/>
                </a:lnTo>
                <a:cubicBezTo>
                  <a:pt x="721809" y="1144625"/>
                  <a:pt x="715664" y="1139280"/>
                  <a:pt x="708576" y="1139773"/>
                </a:cubicBezTo>
                <a:cubicBezTo>
                  <a:pt x="704535" y="1140055"/>
                  <a:pt x="700863" y="1142223"/>
                  <a:pt x="698665" y="1145626"/>
                </a:cubicBezTo>
                <a:lnTo>
                  <a:pt x="611617" y="1280001"/>
                </a:lnTo>
                <a:cubicBezTo>
                  <a:pt x="607728" y="1285987"/>
                  <a:pt x="599723" y="1287687"/>
                  <a:pt x="593736" y="1283798"/>
                </a:cubicBezTo>
                <a:cubicBezTo>
                  <a:pt x="590924" y="1281970"/>
                  <a:pt x="588931" y="1279121"/>
                  <a:pt x="588180" y="1275852"/>
                </a:cubicBezTo>
                <a:lnTo>
                  <a:pt x="558150" y="1143292"/>
                </a:lnTo>
                <a:cubicBezTo>
                  <a:pt x="556571" y="1136336"/>
                  <a:pt x="549652" y="1131978"/>
                  <a:pt x="542696" y="1133558"/>
                </a:cubicBezTo>
                <a:cubicBezTo>
                  <a:pt x="539000" y="1134397"/>
                  <a:pt x="535858" y="1136817"/>
                  <a:pt x="534106" y="1140178"/>
                </a:cubicBezTo>
                <a:lnTo>
                  <a:pt x="471510" y="1260147"/>
                </a:lnTo>
                <a:cubicBezTo>
                  <a:pt x="468238" y="1266447"/>
                  <a:pt x="460479" y="1268903"/>
                  <a:pt x="454177" y="1265631"/>
                </a:cubicBezTo>
                <a:cubicBezTo>
                  <a:pt x="450466" y="1263704"/>
                  <a:pt x="447923" y="1260091"/>
                  <a:pt x="447363" y="1255947"/>
                </a:cubicBezTo>
                <a:lnTo>
                  <a:pt x="434985" y="1166363"/>
                </a:lnTo>
                <a:cubicBezTo>
                  <a:pt x="433981" y="1159284"/>
                  <a:pt x="427428" y="1154360"/>
                  <a:pt x="420349" y="1155365"/>
                </a:cubicBezTo>
                <a:cubicBezTo>
                  <a:pt x="416667" y="1155887"/>
                  <a:pt x="413388" y="1157968"/>
                  <a:pt x="411347" y="1161077"/>
                </a:cubicBezTo>
                <a:lnTo>
                  <a:pt x="337488" y="1274036"/>
                </a:lnTo>
                <a:cubicBezTo>
                  <a:pt x="333598" y="1279995"/>
                  <a:pt x="325615" y="1281672"/>
                  <a:pt x="319656" y="1277783"/>
                </a:cubicBezTo>
                <a:cubicBezTo>
                  <a:pt x="316293" y="1275589"/>
                  <a:pt x="314147" y="1271952"/>
                  <a:pt x="313848" y="1267949"/>
                </a:cubicBezTo>
                <a:lnTo>
                  <a:pt x="305733" y="1157435"/>
                </a:lnTo>
                <a:cubicBezTo>
                  <a:pt x="305208" y="1150327"/>
                  <a:pt x="299020" y="1144990"/>
                  <a:pt x="291913" y="1145515"/>
                </a:cubicBezTo>
                <a:cubicBezTo>
                  <a:pt x="289752" y="1145675"/>
                  <a:pt x="287666" y="1146375"/>
                  <a:pt x="285848" y="1147553"/>
                </a:cubicBezTo>
                <a:lnTo>
                  <a:pt x="190481" y="1209339"/>
                </a:lnTo>
                <a:cubicBezTo>
                  <a:pt x="184484" y="1213190"/>
                  <a:pt x="176500" y="1211451"/>
                  <a:pt x="172649" y="1205453"/>
                </a:cubicBezTo>
                <a:cubicBezTo>
                  <a:pt x="169967" y="1201277"/>
                  <a:pt x="169919" y="1195931"/>
                  <a:pt x="172524" y="1191706"/>
                </a:cubicBezTo>
                <a:lnTo>
                  <a:pt x="199511" y="1148365"/>
                </a:lnTo>
                <a:cubicBezTo>
                  <a:pt x="203295" y="1142359"/>
                  <a:pt x="201494" y="1134421"/>
                  <a:pt x="195488" y="1130637"/>
                </a:cubicBezTo>
                <a:cubicBezTo>
                  <a:pt x="193208" y="1129200"/>
                  <a:pt x="190534" y="1128517"/>
                  <a:pt x="187844" y="1128683"/>
                </a:cubicBezTo>
                <a:cubicBezTo>
                  <a:pt x="153045" y="1130813"/>
                  <a:pt x="94506" y="1133685"/>
                  <a:pt x="96535" y="1128683"/>
                </a:cubicBezTo>
                <a:cubicBezTo>
                  <a:pt x="98564" y="1123681"/>
                  <a:pt x="134479" y="1096958"/>
                  <a:pt x="156393" y="1080858"/>
                </a:cubicBezTo>
                <a:cubicBezTo>
                  <a:pt x="162128" y="1076654"/>
                  <a:pt x="163369" y="1068597"/>
                  <a:pt x="159165" y="1062862"/>
                </a:cubicBezTo>
                <a:cubicBezTo>
                  <a:pt x="157984" y="1061252"/>
                  <a:pt x="156444" y="1059938"/>
                  <a:pt x="154668" y="1059025"/>
                </a:cubicBezTo>
                <a:lnTo>
                  <a:pt x="86796" y="1024013"/>
                </a:lnTo>
                <a:cubicBezTo>
                  <a:pt x="80465" y="1020738"/>
                  <a:pt x="77988" y="1012952"/>
                  <a:pt x="81262" y="1006621"/>
                </a:cubicBezTo>
                <a:cubicBezTo>
                  <a:pt x="81948" y="1005295"/>
                  <a:pt x="82860" y="1004098"/>
                  <a:pt x="83955" y="1003083"/>
                </a:cubicBezTo>
                <a:lnTo>
                  <a:pt x="136305" y="954781"/>
                </a:lnTo>
                <a:cubicBezTo>
                  <a:pt x="141531" y="949951"/>
                  <a:pt x="141852" y="941799"/>
                  <a:pt x="137022" y="936573"/>
                </a:cubicBezTo>
                <a:cubicBezTo>
                  <a:pt x="134779" y="934146"/>
                  <a:pt x="131689" y="932674"/>
                  <a:pt x="128392" y="932461"/>
                </a:cubicBezTo>
                <a:lnTo>
                  <a:pt x="54026" y="927388"/>
                </a:lnTo>
                <a:cubicBezTo>
                  <a:pt x="46925" y="926922"/>
                  <a:pt x="41546" y="920788"/>
                  <a:pt x="42012" y="913687"/>
                </a:cubicBezTo>
                <a:cubicBezTo>
                  <a:pt x="42234" y="910305"/>
                  <a:pt x="43780" y="907146"/>
                  <a:pt x="46315" y="904896"/>
                </a:cubicBezTo>
                <a:lnTo>
                  <a:pt x="123826" y="835907"/>
                </a:lnTo>
                <a:cubicBezTo>
                  <a:pt x="129140" y="831165"/>
                  <a:pt x="129603" y="823014"/>
                  <a:pt x="124861" y="817700"/>
                </a:cubicBezTo>
                <a:cubicBezTo>
                  <a:pt x="122828" y="815422"/>
                  <a:pt x="120052" y="813940"/>
                  <a:pt x="117029" y="813516"/>
                </a:cubicBezTo>
                <a:lnTo>
                  <a:pt x="42968" y="802884"/>
                </a:lnTo>
                <a:cubicBezTo>
                  <a:pt x="35918" y="801836"/>
                  <a:pt x="31052" y="795272"/>
                  <a:pt x="32100" y="788222"/>
                </a:cubicBezTo>
                <a:cubicBezTo>
                  <a:pt x="32551" y="785191"/>
                  <a:pt x="34066" y="782418"/>
                  <a:pt x="36373" y="780402"/>
                </a:cubicBezTo>
                <a:lnTo>
                  <a:pt x="100695" y="724298"/>
                </a:lnTo>
                <a:cubicBezTo>
                  <a:pt x="106075" y="719648"/>
                  <a:pt x="106667" y="711518"/>
                  <a:pt x="102018" y="706138"/>
                </a:cubicBezTo>
                <a:cubicBezTo>
                  <a:pt x="100453" y="704327"/>
                  <a:pt x="98414" y="702988"/>
                  <a:pt x="96130" y="702272"/>
                </a:cubicBezTo>
                <a:lnTo>
                  <a:pt x="29576" y="681393"/>
                </a:lnTo>
                <a:cubicBezTo>
                  <a:pt x="22780" y="679243"/>
                  <a:pt x="19014" y="671992"/>
                  <a:pt x="21163" y="665197"/>
                </a:cubicBezTo>
                <a:cubicBezTo>
                  <a:pt x="22199" y="661923"/>
                  <a:pt x="24496" y="659197"/>
                  <a:pt x="27547" y="657622"/>
                </a:cubicBezTo>
                <a:lnTo>
                  <a:pt x="93187" y="623878"/>
                </a:lnTo>
                <a:cubicBezTo>
                  <a:pt x="99531" y="620667"/>
                  <a:pt x="102070" y="612921"/>
                  <a:pt x="98858" y="606577"/>
                </a:cubicBezTo>
                <a:cubicBezTo>
                  <a:pt x="97346" y="603590"/>
                  <a:pt x="94730" y="601310"/>
                  <a:pt x="91564" y="600219"/>
                </a:cubicBezTo>
                <a:lnTo>
                  <a:pt x="28053" y="578265"/>
                </a:lnTo>
                <a:cubicBezTo>
                  <a:pt x="21321" y="575894"/>
                  <a:pt x="17784" y="568513"/>
                  <a:pt x="20155" y="561780"/>
                </a:cubicBezTo>
                <a:cubicBezTo>
                  <a:pt x="20917" y="559615"/>
                  <a:pt x="22243" y="557692"/>
                  <a:pt x="23995" y="556209"/>
                </a:cubicBezTo>
                <a:lnTo>
                  <a:pt x="63969" y="522607"/>
                </a:lnTo>
                <a:cubicBezTo>
                  <a:pt x="69426" y="518058"/>
                  <a:pt x="70162" y="509946"/>
                  <a:pt x="65613" y="504489"/>
                </a:cubicBezTo>
                <a:cubicBezTo>
                  <a:pt x="64562" y="503229"/>
                  <a:pt x="63281" y="502182"/>
                  <a:pt x="61838" y="501403"/>
                </a:cubicBezTo>
                <a:lnTo>
                  <a:pt x="17299" y="477227"/>
                </a:lnTo>
                <a:cubicBezTo>
                  <a:pt x="11053" y="473771"/>
                  <a:pt x="8791" y="465906"/>
                  <a:pt x="12246" y="459660"/>
                </a:cubicBezTo>
                <a:cubicBezTo>
                  <a:pt x="13403" y="457569"/>
                  <a:pt x="15117" y="455839"/>
                  <a:pt x="17198" y="454663"/>
                </a:cubicBezTo>
                <a:lnTo>
                  <a:pt x="75635" y="421701"/>
                </a:lnTo>
                <a:cubicBezTo>
                  <a:pt x="81851" y="418178"/>
                  <a:pt x="84033" y="410284"/>
                  <a:pt x="80511" y="404069"/>
                </a:cubicBezTo>
                <a:cubicBezTo>
                  <a:pt x="79683" y="402608"/>
                  <a:pt x="78578" y="401323"/>
                  <a:pt x="77259" y="400284"/>
                </a:cubicBezTo>
                <a:lnTo>
                  <a:pt x="5024" y="344139"/>
                </a:lnTo>
                <a:cubicBezTo>
                  <a:pt x="-611" y="339803"/>
                  <a:pt x="-1664" y="331720"/>
                  <a:pt x="2671" y="326085"/>
                </a:cubicBezTo>
                <a:cubicBezTo>
                  <a:pt x="5519" y="322385"/>
                  <a:pt x="10145" y="320516"/>
                  <a:pt x="14763" y="321201"/>
                </a:cubicBezTo>
                <a:lnTo>
                  <a:pt x="80708" y="331011"/>
                </a:lnTo>
                <a:cubicBezTo>
                  <a:pt x="87736" y="332056"/>
                  <a:pt x="94279" y="327205"/>
                  <a:pt x="95324" y="320178"/>
                </a:cubicBezTo>
                <a:cubicBezTo>
                  <a:pt x="95902" y="316284"/>
                  <a:pt x="94667" y="312340"/>
                  <a:pt x="91969" y="309473"/>
                </a:cubicBezTo>
                <a:lnTo>
                  <a:pt x="38199" y="251644"/>
                </a:lnTo>
                <a:cubicBezTo>
                  <a:pt x="33355" y="246423"/>
                  <a:pt x="33660" y="238265"/>
                  <a:pt x="38881" y="233421"/>
                </a:cubicBezTo>
                <a:cubicBezTo>
                  <a:pt x="42048" y="230482"/>
                  <a:pt x="46477" y="229324"/>
                  <a:pt x="50677" y="230339"/>
                </a:cubicBezTo>
                <a:lnTo>
                  <a:pt x="122812" y="247921"/>
                </a:lnTo>
                <a:cubicBezTo>
                  <a:pt x="129720" y="249602"/>
                  <a:pt x="136684" y="245364"/>
                  <a:pt x="138365" y="238455"/>
                </a:cubicBezTo>
                <a:cubicBezTo>
                  <a:pt x="138995" y="235868"/>
                  <a:pt x="138807" y="233149"/>
                  <a:pt x="137827" y="230673"/>
                </a:cubicBezTo>
                <a:lnTo>
                  <a:pt x="121189" y="188651"/>
                </a:lnTo>
                <a:cubicBezTo>
                  <a:pt x="118594" y="181995"/>
                  <a:pt x="121885" y="174496"/>
                  <a:pt x="128541" y="171900"/>
                </a:cubicBezTo>
                <a:cubicBezTo>
                  <a:pt x="132532" y="170344"/>
                  <a:pt x="137035" y="170865"/>
                  <a:pt x="140566" y="173291"/>
                </a:cubicBezTo>
                <a:lnTo>
                  <a:pt x="181148" y="201221"/>
                </a:lnTo>
                <a:cubicBezTo>
                  <a:pt x="187034" y="205259"/>
                  <a:pt x="195080" y="203761"/>
                  <a:pt x="199118" y="197874"/>
                </a:cubicBezTo>
                <a:cubicBezTo>
                  <a:pt x="201089" y="195000"/>
                  <a:pt x="201816" y="191451"/>
                  <a:pt x="201134" y="188032"/>
                </a:cubicBezTo>
                <a:lnTo>
                  <a:pt x="184698" y="106666"/>
                </a:lnTo>
                <a:cubicBezTo>
                  <a:pt x="183311" y="99664"/>
                  <a:pt x="187863" y="92863"/>
                  <a:pt x="194865" y="91476"/>
                </a:cubicBezTo>
                <a:cubicBezTo>
                  <a:pt x="198947" y="90667"/>
                  <a:pt x="203168" y="91873"/>
                  <a:pt x="206207" y="94715"/>
                </a:cubicBezTo>
                <a:lnTo>
                  <a:pt x="267789" y="152544"/>
                </a:lnTo>
                <a:cubicBezTo>
                  <a:pt x="272991" y="157416"/>
                  <a:pt x="281157" y="157149"/>
                  <a:pt x="286030" y="151947"/>
                </a:cubicBezTo>
                <a:cubicBezTo>
                  <a:pt x="288118" y="149718"/>
                  <a:pt x="289348" y="146819"/>
                  <a:pt x="289500" y="143768"/>
                </a:cubicBezTo>
                <a:lnTo>
                  <a:pt x="292848" y="74860"/>
                </a:lnTo>
                <a:cubicBezTo>
                  <a:pt x="293220" y="67737"/>
                  <a:pt x="299295" y="62264"/>
                  <a:pt x="306418" y="62635"/>
                </a:cubicBezTo>
                <a:cubicBezTo>
                  <a:pt x="309267" y="62784"/>
                  <a:pt x="311987" y="63872"/>
                  <a:pt x="314153" y="65730"/>
                </a:cubicBezTo>
                <a:lnTo>
                  <a:pt x="436609" y="170491"/>
                </a:lnTo>
                <a:cubicBezTo>
                  <a:pt x="442006" y="175120"/>
                  <a:pt x="450134" y="174497"/>
                  <a:pt x="454763" y="169099"/>
                </a:cubicBezTo>
                <a:cubicBezTo>
                  <a:pt x="456322" y="167282"/>
                  <a:pt x="457343" y="165065"/>
                  <a:pt x="457712" y="162699"/>
                </a:cubicBezTo>
                <a:lnTo>
                  <a:pt x="473538" y="62716"/>
                </a:lnTo>
                <a:cubicBezTo>
                  <a:pt x="474635" y="55697"/>
                  <a:pt x="481215" y="50896"/>
                  <a:pt x="488235" y="51993"/>
                </a:cubicBezTo>
                <a:cubicBezTo>
                  <a:pt x="492371" y="52640"/>
                  <a:pt x="495933" y="55259"/>
                  <a:pt x="497786" y="59013"/>
                </a:cubicBezTo>
                <a:lnTo>
                  <a:pt x="557441" y="179439"/>
                </a:lnTo>
                <a:cubicBezTo>
                  <a:pt x="560593" y="185813"/>
                  <a:pt x="568314" y="188425"/>
                  <a:pt x="574687" y="185274"/>
                </a:cubicBezTo>
                <a:cubicBezTo>
                  <a:pt x="577255" y="184005"/>
                  <a:pt x="579325" y="181916"/>
                  <a:pt x="580571" y="179338"/>
                </a:cubicBezTo>
                <a:lnTo>
                  <a:pt x="646821" y="42537"/>
                </a:lnTo>
                <a:cubicBezTo>
                  <a:pt x="649918" y="36131"/>
                  <a:pt x="657624" y="33449"/>
                  <a:pt x="664031" y="36547"/>
                </a:cubicBezTo>
                <a:cubicBezTo>
                  <a:pt x="668178" y="38553"/>
                  <a:pt x="670939" y="42620"/>
                  <a:pt x="671272" y="47214"/>
                </a:cubicBezTo>
                <a:lnTo>
                  <a:pt x="673605" y="79182"/>
                </a:lnTo>
                <a:cubicBezTo>
                  <a:pt x="674157" y="86305"/>
                  <a:pt x="680379" y="91631"/>
                  <a:pt x="687502" y="91079"/>
                </a:cubicBezTo>
                <a:cubicBezTo>
                  <a:pt x="691579" y="90763"/>
                  <a:pt x="695267" y="88537"/>
                  <a:pt x="697446" y="85077"/>
                </a:cubicBezTo>
                <a:lnTo>
                  <a:pt x="746956" y="5993"/>
                </a:lnTo>
                <a:cubicBezTo>
                  <a:pt x="750746" y="-50"/>
                  <a:pt x="758715" y="-1877"/>
                  <a:pt x="764759" y="1912"/>
                </a:cubicBezTo>
                <a:cubicBezTo>
                  <a:pt x="767154" y="3414"/>
                  <a:pt x="768991" y="5660"/>
                  <a:pt x="769986" y="8307"/>
                </a:cubicBezTo>
                <a:lnTo>
                  <a:pt x="816148" y="131411"/>
                </a:lnTo>
                <a:cubicBezTo>
                  <a:pt x="818661" y="138086"/>
                  <a:pt x="826110" y="141461"/>
                  <a:pt x="832786" y="138948"/>
                </a:cubicBezTo>
                <a:cubicBezTo>
                  <a:pt x="834981" y="138121"/>
                  <a:pt x="836911" y="136711"/>
                  <a:pt x="838367" y="134870"/>
                </a:cubicBezTo>
                <a:lnTo>
                  <a:pt x="909485" y="44729"/>
                </a:lnTo>
                <a:cubicBezTo>
                  <a:pt x="913904" y="39136"/>
                  <a:pt x="922020" y="38185"/>
                  <a:pt x="927611" y="42604"/>
                </a:cubicBezTo>
                <a:cubicBezTo>
                  <a:pt x="930741" y="45076"/>
                  <a:pt x="932552" y="48857"/>
                  <a:pt x="932516" y="52845"/>
                </a:cubicBezTo>
                <a:lnTo>
                  <a:pt x="931705" y="139862"/>
                </a:lnTo>
                <a:cubicBezTo>
                  <a:pt x="931612" y="146972"/>
                  <a:pt x="937300" y="152810"/>
                  <a:pt x="944410" y="152903"/>
                </a:cubicBezTo>
                <a:cubicBezTo>
                  <a:pt x="948556" y="152957"/>
                  <a:pt x="952475" y="151011"/>
                  <a:pt x="954937" y="147674"/>
                </a:cubicBezTo>
                <a:lnTo>
                  <a:pt x="1012665" y="69778"/>
                </a:lnTo>
                <a:cubicBezTo>
                  <a:pt x="1016926" y="64051"/>
                  <a:pt x="1025023" y="62862"/>
                  <a:pt x="1030750" y="67124"/>
                </a:cubicBezTo>
                <a:cubicBezTo>
                  <a:pt x="1034387" y="69830"/>
                  <a:pt x="1036340" y="74244"/>
                  <a:pt x="1035897" y="78756"/>
                </a:cubicBezTo>
                <a:lnTo>
                  <a:pt x="1029506" y="142236"/>
                </a:lnTo>
                <a:cubicBezTo>
                  <a:pt x="1028758" y="149296"/>
                  <a:pt x="1033874" y="155625"/>
                  <a:pt x="1040933" y="156373"/>
                </a:cubicBezTo>
                <a:cubicBezTo>
                  <a:pt x="1045022" y="156807"/>
                  <a:pt x="1049070" y="155259"/>
                  <a:pt x="1051826" y="152209"/>
                </a:cubicBezTo>
                <a:lnTo>
                  <a:pt x="1132887" y="63011"/>
                </a:lnTo>
                <a:cubicBezTo>
                  <a:pt x="1137678" y="57741"/>
                  <a:pt x="1145833" y="57353"/>
                  <a:pt x="1151102" y="62143"/>
                </a:cubicBezTo>
                <a:cubicBezTo>
                  <a:pt x="1153631" y="64442"/>
                  <a:pt x="1155145" y="67652"/>
                  <a:pt x="1155308" y="71066"/>
                </a:cubicBezTo>
                <a:lnTo>
                  <a:pt x="1159671" y="163014"/>
                </a:lnTo>
                <a:cubicBezTo>
                  <a:pt x="1160203" y="170127"/>
                  <a:pt x="1166400" y="175462"/>
                  <a:pt x="1173513" y="174930"/>
                </a:cubicBezTo>
                <a:cubicBezTo>
                  <a:pt x="1175707" y="174766"/>
                  <a:pt x="1177822" y="174045"/>
                  <a:pt x="1179657" y="172835"/>
                </a:cubicBezTo>
                <a:close/>
              </a:path>
            </a:pathLst>
          </a:custGeom>
          <a:solidFill>
            <a:schemeClr val="accent3"/>
          </a:solidFill>
          <a:ln w="10144" cap="flat">
            <a:noFill/>
            <a:miter/>
          </a:ln>
        </p:spPr>
        <p:txBody>
          <a:bodyPr vert="horz" wrap="square" lIns="91440" tIns="45720" rIns="91440" bIns="45720" rtlCol="0" anchor="ctr"/>
          <a:lstStyle/>
          <a:p>
            <a:pPr algn="l">
              <a:lnSpc>
                <a:spcPct val="110000"/>
              </a:lnSpc>
            </a:pPr>
            <a:endParaRPr kumimoji="1" lang="zh-CN" altLang="en-US">
              <a:latin typeface="Papyrus" panose="03070502060502030205" pitchFamily="66" charset="0"/>
            </a:endParaRPr>
          </a:p>
        </p:txBody>
      </p:sp>
      <p:sp>
        <p:nvSpPr>
          <p:cNvPr id="12" name="标题 1"/>
          <p:cNvSpPr txBox="1"/>
          <p:nvPr/>
        </p:nvSpPr>
        <p:spPr>
          <a:xfrm>
            <a:off x="4571275" y="1635761"/>
            <a:ext cx="511374" cy="421652"/>
          </a:xfrm>
          <a:custGeom>
            <a:avLst/>
            <a:gdLst>
              <a:gd name="connsiteX0" fmla="*/ 435416 w 609586"/>
              <a:gd name="connsiteY0" fmla="*/ 80352 h 502648"/>
              <a:gd name="connsiteX1" fmla="*/ 551577 w 609586"/>
              <a:gd name="connsiteY1" fmla="*/ 190215 h 502648"/>
              <a:gd name="connsiteX2" fmla="*/ 551577 w 609586"/>
              <a:gd name="connsiteY2" fmla="*/ 217693 h 502648"/>
              <a:gd name="connsiteX3" fmla="*/ 496140 w 609586"/>
              <a:gd name="connsiteY3" fmla="*/ 310936 h 502648"/>
              <a:gd name="connsiteX4" fmla="*/ 609586 w 609586"/>
              <a:gd name="connsiteY4" fmla="*/ 437323 h 502648"/>
              <a:gd name="connsiteX5" fmla="*/ 580534 w 609586"/>
              <a:gd name="connsiteY5" fmla="*/ 464753 h 502648"/>
              <a:gd name="connsiteX6" fmla="*/ 504951 w 609586"/>
              <a:gd name="connsiteY6" fmla="*/ 464753 h 502648"/>
              <a:gd name="connsiteX7" fmla="*/ 373787 w 609586"/>
              <a:gd name="connsiteY7" fmla="*/ 301459 h 502648"/>
              <a:gd name="connsiteX8" fmla="*/ 426510 w 609586"/>
              <a:gd name="connsiteY8" fmla="*/ 179500 h 502648"/>
              <a:gd name="connsiteX9" fmla="*/ 426510 w 609586"/>
              <a:gd name="connsiteY9" fmla="*/ 143641 h 502648"/>
              <a:gd name="connsiteX10" fmla="*/ 412126 w 609586"/>
              <a:gd name="connsiteY10" fmla="*/ 82543 h 502648"/>
              <a:gd name="connsiteX11" fmla="*/ 435416 w 609586"/>
              <a:gd name="connsiteY11" fmla="*/ 80352 h 502648"/>
              <a:gd name="connsiteX12" fmla="*/ 227788 w 609586"/>
              <a:gd name="connsiteY12" fmla="*/ 0 h 502648"/>
              <a:gd name="connsiteX13" fmla="*/ 379662 w 609586"/>
              <a:gd name="connsiteY13" fmla="*/ 143662 h 502648"/>
              <a:gd name="connsiteX14" fmla="*/ 379662 w 609586"/>
              <a:gd name="connsiteY14" fmla="*/ 179565 h 502648"/>
              <a:gd name="connsiteX15" fmla="*/ 307225 w 609586"/>
              <a:gd name="connsiteY15" fmla="*/ 301465 h 502648"/>
              <a:gd name="connsiteX16" fmla="*/ 455528 w 609586"/>
              <a:gd name="connsiteY16" fmla="*/ 466745 h 502648"/>
              <a:gd name="connsiteX17" fmla="*/ 417524 w 609586"/>
              <a:gd name="connsiteY17" fmla="*/ 502648 h 502648"/>
              <a:gd name="connsiteX18" fmla="*/ 38004 w 609586"/>
              <a:gd name="connsiteY18" fmla="*/ 502648 h 502648"/>
              <a:gd name="connsiteX19" fmla="*/ 0 w 609586"/>
              <a:gd name="connsiteY19" fmla="*/ 466745 h 502648"/>
              <a:gd name="connsiteX20" fmla="*/ 148350 w 609586"/>
              <a:gd name="connsiteY20" fmla="*/ 301465 h 502648"/>
              <a:gd name="connsiteX21" fmla="*/ 75913 w 609586"/>
              <a:gd name="connsiteY21" fmla="*/ 179565 h 502648"/>
              <a:gd name="connsiteX22" fmla="*/ 75913 w 609586"/>
              <a:gd name="connsiteY22" fmla="*/ 143662 h 502648"/>
              <a:gd name="connsiteX23" fmla="*/ 227788 w 609586"/>
              <a:gd name="connsiteY23" fmla="*/ 0 h 502648"/>
            </a:gdLst>
            <a:ahLst/>
            <a:cxnLst/>
            <a:rect l="l" t="t" r="r" b="b"/>
            <a:pathLst>
              <a:path w="609586" h="502648">
                <a:moveTo>
                  <a:pt x="435416" y="80352"/>
                </a:moveTo>
                <a:cubicBezTo>
                  <a:pt x="499521" y="80352"/>
                  <a:pt x="551577" y="129545"/>
                  <a:pt x="551577" y="190215"/>
                </a:cubicBezTo>
                <a:lnTo>
                  <a:pt x="551577" y="217693"/>
                </a:lnTo>
                <a:cubicBezTo>
                  <a:pt x="551577" y="257219"/>
                  <a:pt x="529288" y="291601"/>
                  <a:pt x="496140" y="310936"/>
                </a:cubicBezTo>
                <a:cubicBezTo>
                  <a:pt x="553434" y="331175"/>
                  <a:pt x="609586" y="382416"/>
                  <a:pt x="609586" y="437323"/>
                </a:cubicBezTo>
                <a:cubicBezTo>
                  <a:pt x="609586" y="452467"/>
                  <a:pt x="596584" y="464753"/>
                  <a:pt x="580534" y="464753"/>
                </a:cubicBezTo>
                <a:lnTo>
                  <a:pt x="504951" y="464753"/>
                </a:lnTo>
                <a:cubicBezTo>
                  <a:pt x="503855" y="393607"/>
                  <a:pt x="444465" y="318793"/>
                  <a:pt x="373787" y="301459"/>
                </a:cubicBezTo>
                <a:cubicBezTo>
                  <a:pt x="411936" y="270457"/>
                  <a:pt x="426510" y="231217"/>
                  <a:pt x="426510" y="179500"/>
                </a:cubicBezTo>
                <a:lnTo>
                  <a:pt x="426510" y="143641"/>
                </a:lnTo>
                <a:cubicBezTo>
                  <a:pt x="426510" y="121783"/>
                  <a:pt x="421318" y="101068"/>
                  <a:pt x="412126" y="82543"/>
                </a:cubicBezTo>
                <a:cubicBezTo>
                  <a:pt x="419651" y="81114"/>
                  <a:pt x="427415" y="80352"/>
                  <a:pt x="435416" y="80352"/>
                </a:cubicBezTo>
                <a:close/>
                <a:moveTo>
                  <a:pt x="227788" y="0"/>
                </a:moveTo>
                <a:cubicBezTo>
                  <a:pt x="311607" y="0"/>
                  <a:pt x="379662" y="64378"/>
                  <a:pt x="379662" y="143662"/>
                </a:cubicBezTo>
                <a:lnTo>
                  <a:pt x="379662" y="179565"/>
                </a:lnTo>
                <a:cubicBezTo>
                  <a:pt x="379662" y="231230"/>
                  <a:pt x="350516" y="276180"/>
                  <a:pt x="307225" y="301465"/>
                </a:cubicBezTo>
                <a:cubicBezTo>
                  <a:pt x="382186" y="327940"/>
                  <a:pt x="455528" y="394986"/>
                  <a:pt x="455528" y="466745"/>
                </a:cubicBezTo>
                <a:cubicBezTo>
                  <a:pt x="455528" y="486554"/>
                  <a:pt x="438574" y="502648"/>
                  <a:pt x="417524" y="502648"/>
                </a:cubicBezTo>
                <a:lnTo>
                  <a:pt x="38004" y="502648"/>
                </a:lnTo>
                <a:cubicBezTo>
                  <a:pt x="16954" y="502648"/>
                  <a:pt x="0" y="486554"/>
                  <a:pt x="0" y="466745"/>
                </a:cubicBezTo>
                <a:cubicBezTo>
                  <a:pt x="0" y="394986"/>
                  <a:pt x="73389" y="327940"/>
                  <a:pt x="148350" y="301465"/>
                </a:cubicBezTo>
                <a:cubicBezTo>
                  <a:pt x="105012" y="276180"/>
                  <a:pt x="75913" y="231230"/>
                  <a:pt x="75913" y="179565"/>
                </a:cubicBezTo>
                <a:lnTo>
                  <a:pt x="75913" y="143662"/>
                </a:lnTo>
                <a:cubicBezTo>
                  <a:pt x="75913" y="64378"/>
                  <a:pt x="143969" y="0"/>
                  <a:pt x="227788" y="0"/>
                </a:cubicBezTo>
                <a:close/>
              </a:path>
            </a:pathLst>
          </a:custGeom>
          <a:solidFill>
            <a:schemeClr val="tx1">
              <a:lumMod val="85000"/>
              <a:lumOff val="15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
        <p:nvSpPr>
          <p:cNvPr id="13" name="标题 1"/>
          <p:cNvSpPr txBox="1"/>
          <p:nvPr/>
        </p:nvSpPr>
        <p:spPr>
          <a:xfrm>
            <a:off x="996192" y="4307841"/>
            <a:ext cx="300054" cy="299706"/>
          </a:xfrm>
          <a:custGeom>
            <a:avLst/>
            <a:gdLst>
              <a:gd name="T0" fmla="*/ 10906 w 12797"/>
              <a:gd name="T1" fmla="*/ 1875 h 12781"/>
              <a:gd name="T2" fmla="*/ 6391 w 12797"/>
              <a:gd name="T3" fmla="*/ 0 h 12781"/>
              <a:gd name="T4" fmla="*/ 1875 w 12797"/>
              <a:gd name="T5" fmla="*/ 1875 h 12781"/>
              <a:gd name="T6" fmla="*/ 1234 w 12797"/>
              <a:gd name="T7" fmla="*/ 2625 h 12781"/>
              <a:gd name="T8" fmla="*/ 0 w 12797"/>
              <a:gd name="T9" fmla="*/ 6391 h 12781"/>
              <a:gd name="T10" fmla="*/ 1875 w 12797"/>
              <a:gd name="T11" fmla="*/ 10906 h 12781"/>
              <a:gd name="T12" fmla="*/ 6391 w 12797"/>
              <a:gd name="T13" fmla="*/ 12781 h 12781"/>
              <a:gd name="T14" fmla="*/ 10906 w 12797"/>
              <a:gd name="T15" fmla="*/ 10906 h 12781"/>
              <a:gd name="T16" fmla="*/ 12781 w 12797"/>
              <a:gd name="T17" fmla="*/ 6391 h 12781"/>
              <a:gd name="T18" fmla="*/ 11219 w 12797"/>
              <a:gd name="T19" fmla="*/ 9484 h 12781"/>
              <a:gd name="T20" fmla="*/ 9906 w 12797"/>
              <a:gd name="T21" fmla="*/ 6719 h 12781"/>
              <a:gd name="T22" fmla="*/ 11219 w 12797"/>
              <a:gd name="T23" fmla="*/ 9484 h 12781"/>
              <a:gd name="T24" fmla="*/ 2891 w 12797"/>
              <a:gd name="T25" fmla="*/ 6734 h 12781"/>
              <a:gd name="T26" fmla="*/ 1578 w 12797"/>
              <a:gd name="T27" fmla="*/ 9500 h 12781"/>
              <a:gd name="T28" fmla="*/ 1609 w 12797"/>
              <a:gd name="T29" fmla="*/ 3250 h 12781"/>
              <a:gd name="T30" fmla="*/ 2891 w 12797"/>
              <a:gd name="T31" fmla="*/ 6063 h 12781"/>
              <a:gd name="T32" fmla="*/ 1609 w 12797"/>
              <a:gd name="T33" fmla="*/ 3250 h 12781"/>
              <a:gd name="T34" fmla="*/ 3563 w 12797"/>
              <a:gd name="T35" fmla="*/ 6063 h 12781"/>
              <a:gd name="T36" fmla="*/ 6063 w 12797"/>
              <a:gd name="T37" fmla="*/ 4203 h 12781"/>
              <a:gd name="T38" fmla="*/ 6063 w 12797"/>
              <a:gd name="T39" fmla="*/ 6734 h 12781"/>
              <a:gd name="T40" fmla="*/ 3813 w 12797"/>
              <a:gd name="T41" fmla="*/ 8750 h 12781"/>
              <a:gd name="T42" fmla="*/ 6063 w 12797"/>
              <a:gd name="T43" fmla="*/ 6734 h 12781"/>
              <a:gd name="T44" fmla="*/ 9234 w 12797"/>
              <a:gd name="T45" fmla="*/ 6734 h 12781"/>
              <a:gd name="T46" fmla="*/ 6734 w 12797"/>
              <a:gd name="T47" fmla="*/ 8516 h 12781"/>
              <a:gd name="T48" fmla="*/ 6734 w 12797"/>
              <a:gd name="T49" fmla="*/ 6063 h 12781"/>
              <a:gd name="T50" fmla="*/ 8969 w 12797"/>
              <a:gd name="T51" fmla="*/ 3969 h 12781"/>
              <a:gd name="T52" fmla="*/ 6734 w 12797"/>
              <a:gd name="T53" fmla="*/ 6063 h 12781"/>
              <a:gd name="T54" fmla="*/ 6734 w 12797"/>
              <a:gd name="T55" fmla="*/ 719 h 12781"/>
              <a:gd name="T56" fmla="*/ 8344 w 12797"/>
              <a:gd name="T57" fmla="*/ 2266 h 12781"/>
              <a:gd name="T58" fmla="*/ 6734 w 12797"/>
              <a:gd name="T59" fmla="*/ 3531 h 12781"/>
              <a:gd name="T60" fmla="*/ 6063 w 12797"/>
              <a:gd name="T61" fmla="*/ 719 h 12781"/>
              <a:gd name="T62" fmla="*/ 4016 w 12797"/>
              <a:gd name="T63" fmla="*/ 3313 h 12781"/>
              <a:gd name="T64" fmla="*/ 5375 w 12797"/>
              <a:gd name="T65" fmla="*/ 1078 h 12781"/>
              <a:gd name="T66" fmla="*/ 6063 w 12797"/>
              <a:gd name="T67" fmla="*/ 12078 h 12781"/>
              <a:gd name="T68" fmla="*/ 4453 w 12797"/>
              <a:gd name="T69" fmla="*/ 10531 h 12781"/>
              <a:gd name="T70" fmla="*/ 6063 w 12797"/>
              <a:gd name="T71" fmla="*/ 9188 h 12781"/>
              <a:gd name="T72" fmla="*/ 6734 w 12797"/>
              <a:gd name="T73" fmla="*/ 12078 h 12781"/>
              <a:gd name="T74" fmla="*/ 8797 w 12797"/>
              <a:gd name="T75" fmla="*/ 9406 h 12781"/>
              <a:gd name="T76" fmla="*/ 7422 w 12797"/>
              <a:gd name="T77" fmla="*/ 11719 h 12781"/>
              <a:gd name="T78" fmla="*/ 9625 w 12797"/>
              <a:gd name="T79" fmla="*/ 3828 h 12781"/>
              <a:gd name="T80" fmla="*/ 12125 w 12797"/>
              <a:gd name="T81" fmla="*/ 6063 h 12781"/>
              <a:gd name="T82" fmla="*/ 10438 w 12797"/>
              <a:gd name="T83" fmla="*/ 2344 h 12781"/>
              <a:gd name="T84" fmla="*/ 9438 w 12797"/>
              <a:gd name="T85" fmla="*/ 3172 h 12781"/>
              <a:gd name="T86" fmla="*/ 8297 w 12797"/>
              <a:gd name="T87" fmla="*/ 1000 h 12781"/>
              <a:gd name="T88" fmla="*/ 4484 w 12797"/>
              <a:gd name="T89" fmla="*/ 1000 h 12781"/>
              <a:gd name="T90" fmla="*/ 3344 w 12797"/>
              <a:gd name="T91" fmla="*/ 3172 h 12781"/>
              <a:gd name="T92" fmla="*/ 2344 w 12797"/>
              <a:gd name="T93" fmla="*/ 2344 h 12781"/>
              <a:gd name="T94" fmla="*/ 2344 w 12797"/>
              <a:gd name="T95" fmla="*/ 10438 h 12781"/>
              <a:gd name="T96" fmla="*/ 3328 w 12797"/>
              <a:gd name="T97" fmla="*/ 9547 h 12781"/>
              <a:gd name="T98" fmla="*/ 4484 w 12797"/>
              <a:gd name="T99" fmla="*/ 11781 h 12781"/>
              <a:gd name="T100" fmla="*/ 8297 w 12797"/>
              <a:gd name="T101" fmla="*/ 11797 h 12781"/>
              <a:gd name="T102" fmla="*/ 9453 w 12797"/>
              <a:gd name="T103" fmla="*/ 9563 h 12781"/>
              <a:gd name="T104" fmla="*/ 10438 w 12797"/>
              <a:gd name="T105" fmla="*/ 10453 h 12781"/>
            </a:gdLst>
            <a:ahLst/>
            <a:cxnLst/>
            <a:rect l="0" t="0" r="r" b="b"/>
            <a:pathLst>
              <a:path w="12797" h="12781">
                <a:moveTo>
                  <a:pt x="12281" y="3906"/>
                </a:moveTo>
                <a:cubicBezTo>
                  <a:pt x="11953" y="3141"/>
                  <a:pt x="11500" y="2453"/>
                  <a:pt x="10906" y="1875"/>
                </a:cubicBezTo>
                <a:cubicBezTo>
                  <a:pt x="10313" y="1281"/>
                  <a:pt x="9641" y="828"/>
                  <a:pt x="8875" y="500"/>
                </a:cubicBezTo>
                <a:cubicBezTo>
                  <a:pt x="8094" y="172"/>
                  <a:pt x="7266" y="0"/>
                  <a:pt x="6391" y="0"/>
                </a:cubicBezTo>
                <a:cubicBezTo>
                  <a:pt x="5531" y="0"/>
                  <a:pt x="4688" y="172"/>
                  <a:pt x="3906" y="500"/>
                </a:cubicBezTo>
                <a:cubicBezTo>
                  <a:pt x="3141" y="828"/>
                  <a:pt x="2453" y="1281"/>
                  <a:pt x="1875" y="1875"/>
                </a:cubicBezTo>
                <a:cubicBezTo>
                  <a:pt x="1641" y="2109"/>
                  <a:pt x="1438" y="2344"/>
                  <a:pt x="1250" y="2594"/>
                </a:cubicBezTo>
                <a:cubicBezTo>
                  <a:pt x="1250" y="2594"/>
                  <a:pt x="1234" y="2609"/>
                  <a:pt x="1234" y="2625"/>
                </a:cubicBezTo>
                <a:cubicBezTo>
                  <a:pt x="938" y="3016"/>
                  <a:pt x="703" y="3453"/>
                  <a:pt x="500" y="3906"/>
                </a:cubicBezTo>
                <a:cubicBezTo>
                  <a:pt x="172" y="4688"/>
                  <a:pt x="0" y="5531"/>
                  <a:pt x="0" y="6391"/>
                </a:cubicBezTo>
                <a:cubicBezTo>
                  <a:pt x="0" y="7250"/>
                  <a:pt x="172" y="8094"/>
                  <a:pt x="500" y="8875"/>
                </a:cubicBezTo>
                <a:cubicBezTo>
                  <a:pt x="828" y="9641"/>
                  <a:pt x="1281" y="10328"/>
                  <a:pt x="1875" y="10906"/>
                </a:cubicBezTo>
                <a:cubicBezTo>
                  <a:pt x="2469" y="11484"/>
                  <a:pt x="3141" y="11953"/>
                  <a:pt x="3906" y="12281"/>
                </a:cubicBezTo>
                <a:cubicBezTo>
                  <a:pt x="4688" y="12609"/>
                  <a:pt x="5531" y="12781"/>
                  <a:pt x="6391" y="12781"/>
                </a:cubicBezTo>
                <a:cubicBezTo>
                  <a:pt x="7250" y="12781"/>
                  <a:pt x="8094" y="12609"/>
                  <a:pt x="8875" y="12281"/>
                </a:cubicBezTo>
                <a:cubicBezTo>
                  <a:pt x="9641" y="11953"/>
                  <a:pt x="10328" y="11500"/>
                  <a:pt x="10906" y="10906"/>
                </a:cubicBezTo>
                <a:cubicBezTo>
                  <a:pt x="11500" y="10313"/>
                  <a:pt x="11953" y="9641"/>
                  <a:pt x="12281" y="8875"/>
                </a:cubicBezTo>
                <a:cubicBezTo>
                  <a:pt x="12609" y="8094"/>
                  <a:pt x="12781" y="7250"/>
                  <a:pt x="12781" y="6391"/>
                </a:cubicBezTo>
                <a:cubicBezTo>
                  <a:pt x="12797" y="5531"/>
                  <a:pt x="12625" y="4688"/>
                  <a:pt x="12281" y="3906"/>
                </a:cubicBezTo>
                <a:close/>
                <a:moveTo>
                  <a:pt x="11219" y="9484"/>
                </a:moveTo>
                <a:cubicBezTo>
                  <a:pt x="10766" y="9250"/>
                  <a:pt x="10234" y="9047"/>
                  <a:pt x="9641" y="8891"/>
                </a:cubicBezTo>
                <a:cubicBezTo>
                  <a:pt x="9797" y="8203"/>
                  <a:pt x="9891" y="7469"/>
                  <a:pt x="9906" y="6719"/>
                </a:cubicBezTo>
                <a:lnTo>
                  <a:pt x="12109" y="6719"/>
                </a:lnTo>
                <a:cubicBezTo>
                  <a:pt x="12047" y="7719"/>
                  <a:pt x="11734" y="8672"/>
                  <a:pt x="11219" y="9484"/>
                </a:cubicBezTo>
                <a:close/>
                <a:moveTo>
                  <a:pt x="688" y="6734"/>
                </a:moveTo>
                <a:lnTo>
                  <a:pt x="2891" y="6734"/>
                </a:lnTo>
                <a:cubicBezTo>
                  <a:pt x="2906" y="7484"/>
                  <a:pt x="3000" y="8219"/>
                  <a:pt x="3156" y="8906"/>
                </a:cubicBezTo>
                <a:cubicBezTo>
                  <a:pt x="2563" y="9063"/>
                  <a:pt x="2031" y="9266"/>
                  <a:pt x="1578" y="9500"/>
                </a:cubicBezTo>
                <a:cubicBezTo>
                  <a:pt x="1047" y="8672"/>
                  <a:pt x="734" y="7719"/>
                  <a:pt x="688" y="6734"/>
                </a:cubicBezTo>
                <a:close/>
                <a:moveTo>
                  <a:pt x="1609" y="3250"/>
                </a:moveTo>
                <a:cubicBezTo>
                  <a:pt x="2063" y="3484"/>
                  <a:pt x="2578" y="3672"/>
                  <a:pt x="3172" y="3828"/>
                </a:cubicBezTo>
                <a:cubicBezTo>
                  <a:pt x="3000" y="4531"/>
                  <a:pt x="2906" y="5281"/>
                  <a:pt x="2891" y="6063"/>
                </a:cubicBezTo>
                <a:lnTo>
                  <a:pt x="688" y="6063"/>
                </a:lnTo>
                <a:cubicBezTo>
                  <a:pt x="734" y="5047"/>
                  <a:pt x="1063" y="4078"/>
                  <a:pt x="1609" y="3250"/>
                </a:cubicBezTo>
                <a:close/>
                <a:moveTo>
                  <a:pt x="6063" y="6063"/>
                </a:moveTo>
                <a:lnTo>
                  <a:pt x="3563" y="6063"/>
                </a:lnTo>
                <a:cubicBezTo>
                  <a:pt x="3578" y="5328"/>
                  <a:pt x="3672" y="4625"/>
                  <a:pt x="3828" y="3969"/>
                </a:cubicBezTo>
                <a:cubicBezTo>
                  <a:pt x="4531" y="4109"/>
                  <a:pt x="5281" y="4188"/>
                  <a:pt x="6063" y="4203"/>
                </a:cubicBezTo>
                <a:lnTo>
                  <a:pt x="6063" y="6063"/>
                </a:lnTo>
                <a:close/>
                <a:moveTo>
                  <a:pt x="6063" y="6734"/>
                </a:moveTo>
                <a:lnTo>
                  <a:pt x="6063" y="8516"/>
                </a:lnTo>
                <a:cubicBezTo>
                  <a:pt x="5281" y="8531"/>
                  <a:pt x="4531" y="8609"/>
                  <a:pt x="3813" y="8750"/>
                </a:cubicBezTo>
                <a:cubicBezTo>
                  <a:pt x="3672" y="8125"/>
                  <a:pt x="3578" y="7438"/>
                  <a:pt x="3563" y="6734"/>
                </a:cubicBezTo>
                <a:lnTo>
                  <a:pt x="6063" y="6734"/>
                </a:lnTo>
                <a:close/>
                <a:moveTo>
                  <a:pt x="6734" y="6734"/>
                </a:moveTo>
                <a:lnTo>
                  <a:pt x="9234" y="6734"/>
                </a:lnTo>
                <a:cubicBezTo>
                  <a:pt x="9219" y="7438"/>
                  <a:pt x="9125" y="8125"/>
                  <a:pt x="8984" y="8750"/>
                </a:cubicBezTo>
                <a:cubicBezTo>
                  <a:pt x="8281" y="8609"/>
                  <a:pt x="7516" y="8531"/>
                  <a:pt x="6734" y="8516"/>
                </a:cubicBezTo>
                <a:lnTo>
                  <a:pt x="6734" y="6734"/>
                </a:lnTo>
                <a:close/>
                <a:moveTo>
                  <a:pt x="6734" y="6063"/>
                </a:moveTo>
                <a:lnTo>
                  <a:pt x="6734" y="4203"/>
                </a:lnTo>
                <a:cubicBezTo>
                  <a:pt x="7516" y="4188"/>
                  <a:pt x="8266" y="4109"/>
                  <a:pt x="8969" y="3969"/>
                </a:cubicBezTo>
                <a:cubicBezTo>
                  <a:pt x="9125" y="4625"/>
                  <a:pt x="9219" y="5328"/>
                  <a:pt x="9234" y="6063"/>
                </a:cubicBezTo>
                <a:lnTo>
                  <a:pt x="6734" y="6063"/>
                </a:lnTo>
                <a:close/>
                <a:moveTo>
                  <a:pt x="6734" y="3531"/>
                </a:moveTo>
                <a:lnTo>
                  <a:pt x="6734" y="719"/>
                </a:lnTo>
                <a:cubicBezTo>
                  <a:pt x="6969" y="781"/>
                  <a:pt x="7203" y="891"/>
                  <a:pt x="7422" y="1078"/>
                </a:cubicBezTo>
                <a:cubicBezTo>
                  <a:pt x="7766" y="1359"/>
                  <a:pt x="8078" y="1750"/>
                  <a:pt x="8344" y="2266"/>
                </a:cubicBezTo>
                <a:cubicBezTo>
                  <a:pt x="8516" y="2594"/>
                  <a:pt x="8656" y="2938"/>
                  <a:pt x="8781" y="3313"/>
                </a:cubicBezTo>
                <a:cubicBezTo>
                  <a:pt x="8141" y="3438"/>
                  <a:pt x="7453" y="3516"/>
                  <a:pt x="6734" y="3531"/>
                </a:cubicBezTo>
                <a:close/>
                <a:moveTo>
                  <a:pt x="5375" y="1078"/>
                </a:moveTo>
                <a:cubicBezTo>
                  <a:pt x="5594" y="891"/>
                  <a:pt x="5828" y="781"/>
                  <a:pt x="6063" y="719"/>
                </a:cubicBezTo>
                <a:lnTo>
                  <a:pt x="6063" y="3531"/>
                </a:lnTo>
                <a:cubicBezTo>
                  <a:pt x="5344" y="3516"/>
                  <a:pt x="4656" y="3438"/>
                  <a:pt x="4016" y="3313"/>
                </a:cubicBezTo>
                <a:cubicBezTo>
                  <a:pt x="4141" y="2938"/>
                  <a:pt x="4281" y="2578"/>
                  <a:pt x="4453" y="2266"/>
                </a:cubicBezTo>
                <a:cubicBezTo>
                  <a:pt x="4719" y="1750"/>
                  <a:pt x="5031" y="1344"/>
                  <a:pt x="5375" y="1078"/>
                </a:cubicBezTo>
                <a:close/>
                <a:moveTo>
                  <a:pt x="6063" y="9188"/>
                </a:moveTo>
                <a:lnTo>
                  <a:pt x="6063" y="12078"/>
                </a:lnTo>
                <a:cubicBezTo>
                  <a:pt x="5828" y="12016"/>
                  <a:pt x="5594" y="11906"/>
                  <a:pt x="5375" y="11719"/>
                </a:cubicBezTo>
                <a:cubicBezTo>
                  <a:pt x="5031" y="11438"/>
                  <a:pt x="4719" y="11047"/>
                  <a:pt x="4453" y="10531"/>
                </a:cubicBezTo>
                <a:cubicBezTo>
                  <a:pt x="4281" y="10188"/>
                  <a:pt x="4125" y="9813"/>
                  <a:pt x="4000" y="9406"/>
                </a:cubicBezTo>
                <a:cubicBezTo>
                  <a:pt x="4641" y="9281"/>
                  <a:pt x="5344" y="9203"/>
                  <a:pt x="6063" y="9188"/>
                </a:cubicBezTo>
                <a:close/>
                <a:moveTo>
                  <a:pt x="7422" y="11719"/>
                </a:moveTo>
                <a:cubicBezTo>
                  <a:pt x="7203" y="11906"/>
                  <a:pt x="6969" y="12016"/>
                  <a:pt x="6734" y="12078"/>
                </a:cubicBezTo>
                <a:lnTo>
                  <a:pt x="6734" y="9188"/>
                </a:lnTo>
                <a:cubicBezTo>
                  <a:pt x="7453" y="9203"/>
                  <a:pt x="8156" y="9281"/>
                  <a:pt x="8797" y="9406"/>
                </a:cubicBezTo>
                <a:cubicBezTo>
                  <a:pt x="8672" y="9813"/>
                  <a:pt x="8516" y="10188"/>
                  <a:pt x="8344" y="10531"/>
                </a:cubicBezTo>
                <a:cubicBezTo>
                  <a:pt x="8078" y="11047"/>
                  <a:pt x="7766" y="11438"/>
                  <a:pt x="7422" y="11719"/>
                </a:cubicBezTo>
                <a:close/>
                <a:moveTo>
                  <a:pt x="9906" y="6063"/>
                </a:moveTo>
                <a:cubicBezTo>
                  <a:pt x="9891" y="5281"/>
                  <a:pt x="9781" y="4531"/>
                  <a:pt x="9625" y="3828"/>
                </a:cubicBezTo>
                <a:cubicBezTo>
                  <a:pt x="10203" y="3672"/>
                  <a:pt x="10734" y="3484"/>
                  <a:pt x="11188" y="3250"/>
                </a:cubicBezTo>
                <a:cubicBezTo>
                  <a:pt x="11734" y="4078"/>
                  <a:pt x="12063" y="5047"/>
                  <a:pt x="12125" y="6063"/>
                </a:cubicBezTo>
                <a:lnTo>
                  <a:pt x="9906" y="6063"/>
                </a:lnTo>
                <a:close/>
                <a:moveTo>
                  <a:pt x="10438" y="2344"/>
                </a:moveTo>
                <a:cubicBezTo>
                  <a:pt x="10547" y="2453"/>
                  <a:pt x="10656" y="2578"/>
                  <a:pt x="10766" y="2703"/>
                </a:cubicBezTo>
                <a:cubicBezTo>
                  <a:pt x="10375" y="2891"/>
                  <a:pt x="9938" y="3047"/>
                  <a:pt x="9438" y="3172"/>
                </a:cubicBezTo>
                <a:cubicBezTo>
                  <a:pt x="9297" y="2734"/>
                  <a:pt x="9125" y="2328"/>
                  <a:pt x="8938" y="1953"/>
                </a:cubicBezTo>
                <a:cubicBezTo>
                  <a:pt x="8750" y="1578"/>
                  <a:pt x="8531" y="1266"/>
                  <a:pt x="8297" y="1000"/>
                </a:cubicBezTo>
                <a:cubicBezTo>
                  <a:pt x="9094" y="1281"/>
                  <a:pt x="9828" y="1734"/>
                  <a:pt x="10438" y="2344"/>
                </a:cubicBezTo>
                <a:close/>
                <a:moveTo>
                  <a:pt x="4484" y="1000"/>
                </a:moveTo>
                <a:cubicBezTo>
                  <a:pt x="4250" y="1266"/>
                  <a:pt x="4031" y="1594"/>
                  <a:pt x="3844" y="1953"/>
                </a:cubicBezTo>
                <a:cubicBezTo>
                  <a:pt x="3656" y="2328"/>
                  <a:pt x="3484" y="2734"/>
                  <a:pt x="3344" y="3172"/>
                </a:cubicBezTo>
                <a:cubicBezTo>
                  <a:pt x="2844" y="3047"/>
                  <a:pt x="2406" y="2891"/>
                  <a:pt x="2016" y="2703"/>
                </a:cubicBezTo>
                <a:cubicBezTo>
                  <a:pt x="2125" y="2578"/>
                  <a:pt x="2219" y="2469"/>
                  <a:pt x="2344" y="2344"/>
                </a:cubicBezTo>
                <a:cubicBezTo>
                  <a:pt x="2969" y="1734"/>
                  <a:pt x="3688" y="1281"/>
                  <a:pt x="4484" y="1000"/>
                </a:cubicBezTo>
                <a:close/>
                <a:moveTo>
                  <a:pt x="2344" y="10438"/>
                </a:moveTo>
                <a:cubicBezTo>
                  <a:pt x="2219" y="10313"/>
                  <a:pt x="2094" y="10172"/>
                  <a:pt x="1984" y="10031"/>
                </a:cubicBezTo>
                <a:cubicBezTo>
                  <a:pt x="2375" y="9844"/>
                  <a:pt x="2828" y="9672"/>
                  <a:pt x="3328" y="9547"/>
                </a:cubicBezTo>
                <a:cubicBezTo>
                  <a:pt x="3469" y="10016"/>
                  <a:pt x="3641" y="10438"/>
                  <a:pt x="3844" y="10828"/>
                </a:cubicBezTo>
                <a:cubicBezTo>
                  <a:pt x="4031" y="11203"/>
                  <a:pt x="4250" y="11516"/>
                  <a:pt x="4484" y="11781"/>
                </a:cubicBezTo>
                <a:cubicBezTo>
                  <a:pt x="3688" y="11516"/>
                  <a:pt x="2969" y="11063"/>
                  <a:pt x="2344" y="10438"/>
                </a:cubicBezTo>
                <a:close/>
                <a:moveTo>
                  <a:pt x="8297" y="11797"/>
                </a:moveTo>
                <a:cubicBezTo>
                  <a:pt x="8531" y="11531"/>
                  <a:pt x="8750" y="11203"/>
                  <a:pt x="8938" y="10844"/>
                </a:cubicBezTo>
                <a:cubicBezTo>
                  <a:pt x="9141" y="10453"/>
                  <a:pt x="9313" y="10016"/>
                  <a:pt x="9453" y="9563"/>
                </a:cubicBezTo>
                <a:cubicBezTo>
                  <a:pt x="9953" y="9688"/>
                  <a:pt x="10406" y="9859"/>
                  <a:pt x="10797" y="10047"/>
                </a:cubicBezTo>
                <a:cubicBezTo>
                  <a:pt x="10688" y="10188"/>
                  <a:pt x="10563" y="10313"/>
                  <a:pt x="10438" y="10453"/>
                </a:cubicBezTo>
                <a:cubicBezTo>
                  <a:pt x="9828" y="11063"/>
                  <a:pt x="9094" y="11516"/>
                  <a:pt x="8297" y="11797"/>
                </a:cubicBezTo>
                <a:close/>
              </a:path>
            </a:pathLst>
          </a:custGeom>
          <a:solidFill>
            <a:schemeClr val="tx1"/>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
        <p:nvSpPr>
          <p:cNvPr id="14" name="标题 1"/>
          <p:cNvSpPr txBox="1"/>
          <p:nvPr/>
        </p:nvSpPr>
        <p:spPr>
          <a:xfrm>
            <a:off x="6380480" y="2092960"/>
            <a:ext cx="2418080" cy="843280"/>
          </a:xfrm>
          <a:prstGeom prst="roundRect">
            <a:avLst>
              <a:gd name="adj" fmla="val 50000"/>
            </a:avLst>
          </a:prstGeom>
          <a:noFill/>
          <a:ln w="22225" cap="flat">
            <a:solidFill>
              <a:schemeClr val="bg1"/>
            </a:solidFill>
            <a:miter/>
          </a:ln>
        </p:spPr>
        <p:txBody>
          <a:bodyPr vert="horz" wrap="square" lIns="91440" tIns="45720" rIns="91440" bIns="45720" rtlCol="0" anchor="ctr"/>
          <a:lstStyle/>
          <a:p>
            <a:pPr algn="ctr">
              <a:lnSpc>
                <a:spcPct val="110000"/>
              </a:lnSpc>
            </a:pPr>
            <a:endParaRPr kumimoji="1" lang="zh-CN" altLang="en-US">
              <a:latin typeface="Papyrus" panose="03070502060502030205" pitchFamily="66" charset="0"/>
            </a:endParaRPr>
          </a:p>
        </p:txBody>
      </p:sp>
      <p:sp>
        <p:nvSpPr>
          <p:cNvPr id="16" name="标题 1"/>
          <p:cNvSpPr txBox="1"/>
          <p:nvPr/>
        </p:nvSpPr>
        <p:spPr>
          <a:xfrm>
            <a:off x="6742199" y="830218"/>
            <a:ext cx="1448231" cy="1963919"/>
          </a:xfrm>
          <a:prstGeom prst="rect">
            <a:avLst/>
          </a:prstGeom>
          <a:noFill/>
          <a:ln>
            <a:noFill/>
          </a:ln>
          <a:effectLst/>
        </p:spPr>
        <p:txBody>
          <a:bodyPr vert="horz" wrap="square" lIns="0" tIns="0" rIns="0" bIns="0" rtlCol="0" anchor="b"/>
          <a:lstStyle/>
          <a:p>
            <a:pPr algn="l">
              <a:lnSpc>
                <a:spcPct val="100000"/>
              </a:lnSpc>
            </a:pPr>
            <a:r>
              <a:rPr kumimoji="1" lang="en-US" altLang="zh-CN" sz="3600">
                <a:ln w="12700">
                  <a:noFill/>
                </a:ln>
                <a:solidFill>
                  <a:srgbClr val="FFFFFF">
                    <a:alpha val="100000"/>
                  </a:srgbClr>
                </a:solidFill>
                <a:latin typeface="Papyrus" panose="03070502060502030205" pitchFamily="66" charset="0"/>
                <a:ea typeface="OPPOSans H"/>
                <a:cs typeface="OPPOSans H"/>
              </a:rPr>
              <a:t>01</a:t>
            </a:r>
            <a:endParaRPr kumimoji="1" lang="zh-CN" altLang="en-US">
              <a:latin typeface="Papyrus" panose="03070502060502030205" pitchFamily="66" charset="0"/>
            </a:endParaRPr>
          </a:p>
        </p:txBody>
      </p:sp>
      <p:sp>
        <p:nvSpPr>
          <p:cNvPr id="17" name="标题 1"/>
          <p:cNvSpPr txBox="1"/>
          <p:nvPr/>
        </p:nvSpPr>
        <p:spPr>
          <a:xfrm>
            <a:off x="6614160" y="3162300"/>
            <a:ext cx="4904740" cy="2183758"/>
          </a:xfrm>
          <a:prstGeom prst="rect">
            <a:avLst/>
          </a:prstGeom>
          <a:noFill/>
          <a:ln>
            <a:noFill/>
          </a:ln>
          <a:effectLst/>
        </p:spPr>
        <p:txBody>
          <a:bodyPr vert="horz" wrap="square" lIns="0" tIns="0" rIns="0" bIns="0" rtlCol="0" anchor="t"/>
          <a:lstStyle/>
          <a:p>
            <a:pPr algn="l">
              <a:lnSpc>
                <a:spcPct val="140000"/>
              </a:lnSpc>
            </a:pPr>
            <a:r>
              <a:rPr kumimoji="1" lang="en-US" altLang="zh-CN" sz="5400">
                <a:ln w="12700">
                  <a:noFill/>
                </a:ln>
                <a:solidFill>
                  <a:srgbClr val="FFFFFF">
                    <a:alpha val="100000"/>
                  </a:srgbClr>
                </a:solidFill>
                <a:latin typeface="Papyrus" panose="03070502060502030205" pitchFamily="66" charset="0"/>
                <a:ea typeface="OPPOSans H"/>
                <a:cs typeface="OPPOSans H"/>
              </a:rPr>
              <a:t>Introduction</a:t>
            </a:r>
            <a:endParaRPr kumimoji="1" lang="zh-CN" altLang="en-US" sz="2000">
              <a:latin typeface="Papyrus" panose="03070502060502030205" pitchFamily="66" charset="0"/>
            </a:endParaRPr>
          </a:p>
        </p:txBody>
      </p:sp>
      <p:sp>
        <p:nvSpPr>
          <p:cNvPr id="18" name="标题 1"/>
          <p:cNvSpPr txBox="1"/>
          <p:nvPr/>
        </p:nvSpPr>
        <p:spPr>
          <a:xfrm>
            <a:off x="9714610" y="5967680"/>
            <a:ext cx="332832" cy="332830"/>
          </a:xfrm>
          <a:prstGeom prst="ellipse">
            <a:avLst/>
          </a:pr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
        <p:nvSpPr>
          <p:cNvPr id="19" name="标题 1"/>
          <p:cNvSpPr txBox="1"/>
          <p:nvPr/>
        </p:nvSpPr>
        <p:spPr>
          <a:xfrm>
            <a:off x="9805231" y="6033041"/>
            <a:ext cx="151588" cy="202103"/>
          </a:xfrm>
          <a:custGeom>
            <a:avLst/>
            <a:gdLst>
              <a:gd name="T0" fmla="*/ 648 w 7770"/>
              <a:gd name="T1" fmla="*/ 0 h 10360"/>
              <a:gd name="T2" fmla="*/ 7123 w 7770"/>
              <a:gd name="T3" fmla="*/ 0 h 10360"/>
              <a:gd name="T4" fmla="*/ 7770 w 7770"/>
              <a:gd name="T5" fmla="*/ 647 h 10360"/>
              <a:gd name="T6" fmla="*/ 7770 w 7770"/>
              <a:gd name="T7" fmla="*/ 9712 h 10360"/>
              <a:gd name="T8" fmla="*/ 7123 w 7770"/>
              <a:gd name="T9" fmla="*/ 10360 h 10360"/>
              <a:gd name="T10" fmla="*/ 648 w 7770"/>
              <a:gd name="T11" fmla="*/ 10360 h 10360"/>
              <a:gd name="T12" fmla="*/ 0 w 7770"/>
              <a:gd name="T13" fmla="*/ 9712 h 10360"/>
              <a:gd name="T14" fmla="*/ 0 w 7770"/>
              <a:gd name="T15" fmla="*/ 647 h 10360"/>
              <a:gd name="T16" fmla="*/ 648 w 7770"/>
              <a:gd name="T17" fmla="*/ 0 h 10360"/>
              <a:gd name="T18" fmla="*/ 1295 w 7770"/>
              <a:gd name="T19" fmla="*/ 1293 h 10360"/>
              <a:gd name="T20" fmla="*/ 1295 w 7770"/>
              <a:gd name="T21" fmla="*/ 8416 h 10360"/>
              <a:gd name="T22" fmla="*/ 6475 w 7770"/>
              <a:gd name="T23" fmla="*/ 8416 h 10360"/>
              <a:gd name="T24" fmla="*/ 6475 w 7770"/>
              <a:gd name="T25" fmla="*/ 1293 h 10360"/>
              <a:gd name="T26" fmla="*/ 1295 w 7770"/>
              <a:gd name="T27" fmla="*/ 1293 h 10360"/>
              <a:gd name="T28" fmla="*/ 3890 w 7770"/>
              <a:gd name="T29" fmla="*/ 8902 h 10360"/>
              <a:gd name="T30" fmla="*/ 3405 w 7770"/>
              <a:gd name="T31" fmla="*/ 9387 h 10360"/>
              <a:gd name="T32" fmla="*/ 3890 w 7770"/>
              <a:gd name="T33" fmla="*/ 9872 h 10360"/>
              <a:gd name="T34" fmla="*/ 4375 w 7770"/>
              <a:gd name="T35" fmla="*/ 9387 h 10360"/>
              <a:gd name="T36" fmla="*/ 3890 w 7770"/>
              <a:gd name="T37" fmla="*/ 8902 h 10360"/>
              <a:gd name="T38" fmla="*/ 3413 w 7770"/>
              <a:gd name="T39" fmla="*/ 5486 h 10360"/>
              <a:gd name="T40" fmla="*/ 5026 w 7770"/>
              <a:gd name="T41" fmla="*/ 3825 h 10360"/>
              <a:gd name="T42" fmla="*/ 5683 w 7770"/>
              <a:gd name="T43" fmla="*/ 3815 h 10360"/>
              <a:gd name="T44" fmla="*/ 5688 w 7770"/>
              <a:gd name="T45" fmla="*/ 3820 h 10360"/>
              <a:gd name="T46" fmla="*/ 5692 w 7770"/>
              <a:gd name="T47" fmla="*/ 4491 h 10360"/>
              <a:gd name="T48" fmla="*/ 3769 w 7770"/>
              <a:gd name="T49" fmla="*/ 6472 h 10360"/>
              <a:gd name="T50" fmla="*/ 3636 w 7770"/>
              <a:gd name="T51" fmla="*/ 6567 h 10360"/>
              <a:gd name="T52" fmla="*/ 3081 w 7770"/>
              <a:gd name="T53" fmla="*/ 6485 h 10360"/>
              <a:gd name="T54" fmla="*/ 2081 w 7770"/>
              <a:gd name="T55" fmla="*/ 5486 h 10360"/>
              <a:gd name="T56" fmla="*/ 2103 w 7770"/>
              <a:gd name="T57" fmla="*/ 4820 h 10360"/>
              <a:gd name="T58" fmla="*/ 2748 w 7770"/>
              <a:gd name="T59" fmla="*/ 4820 h 10360"/>
              <a:gd name="T60" fmla="*/ 3413 w 7770"/>
              <a:gd name="T61" fmla="*/ 5486 h 10360"/>
            </a:gdLst>
            <a:ahLst/>
            <a:cxnLst/>
            <a:rect l="0" t="0" r="r" b="b"/>
            <a:pathLst>
              <a:path w="7770" h="10360">
                <a:moveTo>
                  <a:pt x="648" y="0"/>
                </a:moveTo>
                <a:lnTo>
                  <a:pt x="7123" y="0"/>
                </a:lnTo>
                <a:cubicBezTo>
                  <a:pt x="7480" y="0"/>
                  <a:pt x="7770" y="290"/>
                  <a:pt x="7770" y="647"/>
                </a:cubicBezTo>
                <a:lnTo>
                  <a:pt x="7770" y="9712"/>
                </a:lnTo>
                <a:cubicBezTo>
                  <a:pt x="7770" y="10070"/>
                  <a:pt x="7480" y="10360"/>
                  <a:pt x="7123" y="10360"/>
                </a:cubicBezTo>
                <a:lnTo>
                  <a:pt x="648" y="10360"/>
                </a:lnTo>
                <a:cubicBezTo>
                  <a:pt x="290" y="10360"/>
                  <a:pt x="0" y="10070"/>
                  <a:pt x="0" y="9712"/>
                </a:cubicBezTo>
                <a:lnTo>
                  <a:pt x="0" y="647"/>
                </a:lnTo>
                <a:cubicBezTo>
                  <a:pt x="0" y="288"/>
                  <a:pt x="290" y="0"/>
                  <a:pt x="648" y="0"/>
                </a:cubicBezTo>
                <a:close/>
                <a:moveTo>
                  <a:pt x="1295" y="1293"/>
                </a:moveTo>
                <a:lnTo>
                  <a:pt x="1295" y="8416"/>
                </a:lnTo>
                <a:lnTo>
                  <a:pt x="6475" y="8416"/>
                </a:lnTo>
                <a:lnTo>
                  <a:pt x="6475" y="1293"/>
                </a:lnTo>
                <a:lnTo>
                  <a:pt x="1295" y="1293"/>
                </a:lnTo>
                <a:close/>
                <a:moveTo>
                  <a:pt x="3890" y="8902"/>
                </a:moveTo>
                <a:cubicBezTo>
                  <a:pt x="3621" y="8902"/>
                  <a:pt x="3405" y="9120"/>
                  <a:pt x="3405" y="9387"/>
                </a:cubicBezTo>
                <a:cubicBezTo>
                  <a:pt x="3405" y="9656"/>
                  <a:pt x="3622" y="9872"/>
                  <a:pt x="3890" y="9872"/>
                </a:cubicBezTo>
                <a:cubicBezTo>
                  <a:pt x="4157" y="9872"/>
                  <a:pt x="4375" y="9655"/>
                  <a:pt x="4375" y="9387"/>
                </a:cubicBezTo>
                <a:cubicBezTo>
                  <a:pt x="4376" y="9120"/>
                  <a:pt x="4159" y="8902"/>
                  <a:pt x="3890" y="8902"/>
                </a:cubicBezTo>
                <a:close/>
                <a:moveTo>
                  <a:pt x="3413" y="5486"/>
                </a:moveTo>
                <a:lnTo>
                  <a:pt x="5026" y="3825"/>
                </a:lnTo>
                <a:cubicBezTo>
                  <a:pt x="5205" y="3641"/>
                  <a:pt x="5499" y="3636"/>
                  <a:pt x="5683" y="3815"/>
                </a:cubicBezTo>
                <a:lnTo>
                  <a:pt x="5688" y="3820"/>
                </a:lnTo>
                <a:cubicBezTo>
                  <a:pt x="5872" y="4005"/>
                  <a:pt x="5874" y="4303"/>
                  <a:pt x="5692" y="4491"/>
                </a:cubicBezTo>
                <a:lnTo>
                  <a:pt x="3769" y="6472"/>
                </a:lnTo>
                <a:cubicBezTo>
                  <a:pt x="3730" y="6511"/>
                  <a:pt x="3685" y="6543"/>
                  <a:pt x="3636" y="6567"/>
                </a:cubicBezTo>
                <a:cubicBezTo>
                  <a:pt x="3453" y="6665"/>
                  <a:pt x="3228" y="6631"/>
                  <a:pt x="3081" y="6485"/>
                </a:cubicBezTo>
                <a:lnTo>
                  <a:pt x="2081" y="5486"/>
                </a:lnTo>
                <a:cubicBezTo>
                  <a:pt x="1904" y="5296"/>
                  <a:pt x="1913" y="4997"/>
                  <a:pt x="2103" y="4820"/>
                </a:cubicBezTo>
                <a:cubicBezTo>
                  <a:pt x="2284" y="4650"/>
                  <a:pt x="2566" y="4650"/>
                  <a:pt x="2748" y="4820"/>
                </a:cubicBezTo>
                <a:lnTo>
                  <a:pt x="3413" y="5486"/>
                </a:lnTo>
                <a:close/>
              </a:path>
            </a:pathLst>
          </a:custGeom>
          <a:solidFill>
            <a:schemeClr val="accent2"/>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
        <p:nvSpPr>
          <p:cNvPr id="20" name="标题 1"/>
          <p:cNvSpPr txBox="1"/>
          <p:nvPr/>
        </p:nvSpPr>
        <p:spPr>
          <a:xfrm>
            <a:off x="10205095" y="5967680"/>
            <a:ext cx="332832" cy="332830"/>
          </a:xfrm>
          <a:prstGeom prst="ellipse">
            <a:avLst/>
          </a:pr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
        <p:nvSpPr>
          <p:cNvPr id="21" name="标题 1"/>
          <p:cNvSpPr txBox="1"/>
          <p:nvPr/>
        </p:nvSpPr>
        <p:spPr>
          <a:xfrm>
            <a:off x="10270446" y="6033157"/>
            <a:ext cx="202106" cy="201873"/>
          </a:xfrm>
          <a:custGeom>
            <a:avLst/>
            <a:gdLst>
              <a:gd name="T0" fmla="*/ 10906 w 12797"/>
              <a:gd name="T1" fmla="*/ 1875 h 12781"/>
              <a:gd name="T2" fmla="*/ 6391 w 12797"/>
              <a:gd name="T3" fmla="*/ 0 h 12781"/>
              <a:gd name="T4" fmla="*/ 1875 w 12797"/>
              <a:gd name="T5" fmla="*/ 1875 h 12781"/>
              <a:gd name="T6" fmla="*/ 1234 w 12797"/>
              <a:gd name="T7" fmla="*/ 2625 h 12781"/>
              <a:gd name="T8" fmla="*/ 0 w 12797"/>
              <a:gd name="T9" fmla="*/ 6391 h 12781"/>
              <a:gd name="T10" fmla="*/ 1875 w 12797"/>
              <a:gd name="T11" fmla="*/ 10906 h 12781"/>
              <a:gd name="T12" fmla="*/ 6391 w 12797"/>
              <a:gd name="T13" fmla="*/ 12781 h 12781"/>
              <a:gd name="T14" fmla="*/ 10906 w 12797"/>
              <a:gd name="T15" fmla="*/ 10906 h 12781"/>
              <a:gd name="T16" fmla="*/ 12781 w 12797"/>
              <a:gd name="T17" fmla="*/ 6391 h 12781"/>
              <a:gd name="T18" fmla="*/ 11219 w 12797"/>
              <a:gd name="T19" fmla="*/ 9484 h 12781"/>
              <a:gd name="T20" fmla="*/ 9906 w 12797"/>
              <a:gd name="T21" fmla="*/ 6719 h 12781"/>
              <a:gd name="T22" fmla="*/ 11219 w 12797"/>
              <a:gd name="T23" fmla="*/ 9484 h 12781"/>
              <a:gd name="T24" fmla="*/ 2891 w 12797"/>
              <a:gd name="T25" fmla="*/ 6734 h 12781"/>
              <a:gd name="T26" fmla="*/ 1578 w 12797"/>
              <a:gd name="T27" fmla="*/ 9500 h 12781"/>
              <a:gd name="T28" fmla="*/ 1609 w 12797"/>
              <a:gd name="T29" fmla="*/ 3250 h 12781"/>
              <a:gd name="T30" fmla="*/ 2891 w 12797"/>
              <a:gd name="T31" fmla="*/ 6063 h 12781"/>
              <a:gd name="T32" fmla="*/ 1609 w 12797"/>
              <a:gd name="T33" fmla="*/ 3250 h 12781"/>
              <a:gd name="T34" fmla="*/ 3563 w 12797"/>
              <a:gd name="T35" fmla="*/ 6063 h 12781"/>
              <a:gd name="T36" fmla="*/ 6063 w 12797"/>
              <a:gd name="T37" fmla="*/ 4203 h 12781"/>
              <a:gd name="T38" fmla="*/ 6063 w 12797"/>
              <a:gd name="T39" fmla="*/ 6734 h 12781"/>
              <a:gd name="T40" fmla="*/ 3813 w 12797"/>
              <a:gd name="T41" fmla="*/ 8750 h 12781"/>
              <a:gd name="T42" fmla="*/ 6063 w 12797"/>
              <a:gd name="T43" fmla="*/ 6734 h 12781"/>
              <a:gd name="T44" fmla="*/ 9234 w 12797"/>
              <a:gd name="T45" fmla="*/ 6734 h 12781"/>
              <a:gd name="T46" fmla="*/ 6734 w 12797"/>
              <a:gd name="T47" fmla="*/ 8516 h 12781"/>
              <a:gd name="T48" fmla="*/ 6734 w 12797"/>
              <a:gd name="T49" fmla="*/ 6063 h 12781"/>
              <a:gd name="T50" fmla="*/ 8969 w 12797"/>
              <a:gd name="T51" fmla="*/ 3969 h 12781"/>
              <a:gd name="T52" fmla="*/ 6734 w 12797"/>
              <a:gd name="T53" fmla="*/ 6063 h 12781"/>
              <a:gd name="T54" fmla="*/ 6734 w 12797"/>
              <a:gd name="T55" fmla="*/ 719 h 12781"/>
              <a:gd name="T56" fmla="*/ 8344 w 12797"/>
              <a:gd name="T57" fmla="*/ 2266 h 12781"/>
              <a:gd name="T58" fmla="*/ 6734 w 12797"/>
              <a:gd name="T59" fmla="*/ 3531 h 12781"/>
              <a:gd name="T60" fmla="*/ 6063 w 12797"/>
              <a:gd name="T61" fmla="*/ 719 h 12781"/>
              <a:gd name="T62" fmla="*/ 4016 w 12797"/>
              <a:gd name="T63" fmla="*/ 3313 h 12781"/>
              <a:gd name="T64" fmla="*/ 5375 w 12797"/>
              <a:gd name="T65" fmla="*/ 1078 h 12781"/>
              <a:gd name="T66" fmla="*/ 6063 w 12797"/>
              <a:gd name="T67" fmla="*/ 12078 h 12781"/>
              <a:gd name="T68" fmla="*/ 4453 w 12797"/>
              <a:gd name="T69" fmla="*/ 10531 h 12781"/>
              <a:gd name="T70" fmla="*/ 6063 w 12797"/>
              <a:gd name="T71" fmla="*/ 9188 h 12781"/>
              <a:gd name="T72" fmla="*/ 6734 w 12797"/>
              <a:gd name="T73" fmla="*/ 12078 h 12781"/>
              <a:gd name="T74" fmla="*/ 8797 w 12797"/>
              <a:gd name="T75" fmla="*/ 9406 h 12781"/>
              <a:gd name="T76" fmla="*/ 7422 w 12797"/>
              <a:gd name="T77" fmla="*/ 11719 h 12781"/>
              <a:gd name="T78" fmla="*/ 9625 w 12797"/>
              <a:gd name="T79" fmla="*/ 3828 h 12781"/>
              <a:gd name="T80" fmla="*/ 12125 w 12797"/>
              <a:gd name="T81" fmla="*/ 6063 h 12781"/>
              <a:gd name="T82" fmla="*/ 10438 w 12797"/>
              <a:gd name="T83" fmla="*/ 2344 h 12781"/>
              <a:gd name="T84" fmla="*/ 9438 w 12797"/>
              <a:gd name="T85" fmla="*/ 3172 h 12781"/>
              <a:gd name="T86" fmla="*/ 8297 w 12797"/>
              <a:gd name="T87" fmla="*/ 1000 h 12781"/>
              <a:gd name="T88" fmla="*/ 4484 w 12797"/>
              <a:gd name="T89" fmla="*/ 1000 h 12781"/>
              <a:gd name="T90" fmla="*/ 3344 w 12797"/>
              <a:gd name="T91" fmla="*/ 3172 h 12781"/>
              <a:gd name="T92" fmla="*/ 2344 w 12797"/>
              <a:gd name="T93" fmla="*/ 2344 h 12781"/>
              <a:gd name="T94" fmla="*/ 2344 w 12797"/>
              <a:gd name="T95" fmla="*/ 10438 h 12781"/>
              <a:gd name="T96" fmla="*/ 3328 w 12797"/>
              <a:gd name="T97" fmla="*/ 9547 h 12781"/>
              <a:gd name="T98" fmla="*/ 4484 w 12797"/>
              <a:gd name="T99" fmla="*/ 11781 h 12781"/>
              <a:gd name="T100" fmla="*/ 8297 w 12797"/>
              <a:gd name="T101" fmla="*/ 11797 h 12781"/>
              <a:gd name="T102" fmla="*/ 9453 w 12797"/>
              <a:gd name="T103" fmla="*/ 9563 h 12781"/>
              <a:gd name="T104" fmla="*/ 10438 w 12797"/>
              <a:gd name="T105" fmla="*/ 10453 h 12781"/>
            </a:gdLst>
            <a:ahLst/>
            <a:cxnLst/>
            <a:rect l="0" t="0" r="r" b="b"/>
            <a:pathLst>
              <a:path w="12797" h="12781">
                <a:moveTo>
                  <a:pt x="12281" y="3906"/>
                </a:moveTo>
                <a:cubicBezTo>
                  <a:pt x="11953" y="3141"/>
                  <a:pt x="11500" y="2453"/>
                  <a:pt x="10906" y="1875"/>
                </a:cubicBezTo>
                <a:cubicBezTo>
                  <a:pt x="10313" y="1281"/>
                  <a:pt x="9641" y="828"/>
                  <a:pt x="8875" y="500"/>
                </a:cubicBezTo>
                <a:cubicBezTo>
                  <a:pt x="8094" y="172"/>
                  <a:pt x="7266" y="0"/>
                  <a:pt x="6391" y="0"/>
                </a:cubicBezTo>
                <a:cubicBezTo>
                  <a:pt x="5531" y="0"/>
                  <a:pt x="4688" y="172"/>
                  <a:pt x="3906" y="500"/>
                </a:cubicBezTo>
                <a:cubicBezTo>
                  <a:pt x="3141" y="828"/>
                  <a:pt x="2453" y="1281"/>
                  <a:pt x="1875" y="1875"/>
                </a:cubicBezTo>
                <a:cubicBezTo>
                  <a:pt x="1641" y="2109"/>
                  <a:pt x="1438" y="2344"/>
                  <a:pt x="1250" y="2594"/>
                </a:cubicBezTo>
                <a:cubicBezTo>
                  <a:pt x="1250" y="2594"/>
                  <a:pt x="1234" y="2609"/>
                  <a:pt x="1234" y="2625"/>
                </a:cubicBezTo>
                <a:cubicBezTo>
                  <a:pt x="938" y="3016"/>
                  <a:pt x="703" y="3453"/>
                  <a:pt x="500" y="3906"/>
                </a:cubicBezTo>
                <a:cubicBezTo>
                  <a:pt x="172" y="4688"/>
                  <a:pt x="0" y="5531"/>
                  <a:pt x="0" y="6391"/>
                </a:cubicBezTo>
                <a:cubicBezTo>
                  <a:pt x="0" y="7250"/>
                  <a:pt x="172" y="8094"/>
                  <a:pt x="500" y="8875"/>
                </a:cubicBezTo>
                <a:cubicBezTo>
                  <a:pt x="828" y="9641"/>
                  <a:pt x="1281" y="10328"/>
                  <a:pt x="1875" y="10906"/>
                </a:cubicBezTo>
                <a:cubicBezTo>
                  <a:pt x="2469" y="11484"/>
                  <a:pt x="3141" y="11953"/>
                  <a:pt x="3906" y="12281"/>
                </a:cubicBezTo>
                <a:cubicBezTo>
                  <a:pt x="4688" y="12609"/>
                  <a:pt x="5531" y="12781"/>
                  <a:pt x="6391" y="12781"/>
                </a:cubicBezTo>
                <a:cubicBezTo>
                  <a:pt x="7250" y="12781"/>
                  <a:pt x="8094" y="12609"/>
                  <a:pt x="8875" y="12281"/>
                </a:cubicBezTo>
                <a:cubicBezTo>
                  <a:pt x="9641" y="11953"/>
                  <a:pt x="10328" y="11500"/>
                  <a:pt x="10906" y="10906"/>
                </a:cubicBezTo>
                <a:cubicBezTo>
                  <a:pt x="11500" y="10313"/>
                  <a:pt x="11953" y="9641"/>
                  <a:pt x="12281" y="8875"/>
                </a:cubicBezTo>
                <a:cubicBezTo>
                  <a:pt x="12609" y="8094"/>
                  <a:pt x="12781" y="7250"/>
                  <a:pt x="12781" y="6391"/>
                </a:cubicBezTo>
                <a:cubicBezTo>
                  <a:pt x="12797" y="5531"/>
                  <a:pt x="12625" y="4688"/>
                  <a:pt x="12281" y="3906"/>
                </a:cubicBezTo>
                <a:close/>
                <a:moveTo>
                  <a:pt x="11219" y="9484"/>
                </a:moveTo>
                <a:cubicBezTo>
                  <a:pt x="10766" y="9250"/>
                  <a:pt x="10234" y="9047"/>
                  <a:pt x="9641" y="8891"/>
                </a:cubicBezTo>
                <a:cubicBezTo>
                  <a:pt x="9797" y="8203"/>
                  <a:pt x="9891" y="7469"/>
                  <a:pt x="9906" y="6719"/>
                </a:cubicBezTo>
                <a:lnTo>
                  <a:pt x="12109" y="6719"/>
                </a:lnTo>
                <a:cubicBezTo>
                  <a:pt x="12047" y="7719"/>
                  <a:pt x="11734" y="8672"/>
                  <a:pt x="11219" y="9484"/>
                </a:cubicBezTo>
                <a:close/>
                <a:moveTo>
                  <a:pt x="688" y="6734"/>
                </a:moveTo>
                <a:lnTo>
                  <a:pt x="2891" y="6734"/>
                </a:lnTo>
                <a:cubicBezTo>
                  <a:pt x="2906" y="7484"/>
                  <a:pt x="3000" y="8219"/>
                  <a:pt x="3156" y="8906"/>
                </a:cubicBezTo>
                <a:cubicBezTo>
                  <a:pt x="2563" y="9063"/>
                  <a:pt x="2031" y="9266"/>
                  <a:pt x="1578" y="9500"/>
                </a:cubicBezTo>
                <a:cubicBezTo>
                  <a:pt x="1047" y="8672"/>
                  <a:pt x="734" y="7719"/>
                  <a:pt x="688" y="6734"/>
                </a:cubicBezTo>
                <a:close/>
                <a:moveTo>
                  <a:pt x="1609" y="3250"/>
                </a:moveTo>
                <a:cubicBezTo>
                  <a:pt x="2063" y="3484"/>
                  <a:pt x="2578" y="3672"/>
                  <a:pt x="3172" y="3828"/>
                </a:cubicBezTo>
                <a:cubicBezTo>
                  <a:pt x="3000" y="4531"/>
                  <a:pt x="2906" y="5281"/>
                  <a:pt x="2891" y="6063"/>
                </a:cubicBezTo>
                <a:lnTo>
                  <a:pt x="688" y="6063"/>
                </a:lnTo>
                <a:cubicBezTo>
                  <a:pt x="734" y="5047"/>
                  <a:pt x="1063" y="4078"/>
                  <a:pt x="1609" y="3250"/>
                </a:cubicBezTo>
                <a:close/>
                <a:moveTo>
                  <a:pt x="6063" y="6063"/>
                </a:moveTo>
                <a:lnTo>
                  <a:pt x="3563" y="6063"/>
                </a:lnTo>
                <a:cubicBezTo>
                  <a:pt x="3578" y="5328"/>
                  <a:pt x="3672" y="4625"/>
                  <a:pt x="3828" y="3969"/>
                </a:cubicBezTo>
                <a:cubicBezTo>
                  <a:pt x="4531" y="4109"/>
                  <a:pt x="5281" y="4188"/>
                  <a:pt x="6063" y="4203"/>
                </a:cubicBezTo>
                <a:lnTo>
                  <a:pt x="6063" y="6063"/>
                </a:lnTo>
                <a:close/>
                <a:moveTo>
                  <a:pt x="6063" y="6734"/>
                </a:moveTo>
                <a:lnTo>
                  <a:pt x="6063" y="8516"/>
                </a:lnTo>
                <a:cubicBezTo>
                  <a:pt x="5281" y="8531"/>
                  <a:pt x="4531" y="8609"/>
                  <a:pt x="3813" y="8750"/>
                </a:cubicBezTo>
                <a:cubicBezTo>
                  <a:pt x="3672" y="8125"/>
                  <a:pt x="3578" y="7438"/>
                  <a:pt x="3563" y="6734"/>
                </a:cubicBezTo>
                <a:lnTo>
                  <a:pt x="6063" y="6734"/>
                </a:lnTo>
                <a:close/>
                <a:moveTo>
                  <a:pt x="6734" y="6734"/>
                </a:moveTo>
                <a:lnTo>
                  <a:pt x="9234" y="6734"/>
                </a:lnTo>
                <a:cubicBezTo>
                  <a:pt x="9219" y="7438"/>
                  <a:pt x="9125" y="8125"/>
                  <a:pt x="8984" y="8750"/>
                </a:cubicBezTo>
                <a:cubicBezTo>
                  <a:pt x="8281" y="8609"/>
                  <a:pt x="7516" y="8531"/>
                  <a:pt x="6734" y="8516"/>
                </a:cubicBezTo>
                <a:lnTo>
                  <a:pt x="6734" y="6734"/>
                </a:lnTo>
                <a:close/>
                <a:moveTo>
                  <a:pt x="6734" y="6063"/>
                </a:moveTo>
                <a:lnTo>
                  <a:pt x="6734" y="4203"/>
                </a:lnTo>
                <a:cubicBezTo>
                  <a:pt x="7516" y="4188"/>
                  <a:pt x="8266" y="4109"/>
                  <a:pt x="8969" y="3969"/>
                </a:cubicBezTo>
                <a:cubicBezTo>
                  <a:pt x="9125" y="4625"/>
                  <a:pt x="9219" y="5328"/>
                  <a:pt x="9234" y="6063"/>
                </a:cubicBezTo>
                <a:lnTo>
                  <a:pt x="6734" y="6063"/>
                </a:lnTo>
                <a:close/>
                <a:moveTo>
                  <a:pt x="6734" y="3531"/>
                </a:moveTo>
                <a:lnTo>
                  <a:pt x="6734" y="719"/>
                </a:lnTo>
                <a:cubicBezTo>
                  <a:pt x="6969" y="781"/>
                  <a:pt x="7203" y="891"/>
                  <a:pt x="7422" y="1078"/>
                </a:cubicBezTo>
                <a:cubicBezTo>
                  <a:pt x="7766" y="1359"/>
                  <a:pt x="8078" y="1750"/>
                  <a:pt x="8344" y="2266"/>
                </a:cubicBezTo>
                <a:cubicBezTo>
                  <a:pt x="8516" y="2594"/>
                  <a:pt x="8656" y="2938"/>
                  <a:pt x="8781" y="3313"/>
                </a:cubicBezTo>
                <a:cubicBezTo>
                  <a:pt x="8141" y="3438"/>
                  <a:pt x="7453" y="3516"/>
                  <a:pt x="6734" y="3531"/>
                </a:cubicBezTo>
                <a:close/>
                <a:moveTo>
                  <a:pt x="5375" y="1078"/>
                </a:moveTo>
                <a:cubicBezTo>
                  <a:pt x="5594" y="891"/>
                  <a:pt x="5828" y="781"/>
                  <a:pt x="6063" y="719"/>
                </a:cubicBezTo>
                <a:lnTo>
                  <a:pt x="6063" y="3531"/>
                </a:lnTo>
                <a:cubicBezTo>
                  <a:pt x="5344" y="3516"/>
                  <a:pt x="4656" y="3438"/>
                  <a:pt x="4016" y="3313"/>
                </a:cubicBezTo>
                <a:cubicBezTo>
                  <a:pt x="4141" y="2938"/>
                  <a:pt x="4281" y="2578"/>
                  <a:pt x="4453" y="2266"/>
                </a:cubicBezTo>
                <a:cubicBezTo>
                  <a:pt x="4719" y="1750"/>
                  <a:pt x="5031" y="1344"/>
                  <a:pt x="5375" y="1078"/>
                </a:cubicBezTo>
                <a:close/>
                <a:moveTo>
                  <a:pt x="6063" y="9188"/>
                </a:moveTo>
                <a:lnTo>
                  <a:pt x="6063" y="12078"/>
                </a:lnTo>
                <a:cubicBezTo>
                  <a:pt x="5828" y="12016"/>
                  <a:pt x="5594" y="11906"/>
                  <a:pt x="5375" y="11719"/>
                </a:cubicBezTo>
                <a:cubicBezTo>
                  <a:pt x="5031" y="11438"/>
                  <a:pt x="4719" y="11047"/>
                  <a:pt x="4453" y="10531"/>
                </a:cubicBezTo>
                <a:cubicBezTo>
                  <a:pt x="4281" y="10188"/>
                  <a:pt x="4125" y="9813"/>
                  <a:pt x="4000" y="9406"/>
                </a:cubicBezTo>
                <a:cubicBezTo>
                  <a:pt x="4641" y="9281"/>
                  <a:pt x="5344" y="9203"/>
                  <a:pt x="6063" y="9188"/>
                </a:cubicBezTo>
                <a:close/>
                <a:moveTo>
                  <a:pt x="7422" y="11719"/>
                </a:moveTo>
                <a:cubicBezTo>
                  <a:pt x="7203" y="11906"/>
                  <a:pt x="6969" y="12016"/>
                  <a:pt x="6734" y="12078"/>
                </a:cubicBezTo>
                <a:lnTo>
                  <a:pt x="6734" y="9188"/>
                </a:lnTo>
                <a:cubicBezTo>
                  <a:pt x="7453" y="9203"/>
                  <a:pt x="8156" y="9281"/>
                  <a:pt x="8797" y="9406"/>
                </a:cubicBezTo>
                <a:cubicBezTo>
                  <a:pt x="8672" y="9813"/>
                  <a:pt x="8516" y="10188"/>
                  <a:pt x="8344" y="10531"/>
                </a:cubicBezTo>
                <a:cubicBezTo>
                  <a:pt x="8078" y="11047"/>
                  <a:pt x="7766" y="11438"/>
                  <a:pt x="7422" y="11719"/>
                </a:cubicBezTo>
                <a:close/>
                <a:moveTo>
                  <a:pt x="9906" y="6063"/>
                </a:moveTo>
                <a:cubicBezTo>
                  <a:pt x="9891" y="5281"/>
                  <a:pt x="9781" y="4531"/>
                  <a:pt x="9625" y="3828"/>
                </a:cubicBezTo>
                <a:cubicBezTo>
                  <a:pt x="10203" y="3672"/>
                  <a:pt x="10734" y="3484"/>
                  <a:pt x="11188" y="3250"/>
                </a:cubicBezTo>
                <a:cubicBezTo>
                  <a:pt x="11734" y="4078"/>
                  <a:pt x="12063" y="5047"/>
                  <a:pt x="12125" y="6063"/>
                </a:cubicBezTo>
                <a:lnTo>
                  <a:pt x="9906" y="6063"/>
                </a:lnTo>
                <a:close/>
                <a:moveTo>
                  <a:pt x="10438" y="2344"/>
                </a:moveTo>
                <a:cubicBezTo>
                  <a:pt x="10547" y="2453"/>
                  <a:pt x="10656" y="2578"/>
                  <a:pt x="10766" y="2703"/>
                </a:cubicBezTo>
                <a:cubicBezTo>
                  <a:pt x="10375" y="2891"/>
                  <a:pt x="9938" y="3047"/>
                  <a:pt x="9438" y="3172"/>
                </a:cubicBezTo>
                <a:cubicBezTo>
                  <a:pt x="9297" y="2734"/>
                  <a:pt x="9125" y="2328"/>
                  <a:pt x="8938" y="1953"/>
                </a:cubicBezTo>
                <a:cubicBezTo>
                  <a:pt x="8750" y="1578"/>
                  <a:pt x="8531" y="1266"/>
                  <a:pt x="8297" y="1000"/>
                </a:cubicBezTo>
                <a:cubicBezTo>
                  <a:pt x="9094" y="1281"/>
                  <a:pt x="9828" y="1734"/>
                  <a:pt x="10438" y="2344"/>
                </a:cubicBezTo>
                <a:close/>
                <a:moveTo>
                  <a:pt x="4484" y="1000"/>
                </a:moveTo>
                <a:cubicBezTo>
                  <a:pt x="4250" y="1266"/>
                  <a:pt x="4031" y="1594"/>
                  <a:pt x="3844" y="1953"/>
                </a:cubicBezTo>
                <a:cubicBezTo>
                  <a:pt x="3656" y="2328"/>
                  <a:pt x="3484" y="2734"/>
                  <a:pt x="3344" y="3172"/>
                </a:cubicBezTo>
                <a:cubicBezTo>
                  <a:pt x="2844" y="3047"/>
                  <a:pt x="2406" y="2891"/>
                  <a:pt x="2016" y="2703"/>
                </a:cubicBezTo>
                <a:cubicBezTo>
                  <a:pt x="2125" y="2578"/>
                  <a:pt x="2219" y="2469"/>
                  <a:pt x="2344" y="2344"/>
                </a:cubicBezTo>
                <a:cubicBezTo>
                  <a:pt x="2969" y="1734"/>
                  <a:pt x="3688" y="1281"/>
                  <a:pt x="4484" y="1000"/>
                </a:cubicBezTo>
                <a:close/>
                <a:moveTo>
                  <a:pt x="2344" y="10438"/>
                </a:moveTo>
                <a:cubicBezTo>
                  <a:pt x="2219" y="10313"/>
                  <a:pt x="2094" y="10172"/>
                  <a:pt x="1984" y="10031"/>
                </a:cubicBezTo>
                <a:cubicBezTo>
                  <a:pt x="2375" y="9844"/>
                  <a:pt x="2828" y="9672"/>
                  <a:pt x="3328" y="9547"/>
                </a:cubicBezTo>
                <a:cubicBezTo>
                  <a:pt x="3469" y="10016"/>
                  <a:pt x="3641" y="10438"/>
                  <a:pt x="3844" y="10828"/>
                </a:cubicBezTo>
                <a:cubicBezTo>
                  <a:pt x="4031" y="11203"/>
                  <a:pt x="4250" y="11516"/>
                  <a:pt x="4484" y="11781"/>
                </a:cubicBezTo>
                <a:cubicBezTo>
                  <a:pt x="3688" y="11516"/>
                  <a:pt x="2969" y="11063"/>
                  <a:pt x="2344" y="10438"/>
                </a:cubicBezTo>
                <a:close/>
                <a:moveTo>
                  <a:pt x="8297" y="11797"/>
                </a:moveTo>
                <a:cubicBezTo>
                  <a:pt x="8531" y="11531"/>
                  <a:pt x="8750" y="11203"/>
                  <a:pt x="8938" y="10844"/>
                </a:cubicBezTo>
                <a:cubicBezTo>
                  <a:pt x="9141" y="10453"/>
                  <a:pt x="9313" y="10016"/>
                  <a:pt x="9453" y="9563"/>
                </a:cubicBezTo>
                <a:cubicBezTo>
                  <a:pt x="9953" y="9688"/>
                  <a:pt x="10406" y="9859"/>
                  <a:pt x="10797" y="10047"/>
                </a:cubicBezTo>
                <a:cubicBezTo>
                  <a:pt x="10688" y="10188"/>
                  <a:pt x="10563" y="10313"/>
                  <a:pt x="10438" y="10453"/>
                </a:cubicBezTo>
                <a:cubicBezTo>
                  <a:pt x="9828" y="11063"/>
                  <a:pt x="9094" y="11516"/>
                  <a:pt x="8297" y="11797"/>
                </a:cubicBezTo>
                <a:close/>
              </a:path>
            </a:pathLst>
          </a:custGeom>
          <a:solidFill>
            <a:schemeClr val="accent2"/>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
        <p:nvSpPr>
          <p:cNvPr id="22" name="标题 1"/>
          <p:cNvSpPr txBox="1"/>
          <p:nvPr/>
        </p:nvSpPr>
        <p:spPr>
          <a:xfrm>
            <a:off x="10695581" y="5967692"/>
            <a:ext cx="332832" cy="332830"/>
          </a:xfrm>
          <a:prstGeom prst="ellipse">
            <a:avLst/>
          </a:pr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
        <p:nvSpPr>
          <p:cNvPr id="23" name="标题 1"/>
          <p:cNvSpPr txBox="1"/>
          <p:nvPr/>
        </p:nvSpPr>
        <p:spPr>
          <a:xfrm>
            <a:off x="10760949" y="6050783"/>
            <a:ext cx="202106" cy="166647"/>
          </a:xfrm>
          <a:custGeom>
            <a:avLst/>
            <a:gdLst>
              <a:gd name="connsiteX0" fmla="*/ 435416 w 609586"/>
              <a:gd name="connsiteY0" fmla="*/ 80352 h 502648"/>
              <a:gd name="connsiteX1" fmla="*/ 551577 w 609586"/>
              <a:gd name="connsiteY1" fmla="*/ 190215 h 502648"/>
              <a:gd name="connsiteX2" fmla="*/ 551577 w 609586"/>
              <a:gd name="connsiteY2" fmla="*/ 217693 h 502648"/>
              <a:gd name="connsiteX3" fmla="*/ 496140 w 609586"/>
              <a:gd name="connsiteY3" fmla="*/ 310936 h 502648"/>
              <a:gd name="connsiteX4" fmla="*/ 609586 w 609586"/>
              <a:gd name="connsiteY4" fmla="*/ 437323 h 502648"/>
              <a:gd name="connsiteX5" fmla="*/ 580534 w 609586"/>
              <a:gd name="connsiteY5" fmla="*/ 464753 h 502648"/>
              <a:gd name="connsiteX6" fmla="*/ 504951 w 609586"/>
              <a:gd name="connsiteY6" fmla="*/ 464753 h 502648"/>
              <a:gd name="connsiteX7" fmla="*/ 373787 w 609586"/>
              <a:gd name="connsiteY7" fmla="*/ 301459 h 502648"/>
              <a:gd name="connsiteX8" fmla="*/ 426510 w 609586"/>
              <a:gd name="connsiteY8" fmla="*/ 179500 h 502648"/>
              <a:gd name="connsiteX9" fmla="*/ 426510 w 609586"/>
              <a:gd name="connsiteY9" fmla="*/ 143641 h 502648"/>
              <a:gd name="connsiteX10" fmla="*/ 412126 w 609586"/>
              <a:gd name="connsiteY10" fmla="*/ 82543 h 502648"/>
              <a:gd name="connsiteX11" fmla="*/ 435416 w 609586"/>
              <a:gd name="connsiteY11" fmla="*/ 80352 h 502648"/>
              <a:gd name="connsiteX12" fmla="*/ 227788 w 609586"/>
              <a:gd name="connsiteY12" fmla="*/ 0 h 502648"/>
              <a:gd name="connsiteX13" fmla="*/ 379662 w 609586"/>
              <a:gd name="connsiteY13" fmla="*/ 143662 h 502648"/>
              <a:gd name="connsiteX14" fmla="*/ 379662 w 609586"/>
              <a:gd name="connsiteY14" fmla="*/ 179565 h 502648"/>
              <a:gd name="connsiteX15" fmla="*/ 307225 w 609586"/>
              <a:gd name="connsiteY15" fmla="*/ 301465 h 502648"/>
              <a:gd name="connsiteX16" fmla="*/ 455528 w 609586"/>
              <a:gd name="connsiteY16" fmla="*/ 466745 h 502648"/>
              <a:gd name="connsiteX17" fmla="*/ 417524 w 609586"/>
              <a:gd name="connsiteY17" fmla="*/ 502648 h 502648"/>
              <a:gd name="connsiteX18" fmla="*/ 38004 w 609586"/>
              <a:gd name="connsiteY18" fmla="*/ 502648 h 502648"/>
              <a:gd name="connsiteX19" fmla="*/ 0 w 609586"/>
              <a:gd name="connsiteY19" fmla="*/ 466745 h 502648"/>
              <a:gd name="connsiteX20" fmla="*/ 148350 w 609586"/>
              <a:gd name="connsiteY20" fmla="*/ 301465 h 502648"/>
              <a:gd name="connsiteX21" fmla="*/ 75913 w 609586"/>
              <a:gd name="connsiteY21" fmla="*/ 179565 h 502648"/>
              <a:gd name="connsiteX22" fmla="*/ 75913 w 609586"/>
              <a:gd name="connsiteY22" fmla="*/ 143662 h 502648"/>
              <a:gd name="connsiteX23" fmla="*/ 227788 w 609586"/>
              <a:gd name="connsiteY23" fmla="*/ 0 h 502648"/>
            </a:gdLst>
            <a:ahLst/>
            <a:cxnLst/>
            <a:rect l="l" t="t" r="r" b="b"/>
            <a:pathLst>
              <a:path w="609586" h="502648">
                <a:moveTo>
                  <a:pt x="435416" y="80352"/>
                </a:moveTo>
                <a:cubicBezTo>
                  <a:pt x="499521" y="80352"/>
                  <a:pt x="551577" y="129545"/>
                  <a:pt x="551577" y="190215"/>
                </a:cubicBezTo>
                <a:lnTo>
                  <a:pt x="551577" y="217693"/>
                </a:lnTo>
                <a:cubicBezTo>
                  <a:pt x="551577" y="257219"/>
                  <a:pt x="529288" y="291601"/>
                  <a:pt x="496140" y="310936"/>
                </a:cubicBezTo>
                <a:cubicBezTo>
                  <a:pt x="553434" y="331175"/>
                  <a:pt x="609586" y="382416"/>
                  <a:pt x="609586" y="437323"/>
                </a:cubicBezTo>
                <a:cubicBezTo>
                  <a:pt x="609586" y="452467"/>
                  <a:pt x="596584" y="464753"/>
                  <a:pt x="580534" y="464753"/>
                </a:cubicBezTo>
                <a:lnTo>
                  <a:pt x="504951" y="464753"/>
                </a:lnTo>
                <a:cubicBezTo>
                  <a:pt x="503855" y="393607"/>
                  <a:pt x="444465" y="318793"/>
                  <a:pt x="373787" y="301459"/>
                </a:cubicBezTo>
                <a:cubicBezTo>
                  <a:pt x="411936" y="270457"/>
                  <a:pt x="426510" y="231217"/>
                  <a:pt x="426510" y="179500"/>
                </a:cubicBezTo>
                <a:lnTo>
                  <a:pt x="426510" y="143641"/>
                </a:lnTo>
                <a:cubicBezTo>
                  <a:pt x="426510" y="121783"/>
                  <a:pt x="421318" y="101068"/>
                  <a:pt x="412126" y="82543"/>
                </a:cubicBezTo>
                <a:cubicBezTo>
                  <a:pt x="419651" y="81114"/>
                  <a:pt x="427415" y="80352"/>
                  <a:pt x="435416" y="80352"/>
                </a:cubicBezTo>
                <a:close/>
                <a:moveTo>
                  <a:pt x="227788" y="0"/>
                </a:moveTo>
                <a:cubicBezTo>
                  <a:pt x="311607" y="0"/>
                  <a:pt x="379662" y="64378"/>
                  <a:pt x="379662" y="143662"/>
                </a:cubicBezTo>
                <a:lnTo>
                  <a:pt x="379662" y="179565"/>
                </a:lnTo>
                <a:cubicBezTo>
                  <a:pt x="379662" y="231230"/>
                  <a:pt x="350516" y="276180"/>
                  <a:pt x="307225" y="301465"/>
                </a:cubicBezTo>
                <a:cubicBezTo>
                  <a:pt x="382186" y="327940"/>
                  <a:pt x="455528" y="394986"/>
                  <a:pt x="455528" y="466745"/>
                </a:cubicBezTo>
                <a:cubicBezTo>
                  <a:pt x="455528" y="486554"/>
                  <a:pt x="438574" y="502648"/>
                  <a:pt x="417524" y="502648"/>
                </a:cubicBezTo>
                <a:lnTo>
                  <a:pt x="38004" y="502648"/>
                </a:lnTo>
                <a:cubicBezTo>
                  <a:pt x="16954" y="502648"/>
                  <a:pt x="0" y="486554"/>
                  <a:pt x="0" y="466745"/>
                </a:cubicBezTo>
                <a:cubicBezTo>
                  <a:pt x="0" y="394986"/>
                  <a:pt x="73389" y="327940"/>
                  <a:pt x="148350" y="301465"/>
                </a:cubicBezTo>
                <a:cubicBezTo>
                  <a:pt x="105012" y="276180"/>
                  <a:pt x="75913" y="231230"/>
                  <a:pt x="75913" y="179565"/>
                </a:cubicBezTo>
                <a:lnTo>
                  <a:pt x="75913" y="143662"/>
                </a:lnTo>
                <a:cubicBezTo>
                  <a:pt x="75913" y="64378"/>
                  <a:pt x="143969" y="0"/>
                  <a:pt x="227788" y="0"/>
                </a:cubicBezTo>
                <a:close/>
              </a:path>
            </a:pathLst>
          </a:custGeom>
          <a:solidFill>
            <a:schemeClr val="accent2"/>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
        <p:nvSpPr>
          <p:cNvPr id="24" name="标题 1"/>
          <p:cNvSpPr txBox="1"/>
          <p:nvPr/>
        </p:nvSpPr>
        <p:spPr>
          <a:xfrm>
            <a:off x="11186068" y="5967678"/>
            <a:ext cx="332832" cy="332830"/>
          </a:xfrm>
          <a:prstGeom prst="ellipse">
            <a:avLst/>
          </a:pr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
        <p:nvSpPr>
          <p:cNvPr id="25" name="标题 1"/>
          <p:cNvSpPr txBox="1"/>
          <p:nvPr/>
        </p:nvSpPr>
        <p:spPr>
          <a:xfrm>
            <a:off x="11272841" y="6033055"/>
            <a:ext cx="159294" cy="202103"/>
          </a:xfrm>
          <a:custGeom>
            <a:avLst/>
            <a:gdLst>
              <a:gd name="T0" fmla="*/ 3166 w 6332"/>
              <a:gd name="T1" fmla="*/ 0 h 8034"/>
              <a:gd name="T2" fmla="*/ 0 w 6332"/>
              <a:gd name="T3" fmla="*/ 3166 h 8034"/>
              <a:gd name="T4" fmla="*/ 2481 w 6332"/>
              <a:gd name="T5" fmla="*/ 7590 h 8034"/>
              <a:gd name="T6" fmla="*/ 3853 w 6332"/>
              <a:gd name="T7" fmla="*/ 7588 h 8034"/>
              <a:gd name="T8" fmla="*/ 6332 w 6332"/>
              <a:gd name="T9" fmla="*/ 3166 h 8034"/>
              <a:gd name="T10" fmla="*/ 3166 w 6332"/>
              <a:gd name="T11" fmla="*/ 0 h 8034"/>
              <a:gd name="T12" fmla="*/ 3166 w 6332"/>
              <a:gd name="T13" fmla="*/ 0 h 8034"/>
              <a:gd name="T14" fmla="*/ 3166 w 6332"/>
              <a:gd name="T15" fmla="*/ 0 h 8034"/>
              <a:gd name="T16" fmla="*/ 3166 w 6332"/>
              <a:gd name="T17" fmla="*/ 0 h 8034"/>
              <a:gd name="T18" fmla="*/ 3166 w 6332"/>
              <a:gd name="T19" fmla="*/ 4529 h 8034"/>
              <a:gd name="T20" fmla="*/ 1702 w 6332"/>
              <a:gd name="T21" fmla="*/ 3065 h 8034"/>
              <a:gd name="T22" fmla="*/ 3166 w 6332"/>
              <a:gd name="T23" fmla="*/ 1600 h 8034"/>
              <a:gd name="T24" fmla="*/ 4630 w 6332"/>
              <a:gd name="T25" fmla="*/ 3065 h 8034"/>
              <a:gd name="T26" fmla="*/ 3166 w 6332"/>
              <a:gd name="T27" fmla="*/ 4529 h 8034"/>
              <a:gd name="T28" fmla="*/ 3166 w 6332"/>
              <a:gd name="T29" fmla="*/ 4529 h 8034"/>
              <a:gd name="T30" fmla="*/ 3166 w 6332"/>
              <a:gd name="T31" fmla="*/ 4529 h 8034"/>
            </a:gdLst>
            <a:ahLst/>
            <a:cxnLst/>
            <a:rect l="0" t="0" r="r" b="b"/>
            <a:pathLst>
              <a:path w="6332" h="8034">
                <a:moveTo>
                  <a:pt x="3166" y="0"/>
                </a:moveTo>
                <a:cubicBezTo>
                  <a:pt x="1418" y="0"/>
                  <a:pt x="0" y="1418"/>
                  <a:pt x="0" y="3166"/>
                </a:cubicBezTo>
                <a:cubicBezTo>
                  <a:pt x="0" y="4914"/>
                  <a:pt x="2481" y="7590"/>
                  <a:pt x="2481" y="7590"/>
                </a:cubicBezTo>
                <a:cubicBezTo>
                  <a:pt x="2859" y="8031"/>
                  <a:pt x="3478" y="8034"/>
                  <a:pt x="3853" y="7588"/>
                </a:cubicBezTo>
                <a:cubicBezTo>
                  <a:pt x="3853" y="7588"/>
                  <a:pt x="6332" y="4914"/>
                  <a:pt x="6332" y="3166"/>
                </a:cubicBezTo>
                <a:cubicBezTo>
                  <a:pt x="6332" y="1418"/>
                  <a:pt x="4914" y="0"/>
                  <a:pt x="3166" y="0"/>
                </a:cubicBezTo>
                <a:lnTo>
                  <a:pt x="3166" y="0"/>
                </a:lnTo>
                <a:lnTo>
                  <a:pt x="3166" y="0"/>
                </a:lnTo>
                <a:lnTo>
                  <a:pt x="3166" y="0"/>
                </a:lnTo>
                <a:close/>
                <a:moveTo>
                  <a:pt x="3166" y="4529"/>
                </a:moveTo>
                <a:cubicBezTo>
                  <a:pt x="2357" y="4529"/>
                  <a:pt x="1702" y="3874"/>
                  <a:pt x="1702" y="3065"/>
                </a:cubicBezTo>
                <a:cubicBezTo>
                  <a:pt x="1702" y="2256"/>
                  <a:pt x="2357" y="1600"/>
                  <a:pt x="3166" y="1600"/>
                </a:cubicBezTo>
                <a:cubicBezTo>
                  <a:pt x="3975" y="1600"/>
                  <a:pt x="4630" y="2256"/>
                  <a:pt x="4630" y="3065"/>
                </a:cubicBezTo>
                <a:cubicBezTo>
                  <a:pt x="4630" y="3874"/>
                  <a:pt x="3975" y="4529"/>
                  <a:pt x="3166" y="4529"/>
                </a:cubicBezTo>
                <a:lnTo>
                  <a:pt x="3166" y="4529"/>
                </a:lnTo>
                <a:close/>
                <a:moveTo>
                  <a:pt x="3166" y="4529"/>
                </a:moveTo>
                <a:close/>
              </a:path>
            </a:pathLst>
          </a:custGeom>
          <a:solidFill>
            <a:schemeClr val="accent2"/>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57150" y="-127000"/>
            <a:ext cx="12306300" cy="7112000"/>
          </a:xfrm>
          <a:prstGeom prst="rect">
            <a:avLst/>
          </a:prstGeom>
          <a:solidFill>
            <a:schemeClr val="bg1"/>
          </a:solidFill>
        </p:spPr>
        <p:txBody>
          <a:bodyPr vert="horz" wrap="square" lIns="0" tIns="0" rIns="0" bIns="0" rtlCol="0" anchor="ctr"/>
          <a:lstStyle/>
          <a:p>
            <a:pPr algn="ctr">
              <a:lnSpc>
                <a:spcPct val="100000"/>
              </a:lnSpc>
            </a:pPr>
            <a:endParaRPr kumimoji="1" lang="zh-CN" altLang="en-US"/>
          </a:p>
        </p:txBody>
      </p:sp>
      <p:sp>
        <p:nvSpPr>
          <p:cNvPr id="3" name="标题 1"/>
          <p:cNvSpPr txBox="1"/>
          <p:nvPr/>
        </p:nvSpPr>
        <p:spPr>
          <a:xfrm>
            <a:off x="-469428" y="4055165"/>
            <a:ext cx="13118156" cy="2078935"/>
          </a:xfrm>
          <a:prstGeom prst="roundRect">
            <a:avLst>
              <a:gd name="adj" fmla="val 3764"/>
            </a:avLst>
          </a:prstGeom>
          <a:gradFill>
            <a:gsLst>
              <a:gs pos="0">
                <a:schemeClr val="accent1"/>
              </a:gs>
              <a:gs pos="100000">
                <a:schemeClr val="accent1">
                  <a:lumMod val="75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660400" y="1628801"/>
            <a:ext cx="3402338" cy="3402337"/>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4388481" y="1628801"/>
            <a:ext cx="3402338" cy="3402337"/>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8116562" y="1628801"/>
            <a:ext cx="3402338" cy="3402337"/>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660400" y="1715656"/>
            <a:ext cx="3402338" cy="3402337"/>
          </a:xfrm>
          <a:prstGeom prst="ellipse">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1018493" y="3252239"/>
            <a:ext cx="2788656" cy="299702"/>
          </a:xfrm>
          <a:prstGeom prst="rect">
            <a:avLst/>
          </a:prstGeom>
          <a:noFill/>
          <a:ln>
            <a:noFill/>
          </a:ln>
        </p:spPr>
        <p:txBody>
          <a:bodyPr vert="horz" wrap="square" lIns="0" tIns="0" rIns="0" bIns="0" rtlCol="0" anchor="ctr"/>
          <a:lstStyle/>
          <a:p>
            <a:pPr algn="ctr">
              <a:lnSpc>
                <a:spcPct val="110000"/>
              </a:lnSpc>
            </a:pPr>
            <a:r>
              <a:rPr kumimoji="1" lang="en-US" altLang="zh-CN" sz="3200">
                <a:ln w="12700">
                  <a:noFill/>
                </a:ln>
                <a:solidFill>
                  <a:srgbClr val="262626">
                    <a:alpha val="100000"/>
                  </a:srgbClr>
                </a:solidFill>
                <a:latin typeface="Papyrus" panose="03070502060502030205" pitchFamily="66" charset="0"/>
                <a:ea typeface="Source Han Sans CN Bold"/>
                <a:cs typeface="Source Han Sans CN Bold"/>
              </a:rPr>
              <a:t>Historical Evolution of Female Writers</a:t>
            </a:r>
            <a:endParaRPr kumimoji="1" lang="zh-CN" altLang="en-US" sz="3200">
              <a:latin typeface="Papyrus" panose="03070502060502030205" pitchFamily="66" charset="0"/>
            </a:endParaRPr>
          </a:p>
        </p:txBody>
      </p:sp>
      <p:sp>
        <p:nvSpPr>
          <p:cNvPr id="10" name="标题 1"/>
          <p:cNvSpPr txBox="1"/>
          <p:nvPr/>
        </p:nvSpPr>
        <p:spPr>
          <a:xfrm>
            <a:off x="2310317" y="1997634"/>
            <a:ext cx="102504" cy="10250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4388481" y="1715656"/>
            <a:ext cx="3402338" cy="3402337"/>
          </a:xfrm>
          <a:prstGeom prst="ellipse">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4746574" y="3252239"/>
            <a:ext cx="2788656" cy="299702"/>
          </a:xfrm>
          <a:prstGeom prst="rect">
            <a:avLst/>
          </a:prstGeom>
          <a:noFill/>
          <a:ln>
            <a:noFill/>
          </a:ln>
        </p:spPr>
        <p:txBody>
          <a:bodyPr vert="horz" wrap="square" lIns="0" tIns="0" rIns="0" bIns="0" rtlCol="0" anchor="ctr"/>
          <a:lstStyle/>
          <a:p>
            <a:pPr algn="ctr">
              <a:lnSpc>
                <a:spcPct val="110000"/>
              </a:lnSpc>
            </a:pPr>
            <a:r>
              <a:rPr kumimoji="1" lang="en-US" altLang="zh-CN" sz="3200">
                <a:ln w="12700">
                  <a:noFill/>
                </a:ln>
                <a:solidFill>
                  <a:srgbClr val="262626">
                    <a:alpha val="100000"/>
                  </a:srgbClr>
                </a:solidFill>
                <a:latin typeface="Papyrus" panose="03070502060502030205" pitchFamily="66" charset="0"/>
                <a:ea typeface="Source Han Sans CN Bold"/>
                <a:cs typeface="Source Han Sans CN Bold"/>
              </a:rPr>
              <a:t>Impact on Cultural Discourse</a:t>
            </a:r>
            <a:endParaRPr kumimoji="1" lang="zh-CN" altLang="en-US" sz="3200">
              <a:latin typeface="Papyrus" panose="03070502060502030205" pitchFamily="66" charset="0"/>
            </a:endParaRPr>
          </a:p>
        </p:txBody>
      </p:sp>
      <p:sp>
        <p:nvSpPr>
          <p:cNvPr id="14" name="标题 1"/>
          <p:cNvSpPr txBox="1"/>
          <p:nvPr/>
        </p:nvSpPr>
        <p:spPr>
          <a:xfrm>
            <a:off x="6038397" y="1997634"/>
            <a:ext cx="102504" cy="10250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8116562" y="1715656"/>
            <a:ext cx="3402338" cy="3402337"/>
          </a:xfrm>
          <a:prstGeom prst="ellipse">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8474655" y="3252239"/>
            <a:ext cx="2788656" cy="299702"/>
          </a:xfrm>
          <a:prstGeom prst="rect">
            <a:avLst/>
          </a:prstGeom>
          <a:noFill/>
          <a:ln>
            <a:noFill/>
          </a:ln>
        </p:spPr>
        <p:txBody>
          <a:bodyPr vert="horz" wrap="square" lIns="0" tIns="0" rIns="0" bIns="0" rtlCol="0" anchor="ctr"/>
          <a:lstStyle/>
          <a:p>
            <a:pPr algn="ctr">
              <a:lnSpc>
                <a:spcPct val="110000"/>
              </a:lnSpc>
            </a:pPr>
            <a:r>
              <a:rPr kumimoji="1" lang="en-US" altLang="zh-CN" sz="3200">
                <a:ln w="12700">
                  <a:noFill/>
                </a:ln>
                <a:solidFill>
                  <a:srgbClr val="262626">
                    <a:alpha val="100000"/>
                  </a:srgbClr>
                </a:solidFill>
                <a:latin typeface="Papyrus" panose="03070502060502030205" pitchFamily="66" charset="0"/>
                <a:ea typeface="Source Han Sans CN Bold"/>
                <a:cs typeface="Source Han Sans CN Bold"/>
              </a:rPr>
              <a:t>Role in Modern Literature</a:t>
            </a:r>
            <a:endParaRPr kumimoji="1" lang="zh-CN" altLang="en-US" sz="3200">
              <a:latin typeface="Papyrus" panose="03070502060502030205" pitchFamily="66" charset="0"/>
            </a:endParaRPr>
          </a:p>
        </p:txBody>
      </p:sp>
      <p:sp>
        <p:nvSpPr>
          <p:cNvPr id="18" name="标题 1"/>
          <p:cNvSpPr txBox="1"/>
          <p:nvPr/>
        </p:nvSpPr>
        <p:spPr>
          <a:xfrm>
            <a:off x="9766479" y="1997634"/>
            <a:ext cx="102504" cy="10250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81683" y="92733"/>
            <a:ext cx="10560703" cy="720000"/>
          </a:xfrm>
          <a:prstGeom prst="rect">
            <a:avLst/>
          </a:prstGeom>
          <a:gradFill>
            <a:gsLst>
              <a:gs pos="0">
                <a:schemeClr val="bg1">
                  <a:alpha val="0"/>
                </a:schemeClr>
              </a:gs>
              <a:gs pos="60000">
                <a:schemeClr val="bg1"/>
              </a:gs>
            </a:gsLst>
            <a:lin ang="10800000" scaled="0"/>
          </a:gradFill>
          <a:ln w="12700" cap="sq">
            <a:noFill/>
            <a:miter/>
          </a:ln>
          <a:effectLst>
            <a:outerShdw blurRad="165100" sx="102000" sy="102000" algn="ctr" rotWithShape="0">
              <a:srgbClr val="000000">
                <a:alpha val="10000"/>
              </a:srgbClr>
            </a:outerShdw>
          </a:effectLst>
        </p:spPr>
        <p:txBody>
          <a:bodyPr vert="horz" wrap="square" lIns="91440" tIns="45720" rIns="91440" bIns="45720" rtlCol="0" anchor="ctr"/>
          <a:lstStyle/>
          <a:p>
            <a:pPr algn="ctr">
              <a:lnSpc>
                <a:spcPct val="110000"/>
              </a:lnSpc>
            </a:pPr>
            <a:endParaRPr kumimoji="1" lang="zh-CN" altLang="en-US">
              <a:latin typeface="Papyrus" panose="03070502060502030205" pitchFamily="66" charset="0"/>
            </a:endParaRPr>
          </a:p>
        </p:txBody>
      </p:sp>
      <p:sp>
        <p:nvSpPr>
          <p:cNvPr id="20" name="标题 1"/>
          <p:cNvSpPr txBox="1"/>
          <p:nvPr/>
        </p:nvSpPr>
        <p:spPr>
          <a:xfrm>
            <a:off x="-1" y="289368"/>
            <a:ext cx="621792" cy="326730"/>
          </a:xfrm>
          <a:custGeom>
            <a:avLst/>
            <a:gdLst>
              <a:gd name="connsiteX0" fmla="*/ 0 w 621792"/>
              <a:gd name="connsiteY0" fmla="*/ 0 h 326730"/>
              <a:gd name="connsiteX1" fmla="*/ 146813 w 621792"/>
              <a:gd name="connsiteY1" fmla="*/ 0 h 326730"/>
              <a:gd name="connsiteX2" fmla="*/ 474979 w 621792"/>
              <a:gd name="connsiteY2" fmla="*/ 0 h 326730"/>
              <a:gd name="connsiteX3" fmla="*/ 621792 w 621792"/>
              <a:gd name="connsiteY3" fmla="*/ 0 h 326730"/>
              <a:gd name="connsiteX4" fmla="*/ 412064 w 621792"/>
              <a:gd name="connsiteY4" fmla="*/ 326730 h 326730"/>
              <a:gd name="connsiteX5" fmla="*/ 265251 w 621792"/>
              <a:gd name="connsiteY5" fmla="*/ 326730 h 326730"/>
              <a:gd name="connsiteX6" fmla="*/ 146813 w 621792"/>
              <a:gd name="connsiteY6" fmla="*/ 326730 h 326730"/>
              <a:gd name="connsiteX7" fmla="*/ 0 w 621792"/>
              <a:gd name="connsiteY7" fmla="*/ 326730 h 326730"/>
            </a:gdLst>
            <a:ahLst/>
            <a:cxnLst/>
            <a:rect l="l" t="t" r="r" b="b"/>
            <a:pathLst>
              <a:path w="621792" h="326730">
                <a:moveTo>
                  <a:pt x="0" y="0"/>
                </a:moveTo>
                <a:lnTo>
                  <a:pt x="146813" y="0"/>
                </a:lnTo>
                <a:lnTo>
                  <a:pt x="474979" y="0"/>
                </a:lnTo>
                <a:lnTo>
                  <a:pt x="621792" y="0"/>
                </a:lnTo>
                <a:lnTo>
                  <a:pt x="412064" y="326730"/>
                </a:lnTo>
                <a:lnTo>
                  <a:pt x="265251" y="326730"/>
                </a:lnTo>
                <a:lnTo>
                  <a:pt x="146813" y="326730"/>
                </a:lnTo>
                <a:lnTo>
                  <a:pt x="0" y="32673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621792" y="234601"/>
            <a:ext cx="9613341" cy="461665"/>
          </a:xfrm>
          <a:prstGeom prst="rect">
            <a:avLst/>
          </a:prstGeom>
          <a:noFill/>
          <a:ln cap="sq">
            <a:noFill/>
          </a:ln>
        </p:spPr>
        <p:txBody>
          <a:bodyPr vert="horz" wrap="square" lIns="91440" tIns="45720" rIns="91440" bIns="45720" rtlCol="0" anchor="t"/>
          <a:lstStyle/>
          <a:p>
            <a:pPr algn="l">
              <a:lnSpc>
                <a:spcPct val="110000"/>
              </a:lnSpc>
            </a:pPr>
            <a:r>
              <a:rPr kumimoji="1" lang="en-US" altLang="zh-CN" sz="2800" b="1">
                <a:ln w="12700">
                  <a:noFill/>
                </a:ln>
                <a:solidFill>
                  <a:srgbClr val="000000">
                    <a:alpha val="100000"/>
                  </a:srgbClr>
                </a:solidFill>
                <a:latin typeface="Papyrus" panose="03070502060502030205" pitchFamily="66" charset="0"/>
                <a:ea typeface="Source Han Sans CN Bold"/>
                <a:cs typeface="Source Han Sans CN Bold"/>
              </a:rPr>
              <a:t>Significance of Female Writers in Chinese Culture</a:t>
            </a:r>
            <a:endParaRPr kumimoji="1" lang="zh-CN" altLang="en-US" sz="2000" b="1">
              <a:latin typeface="Papyrus" panose="03070502060502030205" pitchFamily="66"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rect l="l" t="t" r="r" b="b"/>
            <a:pathLst>
              <a:path w="12192000" h="6858000">
                <a:moveTo>
                  <a:pt x="0" y="0"/>
                </a:moveTo>
                <a:lnTo>
                  <a:pt x="12192000" y="0"/>
                </a:lnTo>
                <a:lnTo>
                  <a:pt x="12192000" y="6858000"/>
                </a:lnTo>
                <a:lnTo>
                  <a:pt x="0" y="6858000"/>
                </a:lnTo>
                <a:close/>
              </a:path>
            </a:pathLst>
          </a:cu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latin typeface="Papyrus" panose="03070502060502030205" pitchFamily="66" charset="0"/>
            </a:endParaRPr>
          </a:p>
        </p:txBody>
      </p:sp>
      <p:sp>
        <p:nvSpPr>
          <p:cNvPr id="3" name="标题 1"/>
          <p:cNvSpPr txBox="1"/>
          <p:nvPr/>
        </p:nvSpPr>
        <p:spPr>
          <a:xfrm flipH="1">
            <a:off x="1843482" y="2171549"/>
            <a:ext cx="7893675" cy="3955993"/>
          </a:xfrm>
          <a:custGeom>
            <a:avLst/>
            <a:gdLst>
              <a:gd name="connsiteX0" fmla="*/ 7893675 w 7893675"/>
              <a:gd name="connsiteY0" fmla="*/ 3913899 h 3955993"/>
              <a:gd name="connsiteX1" fmla="*/ 7893290 w 7893675"/>
              <a:gd name="connsiteY1" fmla="*/ 3955931 h 3955993"/>
              <a:gd name="connsiteX2" fmla="*/ 375 w 7893675"/>
              <a:gd name="connsiteY2" fmla="*/ 3955931 h 3955993"/>
              <a:gd name="connsiteX3" fmla="*/ 0 w 7893675"/>
              <a:gd name="connsiteY3" fmla="*/ 3913899 h 3955993"/>
              <a:gd name="connsiteX4" fmla="*/ 3946741 w 7893675"/>
              <a:gd name="connsiteY4" fmla="*/ -63 h 3955993"/>
              <a:gd name="connsiteX5" fmla="*/ 7893675 w 7893675"/>
              <a:gd name="connsiteY5" fmla="*/ 3913899 h 3955993"/>
            </a:gdLst>
            <a:ahLst/>
            <a:cxnLst/>
            <a:rect l="l" t="t" r="r" b="b"/>
            <a:pathLst>
              <a:path w="7893675" h="3955993">
                <a:moveTo>
                  <a:pt x="7893675" y="3913899"/>
                </a:moveTo>
                <a:cubicBezTo>
                  <a:pt x="7893675" y="3928031"/>
                  <a:pt x="7893675" y="3941992"/>
                  <a:pt x="7893290" y="3955931"/>
                </a:cubicBezTo>
                <a:lnTo>
                  <a:pt x="375" y="3955931"/>
                </a:lnTo>
                <a:cubicBezTo>
                  <a:pt x="0" y="3941992"/>
                  <a:pt x="0" y="3928031"/>
                  <a:pt x="0" y="3913899"/>
                </a:cubicBezTo>
                <a:cubicBezTo>
                  <a:pt x="0" y="1752290"/>
                  <a:pt x="1767034" y="-63"/>
                  <a:pt x="3946741" y="-63"/>
                </a:cubicBezTo>
                <a:cubicBezTo>
                  <a:pt x="6126642" y="-63"/>
                  <a:pt x="7893675" y="1752290"/>
                  <a:pt x="7893675" y="3913899"/>
                </a:cubicBezTo>
                <a:close/>
              </a:path>
            </a:pathLst>
          </a:custGeom>
          <a:gradFill>
            <a:gsLst>
              <a:gs pos="0">
                <a:schemeClr val="accent1"/>
              </a:gs>
              <a:gs pos="100000">
                <a:schemeClr val="accent2">
                  <a:alpha val="0"/>
                </a:schemeClr>
              </a:gs>
            </a:gsLst>
            <a:lin ang="5400000" scaled="0"/>
          </a:gradFill>
          <a:ln w="10144" cap="flat">
            <a:noFill/>
            <a:miter/>
          </a:ln>
        </p:spPr>
        <p:txBody>
          <a:bodyPr vert="horz" wrap="square" lIns="91440" tIns="45720" rIns="91440" bIns="45720" rtlCol="0" anchor="ctr"/>
          <a:lstStyle/>
          <a:p>
            <a:pPr algn="l">
              <a:lnSpc>
                <a:spcPct val="110000"/>
              </a:lnSpc>
            </a:pPr>
            <a:endParaRPr kumimoji="1" lang="zh-CN" altLang="en-US">
              <a:latin typeface="Papyrus" panose="03070502060502030205" pitchFamily="66" charset="0"/>
            </a:endParaRPr>
          </a:p>
        </p:txBody>
      </p:sp>
      <p:sp>
        <p:nvSpPr>
          <p:cNvPr id="4" name="标题 1"/>
          <p:cNvSpPr txBox="1"/>
          <p:nvPr/>
        </p:nvSpPr>
        <p:spPr>
          <a:xfrm flipH="1">
            <a:off x="8713864" y="854335"/>
            <a:ext cx="3478136" cy="3042645"/>
          </a:xfrm>
          <a:custGeom>
            <a:avLst/>
            <a:gdLst>
              <a:gd name="connsiteX0" fmla="*/ 467682 w 3478136"/>
              <a:gd name="connsiteY0" fmla="*/ 0 h 3042645"/>
              <a:gd name="connsiteX1" fmla="*/ 9244 w 3478136"/>
              <a:gd name="connsiteY1" fmla="*/ 34686 h 3042645"/>
              <a:gd name="connsiteX2" fmla="*/ 0 w 3478136"/>
              <a:gd name="connsiteY2" fmla="*/ 36337 h 3042645"/>
              <a:gd name="connsiteX3" fmla="*/ 0 w 3478136"/>
              <a:gd name="connsiteY3" fmla="*/ 3042645 h 3042645"/>
              <a:gd name="connsiteX4" fmla="*/ 3477841 w 3478136"/>
              <a:gd name="connsiteY4" fmla="*/ 3042645 h 3042645"/>
              <a:gd name="connsiteX5" fmla="*/ 3478136 w 3478136"/>
              <a:gd name="connsiteY5" fmla="*/ 3010312 h 3042645"/>
              <a:gd name="connsiteX6" fmla="*/ 467682 w 3478136"/>
              <a:gd name="connsiteY6" fmla="*/ 0 h 3042645"/>
            </a:gdLst>
            <a:ahLst/>
            <a:cxnLst/>
            <a:rect l="l" t="t" r="r" b="b"/>
            <a:pathLst>
              <a:path w="3478136" h="3042645">
                <a:moveTo>
                  <a:pt x="467682" y="0"/>
                </a:moveTo>
                <a:cubicBezTo>
                  <a:pt x="311819" y="0"/>
                  <a:pt x="158723" y="11846"/>
                  <a:pt x="9244" y="34686"/>
                </a:cubicBezTo>
                <a:lnTo>
                  <a:pt x="0" y="36337"/>
                </a:lnTo>
                <a:lnTo>
                  <a:pt x="0" y="3042645"/>
                </a:lnTo>
                <a:lnTo>
                  <a:pt x="3477841" y="3042645"/>
                </a:lnTo>
                <a:cubicBezTo>
                  <a:pt x="3478136" y="3031922"/>
                  <a:pt x="3478136" y="3021187"/>
                  <a:pt x="3478136" y="3010312"/>
                </a:cubicBezTo>
                <a:cubicBezTo>
                  <a:pt x="3478136" y="1347775"/>
                  <a:pt x="2130218" y="0"/>
                  <a:pt x="467682" y="0"/>
                </a:cubicBezTo>
                <a:close/>
              </a:path>
            </a:pathLst>
          </a:custGeom>
          <a:gradFill>
            <a:gsLst>
              <a:gs pos="0">
                <a:schemeClr val="accent1"/>
              </a:gs>
              <a:gs pos="86000">
                <a:schemeClr val="accent2">
                  <a:alpha val="0"/>
                </a:schemeClr>
              </a:gs>
            </a:gsLst>
            <a:lin ang="5400000" scaled="0"/>
          </a:gradFill>
          <a:ln w="10144" cap="flat">
            <a:noFill/>
            <a:miter/>
          </a:ln>
        </p:spPr>
        <p:txBody>
          <a:bodyPr vert="horz" wrap="square" lIns="91440" tIns="45720" rIns="91440" bIns="45720" rtlCol="0" anchor="ctr"/>
          <a:lstStyle/>
          <a:p>
            <a:pPr algn="l">
              <a:lnSpc>
                <a:spcPct val="110000"/>
              </a:lnSpc>
            </a:pPr>
            <a:endParaRPr kumimoji="1" lang="zh-CN" altLang="en-US">
              <a:latin typeface="Papyrus" panose="03070502060502030205" pitchFamily="66" charset="0"/>
            </a:endParaRPr>
          </a:p>
        </p:txBody>
      </p:sp>
      <p:sp>
        <p:nvSpPr>
          <p:cNvPr id="5" name="标题 1"/>
          <p:cNvSpPr txBox="1"/>
          <p:nvPr/>
        </p:nvSpPr>
        <p:spPr>
          <a:xfrm>
            <a:off x="9001890" y="5150066"/>
            <a:ext cx="3190110" cy="1707934"/>
          </a:xfrm>
          <a:custGeom>
            <a:avLst/>
            <a:gdLst>
              <a:gd name="connsiteX0" fmla="*/ 2449804 w 3190110"/>
              <a:gd name="connsiteY0" fmla="*/ 0 h 1707934"/>
              <a:gd name="connsiteX1" fmla="*/ 2976793 w 3190110"/>
              <a:gd name="connsiteY1" fmla="*/ 53134 h 1707934"/>
              <a:gd name="connsiteX2" fmla="*/ 3190110 w 3190110"/>
              <a:gd name="connsiteY2" fmla="*/ 107985 h 1707934"/>
              <a:gd name="connsiteX3" fmla="*/ 3190110 w 3190110"/>
              <a:gd name="connsiteY3" fmla="*/ 1707934 h 1707934"/>
              <a:gd name="connsiteX4" fmla="*/ 0 w 3190110"/>
              <a:gd name="connsiteY4" fmla="*/ 1707934 h 1707934"/>
              <a:gd name="connsiteX5" fmla="*/ 40636 w 3190110"/>
              <a:gd name="connsiteY5" fmla="*/ 1596910 h 1707934"/>
              <a:gd name="connsiteX6" fmla="*/ 2449804 w 3190110"/>
              <a:gd name="connsiteY6" fmla="*/ 0 h 1707934"/>
            </a:gdLst>
            <a:ahLst/>
            <a:cxnLst/>
            <a:rect l="l" t="t" r="r" b="b"/>
            <a:pathLst>
              <a:path w="3190110" h="1707934">
                <a:moveTo>
                  <a:pt x="2449804" y="0"/>
                </a:moveTo>
                <a:cubicBezTo>
                  <a:pt x="2630326" y="5"/>
                  <a:pt x="2806573" y="18301"/>
                  <a:pt x="2976793" y="53134"/>
                </a:cubicBezTo>
                <a:lnTo>
                  <a:pt x="3190110" y="107985"/>
                </a:lnTo>
                <a:lnTo>
                  <a:pt x="3190110" y="1707934"/>
                </a:lnTo>
                <a:lnTo>
                  <a:pt x="0" y="1707934"/>
                </a:lnTo>
                <a:lnTo>
                  <a:pt x="40636" y="1596910"/>
                </a:lnTo>
                <a:cubicBezTo>
                  <a:pt x="437563" y="658478"/>
                  <a:pt x="1366793" y="0"/>
                  <a:pt x="2449804" y="0"/>
                </a:cubicBezTo>
                <a:close/>
              </a:path>
            </a:pathLst>
          </a:custGeom>
          <a:gradFill>
            <a:gsLst>
              <a:gs pos="0">
                <a:schemeClr val="accent1">
                  <a:alpha val="50000"/>
                </a:schemeClr>
              </a:gs>
              <a:gs pos="69000">
                <a:schemeClr val="accent2">
                  <a:alpha val="0"/>
                </a:schemeClr>
              </a:gs>
            </a:gsLst>
            <a:lin ang="5400000" scaled="0"/>
          </a:gradFill>
          <a:ln w="10144" cap="flat">
            <a:noFill/>
            <a:miter/>
          </a:ln>
        </p:spPr>
        <p:txBody>
          <a:bodyPr vert="horz" wrap="square" lIns="91440" tIns="45720" rIns="91440" bIns="45720" rtlCol="0" anchor="ctr"/>
          <a:lstStyle/>
          <a:p>
            <a:pPr algn="l">
              <a:lnSpc>
                <a:spcPct val="110000"/>
              </a:lnSpc>
            </a:pPr>
            <a:endParaRPr kumimoji="1" lang="zh-CN" altLang="en-US">
              <a:latin typeface="Papyrus" panose="03070502060502030205" pitchFamily="66" charset="0"/>
            </a:endParaRPr>
          </a:p>
        </p:txBody>
      </p:sp>
      <p:sp>
        <p:nvSpPr>
          <p:cNvPr id="6" name="标题 1"/>
          <p:cNvSpPr txBox="1"/>
          <p:nvPr/>
        </p:nvSpPr>
        <p:spPr>
          <a:xfrm flipH="1">
            <a:off x="1" y="1486546"/>
            <a:ext cx="3302043" cy="2488463"/>
          </a:xfrm>
          <a:custGeom>
            <a:avLst/>
            <a:gdLst>
              <a:gd name="connsiteX0" fmla="*/ 2461974 w 3302043"/>
              <a:gd name="connsiteY0" fmla="*/ 0 h 2488463"/>
              <a:gd name="connsiteX1" fmla="*/ 0 w 3302043"/>
              <a:gd name="connsiteY1" fmla="*/ 2462024 h 2488463"/>
              <a:gd name="connsiteX2" fmla="*/ 233 w 3302043"/>
              <a:gd name="connsiteY2" fmla="*/ 2488463 h 2488463"/>
              <a:gd name="connsiteX3" fmla="*/ 3302043 w 3302043"/>
              <a:gd name="connsiteY3" fmla="*/ 2488463 h 2488463"/>
              <a:gd name="connsiteX4" fmla="*/ 3302043 w 3302043"/>
              <a:gd name="connsiteY4" fmla="*/ 150166 h 2488463"/>
              <a:gd name="connsiteX5" fmla="*/ 3194175 w 3302043"/>
              <a:gd name="connsiteY5" fmla="*/ 110689 h 2488463"/>
              <a:gd name="connsiteX6" fmla="*/ 2461974 w 3302043"/>
              <a:gd name="connsiteY6" fmla="*/ 0 h 2488463"/>
            </a:gdLst>
            <a:ahLst/>
            <a:cxnLst/>
            <a:rect l="l" t="t" r="r" b="b"/>
            <a:pathLst>
              <a:path w="3302043" h="2488463">
                <a:moveTo>
                  <a:pt x="2461974" y="0"/>
                </a:moveTo>
                <a:cubicBezTo>
                  <a:pt x="1102288" y="0"/>
                  <a:pt x="0" y="1102298"/>
                  <a:pt x="0" y="2462024"/>
                </a:cubicBezTo>
                <a:cubicBezTo>
                  <a:pt x="0" y="2470911"/>
                  <a:pt x="0" y="2479687"/>
                  <a:pt x="233" y="2488463"/>
                </a:cubicBezTo>
                <a:lnTo>
                  <a:pt x="3302043" y="2488463"/>
                </a:lnTo>
                <a:lnTo>
                  <a:pt x="3302043" y="150166"/>
                </a:lnTo>
                <a:lnTo>
                  <a:pt x="3194175" y="110689"/>
                </a:lnTo>
                <a:cubicBezTo>
                  <a:pt x="2962876" y="38753"/>
                  <a:pt x="2716953" y="0"/>
                  <a:pt x="2461974" y="0"/>
                </a:cubicBezTo>
                <a:close/>
              </a:path>
            </a:pathLst>
          </a:custGeom>
          <a:gradFill>
            <a:gsLst>
              <a:gs pos="0">
                <a:schemeClr val="accent1"/>
              </a:gs>
              <a:gs pos="100000">
                <a:schemeClr val="accent2">
                  <a:alpha val="0"/>
                </a:schemeClr>
              </a:gs>
            </a:gsLst>
            <a:lin ang="5400000" scaled="0"/>
          </a:gradFill>
          <a:ln w="10144" cap="flat">
            <a:noFill/>
            <a:miter/>
          </a:ln>
        </p:spPr>
        <p:txBody>
          <a:bodyPr vert="horz" wrap="square" lIns="91440" tIns="45720" rIns="91440" bIns="45720" rtlCol="0" anchor="ctr"/>
          <a:lstStyle/>
          <a:p>
            <a:pPr algn="l">
              <a:lnSpc>
                <a:spcPct val="110000"/>
              </a:lnSpc>
            </a:pPr>
            <a:endParaRPr kumimoji="1" lang="zh-CN" altLang="en-US">
              <a:latin typeface="Papyrus" panose="03070502060502030205" pitchFamily="66" charset="0"/>
            </a:endParaRPr>
          </a:p>
        </p:txBody>
      </p:sp>
      <p:sp>
        <p:nvSpPr>
          <p:cNvPr id="7" name="标题 1"/>
          <p:cNvSpPr txBox="1"/>
          <p:nvPr/>
        </p:nvSpPr>
        <p:spPr>
          <a:xfrm>
            <a:off x="1788782" y="562946"/>
            <a:ext cx="420283" cy="420283"/>
          </a:xfrm>
          <a:custGeom>
            <a:avLst/>
            <a:gdLst>
              <a:gd name="connsiteX0" fmla="*/ 420283 w 420283"/>
              <a:gd name="connsiteY0" fmla="*/ 210079 h 420283"/>
              <a:gd name="connsiteX1" fmla="*/ 210142 w 420283"/>
              <a:gd name="connsiteY1" fmla="*/ 420221 h 420283"/>
              <a:gd name="connsiteX2" fmla="*/ 0 w 420283"/>
              <a:gd name="connsiteY2" fmla="*/ 210079 h 420283"/>
              <a:gd name="connsiteX3" fmla="*/ 210142 w 420283"/>
              <a:gd name="connsiteY3" fmla="*/ -63 h 420283"/>
              <a:gd name="connsiteX4" fmla="*/ 420283 w 420283"/>
              <a:gd name="connsiteY4" fmla="*/ 210079 h 420283"/>
            </a:gdLst>
            <a:ahLst/>
            <a:cxnLst/>
            <a:rect l="l" t="t" r="r" b="b"/>
            <a:pathLst>
              <a:path w="420283" h="420283">
                <a:moveTo>
                  <a:pt x="420283" y="210079"/>
                </a:moveTo>
                <a:cubicBezTo>
                  <a:pt x="201092" y="205077"/>
                  <a:pt x="205150" y="201029"/>
                  <a:pt x="210142" y="420221"/>
                </a:cubicBezTo>
                <a:cubicBezTo>
                  <a:pt x="215143" y="201080"/>
                  <a:pt x="219191" y="205087"/>
                  <a:pt x="0" y="210079"/>
                </a:cubicBezTo>
                <a:cubicBezTo>
                  <a:pt x="219191" y="215081"/>
                  <a:pt x="215143" y="219129"/>
                  <a:pt x="210142" y="-63"/>
                </a:cubicBezTo>
                <a:cubicBezTo>
                  <a:pt x="205150" y="219129"/>
                  <a:pt x="201092" y="215081"/>
                  <a:pt x="420283" y="210079"/>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latin typeface="Papyrus" panose="03070502060502030205" pitchFamily="66" charset="0"/>
            </a:endParaRPr>
          </a:p>
        </p:txBody>
      </p:sp>
      <p:sp>
        <p:nvSpPr>
          <p:cNvPr id="8" name="标题 1"/>
          <p:cNvSpPr txBox="1"/>
          <p:nvPr/>
        </p:nvSpPr>
        <p:spPr>
          <a:xfrm>
            <a:off x="6381439" y="1196564"/>
            <a:ext cx="320238" cy="320238"/>
          </a:xfrm>
          <a:custGeom>
            <a:avLst/>
            <a:gdLst>
              <a:gd name="connsiteX0" fmla="*/ 562055 w 562054"/>
              <a:gd name="connsiteY0" fmla="*/ 280965 h 562054"/>
              <a:gd name="connsiteX1" fmla="*/ 281028 w 562054"/>
              <a:gd name="connsiteY1" fmla="*/ 561992 h 562054"/>
              <a:gd name="connsiteX2" fmla="*/ 0 w 562054"/>
              <a:gd name="connsiteY2" fmla="*/ 280965 h 562054"/>
              <a:gd name="connsiteX3" fmla="*/ 281028 w 562054"/>
              <a:gd name="connsiteY3" fmla="*/ -63 h 562054"/>
              <a:gd name="connsiteX4" fmla="*/ 562055 w 562054"/>
              <a:gd name="connsiteY4" fmla="*/ 280965 h 562054"/>
            </a:gdLst>
            <a:ahLst/>
            <a:cxnLst/>
            <a:rect l="l" t="t" r="r" b="b"/>
            <a:pathLst>
              <a:path w="562054" h="562054">
                <a:moveTo>
                  <a:pt x="562055" y="280965"/>
                </a:moveTo>
                <a:cubicBezTo>
                  <a:pt x="268944" y="274289"/>
                  <a:pt x="274362" y="268871"/>
                  <a:pt x="281028" y="561992"/>
                </a:cubicBezTo>
                <a:cubicBezTo>
                  <a:pt x="287713" y="268882"/>
                  <a:pt x="293131" y="274299"/>
                  <a:pt x="0" y="280965"/>
                </a:cubicBezTo>
                <a:cubicBezTo>
                  <a:pt x="293120" y="287651"/>
                  <a:pt x="287703" y="293068"/>
                  <a:pt x="281028" y="-63"/>
                </a:cubicBezTo>
                <a:cubicBezTo>
                  <a:pt x="274311" y="293068"/>
                  <a:pt x="268853" y="287620"/>
                  <a:pt x="562055" y="280965"/>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latin typeface="Papyrus" panose="03070502060502030205" pitchFamily="66" charset="0"/>
            </a:endParaRPr>
          </a:p>
        </p:txBody>
      </p:sp>
      <p:sp>
        <p:nvSpPr>
          <p:cNvPr id="9" name="标题 1"/>
          <p:cNvSpPr txBox="1"/>
          <p:nvPr/>
        </p:nvSpPr>
        <p:spPr>
          <a:xfrm flipH="1">
            <a:off x="4018507" y="1148639"/>
            <a:ext cx="1587576" cy="1364195"/>
          </a:xfrm>
          <a:custGeom>
            <a:avLst/>
            <a:gdLst>
              <a:gd name="connsiteX0" fmla="*/ 1251563 w 1587576"/>
              <a:gd name="connsiteY0" fmla="*/ 183611 h 1364195"/>
              <a:gd name="connsiteX1" fmla="*/ 1321374 w 1587576"/>
              <a:gd name="connsiteY1" fmla="*/ 137622 h 1364195"/>
              <a:gd name="connsiteX2" fmla="*/ 1340320 w 1587576"/>
              <a:gd name="connsiteY2" fmla="*/ 141509 h 1364195"/>
              <a:gd name="connsiteX3" fmla="*/ 1342548 w 1587576"/>
              <a:gd name="connsiteY3" fmla="*/ 149979 h 1364195"/>
              <a:gd name="connsiteX4" fmla="*/ 1337758 w 1587576"/>
              <a:gd name="connsiteY4" fmla="*/ 219831 h 1364195"/>
              <a:gd name="connsiteX5" fmla="*/ 1350466 w 1587576"/>
              <a:gd name="connsiteY5" fmla="*/ 234411 h 1364195"/>
              <a:gd name="connsiteX6" fmla="*/ 1359003 w 1587576"/>
              <a:gd name="connsiteY6" fmla="*/ 232137 h 1364195"/>
              <a:gd name="connsiteX7" fmla="*/ 1423102 w 1587576"/>
              <a:gd name="connsiteY7" fmla="*/ 189283 h 1364195"/>
              <a:gd name="connsiteX8" fmla="*/ 1442082 w 1587576"/>
              <a:gd name="connsiteY8" fmla="*/ 193003 h 1364195"/>
              <a:gd name="connsiteX9" fmla="*/ 1443850 w 1587576"/>
              <a:gd name="connsiteY9" fmla="*/ 204501 h 1364195"/>
              <a:gd name="connsiteX10" fmla="*/ 1423558 w 1587576"/>
              <a:gd name="connsiteY10" fmla="*/ 274889 h 1364195"/>
              <a:gd name="connsiteX11" fmla="*/ 1432922 w 1587576"/>
              <a:gd name="connsiteY11" fmla="*/ 291829 h 1364195"/>
              <a:gd name="connsiteX12" fmla="*/ 1439598 w 1587576"/>
              <a:gd name="connsiteY12" fmla="*/ 292055 h 1364195"/>
              <a:gd name="connsiteX13" fmla="*/ 1490224 w 1587576"/>
              <a:gd name="connsiteY13" fmla="*/ 281098 h 1364195"/>
              <a:gd name="connsiteX14" fmla="*/ 1506496 w 1587576"/>
              <a:gd name="connsiteY14" fmla="*/ 291579 h 1364195"/>
              <a:gd name="connsiteX15" fmla="*/ 1505685 w 1587576"/>
              <a:gd name="connsiteY15" fmla="*/ 299898 h 1364195"/>
              <a:gd name="connsiteX16" fmla="*/ 1468026 w 1587576"/>
              <a:gd name="connsiteY16" fmla="*/ 387026 h 1364195"/>
              <a:gd name="connsiteX17" fmla="*/ 1475175 w 1587576"/>
              <a:gd name="connsiteY17" fmla="*/ 405012 h 1364195"/>
              <a:gd name="connsiteX18" fmla="*/ 1477968 w 1587576"/>
              <a:gd name="connsiteY18" fmla="*/ 405877 h 1364195"/>
              <a:gd name="connsiteX19" fmla="*/ 1527305 w 1587576"/>
              <a:gd name="connsiteY19" fmla="*/ 415515 h 1364195"/>
              <a:gd name="connsiteX20" fmla="*/ 1538119 w 1587576"/>
              <a:gd name="connsiteY20" fmla="*/ 431550 h 1364195"/>
              <a:gd name="connsiteX21" fmla="*/ 1531647 w 1587576"/>
              <a:gd name="connsiteY21" fmla="*/ 440716 h 1364195"/>
              <a:gd name="connsiteX22" fmla="*/ 1459778 w 1587576"/>
              <a:gd name="connsiteY22" fmla="*/ 483184 h 1364195"/>
              <a:gd name="connsiteX23" fmla="*/ 1454979 w 1587576"/>
              <a:gd name="connsiteY23" fmla="*/ 501935 h 1364195"/>
              <a:gd name="connsiteX24" fmla="*/ 1462324 w 1587576"/>
              <a:gd name="connsiteY24" fmla="*/ 507909 h 1364195"/>
              <a:gd name="connsiteX25" fmla="*/ 1564417 w 1587576"/>
              <a:gd name="connsiteY25" fmla="*/ 542718 h 1364195"/>
              <a:gd name="connsiteX26" fmla="*/ 1572955 w 1587576"/>
              <a:gd name="connsiteY26" fmla="*/ 560072 h 1364195"/>
              <a:gd name="connsiteX27" fmla="*/ 1565583 w 1587576"/>
              <a:gd name="connsiteY27" fmla="*/ 568152 h 1364195"/>
              <a:gd name="connsiteX28" fmla="*/ 1464799 w 1587576"/>
              <a:gd name="connsiteY28" fmla="*/ 613187 h 1364195"/>
              <a:gd name="connsiteX29" fmla="*/ 1457882 w 1587576"/>
              <a:gd name="connsiteY29" fmla="*/ 631249 h 1364195"/>
              <a:gd name="connsiteX30" fmla="*/ 1463186 w 1587576"/>
              <a:gd name="connsiteY30" fmla="*/ 637313 h 1364195"/>
              <a:gd name="connsiteX31" fmla="*/ 1551248 w 1587576"/>
              <a:gd name="connsiteY31" fmla="*/ 691713 h 1364195"/>
              <a:gd name="connsiteX32" fmla="*/ 1555701 w 1587576"/>
              <a:gd name="connsiteY32" fmla="*/ 710534 h 1364195"/>
              <a:gd name="connsiteX33" fmla="*/ 1546470 w 1587576"/>
              <a:gd name="connsiteY33" fmla="*/ 716813 h 1364195"/>
              <a:gd name="connsiteX34" fmla="*/ 1460092 w 1587576"/>
              <a:gd name="connsiteY34" fmla="*/ 732284 h 1364195"/>
              <a:gd name="connsiteX35" fmla="*/ 1449053 w 1587576"/>
              <a:gd name="connsiteY35" fmla="*/ 748183 h 1364195"/>
              <a:gd name="connsiteX36" fmla="*/ 1455577 w 1587576"/>
              <a:gd name="connsiteY36" fmla="*/ 757546 h 1364195"/>
              <a:gd name="connsiteX37" fmla="*/ 1580832 w 1587576"/>
              <a:gd name="connsiteY37" fmla="*/ 831182 h 1364195"/>
              <a:gd name="connsiteX38" fmla="*/ 1585682 w 1587576"/>
              <a:gd name="connsiteY38" fmla="*/ 849919 h 1364195"/>
              <a:gd name="connsiteX39" fmla="*/ 1577373 w 1587576"/>
              <a:gd name="connsiteY39" fmla="*/ 856210 h 1364195"/>
              <a:gd name="connsiteX40" fmla="*/ 1422270 w 1587576"/>
              <a:gd name="connsiteY40" fmla="*/ 896904 h 1364195"/>
              <a:gd name="connsiteX41" fmla="*/ 1412526 w 1587576"/>
              <a:gd name="connsiteY41" fmla="*/ 913627 h 1364195"/>
              <a:gd name="connsiteX42" fmla="*/ 1418800 w 1587576"/>
              <a:gd name="connsiteY42" fmla="*/ 921922 h 1364195"/>
              <a:gd name="connsiteX43" fmla="*/ 1501424 w 1587576"/>
              <a:gd name="connsiteY43" fmla="*/ 970620 h 1364195"/>
              <a:gd name="connsiteX44" fmla="*/ 1506280 w 1587576"/>
              <a:gd name="connsiteY44" fmla="*/ 989341 h 1364195"/>
              <a:gd name="connsiteX45" fmla="*/ 1497670 w 1587576"/>
              <a:gd name="connsiteY45" fmla="*/ 995710 h 1364195"/>
              <a:gd name="connsiteX46" fmla="*/ 1375692 w 1587576"/>
              <a:gd name="connsiteY46" fmla="*/ 1024928 h 1364195"/>
              <a:gd name="connsiteX47" fmla="*/ 1365466 w 1587576"/>
              <a:gd name="connsiteY47" fmla="*/ 1040958 h 1364195"/>
              <a:gd name="connsiteX48" fmla="*/ 1403886 w 1587576"/>
              <a:gd name="connsiteY48" fmla="*/ 1230210 h 1364195"/>
              <a:gd name="connsiteX49" fmla="*/ 1393081 w 1587576"/>
              <a:gd name="connsiteY49" fmla="*/ 1246251 h 1364195"/>
              <a:gd name="connsiteX50" fmla="*/ 1381008 w 1587576"/>
              <a:gd name="connsiteY50" fmla="*/ 1242710 h 1364195"/>
              <a:gd name="connsiteX51" fmla="*/ 1266934 w 1587576"/>
              <a:gd name="connsiteY51" fmla="*/ 1134154 h 1364195"/>
              <a:gd name="connsiteX52" fmla="*/ 1247585 w 1587576"/>
              <a:gd name="connsiteY52" fmla="*/ 1134651 h 1364195"/>
              <a:gd name="connsiteX53" fmla="*/ 1244371 w 1587576"/>
              <a:gd name="connsiteY53" fmla="*/ 1140241 h 1364195"/>
              <a:gd name="connsiteX54" fmla="*/ 1220559 w 1587576"/>
              <a:gd name="connsiteY54" fmla="*/ 1222013 h 1364195"/>
              <a:gd name="connsiteX55" fmla="*/ 1203608 w 1587576"/>
              <a:gd name="connsiteY55" fmla="*/ 1231326 h 1364195"/>
              <a:gd name="connsiteX56" fmla="*/ 1195804 w 1587576"/>
              <a:gd name="connsiteY56" fmla="*/ 1225401 h 1364195"/>
              <a:gd name="connsiteX57" fmla="*/ 1145808 w 1587576"/>
              <a:gd name="connsiteY57" fmla="*/ 1144837 h 1364195"/>
              <a:gd name="connsiteX58" fmla="*/ 1126959 w 1587576"/>
              <a:gd name="connsiteY58" fmla="*/ 1140442 h 1364195"/>
              <a:gd name="connsiteX59" fmla="*/ 1121672 w 1587576"/>
              <a:gd name="connsiteY59" fmla="*/ 1146521 h 1364195"/>
              <a:gd name="connsiteX60" fmla="*/ 1082105 w 1587576"/>
              <a:gd name="connsiteY60" fmla="*/ 1235952 h 1364195"/>
              <a:gd name="connsiteX61" fmla="*/ 1064046 w 1587576"/>
              <a:gd name="connsiteY61" fmla="*/ 1242917 h 1364195"/>
              <a:gd name="connsiteX62" fmla="*/ 1060080 w 1587576"/>
              <a:gd name="connsiteY62" fmla="*/ 1240244 h 1364195"/>
              <a:gd name="connsiteX63" fmla="*/ 995818 w 1587576"/>
              <a:gd name="connsiteY63" fmla="*/ 1178043 h 1364195"/>
              <a:gd name="connsiteX64" fmla="*/ 976480 w 1587576"/>
              <a:gd name="connsiteY64" fmla="*/ 1178346 h 1364195"/>
              <a:gd name="connsiteX65" fmla="*/ 973722 w 1587576"/>
              <a:gd name="connsiteY65" fmla="*/ 1182497 h 1364195"/>
              <a:gd name="connsiteX66" fmla="*/ 941591 w 1587576"/>
              <a:gd name="connsiteY66" fmla="*/ 1257775 h 1364195"/>
              <a:gd name="connsiteX67" fmla="*/ 923627 w 1587576"/>
              <a:gd name="connsiteY67" fmla="*/ 1264980 h 1364195"/>
              <a:gd name="connsiteX68" fmla="*/ 917242 w 1587576"/>
              <a:gd name="connsiteY68" fmla="*/ 1259388 h 1364195"/>
              <a:gd name="connsiteX69" fmla="*/ 858288 w 1587576"/>
              <a:gd name="connsiteY69" fmla="*/ 1160136 h 1364195"/>
              <a:gd name="connsiteX70" fmla="*/ 839549 w 1587576"/>
              <a:gd name="connsiteY70" fmla="*/ 1155348 h 1364195"/>
              <a:gd name="connsiteX71" fmla="*/ 833675 w 1587576"/>
              <a:gd name="connsiteY71" fmla="*/ 1162429 h 1364195"/>
              <a:gd name="connsiteX72" fmla="*/ 795842 w 1587576"/>
              <a:gd name="connsiteY72" fmla="*/ 1265912 h 1364195"/>
              <a:gd name="connsiteX73" fmla="*/ 778311 w 1587576"/>
              <a:gd name="connsiteY73" fmla="*/ 1274079 h 1364195"/>
              <a:gd name="connsiteX74" fmla="*/ 769353 w 1587576"/>
              <a:gd name="connsiteY74" fmla="*/ 1262219 h 1364195"/>
              <a:gd name="connsiteX75" fmla="*/ 766390 w 1587576"/>
              <a:gd name="connsiteY75" fmla="*/ 1221790 h 1364195"/>
              <a:gd name="connsiteX76" fmla="*/ 751726 w 1587576"/>
              <a:gd name="connsiteY76" fmla="*/ 1209157 h 1364195"/>
              <a:gd name="connsiteX77" fmla="*/ 741260 w 1587576"/>
              <a:gd name="connsiteY77" fmla="*/ 1215357 h 1364195"/>
              <a:gd name="connsiteX78" fmla="*/ 648937 w 1587576"/>
              <a:gd name="connsiteY78" fmla="*/ 1357910 h 1364195"/>
              <a:gd name="connsiteX79" fmla="*/ 630017 w 1587576"/>
              <a:gd name="connsiteY79" fmla="*/ 1361920 h 1364195"/>
              <a:gd name="connsiteX80" fmla="*/ 624162 w 1587576"/>
              <a:gd name="connsiteY80" fmla="*/ 1353599 h 1364195"/>
              <a:gd name="connsiteX81" fmla="*/ 592295 w 1587576"/>
              <a:gd name="connsiteY81" fmla="*/ 1212973 h 1364195"/>
              <a:gd name="connsiteX82" fmla="*/ 575917 w 1587576"/>
              <a:gd name="connsiteY82" fmla="*/ 1202660 h 1364195"/>
              <a:gd name="connsiteX83" fmla="*/ 566820 w 1587576"/>
              <a:gd name="connsiteY83" fmla="*/ 1209666 h 1364195"/>
              <a:gd name="connsiteX84" fmla="*/ 500388 w 1587576"/>
              <a:gd name="connsiteY84" fmla="*/ 1336940 h 1364195"/>
              <a:gd name="connsiteX85" fmla="*/ 481941 w 1587576"/>
              <a:gd name="connsiteY85" fmla="*/ 1342752 h 1364195"/>
              <a:gd name="connsiteX86" fmla="*/ 474710 w 1587576"/>
              <a:gd name="connsiteY86" fmla="*/ 1332486 h 1364195"/>
              <a:gd name="connsiteX87" fmla="*/ 461521 w 1587576"/>
              <a:gd name="connsiteY87" fmla="*/ 1237454 h 1364195"/>
              <a:gd name="connsiteX88" fmla="*/ 446106 w 1587576"/>
              <a:gd name="connsiteY88" fmla="*/ 1225774 h 1364195"/>
              <a:gd name="connsiteX89" fmla="*/ 436523 w 1587576"/>
              <a:gd name="connsiteY89" fmla="*/ 1231844 h 1364195"/>
              <a:gd name="connsiteX90" fmla="*/ 358170 w 1587576"/>
              <a:gd name="connsiteY90" fmla="*/ 1351671 h 1364195"/>
              <a:gd name="connsiteX91" fmla="*/ 339223 w 1587576"/>
              <a:gd name="connsiteY91" fmla="*/ 1355627 h 1364195"/>
              <a:gd name="connsiteX92" fmla="*/ 333070 w 1587576"/>
              <a:gd name="connsiteY92" fmla="*/ 1345188 h 1364195"/>
              <a:gd name="connsiteX93" fmla="*/ 324467 w 1587576"/>
              <a:gd name="connsiteY93" fmla="*/ 1227948 h 1364195"/>
              <a:gd name="connsiteX94" fmla="*/ 309807 w 1587576"/>
              <a:gd name="connsiteY94" fmla="*/ 1215310 h 1364195"/>
              <a:gd name="connsiteX95" fmla="*/ 303385 w 1587576"/>
              <a:gd name="connsiteY95" fmla="*/ 1217467 h 1364195"/>
              <a:gd name="connsiteX96" fmla="*/ 202225 w 1587576"/>
              <a:gd name="connsiteY96" fmla="*/ 1283017 h 1364195"/>
              <a:gd name="connsiteX97" fmla="*/ 183307 w 1587576"/>
              <a:gd name="connsiteY97" fmla="*/ 1278999 h 1364195"/>
              <a:gd name="connsiteX98" fmla="*/ 183172 w 1587576"/>
              <a:gd name="connsiteY98" fmla="*/ 1264309 h 1364195"/>
              <a:gd name="connsiteX99" fmla="*/ 211772 w 1587576"/>
              <a:gd name="connsiteY99" fmla="*/ 1218320 h 1364195"/>
              <a:gd name="connsiteX100" fmla="*/ 207421 w 1587576"/>
              <a:gd name="connsiteY100" fmla="*/ 1199490 h 1364195"/>
              <a:gd name="connsiteX101" fmla="*/ 199334 w 1587576"/>
              <a:gd name="connsiteY101" fmla="*/ 1197441 h 1364195"/>
              <a:gd name="connsiteX102" fmla="*/ 102506 w 1587576"/>
              <a:gd name="connsiteY102" fmla="*/ 1197441 h 1364195"/>
              <a:gd name="connsiteX103" fmla="*/ 166027 w 1587576"/>
              <a:gd name="connsiteY103" fmla="*/ 1146714 h 1364195"/>
              <a:gd name="connsiteX104" fmla="*/ 168952 w 1587576"/>
              <a:gd name="connsiteY104" fmla="*/ 1127624 h 1364195"/>
              <a:gd name="connsiteX105" fmla="*/ 164170 w 1587576"/>
              <a:gd name="connsiteY105" fmla="*/ 1123552 h 1364195"/>
              <a:gd name="connsiteX106" fmla="*/ 92137 w 1587576"/>
              <a:gd name="connsiteY106" fmla="*/ 1086409 h 1364195"/>
              <a:gd name="connsiteX107" fmla="*/ 86211 w 1587576"/>
              <a:gd name="connsiteY107" fmla="*/ 1067999 h 1364195"/>
              <a:gd name="connsiteX108" fmla="*/ 89094 w 1587576"/>
              <a:gd name="connsiteY108" fmla="*/ 1064201 h 1364195"/>
              <a:gd name="connsiteX109" fmla="*/ 144609 w 1587576"/>
              <a:gd name="connsiteY109" fmla="*/ 1012967 h 1364195"/>
              <a:gd name="connsiteX110" fmla="*/ 145395 w 1587576"/>
              <a:gd name="connsiteY110" fmla="*/ 993642 h 1364195"/>
              <a:gd name="connsiteX111" fmla="*/ 136270 w 1587576"/>
              <a:gd name="connsiteY111" fmla="*/ 989267 h 1364195"/>
              <a:gd name="connsiteX112" fmla="*/ 57309 w 1587576"/>
              <a:gd name="connsiteY112" fmla="*/ 983840 h 1364195"/>
              <a:gd name="connsiteX113" fmla="*/ 44638 w 1587576"/>
              <a:gd name="connsiteY113" fmla="*/ 969227 h 1364195"/>
              <a:gd name="connsiteX114" fmla="*/ 49192 w 1587576"/>
              <a:gd name="connsiteY114" fmla="*/ 959978 h 1364195"/>
              <a:gd name="connsiteX115" fmla="*/ 131370 w 1587576"/>
              <a:gd name="connsiteY115" fmla="*/ 886789 h 1364195"/>
              <a:gd name="connsiteX116" fmla="*/ 132506 w 1587576"/>
              <a:gd name="connsiteY116" fmla="*/ 867481 h 1364195"/>
              <a:gd name="connsiteX117" fmla="*/ 124217 w 1587576"/>
              <a:gd name="connsiteY117" fmla="*/ 863028 h 1364195"/>
              <a:gd name="connsiteX118" fmla="*/ 45641 w 1587576"/>
              <a:gd name="connsiteY118" fmla="*/ 851757 h 1364195"/>
              <a:gd name="connsiteX119" fmla="*/ 34043 w 1587576"/>
              <a:gd name="connsiteY119" fmla="*/ 836279 h 1364195"/>
              <a:gd name="connsiteX120" fmla="*/ 38600 w 1587576"/>
              <a:gd name="connsiteY120" fmla="*/ 827905 h 1364195"/>
              <a:gd name="connsiteX121" fmla="*/ 106899 w 1587576"/>
              <a:gd name="connsiteY121" fmla="*/ 768382 h 1364195"/>
              <a:gd name="connsiteX122" fmla="*/ 108161 w 1587576"/>
              <a:gd name="connsiteY122" fmla="*/ 749068 h 1364195"/>
              <a:gd name="connsiteX123" fmla="*/ 102009 w 1587576"/>
              <a:gd name="connsiteY123" fmla="*/ 745047 h 1364195"/>
              <a:gd name="connsiteX124" fmla="*/ 31468 w 1587576"/>
              <a:gd name="connsiteY124" fmla="*/ 722910 h 1364195"/>
              <a:gd name="connsiteX125" fmla="*/ 22496 w 1587576"/>
              <a:gd name="connsiteY125" fmla="*/ 705776 h 1364195"/>
              <a:gd name="connsiteX126" fmla="*/ 29307 w 1587576"/>
              <a:gd name="connsiteY126" fmla="*/ 697689 h 1364195"/>
              <a:gd name="connsiteX127" fmla="*/ 98945 w 1587576"/>
              <a:gd name="connsiteY127" fmla="*/ 661886 h 1364195"/>
              <a:gd name="connsiteX128" fmla="*/ 104847 w 1587576"/>
              <a:gd name="connsiteY128" fmla="*/ 643452 h 1364195"/>
              <a:gd name="connsiteX129" fmla="*/ 97159 w 1587576"/>
              <a:gd name="connsiteY129" fmla="*/ 636786 h 1364195"/>
              <a:gd name="connsiteX130" fmla="*/ 29835 w 1587576"/>
              <a:gd name="connsiteY130" fmla="*/ 613502 h 1364195"/>
              <a:gd name="connsiteX131" fmla="*/ 21390 w 1587576"/>
              <a:gd name="connsiteY131" fmla="*/ 596086 h 1364195"/>
              <a:gd name="connsiteX132" fmla="*/ 25512 w 1587576"/>
              <a:gd name="connsiteY132" fmla="*/ 590097 h 1364195"/>
              <a:gd name="connsiteX133" fmla="*/ 67941 w 1587576"/>
              <a:gd name="connsiteY133" fmla="*/ 554456 h 1364195"/>
              <a:gd name="connsiteX134" fmla="*/ 69611 w 1587576"/>
              <a:gd name="connsiteY134" fmla="*/ 535173 h 1364195"/>
              <a:gd name="connsiteX135" fmla="*/ 65668 w 1587576"/>
              <a:gd name="connsiteY135" fmla="*/ 531953 h 1364195"/>
              <a:gd name="connsiteX136" fmla="*/ 18431 w 1587576"/>
              <a:gd name="connsiteY136" fmla="*/ 506306 h 1364195"/>
              <a:gd name="connsiteX137" fmla="*/ 12935 w 1587576"/>
              <a:gd name="connsiteY137" fmla="*/ 487763 h 1364195"/>
              <a:gd name="connsiteX138" fmla="*/ 18238 w 1587576"/>
              <a:gd name="connsiteY138" fmla="*/ 482373 h 1364195"/>
              <a:gd name="connsiteX139" fmla="*/ 80268 w 1587576"/>
              <a:gd name="connsiteY139" fmla="*/ 447402 h 1364195"/>
              <a:gd name="connsiteX140" fmla="*/ 85460 w 1587576"/>
              <a:gd name="connsiteY140" fmla="*/ 428756 h 1364195"/>
              <a:gd name="connsiteX141" fmla="*/ 81952 w 1587576"/>
              <a:gd name="connsiteY141" fmla="*/ 424686 h 1364195"/>
              <a:gd name="connsiteX142" fmla="*/ 5323 w 1587576"/>
              <a:gd name="connsiteY142" fmla="*/ 365123 h 1364195"/>
              <a:gd name="connsiteX143" fmla="*/ 2848 w 1587576"/>
              <a:gd name="connsiteY143" fmla="*/ 345941 h 1364195"/>
              <a:gd name="connsiteX144" fmla="*/ 15732 w 1587576"/>
              <a:gd name="connsiteY144" fmla="*/ 340774 h 1364195"/>
              <a:gd name="connsiteX145" fmla="*/ 85614 w 1587576"/>
              <a:gd name="connsiteY145" fmla="*/ 351173 h 1364195"/>
              <a:gd name="connsiteX146" fmla="*/ 101165 w 1587576"/>
              <a:gd name="connsiteY146" fmla="*/ 339674 h 1364195"/>
              <a:gd name="connsiteX147" fmla="*/ 97646 w 1587576"/>
              <a:gd name="connsiteY147" fmla="*/ 328325 h 1364195"/>
              <a:gd name="connsiteX148" fmla="*/ 40568 w 1587576"/>
              <a:gd name="connsiteY148" fmla="*/ 266946 h 1364195"/>
              <a:gd name="connsiteX149" fmla="*/ 41256 w 1587576"/>
              <a:gd name="connsiteY149" fmla="*/ 247617 h 1364195"/>
              <a:gd name="connsiteX150" fmla="*/ 53828 w 1587576"/>
              <a:gd name="connsiteY150" fmla="*/ 244342 h 1364195"/>
              <a:gd name="connsiteX151" fmla="*/ 130274 w 1587576"/>
              <a:gd name="connsiteY151" fmla="*/ 262989 h 1364195"/>
              <a:gd name="connsiteX152" fmla="*/ 146800 w 1587576"/>
              <a:gd name="connsiteY152" fmla="*/ 252942 h 1364195"/>
              <a:gd name="connsiteX153" fmla="*/ 146232 w 1587576"/>
              <a:gd name="connsiteY153" fmla="*/ 244676 h 1364195"/>
              <a:gd name="connsiteX154" fmla="*/ 128651 w 1587576"/>
              <a:gd name="connsiteY154" fmla="*/ 200098 h 1364195"/>
              <a:gd name="connsiteX155" fmla="*/ 136339 w 1587576"/>
              <a:gd name="connsiteY155" fmla="*/ 182351 h 1364195"/>
              <a:gd name="connsiteX156" fmla="*/ 149124 w 1587576"/>
              <a:gd name="connsiteY156" fmla="*/ 183804 h 1364195"/>
              <a:gd name="connsiteX157" fmla="*/ 192222 w 1587576"/>
              <a:gd name="connsiteY157" fmla="*/ 213439 h 1364195"/>
              <a:gd name="connsiteX158" fmla="*/ 211243 w 1587576"/>
              <a:gd name="connsiteY158" fmla="*/ 209938 h 1364195"/>
              <a:gd name="connsiteX159" fmla="*/ 213385 w 1587576"/>
              <a:gd name="connsiteY159" fmla="*/ 199459 h 1364195"/>
              <a:gd name="connsiteX160" fmla="*/ 195975 w 1587576"/>
              <a:gd name="connsiteY160" fmla="*/ 113141 h 1364195"/>
              <a:gd name="connsiteX161" fmla="*/ 206667 w 1587576"/>
              <a:gd name="connsiteY161" fmla="*/ 97024 h 1364195"/>
              <a:gd name="connsiteX162" fmla="*/ 218741 w 1587576"/>
              <a:gd name="connsiteY162" fmla="*/ 100460 h 1364195"/>
              <a:gd name="connsiteX163" fmla="*/ 284119 w 1587576"/>
              <a:gd name="connsiteY163" fmla="*/ 161758 h 1364195"/>
              <a:gd name="connsiteX164" fmla="*/ 303450 w 1587576"/>
              <a:gd name="connsiteY164" fmla="*/ 161146 h 1364195"/>
              <a:gd name="connsiteX165" fmla="*/ 307138 w 1587576"/>
              <a:gd name="connsiteY165" fmla="*/ 152445 h 1364195"/>
              <a:gd name="connsiteX166" fmla="*/ 310720 w 1587576"/>
              <a:gd name="connsiteY166" fmla="*/ 79398 h 1364195"/>
              <a:gd name="connsiteX167" fmla="*/ 325070 w 1587576"/>
              <a:gd name="connsiteY167" fmla="*/ 66410 h 1364195"/>
              <a:gd name="connsiteX168" fmla="*/ 333273 w 1587576"/>
              <a:gd name="connsiteY168" fmla="*/ 69668 h 1364195"/>
              <a:gd name="connsiteX169" fmla="*/ 463226 w 1587576"/>
              <a:gd name="connsiteY169" fmla="*/ 180801 h 1364195"/>
              <a:gd name="connsiteX170" fmla="*/ 482522 w 1587576"/>
              <a:gd name="connsiteY170" fmla="*/ 179293 h 1364195"/>
              <a:gd name="connsiteX171" fmla="*/ 485637 w 1587576"/>
              <a:gd name="connsiteY171" fmla="*/ 172543 h 1364195"/>
              <a:gd name="connsiteX172" fmla="*/ 502376 w 1587576"/>
              <a:gd name="connsiteY172" fmla="*/ 66472 h 1364195"/>
              <a:gd name="connsiteX173" fmla="*/ 518036 w 1587576"/>
              <a:gd name="connsiteY173" fmla="*/ 55098 h 1364195"/>
              <a:gd name="connsiteX174" fmla="*/ 528155 w 1587576"/>
              <a:gd name="connsiteY174" fmla="*/ 62536 h 1364195"/>
              <a:gd name="connsiteX175" fmla="*/ 591372 w 1587576"/>
              <a:gd name="connsiteY175" fmla="*/ 190297 h 1364195"/>
              <a:gd name="connsiteX176" fmla="*/ 609691 w 1587576"/>
              <a:gd name="connsiteY176" fmla="*/ 196501 h 1364195"/>
              <a:gd name="connsiteX177" fmla="*/ 615944 w 1587576"/>
              <a:gd name="connsiteY177" fmla="*/ 190196 h 1364195"/>
              <a:gd name="connsiteX178" fmla="*/ 686242 w 1587576"/>
              <a:gd name="connsiteY178" fmla="*/ 45066 h 1364195"/>
              <a:gd name="connsiteX179" fmla="*/ 704508 w 1587576"/>
              <a:gd name="connsiteY179" fmla="*/ 38708 h 1364195"/>
              <a:gd name="connsiteX180" fmla="*/ 712194 w 1587576"/>
              <a:gd name="connsiteY180" fmla="*/ 50027 h 1364195"/>
              <a:gd name="connsiteX181" fmla="*/ 714689 w 1587576"/>
              <a:gd name="connsiteY181" fmla="*/ 83943 h 1364195"/>
              <a:gd name="connsiteX182" fmla="*/ 729326 w 1587576"/>
              <a:gd name="connsiteY182" fmla="*/ 96586 h 1364195"/>
              <a:gd name="connsiteX183" fmla="*/ 739921 w 1587576"/>
              <a:gd name="connsiteY183" fmla="*/ 90203 h 1364195"/>
              <a:gd name="connsiteX184" fmla="*/ 792454 w 1587576"/>
              <a:gd name="connsiteY184" fmla="*/ 6310 h 1364195"/>
              <a:gd name="connsiteX185" fmla="*/ 811321 w 1587576"/>
              <a:gd name="connsiteY185" fmla="*/ 2053 h 1364195"/>
              <a:gd name="connsiteX186" fmla="*/ 816803 w 1587576"/>
              <a:gd name="connsiteY186" fmla="*/ 8766 h 1364195"/>
              <a:gd name="connsiteX187" fmla="*/ 865835 w 1587576"/>
              <a:gd name="connsiteY187" fmla="*/ 139347 h 1364195"/>
              <a:gd name="connsiteX188" fmla="*/ 883462 w 1587576"/>
              <a:gd name="connsiteY188" fmla="*/ 147343 h 1364195"/>
              <a:gd name="connsiteX189" fmla="*/ 889383 w 1587576"/>
              <a:gd name="connsiteY189" fmla="*/ 143020 h 1364195"/>
              <a:gd name="connsiteX190" fmla="*/ 964834 w 1587576"/>
              <a:gd name="connsiteY190" fmla="*/ 47389 h 1364195"/>
              <a:gd name="connsiteX191" fmla="*/ 984059 w 1587576"/>
              <a:gd name="connsiteY191" fmla="*/ 45145 h 1364195"/>
              <a:gd name="connsiteX192" fmla="*/ 989254 w 1587576"/>
              <a:gd name="connsiteY192" fmla="*/ 55992 h 1364195"/>
              <a:gd name="connsiteX193" fmla="*/ 988351 w 1587576"/>
              <a:gd name="connsiteY193" fmla="*/ 148316 h 1364195"/>
              <a:gd name="connsiteX194" fmla="*/ 1001879 w 1587576"/>
              <a:gd name="connsiteY194" fmla="*/ 162138 h 1364195"/>
              <a:gd name="connsiteX195" fmla="*/ 1013014 w 1587576"/>
              <a:gd name="connsiteY195" fmla="*/ 156604 h 1364195"/>
              <a:gd name="connsiteX196" fmla="*/ 1074334 w 1587576"/>
              <a:gd name="connsiteY196" fmla="*/ 73960 h 1364195"/>
              <a:gd name="connsiteX197" fmla="*/ 1093465 w 1587576"/>
              <a:gd name="connsiteY197" fmla="*/ 71118 h 1364195"/>
              <a:gd name="connsiteX198" fmla="*/ 1098926 w 1587576"/>
              <a:gd name="connsiteY198" fmla="*/ 83486 h 1364195"/>
              <a:gd name="connsiteX199" fmla="*/ 1092109 w 1587576"/>
              <a:gd name="connsiteY199" fmla="*/ 150831 h 1364195"/>
              <a:gd name="connsiteX200" fmla="*/ 1104367 w 1587576"/>
              <a:gd name="connsiteY200" fmla="*/ 165810 h 1364195"/>
              <a:gd name="connsiteX201" fmla="*/ 1115848 w 1587576"/>
              <a:gd name="connsiteY201" fmla="*/ 161403 h 1364195"/>
              <a:gd name="connsiteX202" fmla="*/ 1201800 w 1587576"/>
              <a:gd name="connsiteY202" fmla="*/ 66787 h 1364195"/>
              <a:gd name="connsiteX203" fmla="*/ 1221118 w 1587576"/>
              <a:gd name="connsiteY203" fmla="*/ 65845 h 1364195"/>
              <a:gd name="connsiteX204" fmla="*/ 1225591 w 1587576"/>
              <a:gd name="connsiteY204" fmla="*/ 75330 h 1364195"/>
              <a:gd name="connsiteX205" fmla="*/ 1230227 w 1587576"/>
              <a:gd name="connsiteY205" fmla="*/ 172877 h 1364195"/>
              <a:gd name="connsiteX206" fmla="*/ 1244478 w 1587576"/>
              <a:gd name="connsiteY206" fmla="*/ 185954 h 1364195"/>
              <a:gd name="connsiteX207" fmla="*/ 1251563 w 1587576"/>
              <a:gd name="connsiteY207" fmla="*/ 183611 h 1364195"/>
            </a:gdLst>
            <a:ahLst/>
            <a:cxnLst/>
            <a:rect l="l" t="t" r="r" b="b"/>
            <a:pathLst>
              <a:path w="1587576" h="1364195">
                <a:moveTo>
                  <a:pt x="1251563" y="183611"/>
                </a:moveTo>
                <a:lnTo>
                  <a:pt x="1321374" y="137622"/>
                </a:lnTo>
                <a:cubicBezTo>
                  <a:pt x="1327679" y="133463"/>
                  <a:pt x="1336161" y="135204"/>
                  <a:pt x="1340320" y="141509"/>
                </a:cubicBezTo>
                <a:cubicBezTo>
                  <a:pt x="1341971" y="144012"/>
                  <a:pt x="1342754" y="146988"/>
                  <a:pt x="1342548" y="149979"/>
                </a:cubicBezTo>
                <a:lnTo>
                  <a:pt x="1337758" y="219831"/>
                </a:lnTo>
                <a:cubicBezTo>
                  <a:pt x="1337241" y="227366"/>
                  <a:pt x="1342930" y="233894"/>
                  <a:pt x="1350466" y="234411"/>
                </a:cubicBezTo>
                <a:cubicBezTo>
                  <a:pt x="1353485" y="234619"/>
                  <a:pt x="1356488" y="233819"/>
                  <a:pt x="1359003" y="232137"/>
                </a:cubicBezTo>
                <a:lnTo>
                  <a:pt x="1423102" y="189283"/>
                </a:lnTo>
                <a:cubicBezTo>
                  <a:pt x="1429370" y="185069"/>
                  <a:pt x="1437868" y="186734"/>
                  <a:pt x="1442082" y="193003"/>
                </a:cubicBezTo>
                <a:cubicBezTo>
                  <a:pt x="1444353" y="196381"/>
                  <a:pt x="1445001" y="200596"/>
                  <a:pt x="1443850" y="204501"/>
                </a:cubicBezTo>
                <a:lnTo>
                  <a:pt x="1423558" y="274889"/>
                </a:lnTo>
                <a:cubicBezTo>
                  <a:pt x="1421466" y="282152"/>
                  <a:pt x="1425658" y="289737"/>
                  <a:pt x="1432922" y="291829"/>
                </a:cubicBezTo>
                <a:cubicBezTo>
                  <a:pt x="1435095" y="292455"/>
                  <a:pt x="1437388" y="292533"/>
                  <a:pt x="1439598" y="292055"/>
                </a:cubicBezTo>
                <a:lnTo>
                  <a:pt x="1490224" y="281098"/>
                </a:lnTo>
                <a:cubicBezTo>
                  <a:pt x="1497611" y="279499"/>
                  <a:pt x="1504896" y="284191"/>
                  <a:pt x="1506496" y="291579"/>
                </a:cubicBezTo>
                <a:cubicBezTo>
                  <a:pt x="1507099" y="294368"/>
                  <a:pt x="1506816" y="297277"/>
                  <a:pt x="1505685" y="299898"/>
                </a:cubicBezTo>
                <a:lnTo>
                  <a:pt x="1468026" y="387026"/>
                </a:lnTo>
                <a:cubicBezTo>
                  <a:pt x="1465034" y="393968"/>
                  <a:pt x="1468234" y="402020"/>
                  <a:pt x="1475175" y="405012"/>
                </a:cubicBezTo>
                <a:cubicBezTo>
                  <a:pt x="1476072" y="405399"/>
                  <a:pt x="1477009" y="405689"/>
                  <a:pt x="1477968" y="405877"/>
                </a:cubicBezTo>
                <a:lnTo>
                  <a:pt x="1527305" y="415515"/>
                </a:lnTo>
                <a:cubicBezTo>
                  <a:pt x="1534719" y="416957"/>
                  <a:pt x="1539561" y="424136"/>
                  <a:pt x="1538119" y="431550"/>
                </a:cubicBezTo>
                <a:cubicBezTo>
                  <a:pt x="1537372" y="435390"/>
                  <a:pt x="1535016" y="438727"/>
                  <a:pt x="1531647" y="440716"/>
                </a:cubicBezTo>
                <a:lnTo>
                  <a:pt x="1459778" y="483184"/>
                </a:lnTo>
                <a:cubicBezTo>
                  <a:pt x="1453274" y="487037"/>
                  <a:pt x="1451126" y="495432"/>
                  <a:pt x="1454979" y="501935"/>
                </a:cubicBezTo>
                <a:cubicBezTo>
                  <a:pt x="1456638" y="504737"/>
                  <a:pt x="1459243" y="506855"/>
                  <a:pt x="1462324" y="507909"/>
                </a:cubicBezTo>
                <a:lnTo>
                  <a:pt x="1564417" y="542718"/>
                </a:lnTo>
                <a:cubicBezTo>
                  <a:pt x="1571567" y="545152"/>
                  <a:pt x="1575389" y="552922"/>
                  <a:pt x="1572955" y="560072"/>
                </a:cubicBezTo>
                <a:cubicBezTo>
                  <a:pt x="1571729" y="563674"/>
                  <a:pt x="1569058" y="566602"/>
                  <a:pt x="1565583" y="568152"/>
                </a:cubicBezTo>
                <a:lnTo>
                  <a:pt x="1464799" y="613187"/>
                </a:lnTo>
                <a:cubicBezTo>
                  <a:pt x="1457902" y="616265"/>
                  <a:pt x="1454805" y="624351"/>
                  <a:pt x="1457882" y="631249"/>
                </a:cubicBezTo>
                <a:cubicBezTo>
                  <a:pt x="1459001" y="633757"/>
                  <a:pt x="1460849" y="635870"/>
                  <a:pt x="1463186" y="637313"/>
                </a:cubicBezTo>
                <a:lnTo>
                  <a:pt x="1551248" y="691713"/>
                </a:lnTo>
                <a:cubicBezTo>
                  <a:pt x="1557675" y="695681"/>
                  <a:pt x="1559669" y="704107"/>
                  <a:pt x="1555701" y="710534"/>
                </a:cubicBezTo>
                <a:cubicBezTo>
                  <a:pt x="1553657" y="713845"/>
                  <a:pt x="1550300" y="716129"/>
                  <a:pt x="1546470" y="716813"/>
                </a:cubicBezTo>
                <a:lnTo>
                  <a:pt x="1460092" y="732284"/>
                </a:lnTo>
                <a:cubicBezTo>
                  <a:pt x="1452653" y="733626"/>
                  <a:pt x="1447711" y="740745"/>
                  <a:pt x="1449053" y="748183"/>
                </a:cubicBezTo>
                <a:cubicBezTo>
                  <a:pt x="1449761" y="752105"/>
                  <a:pt x="1452143" y="755524"/>
                  <a:pt x="1455577" y="757546"/>
                </a:cubicBezTo>
                <a:lnTo>
                  <a:pt x="1580832" y="831182"/>
                </a:lnTo>
                <a:cubicBezTo>
                  <a:pt x="1587346" y="835017"/>
                  <a:pt x="1589517" y="843406"/>
                  <a:pt x="1585682" y="849919"/>
                </a:cubicBezTo>
                <a:cubicBezTo>
                  <a:pt x="1583850" y="853030"/>
                  <a:pt x="1580863" y="855291"/>
                  <a:pt x="1577373" y="856210"/>
                </a:cubicBezTo>
                <a:lnTo>
                  <a:pt x="1422270" y="896904"/>
                </a:lnTo>
                <a:cubicBezTo>
                  <a:pt x="1414961" y="898831"/>
                  <a:pt x="1410598" y="906318"/>
                  <a:pt x="1412526" y="913627"/>
                </a:cubicBezTo>
                <a:cubicBezTo>
                  <a:pt x="1413444" y="917110"/>
                  <a:pt x="1415699" y="920091"/>
                  <a:pt x="1418800" y="921922"/>
                </a:cubicBezTo>
                <a:lnTo>
                  <a:pt x="1501424" y="970620"/>
                </a:lnTo>
                <a:cubicBezTo>
                  <a:pt x="1507935" y="974449"/>
                  <a:pt x="1510108" y="982831"/>
                  <a:pt x="1506280" y="989341"/>
                </a:cubicBezTo>
                <a:cubicBezTo>
                  <a:pt x="1504395" y="992546"/>
                  <a:pt x="1501287" y="994845"/>
                  <a:pt x="1497670" y="995710"/>
                </a:cubicBezTo>
                <a:lnTo>
                  <a:pt x="1375692" y="1024928"/>
                </a:lnTo>
                <a:cubicBezTo>
                  <a:pt x="1368525" y="1026649"/>
                  <a:pt x="1364006" y="1033733"/>
                  <a:pt x="1365466" y="1040958"/>
                </a:cubicBezTo>
                <a:cubicBezTo>
                  <a:pt x="1378269" y="1104042"/>
                  <a:pt x="1391076" y="1167126"/>
                  <a:pt x="1403886" y="1230210"/>
                </a:cubicBezTo>
                <a:cubicBezTo>
                  <a:pt x="1405332" y="1237624"/>
                  <a:pt x="1400494" y="1244806"/>
                  <a:pt x="1393081" y="1246251"/>
                </a:cubicBezTo>
                <a:cubicBezTo>
                  <a:pt x="1388720" y="1247102"/>
                  <a:pt x="1384218" y="1245781"/>
                  <a:pt x="1381008" y="1242710"/>
                </a:cubicBezTo>
                <a:lnTo>
                  <a:pt x="1266934" y="1134154"/>
                </a:lnTo>
                <a:cubicBezTo>
                  <a:pt x="1261454" y="1128948"/>
                  <a:pt x="1252791" y="1129171"/>
                  <a:pt x="1247585" y="1134651"/>
                </a:cubicBezTo>
                <a:cubicBezTo>
                  <a:pt x="1246083" y="1136231"/>
                  <a:pt x="1244981" y="1138148"/>
                  <a:pt x="1244371" y="1140241"/>
                </a:cubicBezTo>
                <a:cubicBezTo>
                  <a:pt x="1236437" y="1167505"/>
                  <a:pt x="1228500" y="1194762"/>
                  <a:pt x="1220559" y="1222013"/>
                </a:cubicBezTo>
                <a:cubicBezTo>
                  <a:pt x="1218450" y="1229265"/>
                  <a:pt x="1210861" y="1233435"/>
                  <a:pt x="1203608" y="1231326"/>
                </a:cubicBezTo>
                <a:cubicBezTo>
                  <a:pt x="1200365" y="1230383"/>
                  <a:pt x="1197584" y="1228273"/>
                  <a:pt x="1195804" y="1225401"/>
                </a:cubicBezTo>
                <a:lnTo>
                  <a:pt x="1145808" y="1144837"/>
                </a:lnTo>
                <a:cubicBezTo>
                  <a:pt x="1141816" y="1138418"/>
                  <a:pt x="1133377" y="1136450"/>
                  <a:pt x="1126959" y="1140442"/>
                </a:cubicBezTo>
                <a:cubicBezTo>
                  <a:pt x="1124627" y="1141892"/>
                  <a:pt x="1122784" y="1144010"/>
                  <a:pt x="1121672" y="1146521"/>
                </a:cubicBezTo>
                <a:lnTo>
                  <a:pt x="1082105" y="1235952"/>
                </a:lnTo>
                <a:cubicBezTo>
                  <a:pt x="1079042" y="1242862"/>
                  <a:pt x="1070956" y="1245981"/>
                  <a:pt x="1064046" y="1242917"/>
                </a:cubicBezTo>
                <a:cubicBezTo>
                  <a:pt x="1062578" y="1242266"/>
                  <a:pt x="1061235" y="1241361"/>
                  <a:pt x="1060080" y="1240244"/>
                </a:cubicBezTo>
                <a:lnTo>
                  <a:pt x="995818" y="1178043"/>
                </a:lnTo>
                <a:cubicBezTo>
                  <a:pt x="990394" y="1172786"/>
                  <a:pt x="981736" y="1172922"/>
                  <a:pt x="976480" y="1178346"/>
                </a:cubicBezTo>
                <a:cubicBezTo>
                  <a:pt x="975314" y="1179549"/>
                  <a:pt x="974379" y="1180956"/>
                  <a:pt x="973722" y="1182497"/>
                </a:cubicBezTo>
                <a:cubicBezTo>
                  <a:pt x="963008" y="1207596"/>
                  <a:pt x="952298" y="1232689"/>
                  <a:pt x="941591" y="1257775"/>
                </a:cubicBezTo>
                <a:cubicBezTo>
                  <a:pt x="938620" y="1264725"/>
                  <a:pt x="930577" y="1267951"/>
                  <a:pt x="923627" y="1264980"/>
                </a:cubicBezTo>
                <a:cubicBezTo>
                  <a:pt x="920960" y="1263840"/>
                  <a:pt x="918725" y="1261882"/>
                  <a:pt x="917242" y="1259388"/>
                </a:cubicBezTo>
                <a:lnTo>
                  <a:pt x="858288" y="1160136"/>
                </a:lnTo>
                <a:cubicBezTo>
                  <a:pt x="854435" y="1153639"/>
                  <a:pt x="846045" y="1151496"/>
                  <a:pt x="839549" y="1155348"/>
                </a:cubicBezTo>
                <a:cubicBezTo>
                  <a:pt x="836831" y="1156959"/>
                  <a:pt x="834756" y="1159461"/>
                  <a:pt x="833675" y="1162429"/>
                </a:cubicBezTo>
                <a:lnTo>
                  <a:pt x="795842" y="1265912"/>
                </a:lnTo>
                <a:cubicBezTo>
                  <a:pt x="793256" y="1273008"/>
                  <a:pt x="785407" y="1276665"/>
                  <a:pt x="778311" y="1274079"/>
                </a:cubicBezTo>
                <a:cubicBezTo>
                  <a:pt x="773250" y="1272235"/>
                  <a:pt x="769743" y="1267591"/>
                  <a:pt x="769353" y="1262219"/>
                </a:cubicBezTo>
                <a:lnTo>
                  <a:pt x="766390" y="1221790"/>
                </a:lnTo>
                <a:cubicBezTo>
                  <a:pt x="765829" y="1214252"/>
                  <a:pt x="759263" y="1208596"/>
                  <a:pt x="751726" y="1209157"/>
                </a:cubicBezTo>
                <a:cubicBezTo>
                  <a:pt x="747460" y="1209475"/>
                  <a:pt x="743588" y="1211769"/>
                  <a:pt x="741260" y="1215357"/>
                </a:cubicBezTo>
                <a:lnTo>
                  <a:pt x="648937" y="1357910"/>
                </a:lnTo>
                <a:cubicBezTo>
                  <a:pt x="644820" y="1364242"/>
                  <a:pt x="636349" y="1366038"/>
                  <a:pt x="630017" y="1361920"/>
                </a:cubicBezTo>
                <a:cubicBezTo>
                  <a:pt x="627067" y="1360003"/>
                  <a:pt x="624971" y="1357022"/>
                  <a:pt x="624162" y="1353599"/>
                </a:cubicBezTo>
                <a:lnTo>
                  <a:pt x="592295" y="1212973"/>
                </a:lnTo>
                <a:cubicBezTo>
                  <a:pt x="590620" y="1205603"/>
                  <a:pt x="583288" y="1200985"/>
                  <a:pt x="575917" y="1202660"/>
                </a:cubicBezTo>
                <a:cubicBezTo>
                  <a:pt x="572004" y="1203549"/>
                  <a:pt x="568679" y="1206110"/>
                  <a:pt x="566820" y="1209666"/>
                </a:cubicBezTo>
                <a:lnTo>
                  <a:pt x="500388" y="1336940"/>
                </a:lnTo>
                <a:cubicBezTo>
                  <a:pt x="496899" y="1343639"/>
                  <a:pt x="488640" y="1346241"/>
                  <a:pt x="481941" y="1342752"/>
                </a:cubicBezTo>
                <a:cubicBezTo>
                  <a:pt x="478009" y="1340704"/>
                  <a:pt x="475314" y="1336878"/>
                  <a:pt x="474710" y="1332486"/>
                </a:cubicBezTo>
                <a:lnTo>
                  <a:pt x="461521" y="1237454"/>
                </a:lnTo>
                <a:cubicBezTo>
                  <a:pt x="460490" y="1229972"/>
                  <a:pt x="453588" y="1224742"/>
                  <a:pt x="446106" y="1225774"/>
                </a:cubicBezTo>
                <a:cubicBezTo>
                  <a:pt x="442183" y="1226315"/>
                  <a:pt x="438688" y="1228529"/>
                  <a:pt x="436523" y="1231844"/>
                </a:cubicBezTo>
                <a:lnTo>
                  <a:pt x="358170" y="1351671"/>
                </a:lnTo>
                <a:cubicBezTo>
                  <a:pt x="354030" y="1357995"/>
                  <a:pt x="345548" y="1359766"/>
                  <a:pt x="339223" y="1355627"/>
                </a:cubicBezTo>
                <a:cubicBezTo>
                  <a:pt x="335660" y="1353294"/>
                  <a:pt x="333385" y="1349435"/>
                  <a:pt x="333070" y="1345188"/>
                </a:cubicBezTo>
                <a:lnTo>
                  <a:pt x="324467" y="1227948"/>
                </a:lnTo>
                <a:cubicBezTo>
                  <a:pt x="323909" y="1220410"/>
                  <a:pt x="317345" y="1214752"/>
                  <a:pt x="309807" y="1215310"/>
                </a:cubicBezTo>
                <a:cubicBezTo>
                  <a:pt x="307520" y="1215480"/>
                  <a:pt x="305311" y="1216221"/>
                  <a:pt x="303385" y="1217467"/>
                </a:cubicBezTo>
                <a:lnTo>
                  <a:pt x="202225" y="1283017"/>
                </a:lnTo>
                <a:cubicBezTo>
                  <a:pt x="195891" y="1287132"/>
                  <a:pt x="187421" y="1285333"/>
                  <a:pt x="183307" y="1278999"/>
                </a:cubicBezTo>
                <a:cubicBezTo>
                  <a:pt x="180412" y="1274544"/>
                  <a:pt x="180360" y="1268816"/>
                  <a:pt x="183172" y="1264309"/>
                </a:cubicBezTo>
                <a:lnTo>
                  <a:pt x="211772" y="1218320"/>
                </a:lnTo>
                <a:cubicBezTo>
                  <a:pt x="215770" y="1211919"/>
                  <a:pt x="213822" y="1203488"/>
                  <a:pt x="207421" y="1199490"/>
                </a:cubicBezTo>
                <a:cubicBezTo>
                  <a:pt x="205005" y="1197980"/>
                  <a:pt x="202178" y="1197264"/>
                  <a:pt x="199334" y="1197441"/>
                </a:cubicBezTo>
                <a:cubicBezTo>
                  <a:pt x="162435" y="1199703"/>
                  <a:pt x="100335" y="1202757"/>
                  <a:pt x="102506" y="1197441"/>
                </a:cubicBezTo>
                <a:cubicBezTo>
                  <a:pt x="104677" y="1192125"/>
                  <a:pt x="142723" y="1163789"/>
                  <a:pt x="166027" y="1146714"/>
                </a:cubicBezTo>
                <a:cubicBezTo>
                  <a:pt x="172106" y="1142250"/>
                  <a:pt x="173416" y="1133704"/>
                  <a:pt x="168952" y="1127624"/>
                </a:cubicBezTo>
                <a:cubicBezTo>
                  <a:pt x="167697" y="1125914"/>
                  <a:pt x="166059" y="1124519"/>
                  <a:pt x="164170" y="1123552"/>
                </a:cubicBezTo>
                <a:lnTo>
                  <a:pt x="92137" y="1086409"/>
                </a:lnTo>
                <a:cubicBezTo>
                  <a:pt x="85417" y="1082962"/>
                  <a:pt x="82764" y="1074719"/>
                  <a:pt x="86211" y="1067999"/>
                </a:cubicBezTo>
                <a:cubicBezTo>
                  <a:pt x="86942" y="1066574"/>
                  <a:pt x="87918" y="1065289"/>
                  <a:pt x="89094" y="1064201"/>
                </a:cubicBezTo>
                <a:lnTo>
                  <a:pt x="144609" y="1012967"/>
                </a:lnTo>
                <a:cubicBezTo>
                  <a:pt x="150163" y="1007847"/>
                  <a:pt x="150514" y="999195"/>
                  <a:pt x="145395" y="993642"/>
                </a:cubicBezTo>
                <a:cubicBezTo>
                  <a:pt x="143025" y="991071"/>
                  <a:pt x="139759" y="989505"/>
                  <a:pt x="136270" y="989267"/>
                </a:cubicBezTo>
                <a:lnTo>
                  <a:pt x="57309" y="983840"/>
                </a:lnTo>
                <a:cubicBezTo>
                  <a:pt x="49774" y="983303"/>
                  <a:pt x="44102" y="976761"/>
                  <a:pt x="44638" y="969227"/>
                </a:cubicBezTo>
                <a:cubicBezTo>
                  <a:pt x="44891" y="965668"/>
                  <a:pt x="46525" y="962349"/>
                  <a:pt x="49192" y="959978"/>
                </a:cubicBezTo>
                <a:lnTo>
                  <a:pt x="131370" y="886789"/>
                </a:lnTo>
                <a:cubicBezTo>
                  <a:pt x="137015" y="881771"/>
                  <a:pt x="137524" y="873127"/>
                  <a:pt x="132506" y="867481"/>
                </a:cubicBezTo>
                <a:cubicBezTo>
                  <a:pt x="130357" y="865063"/>
                  <a:pt x="127420" y="863485"/>
                  <a:pt x="124217" y="863028"/>
                </a:cubicBezTo>
                <a:lnTo>
                  <a:pt x="45641" y="851757"/>
                </a:lnTo>
                <a:cubicBezTo>
                  <a:pt x="38165" y="850685"/>
                  <a:pt x="32972" y="843756"/>
                  <a:pt x="34043" y="836279"/>
                </a:cubicBezTo>
                <a:cubicBezTo>
                  <a:pt x="34508" y="833031"/>
                  <a:pt x="36125" y="830059"/>
                  <a:pt x="38600" y="827905"/>
                </a:cubicBezTo>
                <a:lnTo>
                  <a:pt x="106899" y="768382"/>
                </a:lnTo>
                <a:cubicBezTo>
                  <a:pt x="112581" y="763397"/>
                  <a:pt x="113147" y="754750"/>
                  <a:pt x="108161" y="749068"/>
                </a:cubicBezTo>
                <a:cubicBezTo>
                  <a:pt x="106515" y="747192"/>
                  <a:pt x="104388" y="745801"/>
                  <a:pt x="102009" y="745047"/>
                </a:cubicBezTo>
                <a:lnTo>
                  <a:pt x="31468" y="722910"/>
                </a:lnTo>
                <a:cubicBezTo>
                  <a:pt x="24259" y="720656"/>
                  <a:pt x="20242" y="712985"/>
                  <a:pt x="22496" y="705776"/>
                </a:cubicBezTo>
                <a:cubicBezTo>
                  <a:pt x="23590" y="702276"/>
                  <a:pt x="26044" y="699362"/>
                  <a:pt x="29307" y="697689"/>
                </a:cubicBezTo>
                <a:lnTo>
                  <a:pt x="98945" y="661886"/>
                </a:lnTo>
                <a:cubicBezTo>
                  <a:pt x="105665" y="658425"/>
                  <a:pt x="108307" y="650172"/>
                  <a:pt x="104847" y="643452"/>
                </a:cubicBezTo>
                <a:cubicBezTo>
                  <a:pt x="103236" y="640325"/>
                  <a:pt x="100483" y="637937"/>
                  <a:pt x="97159" y="636786"/>
                </a:cubicBezTo>
                <a:lnTo>
                  <a:pt x="29835" y="613502"/>
                </a:lnTo>
                <a:cubicBezTo>
                  <a:pt x="22694" y="611025"/>
                  <a:pt x="18913" y="603227"/>
                  <a:pt x="21390" y="596086"/>
                </a:cubicBezTo>
                <a:cubicBezTo>
                  <a:pt x="22199" y="593754"/>
                  <a:pt x="23624" y="591685"/>
                  <a:pt x="25512" y="590097"/>
                </a:cubicBezTo>
                <a:lnTo>
                  <a:pt x="67941" y="554456"/>
                </a:lnTo>
                <a:cubicBezTo>
                  <a:pt x="73727" y="549592"/>
                  <a:pt x="74475" y="540959"/>
                  <a:pt x="69611" y="535173"/>
                </a:cubicBezTo>
                <a:cubicBezTo>
                  <a:pt x="68510" y="533863"/>
                  <a:pt x="67172" y="532771"/>
                  <a:pt x="65668" y="531953"/>
                </a:cubicBezTo>
                <a:lnTo>
                  <a:pt x="18431" y="506306"/>
                </a:lnTo>
                <a:cubicBezTo>
                  <a:pt x="11793" y="502703"/>
                  <a:pt x="9332" y="494401"/>
                  <a:pt x="12935" y="487763"/>
                </a:cubicBezTo>
                <a:cubicBezTo>
                  <a:pt x="14161" y="485503"/>
                  <a:pt x="15999" y="483636"/>
                  <a:pt x="18238" y="482373"/>
                </a:cubicBezTo>
                <a:lnTo>
                  <a:pt x="80268" y="447402"/>
                </a:lnTo>
                <a:cubicBezTo>
                  <a:pt x="86850" y="443687"/>
                  <a:pt x="89174" y="435339"/>
                  <a:pt x="85460" y="428756"/>
                </a:cubicBezTo>
                <a:cubicBezTo>
                  <a:pt x="84571" y="427181"/>
                  <a:pt x="83379" y="425798"/>
                  <a:pt x="81952" y="424686"/>
                </a:cubicBezTo>
                <a:lnTo>
                  <a:pt x="5323" y="365123"/>
                </a:lnTo>
                <a:cubicBezTo>
                  <a:pt x="-657" y="360509"/>
                  <a:pt x="-1765" y="351921"/>
                  <a:pt x="2848" y="345941"/>
                </a:cubicBezTo>
                <a:cubicBezTo>
                  <a:pt x="5885" y="342005"/>
                  <a:pt x="10818" y="340026"/>
                  <a:pt x="15732" y="340774"/>
                </a:cubicBezTo>
                <a:lnTo>
                  <a:pt x="85614" y="351173"/>
                </a:lnTo>
                <a:cubicBezTo>
                  <a:pt x="93084" y="352292"/>
                  <a:pt x="100046" y="347143"/>
                  <a:pt x="101165" y="339674"/>
                </a:cubicBezTo>
                <a:cubicBezTo>
                  <a:pt x="101783" y="335552"/>
                  <a:pt x="100487" y="331374"/>
                  <a:pt x="97646" y="328325"/>
                </a:cubicBezTo>
                <a:lnTo>
                  <a:pt x="40568" y="266946"/>
                </a:lnTo>
                <a:cubicBezTo>
                  <a:pt x="35421" y="261418"/>
                  <a:pt x="35729" y="252764"/>
                  <a:pt x="41256" y="247617"/>
                </a:cubicBezTo>
                <a:cubicBezTo>
                  <a:pt x="44628" y="244478"/>
                  <a:pt x="49353" y="243246"/>
                  <a:pt x="53828" y="244342"/>
                </a:cubicBezTo>
                <a:lnTo>
                  <a:pt x="130274" y="262989"/>
                </a:lnTo>
                <a:cubicBezTo>
                  <a:pt x="137612" y="264778"/>
                  <a:pt x="145011" y="260280"/>
                  <a:pt x="146800" y="252942"/>
                </a:cubicBezTo>
                <a:cubicBezTo>
                  <a:pt x="147470" y="250194"/>
                  <a:pt x="147272" y="247306"/>
                  <a:pt x="146232" y="244676"/>
                </a:cubicBezTo>
                <a:lnTo>
                  <a:pt x="128651" y="200098"/>
                </a:lnTo>
                <a:cubicBezTo>
                  <a:pt x="125873" y="193074"/>
                  <a:pt x="129315" y="185128"/>
                  <a:pt x="136339" y="182351"/>
                </a:cubicBezTo>
                <a:cubicBezTo>
                  <a:pt x="140577" y="180675"/>
                  <a:pt x="145371" y="181220"/>
                  <a:pt x="149124" y="183804"/>
                </a:cubicBezTo>
                <a:lnTo>
                  <a:pt x="192222" y="213439"/>
                </a:lnTo>
                <a:cubicBezTo>
                  <a:pt x="198441" y="217725"/>
                  <a:pt x="206957" y="216158"/>
                  <a:pt x="211243" y="209938"/>
                </a:cubicBezTo>
                <a:cubicBezTo>
                  <a:pt x="213350" y="206881"/>
                  <a:pt x="214123" y="203098"/>
                  <a:pt x="213385" y="199459"/>
                </a:cubicBezTo>
                <a:lnTo>
                  <a:pt x="195975" y="113141"/>
                </a:lnTo>
                <a:cubicBezTo>
                  <a:pt x="194478" y="105738"/>
                  <a:pt x="199264" y="98523"/>
                  <a:pt x="206667" y="97024"/>
                </a:cubicBezTo>
                <a:cubicBezTo>
                  <a:pt x="211011" y="96145"/>
                  <a:pt x="215511" y="97426"/>
                  <a:pt x="218741" y="100460"/>
                </a:cubicBezTo>
                <a:lnTo>
                  <a:pt x="284119" y="161758"/>
                </a:lnTo>
                <a:cubicBezTo>
                  <a:pt x="289625" y="166927"/>
                  <a:pt x="298280" y="166653"/>
                  <a:pt x="303450" y="161146"/>
                </a:cubicBezTo>
                <a:cubicBezTo>
                  <a:pt x="305674" y="158776"/>
                  <a:pt x="306982" y="155691"/>
                  <a:pt x="307138" y="152445"/>
                </a:cubicBezTo>
                <a:lnTo>
                  <a:pt x="310720" y="79398"/>
                </a:lnTo>
                <a:cubicBezTo>
                  <a:pt x="311096" y="71849"/>
                  <a:pt x="317521" y="66034"/>
                  <a:pt x="325070" y="66410"/>
                </a:cubicBezTo>
                <a:cubicBezTo>
                  <a:pt x="328090" y="66560"/>
                  <a:pt x="330973" y="67706"/>
                  <a:pt x="333273" y="69668"/>
                </a:cubicBezTo>
                <a:lnTo>
                  <a:pt x="463226" y="180801"/>
                </a:lnTo>
                <a:cubicBezTo>
                  <a:pt x="468971" y="185713"/>
                  <a:pt x="477610" y="185038"/>
                  <a:pt x="482522" y="179293"/>
                </a:cubicBezTo>
                <a:cubicBezTo>
                  <a:pt x="484163" y="177373"/>
                  <a:pt x="485241" y="175037"/>
                  <a:pt x="485637" y="172543"/>
                </a:cubicBezTo>
                <a:lnTo>
                  <a:pt x="502376" y="66472"/>
                </a:lnTo>
                <a:cubicBezTo>
                  <a:pt x="503560" y="59007"/>
                  <a:pt x="510571" y="53914"/>
                  <a:pt x="518036" y="55098"/>
                </a:cubicBezTo>
                <a:cubicBezTo>
                  <a:pt x="522415" y="55792"/>
                  <a:pt x="526186" y="58564"/>
                  <a:pt x="528155" y="62536"/>
                </a:cubicBezTo>
                <a:lnTo>
                  <a:pt x="591372" y="190297"/>
                </a:lnTo>
                <a:cubicBezTo>
                  <a:pt x="594718" y="197069"/>
                  <a:pt x="602920" y="199846"/>
                  <a:pt x="609691" y="196501"/>
                </a:cubicBezTo>
                <a:cubicBezTo>
                  <a:pt x="612418" y="195153"/>
                  <a:pt x="614619" y="192934"/>
                  <a:pt x="615944" y="190196"/>
                </a:cubicBezTo>
                <a:lnTo>
                  <a:pt x="686242" y="45066"/>
                </a:lnTo>
                <a:cubicBezTo>
                  <a:pt x="689530" y="38266"/>
                  <a:pt x="697708" y="35419"/>
                  <a:pt x="704508" y="38708"/>
                </a:cubicBezTo>
                <a:cubicBezTo>
                  <a:pt x="708909" y="40836"/>
                  <a:pt x="711839" y="45151"/>
                  <a:pt x="712194" y="50027"/>
                </a:cubicBezTo>
                <a:lnTo>
                  <a:pt x="714689" y="83943"/>
                </a:lnTo>
                <a:cubicBezTo>
                  <a:pt x="715240" y="91476"/>
                  <a:pt x="721793" y="97136"/>
                  <a:pt x="729326" y="96586"/>
                </a:cubicBezTo>
                <a:cubicBezTo>
                  <a:pt x="733673" y="96268"/>
                  <a:pt x="737608" y="93897"/>
                  <a:pt x="739921" y="90203"/>
                </a:cubicBezTo>
                <a:lnTo>
                  <a:pt x="792454" y="6310"/>
                </a:lnTo>
                <a:cubicBezTo>
                  <a:pt x="796488" y="-75"/>
                  <a:pt x="804935" y="-1981"/>
                  <a:pt x="811321" y="2053"/>
                </a:cubicBezTo>
                <a:cubicBezTo>
                  <a:pt x="813827" y="3637"/>
                  <a:pt x="815752" y="5993"/>
                  <a:pt x="816803" y="8766"/>
                </a:cubicBezTo>
                <a:lnTo>
                  <a:pt x="865835" y="139347"/>
                </a:lnTo>
                <a:cubicBezTo>
                  <a:pt x="868495" y="146422"/>
                  <a:pt x="876386" y="150002"/>
                  <a:pt x="883462" y="147343"/>
                </a:cubicBezTo>
                <a:cubicBezTo>
                  <a:pt x="885792" y="146467"/>
                  <a:pt x="887839" y="144972"/>
                  <a:pt x="889383" y="143020"/>
                </a:cubicBezTo>
                <a:lnTo>
                  <a:pt x="964834" y="47389"/>
                </a:lnTo>
                <a:cubicBezTo>
                  <a:pt x="969523" y="41461"/>
                  <a:pt x="978130" y="40456"/>
                  <a:pt x="984059" y="45145"/>
                </a:cubicBezTo>
                <a:cubicBezTo>
                  <a:pt x="987371" y="47765"/>
                  <a:pt x="989289" y="51769"/>
                  <a:pt x="989254" y="55992"/>
                </a:cubicBezTo>
                <a:lnTo>
                  <a:pt x="988351" y="148316"/>
                </a:lnTo>
                <a:cubicBezTo>
                  <a:pt x="988270" y="155868"/>
                  <a:pt x="994327" y="162056"/>
                  <a:pt x="1001879" y="162138"/>
                </a:cubicBezTo>
                <a:cubicBezTo>
                  <a:pt x="1006263" y="162185"/>
                  <a:pt x="1010404" y="160127"/>
                  <a:pt x="1013014" y="156604"/>
                </a:cubicBezTo>
                <a:lnTo>
                  <a:pt x="1074334" y="73960"/>
                </a:lnTo>
                <a:cubicBezTo>
                  <a:pt x="1078832" y="67892"/>
                  <a:pt x="1087397" y="66620"/>
                  <a:pt x="1093465" y="71118"/>
                </a:cubicBezTo>
                <a:cubicBezTo>
                  <a:pt x="1097338" y="73989"/>
                  <a:pt x="1099414" y="78689"/>
                  <a:pt x="1098926" y="83486"/>
                </a:cubicBezTo>
                <a:lnTo>
                  <a:pt x="1092109" y="150831"/>
                </a:lnTo>
                <a:cubicBezTo>
                  <a:pt x="1091357" y="158353"/>
                  <a:pt x="1096846" y="165058"/>
                  <a:pt x="1104367" y="165810"/>
                </a:cubicBezTo>
                <a:cubicBezTo>
                  <a:pt x="1108676" y="166240"/>
                  <a:pt x="1112934" y="164605"/>
                  <a:pt x="1115848" y="161403"/>
                </a:cubicBezTo>
                <a:lnTo>
                  <a:pt x="1201800" y="66787"/>
                </a:lnTo>
                <a:cubicBezTo>
                  <a:pt x="1206874" y="61192"/>
                  <a:pt x="1215523" y="60770"/>
                  <a:pt x="1221118" y="65845"/>
                </a:cubicBezTo>
                <a:cubicBezTo>
                  <a:pt x="1223810" y="68286"/>
                  <a:pt x="1225420" y="71699"/>
                  <a:pt x="1225591" y="75330"/>
                </a:cubicBezTo>
                <a:lnTo>
                  <a:pt x="1230227" y="172877"/>
                </a:lnTo>
                <a:cubicBezTo>
                  <a:pt x="1230552" y="180424"/>
                  <a:pt x="1236932" y="186278"/>
                  <a:pt x="1244478" y="185954"/>
                </a:cubicBezTo>
                <a:cubicBezTo>
                  <a:pt x="1247012" y="185845"/>
                  <a:pt x="1249464" y="185034"/>
                  <a:pt x="1251563" y="183611"/>
                </a:cubicBezTo>
                <a:close/>
              </a:path>
            </a:pathLst>
          </a:custGeom>
          <a:solidFill>
            <a:schemeClr val="accent3"/>
          </a:solidFill>
          <a:ln w="10144" cap="flat">
            <a:noFill/>
            <a:miter/>
          </a:ln>
        </p:spPr>
        <p:txBody>
          <a:bodyPr vert="horz" wrap="square" lIns="91440" tIns="45720" rIns="91440" bIns="45720" rtlCol="0" anchor="ctr"/>
          <a:lstStyle/>
          <a:p>
            <a:pPr algn="l">
              <a:lnSpc>
                <a:spcPct val="110000"/>
              </a:lnSpc>
            </a:pPr>
            <a:endParaRPr kumimoji="1" lang="zh-CN" altLang="en-US">
              <a:latin typeface="Papyrus" panose="03070502060502030205" pitchFamily="66" charset="0"/>
            </a:endParaRPr>
          </a:p>
        </p:txBody>
      </p:sp>
      <p:pic>
        <p:nvPicPr>
          <p:cNvPr id="10" name="图片 9"/>
          <p:cNvPicPr>
            <a:picLocks noChangeAspect="1"/>
          </p:cNvPicPr>
          <p:nvPr/>
        </p:nvPicPr>
        <p:blipFill>
          <a:blip r:embed="rId2">
            <a:alphaModFix/>
          </a:blip>
          <a:srcRect/>
          <a:stretch>
            <a:fillRect/>
          </a:stretch>
        </p:blipFill>
        <p:spPr>
          <a:xfrm>
            <a:off x="637677" y="1527934"/>
            <a:ext cx="5521570" cy="4213652"/>
          </a:xfrm>
          <a:prstGeom prst="rect">
            <a:avLst/>
          </a:prstGeom>
          <a:noFill/>
          <a:ln>
            <a:noFill/>
          </a:ln>
        </p:spPr>
      </p:pic>
      <p:sp>
        <p:nvSpPr>
          <p:cNvPr id="11" name="标题 1"/>
          <p:cNvSpPr txBox="1"/>
          <p:nvPr/>
        </p:nvSpPr>
        <p:spPr>
          <a:xfrm>
            <a:off x="713224" y="4067173"/>
            <a:ext cx="921271" cy="791737"/>
          </a:xfrm>
          <a:custGeom>
            <a:avLst/>
            <a:gdLst>
              <a:gd name="connsiteX0" fmla="*/ 1179657 w 1496338"/>
              <a:gd name="connsiteY0" fmla="*/ 172834 h 1285948"/>
              <a:gd name="connsiteX1" fmla="*/ 1245501 w 1496338"/>
              <a:gd name="connsiteY1" fmla="*/ 129483 h 1285948"/>
              <a:gd name="connsiteX2" fmla="*/ 1263312 w 1496338"/>
              <a:gd name="connsiteY2" fmla="*/ 133190 h 1285948"/>
              <a:gd name="connsiteX3" fmla="*/ 1265385 w 1496338"/>
              <a:gd name="connsiteY3" fmla="*/ 141140 h 1285948"/>
              <a:gd name="connsiteX4" fmla="*/ 1260922 w 1496338"/>
              <a:gd name="connsiteY4" fmla="*/ 206984 h 1285948"/>
              <a:gd name="connsiteX5" fmla="*/ 1272775 w 1496338"/>
              <a:gd name="connsiteY5" fmla="*/ 220748 h 1285948"/>
              <a:gd name="connsiteX6" fmla="*/ 1280908 w 1496338"/>
              <a:gd name="connsiteY6" fmla="*/ 218590 h 1285948"/>
              <a:gd name="connsiteX7" fmla="*/ 1341376 w 1496338"/>
              <a:gd name="connsiteY7" fmla="*/ 178191 h 1285948"/>
              <a:gd name="connsiteX8" fmla="*/ 1359204 w 1496338"/>
              <a:gd name="connsiteY8" fmla="*/ 181738 h 1285948"/>
              <a:gd name="connsiteX9" fmla="*/ 1360854 w 1496338"/>
              <a:gd name="connsiteY9" fmla="*/ 192486 h 1285948"/>
              <a:gd name="connsiteX10" fmla="*/ 1341781 w 1496338"/>
              <a:gd name="connsiteY10" fmla="*/ 258837 h 1285948"/>
              <a:gd name="connsiteX11" fmla="*/ 1350561 w 1496338"/>
              <a:gd name="connsiteY11" fmla="*/ 274803 h 1285948"/>
              <a:gd name="connsiteX12" fmla="*/ 1356897 w 1496338"/>
              <a:gd name="connsiteY12" fmla="*/ 275019 h 1285948"/>
              <a:gd name="connsiteX13" fmla="*/ 1404581 w 1496338"/>
              <a:gd name="connsiteY13" fmla="*/ 264691 h 1285948"/>
              <a:gd name="connsiteX14" fmla="*/ 1419941 w 1496338"/>
              <a:gd name="connsiteY14" fmla="*/ 274602 h 1285948"/>
              <a:gd name="connsiteX15" fmla="*/ 1419191 w 1496338"/>
              <a:gd name="connsiteY15" fmla="*/ 282405 h 1285948"/>
              <a:gd name="connsiteX16" fmla="*/ 1383681 w 1496338"/>
              <a:gd name="connsiteY16" fmla="*/ 364582 h 1285948"/>
              <a:gd name="connsiteX17" fmla="*/ 1390455 w 1496338"/>
              <a:gd name="connsiteY17" fmla="*/ 381560 h 1285948"/>
              <a:gd name="connsiteX18" fmla="*/ 1393015 w 1496338"/>
              <a:gd name="connsiteY18" fmla="*/ 382357 h 1285948"/>
              <a:gd name="connsiteX19" fmla="*/ 1439582 w 1496338"/>
              <a:gd name="connsiteY19" fmla="*/ 391488 h 1285948"/>
              <a:gd name="connsiteX20" fmla="*/ 1449675 w 1496338"/>
              <a:gd name="connsiteY20" fmla="*/ 406728 h 1285948"/>
              <a:gd name="connsiteX21" fmla="*/ 1443640 w 1496338"/>
              <a:gd name="connsiteY21" fmla="*/ 415249 h 1285948"/>
              <a:gd name="connsiteX22" fmla="*/ 1375869 w 1496338"/>
              <a:gd name="connsiteY22" fmla="*/ 455282 h 1285948"/>
              <a:gd name="connsiteX23" fmla="*/ 1371328 w 1496338"/>
              <a:gd name="connsiteY23" fmla="*/ 472958 h 1285948"/>
              <a:gd name="connsiteX24" fmla="*/ 1378304 w 1496338"/>
              <a:gd name="connsiteY24" fmla="*/ 478617 h 1285948"/>
              <a:gd name="connsiteX25" fmla="*/ 1474483 w 1496338"/>
              <a:gd name="connsiteY25" fmla="*/ 511427 h 1285948"/>
              <a:gd name="connsiteX26" fmla="*/ 1482612 w 1496338"/>
              <a:gd name="connsiteY26" fmla="*/ 527703 h 1285948"/>
              <a:gd name="connsiteX27" fmla="*/ 1475599 w 1496338"/>
              <a:gd name="connsiteY27" fmla="*/ 535400 h 1285948"/>
              <a:gd name="connsiteX28" fmla="*/ 1380638 w 1496338"/>
              <a:gd name="connsiteY28" fmla="*/ 577859 h 1285948"/>
              <a:gd name="connsiteX29" fmla="*/ 1374112 w 1496338"/>
              <a:gd name="connsiteY29" fmla="*/ 594871 h 1285948"/>
              <a:gd name="connsiteX30" fmla="*/ 1379116 w 1496338"/>
              <a:gd name="connsiteY30" fmla="*/ 600595 h 1285948"/>
              <a:gd name="connsiteX31" fmla="*/ 1462105 w 1496338"/>
              <a:gd name="connsiteY31" fmla="*/ 651870 h 1285948"/>
              <a:gd name="connsiteX32" fmla="*/ 1466259 w 1496338"/>
              <a:gd name="connsiteY32" fmla="*/ 669656 h 1285948"/>
              <a:gd name="connsiteX33" fmla="*/ 1457640 w 1496338"/>
              <a:gd name="connsiteY33" fmla="*/ 675539 h 1285948"/>
              <a:gd name="connsiteX34" fmla="*/ 1376174 w 1496338"/>
              <a:gd name="connsiteY34" fmla="*/ 690118 h 1285948"/>
              <a:gd name="connsiteX35" fmla="*/ 1365751 w 1496338"/>
              <a:gd name="connsiteY35" fmla="*/ 705082 h 1285948"/>
              <a:gd name="connsiteX36" fmla="*/ 1371912 w 1496338"/>
              <a:gd name="connsiteY36" fmla="*/ 713929 h 1285948"/>
              <a:gd name="connsiteX37" fmla="*/ 1490005 w 1496338"/>
              <a:gd name="connsiteY37" fmla="*/ 783344 h 1285948"/>
              <a:gd name="connsiteX38" fmla="*/ 1494532 w 1496338"/>
              <a:gd name="connsiteY38" fmla="*/ 801038 h 1285948"/>
              <a:gd name="connsiteX39" fmla="*/ 1486757 w 1496338"/>
              <a:gd name="connsiteY39" fmla="*/ 806932 h 1285948"/>
              <a:gd name="connsiteX40" fmla="*/ 1340563 w 1496338"/>
              <a:gd name="connsiteY40" fmla="*/ 845291 h 1285948"/>
              <a:gd name="connsiteX41" fmla="*/ 1331290 w 1496338"/>
              <a:gd name="connsiteY41" fmla="*/ 860993 h 1285948"/>
              <a:gd name="connsiteX42" fmla="*/ 1337216 w 1496338"/>
              <a:gd name="connsiteY42" fmla="*/ 868880 h 1285948"/>
              <a:gd name="connsiteX43" fmla="*/ 1415132 w 1496338"/>
              <a:gd name="connsiteY43" fmla="*/ 914737 h 1285948"/>
              <a:gd name="connsiteX44" fmla="*/ 1419709 w 1496338"/>
              <a:gd name="connsiteY44" fmla="*/ 932389 h 1285948"/>
              <a:gd name="connsiteX45" fmla="*/ 1411581 w 1496338"/>
              <a:gd name="connsiteY45" fmla="*/ 938396 h 1285948"/>
              <a:gd name="connsiteX46" fmla="*/ 1296634 w 1496338"/>
              <a:gd name="connsiteY46" fmla="*/ 965941 h 1285948"/>
              <a:gd name="connsiteX47" fmla="*/ 1286996 w 1496338"/>
              <a:gd name="connsiteY47" fmla="*/ 981047 h 1285948"/>
              <a:gd name="connsiteX48" fmla="*/ 1323215 w 1496338"/>
              <a:gd name="connsiteY48" fmla="*/ 1159444 h 1285948"/>
              <a:gd name="connsiteX49" fmla="*/ 1313155 w 1496338"/>
              <a:gd name="connsiteY49" fmla="*/ 1174636 h 1285948"/>
              <a:gd name="connsiteX50" fmla="*/ 1301707 w 1496338"/>
              <a:gd name="connsiteY50" fmla="*/ 1171344 h 1285948"/>
              <a:gd name="connsiteX51" fmla="*/ 1194166 w 1496338"/>
              <a:gd name="connsiteY51" fmla="*/ 1069048 h 1285948"/>
              <a:gd name="connsiteX52" fmla="*/ 1175893 w 1496338"/>
              <a:gd name="connsiteY52" fmla="*/ 1069516 h 1285948"/>
              <a:gd name="connsiteX53" fmla="*/ 1172861 w 1496338"/>
              <a:gd name="connsiteY53" fmla="*/ 1074780 h 1285948"/>
              <a:gd name="connsiteX54" fmla="*/ 1150439 w 1496338"/>
              <a:gd name="connsiteY54" fmla="*/ 1151885 h 1285948"/>
              <a:gd name="connsiteX55" fmla="*/ 1134451 w 1496338"/>
              <a:gd name="connsiteY55" fmla="*/ 1160658 h 1285948"/>
              <a:gd name="connsiteX56" fmla="*/ 1127104 w 1496338"/>
              <a:gd name="connsiteY56" fmla="*/ 1155081 h 1285948"/>
              <a:gd name="connsiteX57" fmla="*/ 1079929 w 1496338"/>
              <a:gd name="connsiteY57" fmla="*/ 1079143 h 1285948"/>
              <a:gd name="connsiteX58" fmla="*/ 1062205 w 1496338"/>
              <a:gd name="connsiteY58" fmla="*/ 1074975 h 1285948"/>
              <a:gd name="connsiteX59" fmla="*/ 1057203 w 1496338"/>
              <a:gd name="connsiteY59" fmla="*/ 1080726 h 1285948"/>
              <a:gd name="connsiteX60" fmla="*/ 1019867 w 1496338"/>
              <a:gd name="connsiteY60" fmla="*/ 1165024 h 1285948"/>
              <a:gd name="connsiteX61" fmla="*/ 1002963 w 1496338"/>
              <a:gd name="connsiteY61" fmla="*/ 1171630 h 1285948"/>
              <a:gd name="connsiteX62" fmla="*/ 999170 w 1496338"/>
              <a:gd name="connsiteY62" fmla="*/ 1169082 h 1285948"/>
              <a:gd name="connsiteX63" fmla="*/ 938603 w 1496338"/>
              <a:gd name="connsiteY63" fmla="*/ 1110452 h 1285948"/>
              <a:gd name="connsiteX64" fmla="*/ 920284 w 1496338"/>
              <a:gd name="connsiteY64" fmla="*/ 1110774 h 1285948"/>
              <a:gd name="connsiteX65" fmla="*/ 917704 w 1496338"/>
              <a:gd name="connsiteY65" fmla="*/ 1114652 h 1285948"/>
              <a:gd name="connsiteX66" fmla="*/ 887471 w 1496338"/>
              <a:gd name="connsiteY66" fmla="*/ 1185609 h 1285948"/>
              <a:gd name="connsiteX67" fmla="*/ 870562 w 1496338"/>
              <a:gd name="connsiteY67" fmla="*/ 1192401 h 1285948"/>
              <a:gd name="connsiteX68" fmla="*/ 864542 w 1496338"/>
              <a:gd name="connsiteY68" fmla="*/ 1187130 h 1285948"/>
              <a:gd name="connsiteX69" fmla="*/ 808944 w 1496338"/>
              <a:gd name="connsiteY69" fmla="*/ 1093570 h 1285948"/>
              <a:gd name="connsiteX70" fmla="*/ 791244 w 1496338"/>
              <a:gd name="connsiteY70" fmla="*/ 1089063 h 1285948"/>
              <a:gd name="connsiteX71" fmla="*/ 785711 w 1496338"/>
              <a:gd name="connsiteY71" fmla="*/ 1095731 h 1285948"/>
              <a:gd name="connsiteX72" fmla="*/ 750102 w 1496338"/>
              <a:gd name="connsiteY72" fmla="*/ 1193299 h 1285948"/>
              <a:gd name="connsiteX73" fmla="*/ 733586 w 1496338"/>
              <a:gd name="connsiteY73" fmla="*/ 1200996 h 1285948"/>
              <a:gd name="connsiteX74" fmla="*/ 725144 w 1496338"/>
              <a:gd name="connsiteY74" fmla="*/ 1189819 h 1285948"/>
              <a:gd name="connsiteX75" fmla="*/ 722303 w 1496338"/>
              <a:gd name="connsiteY75" fmla="*/ 1151713 h 1285948"/>
              <a:gd name="connsiteX76" fmla="*/ 708576 w 1496338"/>
              <a:gd name="connsiteY76" fmla="*/ 1139773 h 1285948"/>
              <a:gd name="connsiteX77" fmla="*/ 698665 w 1496338"/>
              <a:gd name="connsiteY77" fmla="*/ 1145626 h 1285948"/>
              <a:gd name="connsiteX78" fmla="*/ 611617 w 1496338"/>
              <a:gd name="connsiteY78" fmla="*/ 1280001 h 1285948"/>
              <a:gd name="connsiteX79" fmla="*/ 593736 w 1496338"/>
              <a:gd name="connsiteY79" fmla="*/ 1283798 h 1285948"/>
              <a:gd name="connsiteX80" fmla="*/ 588180 w 1496338"/>
              <a:gd name="connsiteY80" fmla="*/ 1275852 h 1285948"/>
              <a:gd name="connsiteX81" fmla="*/ 558150 w 1496338"/>
              <a:gd name="connsiteY81" fmla="*/ 1143292 h 1285948"/>
              <a:gd name="connsiteX82" fmla="*/ 542696 w 1496338"/>
              <a:gd name="connsiteY82" fmla="*/ 1133558 h 1285948"/>
              <a:gd name="connsiteX83" fmla="*/ 534106 w 1496338"/>
              <a:gd name="connsiteY83" fmla="*/ 1140178 h 1285948"/>
              <a:gd name="connsiteX84" fmla="*/ 471510 w 1496338"/>
              <a:gd name="connsiteY84" fmla="*/ 1260147 h 1285948"/>
              <a:gd name="connsiteX85" fmla="*/ 454177 w 1496338"/>
              <a:gd name="connsiteY85" fmla="*/ 1265631 h 1285948"/>
              <a:gd name="connsiteX86" fmla="*/ 447363 w 1496338"/>
              <a:gd name="connsiteY86" fmla="*/ 1255947 h 1285948"/>
              <a:gd name="connsiteX87" fmla="*/ 434985 w 1496338"/>
              <a:gd name="connsiteY87" fmla="*/ 1166363 h 1285948"/>
              <a:gd name="connsiteX88" fmla="*/ 420349 w 1496338"/>
              <a:gd name="connsiteY88" fmla="*/ 1155365 h 1285948"/>
              <a:gd name="connsiteX89" fmla="*/ 411347 w 1496338"/>
              <a:gd name="connsiteY89" fmla="*/ 1161077 h 1285948"/>
              <a:gd name="connsiteX90" fmla="*/ 337488 w 1496338"/>
              <a:gd name="connsiteY90" fmla="*/ 1274036 h 1285948"/>
              <a:gd name="connsiteX91" fmla="*/ 319656 w 1496338"/>
              <a:gd name="connsiteY91" fmla="*/ 1277783 h 1285948"/>
              <a:gd name="connsiteX92" fmla="*/ 313848 w 1496338"/>
              <a:gd name="connsiteY92" fmla="*/ 1267949 h 1285948"/>
              <a:gd name="connsiteX93" fmla="*/ 305733 w 1496338"/>
              <a:gd name="connsiteY93" fmla="*/ 1157435 h 1285948"/>
              <a:gd name="connsiteX94" fmla="*/ 291913 w 1496338"/>
              <a:gd name="connsiteY94" fmla="*/ 1145515 h 1285948"/>
              <a:gd name="connsiteX95" fmla="*/ 285848 w 1496338"/>
              <a:gd name="connsiteY95" fmla="*/ 1147553 h 1285948"/>
              <a:gd name="connsiteX96" fmla="*/ 190481 w 1496338"/>
              <a:gd name="connsiteY96" fmla="*/ 1209339 h 1285948"/>
              <a:gd name="connsiteX97" fmla="*/ 172649 w 1496338"/>
              <a:gd name="connsiteY97" fmla="*/ 1205453 h 1285948"/>
              <a:gd name="connsiteX98" fmla="*/ 172524 w 1496338"/>
              <a:gd name="connsiteY98" fmla="*/ 1191706 h 1285948"/>
              <a:gd name="connsiteX99" fmla="*/ 199511 w 1496338"/>
              <a:gd name="connsiteY99" fmla="*/ 1148365 h 1285948"/>
              <a:gd name="connsiteX100" fmla="*/ 195488 w 1496338"/>
              <a:gd name="connsiteY100" fmla="*/ 1130637 h 1285948"/>
              <a:gd name="connsiteX101" fmla="*/ 187844 w 1496338"/>
              <a:gd name="connsiteY101" fmla="*/ 1128683 h 1285948"/>
              <a:gd name="connsiteX102" fmla="*/ 96535 w 1496338"/>
              <a:gd name="connsiteY102" fmla="*/ 1128683 h 1285948"/>
              <a:gd name="connsiteX103" fmla="*/ 156393 w 1496338"/>
              <a:gd name="connsiteY103" fmla="*/ 1080858 h 1285948"/>
              <a:gd name="connsiteX104" fmla="*/ 159165 w 1496338"/>
              <a:gd name="connsiteY104" fmla="*/ 1062862 h 1285948"/>
              <a:gd name="connsiteX105" fmla="*/ 154668 w 1496338"/>
              <a:gd name="connsiteY105" fmla="*/ 1059025 h 1285948"/>
              <a:gd name="connsiteX106" fmla="*/ 86796 w 1496338"/>
              <a:gd name="connsiteY106" fmla="*/ 1024013 h 1285948"/>
              <a:gd name="connsiteX107" fmla="*/ 81262 w 1496338"/>
              <a:gd name="connsiteY107" fmla="*/ 1006621 h 1285948"/>
              <a:gd name="connsiteX108" fmla="*/ 83955 w 1496338"/>
              <a:gd name="connsiteY108" fmla="*/ 1003083 h 1285948"/>
              <a:gd name="connsiteX109" fmla="*/ 136305 w 1496338"/>
              <a:gd name="connsiteY109" fmla="*/ 954781 h 1285948"/>
              <a:gd name="connsiteX110" fmla="*/ 137022 w 1496338"/>
              <a:gd name="connsiteY110" fmla="*/ 936573 h 1285948"/>
              <a:gd name="connsiteX111" fmla="*/ 128392 w 1496338"/>
              <a:gd name="connsiteY111" fmla="*/ 932461 h 1285948"/>
              <a:gd name="connsiteX112" fmla="*/ 54026 w 1496338"/>
              <a:gd name="connsiteY112" fmla="*/ 927388 h 1285948"/>
              <a:gd name="connsiteX113" fmla="*/ 42012 w 1496338"/>
              <a:gd name="connsiteY113" fmla="*/ 913687 h 1285948"/>
              <a:gd name="connsiteX114" fmla="*/ 46315 w 1496338"/>
              <a:gd name="connsiteY114" fmla="*/ 904896 h 1285948"/>
              <a:gd name="connsiteX115" fmla="*/ 123826 w 1496338"/>
              <a:gd name="connsiteY115" fmla="*/ 835907 h 1285948"/>
              <a:gd name="connsiteX116" fmla="*/ 124861 w 1496338"/>
              <a:gd name="connsiteY116" fmla="*/ 817700 h 1285948"/>
              <a:gd name="connsiteX117" fmla="*/ 117029 w 1496338"/>
              <a:gd name="connsiteY117" fmla="*/ 813516 h 1285948"/>
              <a:gd name="connsiteX118" fmla="*/ 42968 w 1496338"/>
              <a:gd name="connsiteY118" fmla="*/ 802884 h 1285948"/>
              <a:gd name="connsiteX119" fmla="*/ 32100 w 1496338"/>
              <a:gd name="connsiteY119" fmla="*/ 788222 h 1285948"/>
              <a:gd name="connsiteX120" fmla="*/ 36373 w 1496338"/>
              <a:gd name="connsiteY120" fmla="*/ 780402 h 1285948"/>
              <a:gd name="connsiteX121" fmla="*/ 100695 w 1496338"/>
              <a:gd name="connsiteY121" fmla="*/ 724298 h 1285948"/>
              <a:gd name="connsiteX122" fmla="*/ 102018 w 1496338"/>
              <a:gd name="connsiteY122" fmla="*/ 706138 h 1285948"/>
              <a:gd name="connsiteX123" fmla="*/ 96130 w 1496338"/>
              <a:gd name="connsiteY123" fmla="*/ 702272 h 1285948"/>
              <a:gd name="connsiteX124" fmla="*/ 29576 w 1496338"/>
              <a:gd name="connsiteY124" fmla="*/ 681393 h 1285948"/>
              <a:gd name="connsiteX125" fmla="*/ 21163 w 1496338"/>
              <a:gd name="connsiteY125" fmla="*/ 665197 h 1285948"/>
              <a:gd name="connsiteX126" fmla="*/ 27547 w 1496338"/>
              <a:gd name="connsiteY126" fmla="*/ 657622 h 1285948"/>
              <a:gd name="connsiteX127" fmla="*/ 93187 w 1496338"/>
              <a:gd name="connsiteY127" fmla="*/ 623878 h 1285948"/>
              <a:gd name="connsiteX128" fmla="*/ 98858 w 1496338"/>
              <a:gd name="connsiteY128" fmla="*/ 606577 h 1285948"/>
              <a:gd name="connsiteX129" fmla="*/ 91564 w 1496338"/>
              <a:gd name="connsiteY129" fmla="*/ 600219 h 1285948"/>
              <a:gd name="connsiteX130" fmla="*/ 28053 w 1496338"/>
              <a:gd name="connsiteY130" fmla="*/ 578265 h 1285948"/>
              <a:gd name="connsiteX131" fmla="*/ 20155 w 1496338"/>
              <a:gd name="connsiteY131" fmla="*/ 561780 h 1285948"/>
              <a:gd name="connsiteX132" fmla="*/ 23995 w 1496338"/>
              <a:gd name="connsiteY132" fmla="*/ 556209 h 1285948"/>
              <a:gd name="connsiteX133" fmla="*/ 63969 w 1496338"/>
              <a:gd name="connsiteY133" fmla="*/ 522607 h 1285948"/>
              <a:gd name="connsiteX134" fmla="*/ 65613 w 1496338"/>
              <a:gd name="connsiteY134" fmla="*/ 504489 h 1285948"/>
              <a:gd name="connsiteX135" fmla="*/ 61838 w 1496338"/>
              <a:gd name="connsiteY135" fmla="*/ 501403 h 1285948"/>
              <a:gd name="connsiteX136" fmla="*/ 17299 w 1496338"/>
              <a:gd name="connsiteY136" fmla="*/ 477227 h 1285948"/>
              <a:gd name="connsiteX137" fmla="*/ 12246 w 1496338"/>
              <a:gd name="connsiteY137" fmla="*/ 459660 h 1285948"/>
              <a:gd name="connsiteX138" fmla="*/ 17198 w 1496338"/>
              <a:gd name="connsiteY138" fmla="*/ 454663 h 1285948"/>
              <a:gd name="connsiteX139" fmla="*/ 75635 w 1496338"/>
              <a:gd name="connsiteY139" fmla="*/ 421701 h 1285948"/>
              <a:gd name="connsiteX140" fmla="*/ 80511 w 1496338"/>
              <a:gd name="connsiteY140" fmla="*/ 404069 h 1285948"/>
              <a:gd name="connsiteX141" fmla="*/ 77259 w 1496338"/>
              <a:gd name="connsiteY141" fmla="*/ 400284 h 1285948"/>
              <a:gd name="connsiteX142" fmla="*/ 5024 w 1496338"/>
              <a:gd name="connsiteY142" fmla="*/ 344139 h 1285948"/>
              <a:gd name="connsiteX143" fmla="*/ 2671 w 1496338"/>
              <a:gd name="connsiteY143" fmla="*/ 326085 h 1285948"/>
              <a:gd name="connsiteX144" fmla="*/ 14763 w 1496338"/>
              <a:gd name="connsiteY144" fmla="*/ 321201 h 1285948"/>
              <a:gd name="connsiteX145" fmla="*/ 80708 w 1496338"/>
              <a:gd name="connsiteY145" fmla="*/ 331011 h 1285948"/>
              <a:gd name="connsiteX146" fmla="*/ 95324 w 1496338"/>
              <a:gd name="connsiteY146" fmla="*/ 320178 h 1285948"/>
              <a:gd name="connsiteX147" fmla="*/ 91969 w 1496338"/>
              <a:gd name="connsiteY147" fmla="*/ 309473 h 1285948"/>
              <a:gd name="connsiteX148" fmla="*/ 38199 w 1496338"/>
              <a:gd name="connsiteY148" fmla="*/ 251644 h 1285948"/>
              <a:gd name="connsiteX149" fmla="*/ 38881 w 1496338"/>
              <a:gd name="connsiteY149" fmla="*/ 233421 h 1285948"/>
              <a:gd name="connsiteX150" fmla="*/ 50677 w 1496338"/>
              <a:gd name="connsiteY150" fmla="*/ 230339 h 1285948"/>
              <a:gd name="connsiteX151" fmla="*/ 122812 w 1496338"/>
              <a:gd name="connsiteY151" fmla="*/ 247921 h 1285948"/>
              <a:gd name="connsiteX152" fmla="*/ 138365 w 1496338"/>
              <a:gd name="connsiteY152" fmla="*/ 238455 h 1285948"/>
              <a:gd name="connsiteX153" fmla="*/ 137827 w 1496338"/>
              <a:gd name="connsiteY153" fmla="*/ 230673 h 1285948"/>
              <a:gd name="connsiteX154" fmla="*/ 121189 w 1496338"/>
              <a:gd name="connsiteY154" fmla="*/ 188651 h 1285948"/>
              <a:gd name="connsiteX155" fmla="*/ 128541 w 1496338"/>
              <a:gd name="connsiteY155" fmla="*/ 171900 h 1285948"/>
              <a:gd name="connsiteX156" fmla="*/ 140566 w 1496338"/>
              <a:gd name="connsiteY156" fmla="*/ 173291 h 1285948"/>
              <a:gd name="connsiteX157" fmla="*/ 181148 w 1496338"/>
              <a:gd name="connsiteY157" fmla="*/ 201221 h 1285948"/>
              <a:gd name="connsiteX158" fmla="*/ 199118 w 1496338"/>
              <a:gd name="connsiteY158" fmla="*/ 197874 h 1285948"/>
              <a:gd name="connsiteX159" fmla="*/ 201134 w 1496338"/>
              <a:gd name="connsiteY159" fmla="*/ 188032 h 1285948"/>
              <a:gd name="connsiteX160" fmla="*/ 184698 w 1496338"/>
              <a:gd name="connsiteY160" fmla="*/ 106666 h 1285948"/>
              <a:gd name="connsiteX161" fmla="*/ 194865 w 1496338"/>
              <a:gd name="connsiteY161" fmla="*/ 91476 h 1285948"/>
              <a:gd name="connsiteX162" fmla="*/ 206207 w 1496338"/>
              <a:gd name="connsiteY162" fmla="*/ 94715 h 1285948"/>
              <a:gd name="connsiteX163" fmla="*/ 267789 w 1496338"/>
              <a:gd name="connsiteY163" fmla="*/ 152544 h 1285948"/>
              <a:gd name="connsiteX164" fmla="*/ 286030 w 1496338"/>
              <a:gd name="connsiteY164" fmla="*/ 151947 h 1285948"/>
              <a:gd name="connsiteX165" fmla="*/ 289500 w 1496338"/>
              <a:gd name="connsiteY165" fmla="*/ 143768 h 1285948"/>
              <a:gd name="connsiteX166" fmla="*/ 292848 w 1496338"/>
              <a:gd name="connsiteY166" fmla="*/ 74860 h 1285948"/>
              <a:gd name="connsiteX167" fmla="*/ 306418 w 1496338"/>
              <a:gd name="connsiteY167" fmla="*/ 62635 h 1285948"/>
              <a:gd name="connsiteX168" fmla="*/ 314153 w 1496338"/>
              <a:gd name="connsiteY168" fmla="*/ 65730 h 1285948"/>
              <a:gd name="connsiteX169" fmla="*/ 436609 w 1496338"/>
              <a:gd name="connsiteY169" fmla="*/ 170491 h 1285948"/>
              <a:gd name="connsiteX170" fmla="*/ 454763 w 1496338"/>
              <a:gd name="connsiteY170" fmla="*/ 169099 h 1285948"/>
              <a:gd name="connsiteX171" fmla="*/ 457712 w 1496338"/>
              <a:gd name="connsiteY171" fmla="*/ 162699 h 1285948"/>
              <a:gd name="connsiteX172" fmla="*/ 473538 w 1496338"/>
              <a:gd name="connsiteY172" fmla="*/ 62716 h 1285948"/>
              <a:gd name="connsiteX173" fmla="*/ 488235 w 1496338"/>
              <a:gd name="connsiteY173" fmla="*/ 51993 h 1285948"/>
              <a:gd name="connsiteX174" fmla="*/ 497786 w 1496338"/>
              <a:gd name="connsiteY174" fmla="*/ 59013 h 1285948"/>
              <a:gd name="connsiteX175" fmla="*/ 557441 w 1496338"/>
              <a:gd name="connsiteY175" fmla="*/ 179439 h 1285948"/>
              <a:gd name="connsiteX176" fmla="*/ 574687 w 1496338"/>
              <a:gd name="connsiteY176" fmla="*/ 185274 h 1285948"/>
              <a:gd name="connsiteX177" fmla="*/ 580571 w 1496338"/>
              <a:gd name="connsiteY177" fmla="*/ 179338 h 1285948"/>
              <a:gd name="connsiteX178" fmla="*/ 646821 w 1496338"/>
              <a:gd name="connsiteY178" fmla="*/ 42537 h 1285948"/>
              <a:gd name="connsiteX179" fmla="*/ 664031 w 1496338"/>
              <a:gd name="connsiteY179" fmla="*/ 36547 h 1285948"/>
              <a:gd name="connsiteX180" fmla="*/ 671272 w 1496338"/>
              <a:gd name="connsiteY180" fmla="*/ 47214 h 1285948"/>
              <a:gd name="connsiteX181" fmla="*/ 673605 w 1496338"/>
              <a:gd name="connsiteY181" fmla="*/ 79182 h 1285948"/>
              <a:gd name="connsiteX182" fmla="*/ 687502 w 1496338"/>
              <a:gd name="connsiteY182" fmla="*/ 91079 h 1285948"/>
              <a:gd name="connsiteX183" fmla="*/ 697446 w 1496338"/>
              <a:gd name="connsiteY183" fmla="*/ 85077 h 1285948"/>
              <a:gd name="connsiteX184" fmla="*/ 746956 w 1496338"/>
              <a:gd name="connsiteY184" fmla="*/ 5993 h 1285948"/>
              <a:gd name="connsiteX185" fmla="*/ 764759 w 1496338"/>
              <a:gd name="connsiteY185" fmla="*/ 1912 h 1285948"/>
              <a:gd name="connsiteX186" fmla="*/ 769986 w 1496338"/>
              <a:gd name="connsiteY186" fmla="*/ 8307 h 1285948"/>
              <a:gd name="connsiteX187" fmla="*/ 816148 w 1496338"/>
              <a:gd name="connsiteY187" fmla="*/ 131411 h 1285948"/>
              <a:gd name="connsiteX188" fmla="*/ 832786 w 1496338"/>
              <a:gd name="connsiteY188" fmla="*/ 138948 h 1285948"/>
              <a:gd name="connsiteX189" fmla="*/ 838367 w 1496338"/>
              <a:gd name="connsiteY189" fmla="*/ 134870 h 1285948"/>
              <a:gd name="connsiteX190" fmla="*/ 909485 w 1496338"/>
              <a:gd name="connsiteY190" fmla="*/ 44729 h 1285948"/>
              <a:gd name="connsiteX191" fmla="*/ 927611 w 1496338"/>
              <a:gd name="connsiteY191" fmla="*/ 42604 h 1285948"/>
              <a:gd name="connsiteX192" fmla="*/ 932516 w 1496338"/>
              <a:gd name="connsiteY192" fmla="*/ 52845 h 1285948"/>
              <a:gd name="connsiteX193" fmla="*/ 931705 w 1496338"/>
              <a:gd name="connsiteY193" fmla="*/ 139862 h 1285948"/>
              <a:gd name="connsiteX194" fmla="*/ 944410 w 1496338"/>
              <a:gd name="connsiteY194" fmla="*/ 152903 h 1285948"/>
              <a:gd name="connsiteX195" fmla="*/ 954937 w 1496338"/>
              <a:gd name="connsiteY195" fmla="*/ 147674 h 1285948"/>
              <a:gd name="connsiteX196" fmla="*/ 1012665 w 1496338"/>
              <a:gd name="connsiteY196" fmla="*/ 69778 h 1285948"/>
              <a:gd name="connsiteX197" fmla="*/ 1030750 w 1496338"/>
              <a:gd name="connsiteY197" fmla="*/ 67124 h 1285948"/>
              <a:gd name="connsiteX198" fmla="*/ 1035897 w 1496338"/>
              <a:gd name="connsiteY198" fmla="*/ 78756 h 1285948"/>
              <a:gd name="connsiteX199" fmla="*/ 1029506 w 1496338"/>
              <a:gd name="connsiteY199" fmla="*/ 142236 h 1285948"/>
              <a:gd name="connsiteX200" fmla="*/ 1040933 w 1496338"/>
              <a:gd name="connsiteY200" fmla="*/ 156373 h 1285948"/>
              <a:gd name="connsiteX201" fmla="*/ 1051826 w 1496338"/>
              <a:gd name="connsiteY201" fmla="*/ 152209 h 1285948"/>
              <a:gd name="connsiteX202" fmla="*/ 1132887 w 1496338"/>
              <a:gd name="connsiteY202" fmla="*/ 63011 h 1285948"/>
              <a:gd name="connsiteX203" fmla="*/ 1151102 w 1496338"/>
              <a:gd name="connsiteY203" fmla="*/ 62143 h 1285948"/>
              <a:gd name="connsiteX204" fmla="*/ 1155308 w 1496338"/>
              <a:gd name="connsiteY204" fmla="*/ 71066 h 1285948"/>
              <a:gd name="connsiteX205" fmla="*/ 1159671 w 1496338"/>
              <a:gd name="connsiteY205" fmla="*/ 163014 h 1285948"/>
              <a:gd name="connsiteX206" fmla="*/ 1173513 w 1496338"/>
              <a:gd name="connsiteY206" fmla="*/ 174930 h 1285948"/>
              <a:gd name="connsiteX207" fmla="*/ 1179657 w 1496338"/>
              <a:gd name="connsiteY207" fmla="*/ 172835 h 1285948"/>
            </a:gdLst>
            <a:ahLst/>
            <a:cxnLst/>
            <a:rect l="l" t="t" r="r" b="b"/>
            <a:pathLst>
              <a:path w="1496338" h="1285948">
                <a:moveTo>
                  <a:pt x="1179657" y="172834"/>
                </a:moveTo>
                <a:lnTo>
                  <a:pt x="1245501" y="129483"/>
                </a:lnTo>
                <a:cubicBezTo>
                  <a:pt x="1251443" y="125589"/>
                  <a:pt x="1259417" y="127248"/>
                  <a:pt x="1263312" y="133190"/>
                </a:cubicBezTo>
                <a:cubicBezTo>
                  <a:pt x="1264854" y="135542"/>
                  <a:pt x="1265582" y="138335"/>
                  <a:pt x="1265385" y="141140"/>
                </a:cubicBezTo>
                <a:lnTo>
                  <a:pt x="1260922" y="206984"/>
                </a:lnTo>
                <a:cubicBezTo>
                  <a:pt x="1260395" y="214058"/>
                  <a:pt x="1265701" y="220220"/>
                  <a:pt x="1272775" y="220748"/>
                </a:cubicBezTo>
                <a:cubicBezTo>
                  <a:pt x="1275652" y="220962"/>
                  <a:pt x="1278517" y="220202"/>
                  <a:pt x="1280908" y="218590"/>
                </a:cubicBezTo>
                <a:lnTo>
                  <a:pt x="1341376" y="178191"/>
                </a:lnTo>
                <a:cubicBezTo>
                  <a:pt x="1347278" y="174247"/>
                  <a:pt x="1355261" y="175835"/>
                  <a:pt x="1359204" y="181738"/>
                </a:cubicBezTo>
                <a:cubicBezTo>
                  <a:pt x="1361317" y="184900"/>
                  <a:pt x="1361922" y="188836"/>
                  <a:pt x="1360854" y="192486"/>
                </a:cubicBezTo>
                <a:lnTo>
                  <a:pt x="1341781" y="258837"/>
                </a:lnTo>
                <a:cubicBezTo>
                  <a:pt x="1339797" y="265671"/>
                  <a:pt x="1343727" y="272819"/>
                  <a:pt x="1350561" y="274803"/>
                </a:cubicBezTo>
                <a:cubicBezTo>
                  <a:pt x="1352622" y="275402"/>
                  <a:pt x="1354800" y="275476"/>
                  <a:pt x="1356897" y="275019"/>
                </a:cubicBezTo>
                <a:lnTo>
                  <a:pt x="1404581" y="264691"/>
                </a:lnTo>
                <a:cubicBezTo>
                  <a:pt x="1411560" y="263187"/>
                  <a:pt x="1418436" y="267624"/>
                  <a:pt x="1419941" y="274602"/>
                </a:cubicBezTo>
                <a:cubicBezTo>
                  <a:pt x="1420504" y="277218"/>
                  <a:pt x="1420243" y="279944"/>
                  <a:pt x="1419191" y="282405"/>
                </a:cubicBezTo>
                <a:lnTo>
                  <a:pt x="1383681" y="364582"/>
                </a:lnTo>
                <a:cubicBezTo>
                  <a:pt x="1380864" y="371141"/>
                  <a:pt x="1383897" y="378742"/>
                  <a:pt x="1390455" y="381560"/>
                </a:cubicBezTo>
                <a:cubicBezTo>
                  <a:pt x="1391279" y="381914"/>
                  <a:pt x="1392137" y="382181"/>
                  <a:pt x="1393015" y="382357"/>
                </a:cubicBezTo>
                <a:lnTo>
                  <a:pt x="1439582" y="391488"/>
                </a:lnTo>
                <a:cubicBezTo>
                  <a:pt x="1446578" y="392909"/>
                  <a:pt x="1451096" y="399733"/>
                  <a:pt x="1449675" y="406728"/>
                </a:cubicBezTo>
                <a:cubicBezTo>
                  <a:pt x="1448951" y="410290"/>
                  <a:pt x="1446760" y="413383"/>
                  <a:pt x="1443640" y="415249"/>
                </a:cubicBezTo>
                <a:lnTo>
                  <a:pt x="1375869" y="455282"/>
                </a:lnTo>
                <a:cubicBezTo>
                  <a:pt x="1369734" y="458909"/>
                  <a:pt x="1367700" y="466823"/>
                  <a:pt x="1371328" y="472958"/>
                </a:cubicBezTo>
                <a:cubicBezTo>
                  <a:pt x="1372900" y="475619"/>
                  <a:pt x="1375376" y="477627"/>
                  <a:pt x="1378304" y="478617"/>
                </a:cubicBezTo>
                <a:lnTo>
                  <a:pt x="1474483" y="511427"/>
                </a:lnTo>
                <a:cubicBezTo>
                  <a:pt x="1481223" y="513677"/>
                  <a:pt x="1484861" y="520964"/>
                  <a:pt x="1482612" y="527703"/>
                </a:cubicBezTo>
                <a:cubicBezTo>
                  <a:pt x="1481464" y="531142"/>
                  <a:pt x="1478918" y="533938"/>
                  <a:pt x="1475599" y="535400"/>
                </a:cubicBezTo>
                <a:lnTo>
                  <a:pt x="1380638" y="577859"/>
                </a:lnTo>
                <a:cubicBezTo>
                  <a:pt x="1374138" y="580754"/>
                  <a:pt x="1371216" y="588371"/>
                  <a:pt x="1374112" y="594871"/>
                </a:cubicBezTo>
                <a:cubicBezTo>
                  <a:pt x="1375167" y="597239"/>
                  <a:pt x="1376911" y="599234"/>
                  <a:pt x="1379116" y="600595"/>
                </a:cubicBezTo>
                <a:lnTo>
                  <a:pt x="1462105" y="651870"/>
                </a:lnTo>
                <a:cubicBezTo>
                  <a:pt x="1468163" y="655634"/>
                  <a:pt x="1470024" y="663597"/>
                  <a:pt x="1466259" y="669656"/>
                </a:cubicBezTo>
                <a:cubicBezTo>
                  <a:pt x="1464341" y="672741"/>
                  <a:pt x="1461213" y="674877"/>
                  <a:pt x="1457640" y="675539"/>
                </a:cubicBezTo>
                <a:lnTo>
                  <a:pt x="1376174" y="690118"/>
                </a:lnTo>
                <a:cubicBezTo>
                  <a:pt x="1369163" y="691372"/>
                  <a:pt x="1364498" y="698071"/>
                  <a:pt x="1365751" y="705082"/>
                </a:cubicBezTo>
                <a:cubicBezTo>
                  <a:pt x="1366415" y="708789"/>
                  <a:pt x="1368665" y="712021"/>
                  <a:pt x="1371912" y="713929"/>
                </a:cubicBezTo>
                <a:lnTo>
                  <a:pt x="1490005" y="783344"/>
                </a:lnTo>
                <a:cubicBezTo>
                  <a:pt x="1496141" y="786979"/>
                  <a:pt x="1498169" y="794902"/>
                  <a:pt x="1494532" y="801038"/>
                </a:cubicBezTo>
                <a:cubicBezTo>
                  <a:pt x="1492811" y="803944"/>
                  <a:pt x="1490020" y="806059"/>
                  <a:pt x="1486757" y="806932"/>
                </a:cubicBezTo>
                <a:cubicBezTo>
                  <a:pt x="1437959" y="819715"/>
                  <a:pt x="1389228" y="832502"/>
                  <a:pt x="1340563" y="845291"/>
                </a:cubicBezTo>
                <a:cubicBezTo>
                  <a:pt x="1333666" y="847067"/>
                  <a:pt x="1329515" y="854097"/>
                  <a:pt x="1331290" y="860993"/>
                </a:cubicBezTo>
                <a:cubicBezTo>
                  <a:pt x="1332142" y="864304"/>
                  <a:pt x="1334273" y="867140"/>
                  <a:pt x="1337216" y="868880"/>
                </a:cubicBezTo>
                <a:lnTo>
                  <a:pt x="1415132" y="914737"/>
                </a:lnTo>
                <a:cubicBezTo>
                  <a:pt x="1421271" y="918347"/>
                  <a:pt x="1423319" y="926250"/>
                  <a:pt x="1419709" y="932389"/>
                </a:cubicBezTo>
                <a:cubicBezTo>
                  <a:pt x="1417929" y="935414"/>
                  <a:pt x="1414994" y="937583"/>
                  <a:pt x="1411581" y="938396"/>
                </a:cubicBezTo>
                <a:lnTo>
                  <a:pt x="1296634" y="965941"/>
                </a:lnTo>
                <a:cubicBezTo>
                  <a:pt x="1289856" y="967529"/>
                  <a:pt x="1285580" y="974231"/>
                  <a:pt x="1286996" y="981047"/>
                </a:cubicBezTo>
                <a:lnTo>
                  <a:pt x="1323215" y="1159444"/>
                </a:lnTo>
                <a:cubicBezTo>
                  <a:pt x="1324632" y="1166417"/>
                  <a:pt x="1320129" y="1173219"/>
                  <a:pt x="1313155" y="1174636"/>
                </a:cubicBezTo>
                <a:cubicBezTo>
                  <a:pt x="1309030" y="1175475"/>
                  <a:pt x="1304756" y="1174245"/>
                  <a:pt x="1301707" y="1171344"/>
                </a:cubicBezTo>
                <a:cubicBezTo>
                  <a:pt x="1265792" y="1137249"/>
                  <a:pt x="1229945" y="1103150"/>
                  <a:pt x="1194166" y="1069048"/>
                </a:cubicBezTo>
                <a:cubicBezTo>
                  <a:pt x="1188990" y="1064131"/>
                  <a:pt x="1180809" y="1064341"/>
                  <a:pt x="1175893" y="1069516"/>
                </a:cubicBezTo>
                <a:cubicBezTo>
                  <a:pt x="1174478" y="1071005"/>
                  <a:pt x="1173438" y="1072810"/>
                  <a:pt x="1172861" y="1074780"/>
                </a:cubicBezTo>
                <a:cubicBezTo>
                  <a:pt x="1165352" y="1100479"/>
                  <a:pt x="1157946" y="1126167"/>
                  <a:pt x="1150439" y="1151885"/>
                </a:cubicBezTo>
                <a:cubicBezTo>
                  <a:pt x="1148446" y="1158723"/>
                  <a:pt x="1141289" y="1162650"/>
                  <a:pt x="1134451" y="1160658"/>
                </a:cubicBezTo>
                <a:cubicBezTo>
                  <a:pt x="1131399" y="1159769"/>
                  <a:pt x="1128782" y="1157783"/>
                  <a:pt x="1127104" y="1155081"/>
                </a:cubicBezTo>
                <a:lnTo>
                  <a:pt x="1079929" y="1079143"/>
                </a:lnTo>
                <a:cubicBezTo>
                  <a:pt x="1076185" y="1073098"/>
                  <a:pt x="1068250" y="1071232"/>
                  <a:pt x="1062205" y="1074975"/>
                </a:cubicBezTo>
                <a:cubicBezTo>
                  <a:pt x="1059996" y="1076343"/>
                  <a:pt x="1058252" y="1078348"/>
                  <a:pt x="1057203" y="1080726"/>
                </a:cubicBezTo>
                <a:cubicBezTo>
                  <a:pt x="1044826" y="1108828"/>
                  <a:pt x="1032381" y="1136928"/>
                  <a:pt x="1019867" y="1165024"/>
                </a:cubicBezTo>
                <a:cubicBezTo>
                  <a:pt x="1017024" y="1171516"/>
                  <a:pt x="1009456" y="1174474"/>
                  <a:pt x="1002963" y="1171630"/>
                </a:cubicBezTo>
                <a:cubicBezTo>
                  <a:pt x="1001557" y="1171014"/>
                  <a:pt x="1000271" y="1170151"/>
                  <a:pt x="999170" y="1169082"/>
                </a:cubicBezTo>
                <a:lnTo>
                  <a:pt x="938603" y="1110452"/>
                </a:lnTo>
                <a:cubicBezTo>
                  <a:pt x="933454" y="1105482"/>
                  <a:pt x="925253" y="1105626"/>
                  <a:pt x="920284" y="1110774"/>
                </a:cubicBezTo>
                <a:cubicBezTo>
                  <a:pt x="919196" y="1111900"/>
                  <a:pt x="918322" y="1113214"/>
                  <a:pt x="917704" y="1114652"/>
                </a:cubicBezTo>
                <a:cubicBezTo>
                  <a:pt x="907660" y="1138301"/>
                  <a:pt x="897515" y="1161950"/>
                  <a:pt x="887471" y="1185609"/>
                </a:cubicBezTo>
                <a:cubicBezTo>
                  <a:pt x="884678" y="1192154"/>
                  <a:pt x="877107" y="1195195"/>
                  <a:pt x="870562" y="1192401"/>
                </a:cubicBezTo>
                <a:cubicBezTo>
                  <a:pt x="868047" y="1191328"/>
                  <a:pt x="865938" y="1189482"/>
                  <a:pt x="864542" y="1187130"/>
                </a:cubicBezTo>
                <a:lnTo>
                  <a:pt x="808944" y="1093570"/>
                </a:lnTo>
                <a:cubicBezTo>
                  <a:pt x="805301" y="1087437"/>
                  <a:pt x="797377" y="1085420"/>
                  <a:pt x="791244" y="1089063"/>
                </a:cubicBezTo>
                <a:cubicBezTo>
                  <a:pt x="788687" y="1090582"/>
                  <a:pt x="786733" y="1092937"/>
                  <a:pt x="785711" y="1095731"/>
                </a:cubicBezTo>
                <a:lnTo>
                  <a:pt x="750102" y="1193299"/>
                </a:lnTo>
                <a:cubicBezTo>
                  <a:pt x="747667" y="1199985"/>
                  <a:pt x="740272" y="1203431"/>
                  <a:pt x="733586" y="1200996"/>
                </a:cubicBezTo>
                <a:cubicBezTo>
                  <a:pt x="728815" y="1199258"/>
                  <a:pt x="725511" y="1194882"/>
                  <a:pt x="725144" y="1189819"/>
                </a:cubicBezTo>
                <a:lnTo>
                  <a:pt x="722303" y="1151713"/>
                </a:lnTo>
                <a:cubicBezTo>
                  <a:pt x="721809" y="1144625"/>
                  <a:pt x="715664" y="1139280"/>
                  <a:pt x="708576" y="1139773"/>
                </a:cubicBezTo>
                <a:cubicBezTo>
                  <a:pt x="704535" y="1140055"/>
                  <a:pt x="700863" y="1142223"/>
                  <a:pt x="698665" y="1145626"/>
                </a:cubicBezTo>
                <a:lnTo>
                  <a:pt x="611617" y="1280001"/>
                </a:lnTo>
                <a:cubicBezTo>
                  <a:pt x="607728" y="1285987"/>
                  <a:pt x="599723" y="1287687"/>
                  <a:pt x="593736" y="1283798"/>
                </a:cubicBezTo>
                <a:cubicBezTo>
                  <a:pt x="590924" y="1281970"/>
                  <a:pt x="588931" y="1279121"/>
                  <a:pt x="588180" y="1275852"/>
                </a:cubicBezTo>
                <a:lnTo>
                  <a:pt x="558150" y="1143292"/>
                </a:lnTo>
                <a:cubicBezTo>
                  <a:pt x="556571" y="1136336"/>
                  <a:pt x="549652" y="1131978"/>
                  <a:pt x="542696" y="1133558"/>
                </a:cubicBezTo>
                <a:cubicBezTo>
                  <a:pt x="539000" y="1134397"/>
                  <a:pt x="535858" y="1136817"/>
                  <a:pt x="534106" y="1140178"/>
                </a:cubicBezTo>
                <a:lnTo>
                  <a:pt x="471510" y="1260147"/>
                </a:lnTo>
                <a:cubicBezTo>
                  <a:pt x="468238" y="1266447"/>
                  <a:pt x="460479" y="1268903"/>
                  <a:pt x="454177" y="1265631"/>
                </a:cubicBezTo>
                <a:cubicBezTo>
                  <a:pt x="450466" y="1263704"/>
                  <a:pt x="447923" y="1260091"/>
                  <a:pt x="447363" y="1255947"/>
                </a:cubicBezTo>
                <a:lnTo>
                  <a:pt x="434985" y="1166363"/>
                </a:lnTo>
                <a:cubicBezTo>
                  <a:pt x="433981" y="1159284"/>
                  <a:pt x="427428" y="1154360"/>
                  <a:pt x="420349" y="1155365"/>
                </a:cubicBezTo>
                <a:cubicBezTo>
                  <a:pt x="416667" y="1155887"/>
                  <a:pt x="413388" y="1157968"/>
                  <a:pt x="411347" y="1161077"/>
                </a:cubicBezTo>
                <a:lnTo>
                  <a:pt x="337488" y="1274036"/>
                </a:lnTo>
                <a:cubicBezTo>
                  <a:pt x="333598" y="1279995"/>
                  <a:pt x="325615" y="1281672"/>
                  <a:pt x="319656" y="1277783"/>
                </a:cubicBezTo>
                <a:cubicBezTo>
                  <a:pt x="316293" y="1275589"/>
                  <a:pt x="314147" y="1271952"/>
                  <a:pt x="313848" y="1267949"/>
                </a:cubicBezTo>
                <a:lnTo>
                  <a:pt x="305733" y="1157435"/>
                </a:lnTo>
                <a:cubicBezTo>
                  <a:pt x="305208" y="1150327"/>
                  <a:pt x="299020" y="1144990"/>
                  <a:pt x="291913" y="1145515"/>
                </a:cubicBezTo>
                <a:cubicBezTo>
                  <a:pt x="289752" y="1145675"/>
                  <a:pt x="287666" y="1146375"/>
                  <a:pt x="285848" y="1147553"/>
                </a:cubicBezTo>
                <a:lnTo>
                  <a:pt x="190481" y="1209339"/>
                </a:lnTo>
                <a:cubicBezTo>
                  <a:pt x="184484" y="1213190"/>
                  <a:pt x="176500" y="1211451"/>
                  <a:pt x="172649" y="1205453"/>
                </a:cubicBezTo>
                <a:cubicBezTo>
                  <a:pt x="169967" y="1201277"/>
                  <a:pt x="169919" y="1195931"/>
                  <a:pt x="172524" y="1191706"/>
                </a:cubicBezTo>
                <a:lnTo>
                  <a:pt x="199511" y="1148365"/>
                </a:lnTo>
                <a:cubicBezTo>
                  <a:pt x="203295" y="1142359"/>
                  <a:pt x="201494" y="1134421"/>
                  <a:pt x="195488" y="1130637"/>
                </a:cubicBezTo>
                <a:cubicBezTo>
                  <a:pt x="193208" y="1129200"/>
                  <a:pt x="190534" y="1128517"/>
                  <a:pt x="187844" y="1128683"/>
                </a:cubicBezTo>
                <a:cubicBezTo>
                  <a:pt x="153045" y="1130813"/>
                  <a:pt x="94506" y="1133685"/>
                  <a:pt x="96535" y="1128683"/>
                </a:cubicBezTo>
                <a:cubicBezTo>
                  <a:pt x="98564" y="1123681"/>
                  <a:pt x="134479" y="1096958"/>
                  <a:pt x="156393" y="1080858"/>
                </a:cubicBezTo>
                <a:cubicBezTo>
                  <a:pt x="162128" y="1076654"/>
                  <a:pt x="163369" y="1068597"/>
                  <a:pt x="159165" y="1062862"/>
                </a:cubicBezTo>
                <a:cubicBezTo>
                  <a:pt x="157984" y="1061252"/>
                  <a:pt x="156444" y="1059938"/>
                  <a:pt x="154668" y="1059025"/>
                </a:cubicBezTo>
                <a:lnTo>
                  <a:pt x="86796" y="1024013"/>
                </a:lnTo>
                <a:cubicBezTo>
                  <a:pt x="80465" y="1020738"/>
                  <a:pt x="77988" y="1012952"/>
                  <a:pt x="81262" y="1006621"/>
                </a:cubicBezTo>
                <a:cubicBezTo>
                  <a:pt x="81948" y="1005295"/>
                  <a:pt x="82860" y="1004098"/>
                  <a:pt x="83955" y="1003083"/>
                </a:cubicBezTo>
                <a:lnTo>
                  <a:pt x="136305" y="954781"/>
                </a:lnTo>
                <a:cubicBezTo>
                  <a:pt x="141531" y="949951"/>
                  <a:pt x="141852" y="941799"/>
                  <a:pt x="137022" y="936573"/>
                </a:cubicBezTo>
                <a:cubicBezTo>
                  <a:pt x="134779" y="934146"/>
                  <a:pt x="131689" y="932674"/>
                  <a:pt x="128392" y="932461"/>
                </a:cubicBezTo>
                <a:lnTo>
                  <a:pt x="54026" y="927388"/>
                </a:lnTo>
                <a:cubicBezTo>
                  <a:pt x="46925" y="926922"/>
                  <a:pt x="41546" y="920788"/>
                  <a:pt x="42012" y="913687"/>
                </a:cubicBezTo>
                <a:cubicBezTo>
                  <a:pt x="42234" y="910305"/>
                  <a:pt x="43780" y="907146"/>
                  <a:pt x="46315" y="904896"/>
                </a:cubicBezTo>
                <a:lnTo>
                  <a:pt x="123826" y="835907"/>
                </a:lnTo>
                <a:cubicBezTo>
                  <a:pt x="129140" y="831165"/>
                  <a:pt x="129603" y="823014"/>
                  <a:pt x="124861" y="817700"/>
                </a:cubicBezTo>
                <a:cubicBezTo>
                  <a:pt x="122828" y="815422"/>
                  <a:pt x="120052" y="813940"/>
                  <a:pt x="117029" y="813516"/>
                </a:cubicBezTo>
                <a:lnTo>
                  <a:pt x="42968" y="802884"/>
                </a:lnTo>
                <a:cubicBezTo>
                  <a:pt x="35918" y="801836"/>
                  <a:pt x="31052" y="795272"/>
                  <a:pt x="32100" y="788222"/>
                </a:cubicBezTo>
                <a:cubicBezTo>
                  <a:pt x="32551" y="785191"/>
                  <a:pt x="34066" y="782418"/>
                  <a:pt x="36373" y="780402"/>
                </a:cubicBezTo>
                <a:lnTo>
                  <a:pt x="100695" y="724298"/>
                </a:lnTo>
                <a:cubicBezTo>
                  <a:pt x="106075" y="719648"/>
                  <a:pt x="106667" y="711518"/>
                  <a:pt x="102018" y="706138"/>
                </a:cubicBezTo>
                <a:cubicBezTo>
                  <a:pt x="100453" y="704327"/>
                  <a:pt x="98414" y="702988"/>
                  <a:pt x="96130" y="702272"/>
                </a:cubicBezTo>
                <a:lnTo>
                  <a:pt x="29576" y="681393"/>
                </a:lnTo>
                <a:cubicBezTo>
                  <a:pt x="22780" y="679243"/>
                  <a:pt x="19014" y="671992"/>
                  <a:pt x="21163" y="665197"/>
                </a:cubicBezTo>
                <a:cubicBezTo>
                  <a:pt x="22199" y="661923"/>
                  <a:pt x="24496" y="659197"/>
                  <a:pt x="27547" y="657622"/>
                </a:cubicBezTo>
                <a:lnTo>
                  <a:pt x="93187" y="623878"/>
                </a:lnTo>
                <a:cubicBezTo>
                  <a:pt x="99531" y="620667"/>
                  <a:pt x="102070" y="612921"/>
                  <a:pt x="98858" y="606577"/>
                </a:cubicBezTo>
                <a:cubicBezTo>
                  <a:pt x="97346" y="603590"/>
                  <a:pt x="94730" y="601310"/>
                  <a:pt x="91564" y="600219"/>
                </a:cubicBezTo>
                <a:lnTo>
                  <a:pt x="28053" y="578265"/>
                </a:lnTo>
                <a:cubicBezTo>
                  <a:pt x="21321" y="575894"/>
                  <a:pt x="17784" y="568513"/>
                  <a:pt x="20155" y="561780"/>
                </a:cubicBezTo>
                <a:cubicBezTo>
                  <a:pt x="20917" y="559615"/>
                  <a:pt x="22243" y="557692"/>
                  <a:pt x="23995" y="556209"/>
                </a:cubicBezTo>
                <a:lnTo>
                  <a:pt x="63969" y="522607"/>
                </a:lnTo>
                <a:cubicBezTo>
                  <a:pt x="69426" y="518058"/>
                  <a:pt x="70162" y="509946"/>
                  <a:pt x="65613" y="504489"/>
                </a:cubicBezTo>
                <a:cubicBezTo>
                  <a:pt x="64562" y="503229"/>
                  <a:pt x="63281" y="502182"/>
                  <a:pt x="61838" y="501403"/>
                </a:cubicBezTo>
                <a:lnTo>
                  <a:pt x="17299" y="477227"/>
                </a:lnTo>
                <a:cubicBezTo>
                  <a:pt x="11053" y="473771"/>
                  <a:pt x="8791" y="465906"/>
                  <a:pt x="12246" y="459660"/>
                </a:cubicBezTo>
                <a:cubicBezTo>
                  <a:pt x="13403" y="457569"/>
                  <a:pt x="15117" y="455839"/>
                  <a:pt x="17198" y="454663"/>
                </a:cubicBezTo>
                <a:lnTo>
                  <a:pt x="75635" y="421701"/>
                </a:lnTo>
                <a:cubicBezTo>
                  <a:pt x="81851" y="418178"/>
                  <a:pt x="84033" y="410284"/>
                  <a:pt x="80511" y="404069"/>
                </a:cubicBezTo>
                <a:cubicBezTo>
                  <a:pt x="79683" y="402608"/>
                  <a:pt x="78578" y="401323"/>
                  <a:pt x="77259" y="400284"/>
                </a:cubicBezTo>
                <a:lnTo>
                  <a:pt x="5024" y="344139"/>
                </a:lnTo>
                <a:cubicBezTo>
                  <a:pt x="-611" y="339803"/>
                  <a:pt x="-1664" y="331720"/>
                  <a:pt x="2671" y="326085"/>
                </a:cubicBezTo>
                <a:cubicBezTo>
                  <a:pt x="5519" y="322385"/>
                  <a:pt x="10145" y="320516"/>
                  <a:pt x="14763" y="321201"/>
                </a:cubicBezTo>
                <a:lnTo>
                  <a:pt x="80708" y="331011"/>
                </a:lnTo>
                <a:cubicBezTo>
                  <a:pt x="87736" y="332056"/>
                  <a:pt x="94279" y="327205"/>
                  <a:pt x="95324" y="320178"/>
                </a:cubicBezTo>
                <a:cubicBezTo>
                  <a:pt x="95902" y="316284"/>
                  <a:pt x="94667" y="312340"/>
                  <a:pt x="91969" y="309473"/>
                </a:cubicBezTo>
                <a:lnTo>
                  <a:pt x="38199" y="251644"/>
                </a:lnTo>
                <a:cubicBezTo>
                  <a:pt x="33355" y="246423"/>
                  <a:pt x="33660" y="238265"/>
                  <a:pt x="38881" y="233421"/>
                </a:cubicBezTo>
                <a:cubicBezTo>
                  <a:pt x="42048" y="230482"/>
                  <a:pt x="46477" y="229324"/>
                  <a:pt x="50677" y="230339"/>
                </a:cubicBezTo>
                <a:lnTo>
                  <a:pt x="122812" y="247921"/>
                </a:lnTo>
                <a:cubicBezTo>
                  <a:pt x="129720" y="249602"/>
                  <a:pt x="136684" y="245364"/>
                  <a:pt x="138365" y="238455"/>
                </a:cubicBezTo>
                <a:cubicBezTo>
                  <a:pt x="138995" y="235868"/>
                  <a:pt x="138807" y="233149"/>
                  <a:pt x="137827" y="230673"/>
                </a:cubicBezTo>
                <a:lnTo>
                  <a:pt x="121189" y="188651"/>
                </a:lnTo>
                <a:cubicBezTo>
                  <a:pt x="118594" y="181995"/>
                  <a:pt x="121885" y="174496"/>
                  <a:pt x="128541" y="171900"/>
                </a:cubicBezTo>
                <a:cubicBezTo>
                  <a:pt x="132532" y="170344"/>
                  <a:pt x="137035" y="170865"/>
                  <a:pt x="140566" y="173291"/>
                </a:cubicBezTo>
                <a:lnTo>
                  <a:pt x="181148" y="201221"/>
                </a:lnTo>
                <a:cubicBezTo>
                  <a:pt x="187034" y="205259"/>
                  <a:pt x="195080" y="203761"/>
                  <a:pt x="199118" y="197874"/>
                </a:cubicBezTo>
                <a:cubicBezTo>
                  <a:pt x="201089" y="195000"/>
                  <a:pt x="201816" y="191451"/>
                  <a:pt x="201134" y="188032"/>
                </a:cubicBezTo>
                <a:lnTo>
                  <a:pt x="184698" y="106666"/>
                </a:lnTo>
                <a:cubicBezTo>
                  <a:pt x="183311" y="99664"/>
                  <a:pt x="187863" y="92863"/>
                  <a:pt x="194865" y="91476"/>
                </a:cubicBezTo>
                <a:cubicBezTo>
                  <a:pt x="198947" y="90667"/>
                  <a:pt x="203168" y="91873"/>
                  <a:pt x="206207" y="94715"/>
                </a:cubicBezTo>
                <a:lnTo>
                  <a:pt x="267789" y="152544"/>
                </a:lnTo>
                <a:cubicBezTo>
                  <a:pt x="272991" y="157416"/>
                  <a:pt x="281157" y="157149"/>
                  <a:pt x="286030" y="151947"/>
                </a:cubicBezTo>
                <a:cubicBezTo>
                  <a:pt x="288118" y="149718"/>
                  <a:pt x="289348" y="146819"/>
                  <a:pt x="289500" y="143768"/>
                </a:cubicBezTo>
                <a:lnTo>
                  <a:pt x="292848" y="74860"/>
                </a:lnTo>
                <a:cubicBezTo>
                  <a:pt x="293220" y="67737"/>
                  <a:pt x="299295" y="62264"/>
                  <a:pt x="306418" y="62635"/>
                </a:cubicBezTo>
                <a:cubicBezTo>
                  <a:pt x="309267" y="62784"/>
                  <a:pt x="311987" y="63872"/>
                  <a:pt x="314153" y="65730"/>
                </a:cubicBezTo>
                <a:lnTo>
                  <a:pt x="436609" y="170491"/>
                </a:lnTo>
                <a:cubicBezTo>
                  <a:pt x="442006" y="175120"/>
                  <a:pt x="450134" y="174497"/>
                  <a:pt x="454763" y="169099"/>
                </a:cubicBezTo>
                <a:cubicBezTo>
                  <a:pt x="456322" y="167282"/>
                  <a:pt x="457343" y="165065"/>
                  <a:pt x="457712" y="162699"/>
                </a:cubicBezTo>
                <a:lnTo>
                  <a:pt x="473538" y="62716"/>
                </a:lnTo>
                <a:cubicBezTo>
                  <a:pt x="474635" y="55697"/>
                  <a:pt x="481215" y="50896"/>
                  <a:pt x="488235" y="51993"/>
                </a:cubicBezTo>
                <a:cubicBezTo>
                  <a:pt x="492371" y="52640"/>
                  <a:pt x="495933" y="55259"/>
                  <a:pt x="497786" y="59013"/>
                </a:cubicBezTo>
                <a:lnTo>
                  <a:pt x="557441" y="179439"/>
                </a:lnTo>
                <a:cubicBezTo>
                  <a:pt x="560593" y="185813"/>
                  <a:pt x="568314" y="188425"/>
                  <a:pt x="574687" y="185274"/>
                </a:cubicBezTo>
                <a:cubicBezTo>
                  <a:pt x="577255" y="184005"/>
                  <a:pt x="579325" y="181916"/>
                  <a:pt x="580571" y="179338"/>
                </a:cubicBezTo>
                <a:lnTo>
                  <a:pt x="646821" y="42537"/>
                </a:lnTo>
                <a:cubicBezTo>
                  <a:pt x="649918" y="36131"/>
                  <a:pt x="657624" y="33449"/>
                  <a:pt x="664031" y="36547"/>
                </a:cubicBezTo>
                <a:cubicBezTo>
                  <a:pt x="668178" y="38553"/>
                  <a:pt x="670939" y="42620"/>
                  <a:pt x="671272" y="47214"/>
                </a:cubicBezTo>
                <a:lnTo>
                  <a:pt x="673605" y="79182"/>
                </a:lnTo>
                <a:cubicBezTo>
                  <a:pt x="674157" y="86305"/>
                  <a:pt x="680379" y="91631"/>
                  <a:pt x="687502" y="91079"/>
                </a:cubicBezTo>
                <a:cubicBezTo>
                  <a:pt x="691579" y="90763"/>
                  <a:pt x="695267" y="88537"/>
                  <a:pt x="697446" y="85077"/>
                </a:cubicBezTo>
                <a:lnTo>
                  <a:pt x="746956" y="5993"/>
                </a:lnTo>
                <a:cubicBezTo>
                  <a:pt x="750746" y="-50"/>
                  <a:pt x="758715" y="-1877"/>
                  <a:pt x="764759" y="1912"/>
                </a:cubicBezTo>
                <a:cubicBezTo>
                  <a:pt x="767154" y="3414"/>
                  <a:pt x="768991" y="5660"/>
                  <a:pt x="769986" y="8307"/>
                </a:cubicBezTo>
                <a:lnTo>
                  <a:pt x="816148" y="131411"/>
                </a:lnTo>
                <a:cubicBezTo>
                  <a:pt x="818661" y="138086"/>
                  <a:pt x="826110" y="141461"/>
                  <a:pt x="832786" y="138948"/>
                </a:cubicBezTo>
                <a:cubicBezTo>
                  <a:pt x="834981" y="138121"/>
                  <a:pt x="836911" y="136711"/>
                  <a:pt x="838367" y="134870"/>
                </a:cubicBezTo>
                <a:lnTo>
                  <a:pt x="909485" y="44729"/>
                </a:lnTo>
                <a:cubicBezTo>
                  <a:pt x="913904" y="39136"/>
                  <a:pt x="922020" y="38185"/>
                  <a:pt x="927611" y="42604"/>
                </a:cubicBezTo>
                <a:cubicBezTo>
                  <a:pt x="930741" y="45076"/>
                  <a:pt x="932552" y="48857"/>
                  <a:pt x="932516" y="52845"/>
                </a:cubicBezTo>
                <a:lnTo>
                  <a:pt x="931705" y="139862"/>
                </a:lnTo>
                <a:cubicBezTo>
                  <a:pt x="931612" y="146972"/>
                  <a:pt x="937300" y="152810"/>
                  <a:pt x="944410" y="152903"/>
                </a:cubicBezTo>
                <a:cubicBezTo>
                  <a:pt x="948556" y="152957"/>
                  <a:pt x="952475" y="151011"/>
                  <a:pt x="954937" y="147674"/>
                </a:cubicBezTo>
                <a:lnTo>
                  <a:pt x="1012665" y="69778"/>
                </a:lnTo>
                <a:cubicBezTo>
                  <a:pt x="1016926" y="64051"/>
                  <a:pt x="1025023" y="62862"/>
                  <a:pt x="1030750" y="67124"/>
                </a:cubicBezTo>
                <a:cubicBezTo>
                  <a:pt x="1034387" y="69830"/>
                  <a:pt x="1036340" y="74244"/>
                  <a:pt x="1035897" y="78756"/>
                </a:cubicBezTo>
                <a:lnTo>
                  <a:pt x="1029506" y="142236"/>
                </a:lnTo>
                <a:cubicBezTo>
                  <a:pt x="1028758" y="149296"/>
                  <a:pt x="1033874" y="155625"/>
                  <a:pt x="1040933" y="156373"/>
                </a:cubicBezTo>
                <a:cubicBezTo>
                  <a:pt x="1045022" y="156807"/>
                  <a:pt x="1049070" y="155259"/>
                  <a:pt x="1051826" y="152209"/>
                </a:cubicBezTo>
                <a:lnTo>
                  <a:pt x="1132887" y="63011"/>
                </a:lnTo>
                <a:cubicBezTo>
                  <a:pt x="1137678" y="57741"/>
                  <a:pt x="1145833" y="57353"/>
                  <a:pt x="1151102" y="62143"/>
                </a:cubicBezTo>
                <a:cubicBezTo>
                  <a:pt x="1153631" y="64442"/>
                  <a:pt x="1155145" y="67652"/>
                  <a:pt x="1155308" y="71066"/>
                </a:cubicBezTo>
                <a:lnTo>
                  <a:pt x="1159671" y="163014"/>
                </a:lnTo>
                <a:cubicBezTo>
                  <a:pt x="1160203" y="170127"/>
                  <a:pt x="1166400" y="175462"/>
                  <a:pt x="1173513" y="174930"/>
                </a:cubicBezTo>
                <a:cubicBezTo>
                  <a:pt x="1175707" y="174766"/>
                  <a:pt x="1177822" y="174045"/>
                  <a:pt x="1179657" y="172835"/>
                </a:cubicBezTo>
                <a:close/>
              </a:path>
            </a:pathLst>
          </a:custGeom>
          <a:solidFill>
            <a:schemeClr val="accent3"/>
          </a:solidFill>
          <a:ln w="10144" cap="flat">
            <a:noFill/>
            <a:miter/>
          </a:ln>
        </p:spPr>
        <p:txBody>
          <a:bodyPr vert="horz" wrap="square" lIns="91440" tIns="45720" rIns="91440" bIns="45720" rtlCol="0" anchor="ctr"/>
          <a:lstStyle/>
          <a:p>
            <a:pPr algn="l">
              <a:lnSpc>
                <a:spcPct val="110000"/>
              </a:lnSpc>
            </a:pPr>
            <a:endParaRPr kumimoji="1" lang="zh-CN" altLang="en-US">
              <a:latin typeface="Papyrus" panose="03070502060502030205" pitchFamily="66" charset="0"/>
            </a:endParaRPr>
          </a:p>
        </p:txBody>
      </p:sp>
      <p:sp>
        <p:nvSpPr>
          <p:cNvPr id="12" name="标题 1"/>
          <p:cNvSpPr txBox="1"/>
          <p:nvPr/>
        </p:nvSpPr>
        <p:spPr>
          <a:xfrm>
            <a:off x="4571275" y="1635761"/>
            <a:ext cx="511374" cy="421652"/>
          </a:xfrm>
          <a:custGeom>
            <a:avLst/>
            <a:gdLst>
              <a:gd name="connsiteX0" fmla="*/ 435416 w 609586"/>
              <a:gd name="connsiteY0" fmla="*/ 80352 h 502648"/>
              <a:gd name="connsiteX1" fmla="*/ 551577 w 609586"/>
              <a:gd name="connsiteY1" fmla="*/ 190215 h 502648"/>
              <a:gd name="connsiteX2" fmla="*/ 551577 w 609586"/>
              <a:gd name="connsiteY2" fmla="*/ 217693 h 502648"/>
              <a:gd name="connsiteX3" fmla="*/ 496140 w 609586"/>
              <a:gd name="connsiteY3" fmla="*/ 310936 h 502648"/>
              <a:gd name="connsiteX4" fmla="*/ 609586 w 609586"/>
              <a:gd name="connsiteY4" fmla="*/ 437323 h 502648"/>
              <a:gd name="connsiteX5" fmla="*/ 580534 w 609586"/>
              <a:gd name="connsiteY5" fmla="*/ 464753 h 502648"/>
              <a:gd name="connsiteX6" fmla="*/ 504951 w 609586"/>
              <a:gd name="connsiteY6" fmla="*/ 464753 h 502648"/>
              <a:gd name="connsiteX7" fmla="*/ 373787 w 609586"/>
              <a:gd name="connsiteY7" fmla="*/ 301459 h 502648"/>
              <a:gd name="connsiteX8" fmla="*/ 426510 w 609586"/>
              <a:gd name="connsiteY8" fmla="*/ 179500 h 502648"/>
              <a:gd name="connsiteX9" fmla="*/ 426510 w 609586"/>
              <a:gd name="connsiteY9" fmla="*/ 143641 h 502648"/>
              <a:gd name="connsiteX10" fmla="*/ 412126 w 609586"/>
              <a:gd name="connsiteY10" fmla="*/ 82543 h 502648"/>
              <a:gd name="connsiteX11" fmla="*/ 435416 w 609586"/>
              <a:gd name="connsiteY11" fmla="*/ 80352 h 502648"/>
              <a:gd name="connsiteX12" fmla="*/ 227788 w 609586"/>
              <a:gd name="connsiteY12" fmla="*/ 0 h 502648"/>
              <a:gd name="connsiteX13" fmla="*/ 379662 w 609586"/>
              <a:gd name="connsiteY13" fmla="*/ 143662 h 502648"/>
              <a:gd name="connsiteX14" fmla="*/ 379662 w 609586"/>
              <a:gd name="connsiteY14" fmla="*/ 179565 h 502648"/>
              <a:gd name="connsiteX15" fmla="*/ 307225 w 609586"/>
              <a:gd name="connsiteY15" fmla="*/ 301465 h 502648"/>
              <a:gd name="connsiteX16" fmla="*/ 455528 w 609586"/>
              <a:gd name="connsiteY16" fmla="*/ 466745 h 502648"/>
              <a:gd name="connsiteX17" fmla="*/ 417524 w 609586"/>
              <a:gd name="connsiteY17" fmla="*/ 502648 h 502648"/>
              <a:gd name="connsiteX18" fmla="*/ 38004 w 609586"/>
              <a:gd name="connsiteY18" fmla="*/ 502648 h 502648"/>
              <a:gd name="connsiteX19" fmla="*/ 0 w 609586"/>
              <a:gd name="connsiteY19" fmla="*/ 466745 h 502648"/>
              <a:gd name="connsiteX20" fmla="*/ 148350 w 609586"/>
              <a:gd name="connsiteY20" fmla="*/ 301465 h 502648"/>
              <a:gd name="connsiteX21" fmla="*/ 75913 w 609586"/>
              <a:gd name="connsiteY21" fmla="*/ 179565 h 502648"/>
              <a:gd name="connsiteX22" fmla="*/ 75913 w 609586"/>
              <a:gd name="connsiteY22" fmla="*/ 143662 h 502648"/>
              <a:gd name="connsiteX23" fmla="*/ 227788 w 609586"/>
              <a:gd name="connsiteY23" fmla="*/ 0 h 502648"/>
            </a:gdLst>
            <a:ahLst/>
            <a:cxnLst/>
            <a:rect l="l" t="t" r="r" b="b"/>
            <a:pathLst>
              <a:path w="609586" h="502648">
                <a:moveTo>
                  <a:pt x="435416" y="80352"/>
                </a:moveTo>
                <a:cubicBezTo>
                  <a:pt x="499521" y="80352"/>
                  <a:pt x="551577" y="129545"/>
                  <a:pt x="551577" y="190215"/>
                </a:cubicBezTo>
                <a:lnTo>
                  <a:pt x="551577" y="217693"/>
                </a:lnTo>
                <a:cubicBezTo>
                  <a:pt x="551577" y="257219"/>
                  <a:pt x="529288" y="291601"/>
                  <a:pt x="496140" y="310936"/>
                </a:cubicBezTo>
                <a:cubicBezTo>
                  <a:pt x="553434" y="331175"/>
                  <a:pt x="609586" y="382416"/>
                  <a:pt x="609586" y="437323"/>
                </a:cubicBezTo>
                <a:cubicBezTo>
                  <a:pt x="609586" y="452467"/>
                  <a:pt x="596584" y="464753"/>
                  <a:pt x="580534" y="464753"/>
                </a:cubicBezTo>
                <a:lnTo>
                  <a:pt x="504951" y="464753"/>
                </a:lnTo>
                <a:cubicBezTo>
                  <a:pt x="503855" y="393607"/>
                  <a:pt x="444465" y="318793"/>
                  <a:pt x="373787" y="301459"/>
                </a:cubicBezTo>
                <a:cubicBezTo>
                  <a:pt x="411936" y="270457"/>
                  <a:pt x="426510" y="231217"/>
                  <a:pt x="426510" y="179500"/>
                </a:cubicBezTo>
                <a:lnTo>
                  <a:pt x="426510" y="143641"/>
                </a:lnTo>
                <a:cubicBezTo>
                  <a:pt x="426510" y="121783"/>
                  <a:pt x="421318" y="101068"/>
                  <a:pt x="412126" y="82543"/>
                </a:cubicBezTo>
                <a:cubicBezTo>
                  <a:pt x="419651" y="81114"/>
                  <a:pt x="427415" y="80352"/>
                  <a:pt x="435416" y="80352"/>
                </a:cubicBezTo>
                <a:close/>
                <a:moveTo>
                  <a:pt x="227788" y="0"/>
                </a:moveTo>
                <a:cubicBezTo>
                  <a:pt x="311607" y="0"/>
                  <a:pt x="379662" y="64378"/>
                  <a:pt x="379662" y="143662"/>
                </a:cubicBezTo>
                <a:lnTo>
                  <a:pt x="379662" y="179565"/>
                </a:lnTo>
                <a:cubicBezTo>
                  <a:pt x="379662" y="231230"/>
                  <a:pt x="350516" y="276180"/>
                  <a:pt x="307225" y="301465"/>
                </a:cubicBezTo>
                <a:cubicBezTo>
                  <a:pt x="382186" y="327940"/>
                  <a:pt x="455528" y="394986"/>
                  <a:pt x="455528" y="466745"/>
                </a:cubicBezTo>
                <a:cubicBezTo>
                  <a:pt x="455528" y="486554"/>
                  <a:pt x="438574" y="502648"/>
                  <a:pt x="417524" y="502648"/>
                </a:cubicBezTo>
                <a:lnTo>
                  <a:pt x="38004" y="502648"/>
                </a:lnTo>
                <a:cubicBezTo>
                  <a:pt x="16954" y="502648"/>
                  <a:pt x="0" y="486554"/>
                  <a:pt x="0" y="466745"/>
                </a:cubicBezTo>
                <a:cubicBezTo>
                  <a:pt x="0" y="394986"/>
                  <a:pt x="73389" y="327940"/>
                  <a:pt x="148350" y="301465"/>
                </a:cubicBezTo>
                <a:cubicBezTo>
                  <a:pt x="105012" y="276180"/>
                  <a:pt x="75913" y="231230"/>
                  <a:pt x="75913" y="179565"/>
                </a:cubicBezTo>
                <a:lnTo>
                  <a:pt x="75913" y="143662"/>
                </a:lnTo>
                <a:cubicBezTo>
                  <a:pt x="75913" y="64378"/>
                  <a:pt x="143969" y="0"/>
                  <a:pt x="227788" y="0"/>
                </a:cubicBezTo>
                <a:close/>
              </a:path>
            </a:pathLst>
          </a:custGeom>
          <a:solidFill>
            <a:schemeClr val="tx1">
              <a:lumMod val="85000"/>
              <a:lumOff val="15000"/>
            </a:schemeClr>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
        <p:nvSpPr>
          <p:cNvPr id="13" name="标题 1"/>
          <p:cNvSpPr txBox="1"/>
          <p:nvPr/>
        </p:nvSpPr>
        <p:spPr>
          <a:xfrm>
            <a:off x="996192" y="4307841"/>
            <a:ext cx="300054" cy="299706"/>
          </a:xfrm>
          <a:custGeom>
            <a:avLst/>
            <a:gdLst>
              <a:gd name="T0" fmla="*/ 10906 w 12797"/>
              <a:gd name="T1" fmla="*/ 1875 h 12781"/>
              <a:gd name="T2" fmla="*/ 6391 w 12797"/>
              <a:gd name="T3" fmla="*/ 0 h 12781"/>
              <a:gd name="T4" fmla="*/ 1875 w 12797"/>
              <a:gd name="T5" fmla="*/ 1875 h 12781"/>
              <a:gd name="T6" fmla="*/ 1234 w 12797"/>
              <a:gd name="T7" fmla="*/ 2625 h 12781"/>
              <a:gd name="T8" fmla="*/ 0 w 12797"/>
              <a:gd name="T9" fmla="*/ 6391 h 12781"/>
              <a:gd name="T10" fmla="*/ 1875 w 12797"/>
              <a:gd name="T11" fmla="*/ 10906 h 12781"/>
              <a:gd name="T12" fmla="*/ 6391 w 12797"/>
              <a:gd name="T13" fmla="*/ 12781 h 12781"/>
              <a:gd name="T14" fmla="*/ 10906 w 12797"/>
              <a:gd name="T15" fmla="*/ 10906 h 12781"/>
              <a:gd name="T16" fmla="*/ 12781 w 12797"/>
              <a:gd name="T17" fmla="*/ 6391 h 12781"/>
              <a:gd name="T18" fmla="*/ 11219 w 12797"/>
              <a:gd name="T19" fmla="*/ 9484 h 12781"/>
              <a:gd name="T20" fmla="*/ 9906 w 12797"/>
              <a:gd name="T21" fmla="*/ 6719 h 12781"/>
              <a:gd name="T22" fmla="*/ 11219 w 12797"/>
              <a:gd name="T23" fmla="*/ 9484 h 12781"/>
              <a:gd name="T24" fmla="*/ 2891 w 12797"/>
              <a:gd name="T25" fmla="*/ 6734 h 12781"/>
              <a:gd name="T26" fmla="*/ 1578 w 12797"/>
              <a:gd name="T27" fmla="*/ 9500 h 12781"/>
              <a:gd name="T28" fmla="*/ 1609 w 12797"/>
              <a:gd name="T29" fmla="*/ 3250 h 12781"/>
              <a:gd name="T30" fmla="*/ 2891 w 12797"/>
              <a:gd name="T31" fmla="*/ 6063 h 12781"/>
              <a:gd name="T32" fmla="*/ 1609 w 12797"/>
              <a:gd name="T33" fmla="*/ 3250 h 12781"/>
              <a:gd name="T34" fmla="*/ 3563 w 12797"/>
              <a:gd name="T35" fmla="*/ 6063 h 12781"/>
              <a:gd name="T36" fmla="*/ 6063 w 12797"/>
              <a:gd name="T37" fmla="*/ 4203 h 12781"/>
              <a:gd name="T38" fmla="*/ 6063 w 12797"/>
              <a:gd name="T39" fmla="*/ 6734 h 12781"/>
              <a:gd name="T40" fmla="*/ 3813 w 12797"/>
              <a:gd name="T41" fmla="*/ 8750 h 12781"/>
              <a:gd name="T42" fmla="*/ 6063 w 12797"/>
              <a:gd name="T43" fmla="*/ 6734 h 12781"/>
              <a:gd name="T44" fmla="*/ 9234 w 12797"/>
              <a:gd name="T45" fmla="*/ 6734 h 12781"/>
              <a:gd name="T46" fmla="*/ 6734 w 12797"/>
              <a:gd name="T47" fmla="*/ 8516 h 12781"/>
              <a:gd name="T48" fmla="*/ 6734 w 12797"/>
              <a:gd name="T49" fmla="*/ 6063 h 12781"/>
              <a:gd name="T50" fmla="*/ 8969 w 12797"/>
              <a:gd name="T51" fmla="*/ 3969 h 12781"/>
              <a:gd name="T52" fmla="*/ 6734 w 12797"/>
              <a:gd name="T53" fmla="*/ 6063 h 12781"/>
              <a:gd name="T54" fmla="*/ 6734 w 12797"/>
              <a:gd name="T55" fmla="*/ 719 h 12781"/>
              <a:gd name="T56" fmla="*/ 8344 w 12797"/>
              <a:gd name="T57" fmla="*/ 2266 h 12781"/>
              <a:gd name="T58" fmla="*/ 6734 w 12797"/>
              <a:gd name="T59" fmla="*/ 3531 h 12781"/>
              <a:gd name="T60" fmla="*/ 6063 w 12797"/>
              <a:gd name="T61" fmla="*/ 719 h 12781"/>
              <a:gd name="T62" fmla="*/ 4016 w 12797"/>
              <a:gd name="T63" fmla="*/ 3313 h 12781"/>
              <a:gd name="T64" fmla="*/ 5375 w 12797"/>
              <a:gd name="T65" fmla="*/ 1078 h 12781"/>
              <a:gd name="T66" fmla="*/ 6063 w 12797"/>
              <a:gd name="T67" fmla="*/ 12078 h 12781"/>
              <a:gd name="T68" fmla="*/ 4453 w 12797"/>
              <a:gd name="T69" fmla="*/ 10531 h 12781"/>
              <a:gd name="T70" fmla="*/ 6063 w 12797"/>
              <a:gd name="T71" fmla="*/ 9188 h 12781"/>
              <a:gd name="T72" fmla="*/ 6734 w 12797"/>
              <a:gd name="T73" fmla="*/ 12078 h 12781"/>
              <a:gd name="T74" fmla="*/ 8797 w 12797"/>
              <a:gd name="T75" fmla="*/ 9406 h 12781"/>
              <a:gd name="T76" fmla="*/ 7422 w 12797"/>
              <a:gd name="T77" fmla="*/ 11719 h 12781"/>
              <a:gd name="T78" fmla="*/ 9625 w 12797"/>
              <a:gd name="T79" fmla="*/ 3828 h 12781"/>
              <a:gd name="T80" fmla="*/ 12125 w 12797"/>
              <a:gd name="T81" fmla="*/ 6063 h 12781"/>
              <a:gd name="T82" fmla="*/ 10438 w 12797"/>
              <a:gd name="T83" fmla="*/ 2344 h 12781"/>
              <a:gd name="T84" fmla="*/ 9438 w 12797"/>
              <a:gd name="T85" fmla="*/ 3172 h 12781"/>
              <a:gd name="T86" fmla="*/ 8297 w 12797"/>
              <a:gd name="T87" fmla="*/ 1000 h 12781"/>
              <a:gd name="T88" fmla="*/ 4484 w 12797"/>
              <a:gd name="T89" fmla="*/ 1000 h 12781"/>
              <a:gd name="T90" fmla="*/ 3344 w 12797"/>
              <a:gd name="T91" fmla="*/ 3172 h 12781"/>
              <a:gd name="T92" fmla="*/ 2344 w 12797"/>
              <a:gd name="T93" fmla="*/ 2344 h 12781"/>
              <a:gd name="T94" fmla="*/ 2344 w 12797"/>
              <a:gd name="T95" fmla="*/ 10438 h 12781"/>
              <a:gd name="T96" fmla="*/ 3328 w 12797"/>
              <a:gd name="T97" fmla="*/ 9547 h 12781"/>
              <a:gd name="T98" fmla="*/ 4484 w 12797"/>
              <a:gd name="T99" fmla="*/ 11781 h 12781"/>
              <a:gd name="T100" fmla="*/ 8297 w 12797"/>
              <a:gd name="T101" fmla="*/ 11797 h 12781"/>
              <a:gd name="T102" fmla="*/ 9453 w 12797"/>
              <a:gd name="T103" fmla="*/ 9563 h 12781"/>
              <a:gd name="T104" fmla="*/ 10438 w 12797"/>
              <a:gd name="T105" fmla="*/ 10453 h 12781"/>
            </a:gdLst>
            <a:ahLst/>
            <a:cxnLst/>
            <a:rect l="0" t="0" r="r" b="b"/>
            <a:pathLst>
              <a:path w="12797" h="12781">
                <a:moveTo>
                  <a:pt x="12281" y="3906"/>
                </a:moveTo>
                <a:cubicBezTo>
                  <a:pt x="11953" y="3141"/>
                  <a:pt x="11500" y="2453"/>
                  <a:pt x="10906" y="1875"/>
                </a:cubicBezTo>
                <a:cubicBezTo>
                  <a:pt x="10313" y="1281"/>
                  <a:pt x="9641" y="828"/>
                  <a:pt x="8875" y="500"/>
                </a:cubicBezTo>
                <a:cubicBezTo>
                  <a:pt x="8094" y="172"/>
                  <a:pt x="7266" y="0"/>
                  <a:pt x="6391" y="0"/>
                </a:cubicBezTo>
                <a:cubicBezTo>
                  <a:pt x="5531" y="0"/>
                  <a:pt x="4688" y="172"/>
                  <a:pt x="3906" y="500"/>
                </a:cubicBezTo>
                <a:cubicBezTo>
                  <a:pt x="3141" y="828"/>
                  <a:pt x="2453" y="1281"/>
                  <a:pt x="1875" y="1875"/>
                </a:cubicBezTo>
                <a:cubicBezTo>
                  <a:pt x="1641" y="2109"/>
                  <a:pt x="1438" y="2344"/>
                  <a:pt x="1250" y="2594"/>
                </a:cubicBezTo>
                <a:cubicBezTo>
                  <a:pt x="1250" y="2594"/>
                  <a:pt x="1234" y="2609"/>
                  <a:pt x="1234" y="2625"/>
                </a:cubicBezTo>
                <a:cubicBezTo>
                  <a:pt x="938" y="3016"/>
                  <a:pt x="703" y="3453"/>
                  <a:pt x="500" y="3906"/>
                </a:cubicBezTo>
                <a:cubicBezTo>
                  <a:pt x="172" y="4688"/>
                  <a:pt x="0" y="5531"/>
                  <a:pt x="0" y="6391"/>
                </a:cubicBezTo>
                <a:cubicBezTo>
                  <a:pt x="0" y="7250"/>
                  <a:pt x="172" y="8094"/>
                  <a:pt x="500" y="8875"/>
                </a:cubicBezTo>
                <a:cubicBezTo>
                  <a:pt x="828" y="9641"/>
                  <a:pt x="1281" y="10328"/>
                  <a:pt x="1875" y="10906"/>
                </a:cubicBezTo>
                <a:cubicBezTo>
                  <a:pt x="2469" y="11484"/>
                  <a:pt x="3141" y="11953"/>
                  <a:pt x="3906" y="12281"/>
                </a:cubicBezTo>
                <a:cubicBezTo>
                  <a:pt x="4688" y="12609"/>
                  <a:pt x="5531" y="12781"/>
                  <a:pt x="6391" y="12781"/>
                </a:cubicBezTo>
                <a:cubicBezTo>
                  <a:pt x="7250" y="12781"/>
                  <a:pt x="8094" y="12609"/>
                  <a:pt x="8875" y="12281"/>
                </a:cubicBezTo>
                <a:cubicBezTo>
                  <a:pt x="9641" y="11953"/>
                  <a:pt x="10328" y="11500"/>
                  <a:pt x="10906" y="10906"/>
                </a:cubicBezTo>
                <a:cubicBezTo>
                  <a:pt x="11500" y="10313"/>
                  <a:pt x="11953" y="9641"/>
                  <a:pt x="12281" y="8875"/>
                </a:cubicBezTo>
                <a:cubicBezTo>
                  <a:pt x="12609" y="8094"/>
                  <a:pt x="12781" y="7250"/>
                  <a:pt x="12781" y="6391"/>
                </a:cubicBezTo>
                <a:cubicBezTo>
                  <a:pt x="12797" y="5531"/>
                  <a:pt x="12625" y="4688"/>
                  <a:pt x="12281" y="3906"/>
                </a:cubicBezTo>
                <a:close/>
                <a:moveTo>
                  <a:pt x="11219" y="9484"/>
                </a:moveTo>
                <a:cubicBezTo>
                  <a:pt x="10766" y="9250"/>
                  <a:pt x="10234" y="9047"/>
                  <a:pt x="9641" y="8891"/>
                </a:cubicBezTo>
                <a:cubicBezTo>
                  <a:pt x="9797" y="8203"/>
                  <a:pt x="9891" y="7469"/>
                  <a:pt x="9906" y="6719"/>
                </a:cubicBezTo>
                <a:lnTo>
                  <a:pt x="12109" y="6719"/>
                </a:lnTo>
                <a:cubicBezTo>
                  <a:pt x="12047" y="7719"/>
                  <a:pt x="11734" y="8672"/>
                  <a:pt x="11219" y="9484"/>
                </a:cubicBezTo>
                <a:close/>
                <a:moveTo>
                  <a:pt x="688" y="6734"/>
                </a:moveTo>
                <a:lnTo>
                  <a:pt x="2891" y="6734"/>
                </a:lnTo>
                <a:cubicBezTo>
                  <a:pt x="2906" y="7484"/>
                  <a:pt x="3000" y="8219"/>
                  <a:pt x="3156" y="8906"/>
                </a:cubicBezTo>
                <a:cubicBezTo>
                  <a:pt x="2563" y="9063"/>
                  <a:pt x="2031" y="9266"/>
                  <a:pt x="1578" y="9500"/>
                </a:cubicBezTo>
                <a:cubicBezTo>
                  <a:pt x="1047" y="8672"/>
                  <a:pt x="734" y="7719"/>
                  <a:pt x="688" y="6734"/>
                </a:cubicBezTo>
                <a:close/>
                <a:moveTo>
                  <a:pt x="1609" y="3250"/>
                </a:moveTo>
                <a:cubicBezTo>
                  <a:pt x="2063" y="3484"/>
                  <a:pt x="2578" y="3672"/>
                  <a:pt x="3172" y="3828"/>
                </a:cubicBezTo>
                <a:cubicBezTo>
                  <a:pt x="3000" y="4531"/>
                  <a:pt x="2906" y="5281"/>
                  <a:pt x="2891" y="6063"/>
                </a:cubicBezTo>
                <a:lnTo>
                  <a:pt x="688" y="6063"/>
                </a:lnTo>
                <a:cubicBezTo>
                  <a:pt x="734" y="5047"/>
                  <a:pt x="1063" y="4078"/>
                  <a:pt x="1609" y="3250"/>
                </a:cubicBezTo>
                <a:close/>
                <a:moveTo>
                  <a:pt x="6063" y="6063"/>
                </a:moveTo>
                <a:lnTo>
                  <a:pt x="3563" y="6063"/>
                </a:lnTo>
                <a:cubicBezTo>
                  <a:pt x="3578" y="5328"/>
                  <a:pt x="3672" y="4625"/>
                  <a:pt x="3828" y="3969"/>
                </a:cubicBezTo>
                <a:cubicBezTo>
                  <a:pt x="4531" y="4109"/>
                  <a:pt x="5281" y="4188"/>
                  <a:pt x="6063" y="4203"/>
                </a:cubicBezTo>
                <a:lnTo>
                  <a:pt x="6063" y="6063"/>
                </a:lnTo>
                <a:close/>
                <a:moveTo>
                  <a:pt x="6063" y="6734"/>
                </a:moveTo>
                <a:lnTo>
                  <a:pt x="6063" y="8516"/>
                </a:lnTo>
                <a:cubicBezTo>
                  <a:pt x="5281" y="8531"/>
                  <a:pt x="4531" y="8609"/>
                  <a:pt x="3813" y="8750"/>
                </a:cubicBezTo>
                <a:cubicBezTo>
                  <a:pt x="3672" y="8125"/>
                  <a:pt x="3578" y="7438"/>
                  <a:pt x="3563" y="6734"/>
                </a:cubicBezTo>
                <a:lnTo>
                  <a:pt x="6063" y="6734"/>
                </a:lnTo>
                <a:close/>
                <a:moveTo>
                  <a:pt x="6734" y="6734"/>
                </a:moveTo>
                <a:lnTo>
                  <a:pt x="9234" y="6734"/>
                </a:lnTo>
                <a:cubicBezTo>
                  <a:pt x="9219" y="7438"/>
                  <a:pt x="9125" y="8125"/>
                  <a:pt x="8984" y="8750"/>
                </a:cubicBezTo>
                <a:cubicBezTo>
                  <a:pt x="8281" y="8609"/>
                  <a:pt x="7516" y="8531"/>
                  <a:pt x="6734" y="8516"/>
                </a:cubicBezTo>
                <a:lnTo>
                  <a:pt x="6734" y="6734"/>
                </a:lnTo>
                <a:close/>
                <a:moveTo>
                  <a:pt x="6734" y="6063"/>
                </a:moveTo>
                <a:lnTo>
                  <a:pt x="6734" y="4203"/>
                </a:lnTo>
                <a:cubicBezTo>
                  <a:pt x="7516" y="4188"/>
                  <a:pt x="8266" y="4109"/>
                  <a:pt x="8969" y="3969"/>
                </a:cubicBezTo>
                <a:cubicBezTo>
                  <a:pt x="9125" y="4625"/>
                  <a:pt x="9219" y="5328"/>
                  <a:pt x="9234" y="6063"/>
                </a:cubicBezTo>
                <a:lnTo>
                  <a:pt x="6734" y="6063"/>
                </a:lnTo>
                <a:close/>
                <a:moveTo>
                  <a:pt x="6734" y="3531"/>
                </a:moveTo>
                <a:lnTo>
                  <a:pt x="6734" y="719"/>
                </a:lnTo>
                <a:cubicBezTo>
                  <a:pt x="6969" y="781"/>
                  <a:pt x="7203" y="891"/>
                  <a:pt x="7422" y="1078"/>
                </a:cubicBezTo>
                <a:cubicBezTo>
                  <a:pt x="7766" y="1359"/>
                  <a:pt x="8078" y="1750"/>
                  <a:pt x="8344" y="2266"/>
                </a:cubicBezTo>
                <a:cubicBezTo>
                  <a:pt x="8516" y="2594"/>
                  <a:pt x="8656" y="2938"/>
                  <a:pt x="8781" y="3313"/>
                </a:cubicBezTo>
                <a:cubicBezTo>
                  <a:pt x="8141" y="3438"/>
                  <a:pt x="7453" y="3516"/>
                  <a:pt x="6734" y="3531"/>
                </a:cubicBezTo>
                <a:close/>
                <a:moveTo>
                  <a:pt x="5375" y="1078"/>
                </a:moveTo>
                <a:cubicBezTo>
                  <a:pt x="5594" y="891"/>
                  <a:pt x="5828" y="781"/>
                  <a:pt x="6063" y="719"/>
                </a:cubicBezTo>
                <a:lnTo>
                  <a:pt x="6063" y="3531"/>
                </a:lnTo>
                <a:cubicBezTo>
                  <a:pt x="5344" y="3516"/>
                  <a:pt x="4656" y="3438"/>
                  <a:pt x="4016" y="3313"/>
                </a:cubicBezTo>
                <a:cubicBezTo>
                  <a:pt x="4141" y="2938"/>
                  <a:pt x="4281" y="2578"/>
                  <a:pt x="4453" y="2266"/>
                </a:cubicBezTo>
                <a:cubicBezTo>
                  <a:pt x="4719" y="1750"/>
                  <a:pt x="5031" y="1344"/>
                  <a:pt x="5375" y="1078"/>
                </a:cubicBezTo>
                <a:close/>
                <a:moveTo>
                  <a:pt x="6063" y="9188"/>
                </a:moveTo>
                <a:lnTo>
                  <a:pt x="6063" y="12078"/>
                </a:lnTo>
                <a:cubicBezTo>
                  <a:pt x="5828" y="12016"/>
                  <a:pt x="5594" y="11906"/>
                  <a:pt x="5375" y="11719"/>
                </a:cubicBezTo>
                <a:cubicBezTo>
                  <a:pt x="5031" y="11438"/>
                  <a:pt x="4719" y="11047"/>
                  <a:pt x="4453" y="10531"/>
                </a:cubicBezTo>
                <a:cubicBezTo>
                  <a:pt x="4281" y="10188"/>
                  <a:pt x="4125" y="9813"/>
                  <a:pt x="4000" y="9406"/>
                </a:cubicBezTo>
                <a:cubicBezTo>
                  <a:pt x="4641" y="9281"/>
                  <a:pt x="5344" y="9203"/>
                  <a:pt x="6063" y="9188"/>
                </a:cubicBezTo>
                <a:close/>
                <a:moveTo>
                  <a:pt x="7422" y="11719"/>
                </a:moveTo>
                <a:cubicBezTo>
                  <a:pt x="7203" y="11906"/>
                  <a:pt x="6969" y="12016"/>
                  <a:pt x="6734" y="12078"/>
                </a:cubicBezTo>
                <a:lnTo>
                  <a:pt x="6734" y="9188"/>
                </a:lnTo>
                <a:cubicBezTo>
                  <a:pt x="7453" y="9203"/>
                  <a:pt x="8156" y="9281"/>
                  <a:pt x="8797" y="9406"/>
                </a:cubicBezTo>
                <a:cubicBezTo>
                  <a:pt x="8672" y="9813"/>
                  <a:pt x="8516" y="10188"/>
                  <a:pt x="8344" y="10531"/>
                </a:cubicBezTo>
                <a:cubicBezTo>
                  <a:pt x="8078" y="11047"/>
                  <a:pt x="7766" y="11438"/>
                  <a:pt x="7422" y="11719"/>
                </a:cubicBezTo>
                <a:close/>
                <a:moveTo>
                  <a:pt x="9906" y="6063"/>
                </a:moveTo>
                <a:cubicBezTo>
                  <a:pt x="9891" y="5281"/>
                  <a:pt x="9781" y="4531"/>
                  <a:pt x="9625" y="3828"/>
                </a:cubicBezTo>
                <a:cubicBezTo>
                  <a:pt x="10203" y="3672"/>
                  <a:pt x="10734" y="3484"/>
                  <a:pt x="11188" y="3250"/>
                </a:cubicBezTo>
                <a:cubicBezTo>
                  <a:pt x="11734" y="4078"/>
                  <a:pt x="12063" y="5047"/>
                  <a:pt x="12125" y="6063"/>
                </a:cubicBezTo>
                <a:lnTo>
                  <a:pt x="9906" y="6063"/>
                </a:lnTo>
                <a:close/>
                <a:moveTo>
                  <a:pt x="10438" y="2344"/>
                </a:moveTo>
                <a:cubicBezTo>
                  <a:pt x="10547" y="2453"/>
                  <a:pt x="10656" y="2578"/>
                  <a:pt x="10766" y="2703"/>
                </a:cubicBezTo>
                <a:cubicBezTo>
                  <a:pt x="10375" y="2891"/>
                  <a:pt x="9938" y="3047"/>
                  <a:pt x="9438" y="3172"/>
                </a:cubicBezTo>
                <a:cubicBezTo>
                  <a:pt x="9297" y="2734"/>
                  <a:pt x="9125" y="2328"/>
                  <a:pt x="8938" y="1953"/>
                </a:cubicBezTo>
                <a:cubicBezTo>
                  <a:pt x="8750" y="1578"/>
                  <a:pt x="8531" y="1266"/>
                  <a:pt x="8297" y="1000"/>
                </a:cubicBezTo>
                <a:cubicBezTo>
                  <a:pt x="9094" y="1281"/>
                  <a:pt x="9828" y="1734"/>
                  <a:pt x="10438" y="2344"/>
                </a:cubicBezTo>
                <a:close/>
                <a:moveTo>
                  <a:pt x="4484" y="1000"/>
                </a:moveTo>
                <a:cubicBezTo>
                  <a:pt x="4250" y="1266"/>
                  <a:pt x="4031" y="1594"/>
                  <a:pt x="3844" y="1953"/>
                </a:cubicBezTo>
                <a:cubicBezTo>
                  <a:pt x="3656" y="2328"/>
                  <a:pt x="3484" y="2734"/>
                  <a:pt x="3344" y="3172"/>
                </a:cubicBezTo>
                <a:cubicBezTo>
                  <a:pt x="2844" y="3047"/>
                  <a:pt x="2406" y="2891"/>
                  <a:pt x="2016" y="2703"/>
                </a:cubicBezTo>
                <a:cubicBezTo>
                  <a:pt x="2125" y="2578"/>
                  <a:pt x="2219" y="2469"/>
                  <a:pt x="2344" y="2344"/>
                </a:cubicBezTo>
                <a:cubicBezTo>
                  <a:pt x="2969" y="1734"/>
                  <a:pt x="3688" y="1281"/>
                  <a:pt x="4484" y="1000"/>
                </a:cubicBezTo>
                <a:close/>
                <a:moveTo>
                  <a:pt x="2344" y="10438"/>
                </a:moveTo>
                <a:cubicBezTo>
                  <a:pt x="2219" y="10313"/>
                  <a:pt x="2094" y="10172"/>
                  <a:pt x="1984" y="10031"/>
                </a:cubicBezTo>
                <a:cubicBezTo>
                  <a:pt x="2375" y="9844"/>
                  <a:pt x="2828" y="9672"/>
                  <a:pt x="3328" y="9547"/>
                </a:cubicBezTo>
                <a:cubicBezTo>
                  <a:pt x="3469" y="10016"/>
                  <a:pt x="3641" y="10438"/>
                  <a:pt x="3844" y="10828"/>
                </a:cubicBezTo>
                <a:cubicBezTo>
                  <a:pt x="4031" y="11203"/>
                  <a:pt x="4250" y="11516"/>
                  <a:pt x="4484" y="11781"/>
                </a:cubicBezTo>
                <a:cubicBezTo>
                  <a:pt x="3688" y="11516"/>
                  <a:pt x="2969" y="11063"/>
                  <a:pt x="2344" y="10438"/>
                </a:cubicBezTo>
                <a:close/>
                <a:moveTo>
                  <a:pt x="8297" y="11797"/>
                </a:moveTo>
                <a:cubicBezTo>
                  <a:pt x="8531" y="11531"/>
                  <a:pt x="8750" y="11203"/>
                  <a:pt x="8938" y="10844"/>
                </a:cubicBezTo>
                <a:cubicBezTo>
                  <a:pt x="9141" y="10453"/>
                  <a:pt x="9313" y="10016"/>
                  <a:pt x="9453" y="9563"/>
                </a:cubicBezTo>
                <a:cubicBezTo>
                  <a:pt x="9953" y="9688"/>
                  <a:pt x="10406" y="9859"/>
                  <a:pt x="10797" y="10047"/>
                </a:cubicBezTo>
                <a:cubicBezTo>
                  <a:pt x="10688" y="10188"/>
                  <a:pt x="10563" y="10313"/>
                  <a:pt x="10438" y="10453"/>
                </a:cubicBezTo>
                <a:cubicBezTo>
                  <a:pt x="9828" y="11063"/>
                  <a:pt x="9094" y="11516"/>
                  <a:pt x="8297" y="11797"/>
                </a:cubicBezTo>
                <a:close/>
              </a:path>
            </a:pathLst>
          </a:custGeom>
          <a:solidFill>
            <a:schemeClr val="tx1"/>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
        <p:nvSpPr>
          <p:cNvPr id="14" name="标题 1"/>
          <p:cNvSpPr txBox="1"/>
          <p:nvPr/>
        </p:nvSpPr>
        <p:spPr>
          <a:xfrm>
            <a:off x="6380480" y="2092960"/>
            <a:ext cx="2418080" cy="843280"/>
          </a:xfrm>
          <a:prstGeom prst="roundRect">
            <a:avLst>
              <a:gd name="adj" fmla="val 50000"/>
            </a:avLst>
          </a:prstGeom>
          <a:noFill/>
          <a:ln w="22225" cap="flat">
            <a:solidFill>
              <a:schemeClr val="bg1"/>
            </a:solidFill>
            <a:miter/>
          </a:ln>
        </p:spPr>
        <p:txBody>
          <a:bodyPr vert="horz" wrap="square" lIns="91440" tIns="45720" rIns="91440" bIns="45720" rtlCol="0" anchor="ctr"/>
          <a:lstStyle/>
          <a:p>
            <a:pPr algn="ctr">
              <a:lnSpc>
                <a:spcPct val="110000"/>
              </a:lnSpc>
            </a:pPr>
            <a:endParaRPr kumimoji="1" lang="zh-CN" altLang="en-US">
              <a:latin typeface="Papyrus" panose="03070502060502030205" pitchFamily="66" charset="0"/>
            </a:endParaRPr>
          </a:p>
        </p:txBody>
      </p:sp>
      <p:sp>
        <p:nvSpPr>
          <p:cNvPr id="16" name="标题 1"/>
          <p:cNvSpPr txBox="1"/>
          <p:nvPr/>
        </p:nvSpPr>
        <p:spPr>
          <a:xfrm>
            <a:off x="6742199" y="854335"/>
            <a:ext cx="1448231" cy="1963919"/>
          </a:xfrm>
          <a:prstGeom prst="rect">
            <a:avLst/>
          </a:prstGeom>
          <a:noFill/>
          <a:ln>
            <a:noFill/>
          </a:ln>
          <a:effectLst/>
        </p:spPr>
        <p:txBody>
          <a:bodyPr vert="horz" wrap="square" lIns="0" tIns="0" rIns="0" bIns="0" rtlCol="0" anchor="b"/>
          <a:lstStyle/>
          <a:p>
            <a:pPr algn="l">
              <a:lnSpc>
                <a:spcPct val="100000"/>
              </a:lnSpc>
            </a:pPr>
            <a:r>
              <a:rPr kumimoji="1" lang="en-US" altLang="zh-CN" sz="3600" smtClean="0">
                <a:ln w="12700">
                  <a:noFill/>
                </a:ln>
                <a:solidFill>
                  <a:srgbClr val="FFFFFF">
                    <a:alpha val="100000"/>
                  </a:srgbClr>
                </a:solidFill>
                <a:latin typeface="Papyrus" panose="03070502060502030205" pitchFamily="66" charset="0"/>
                <a:ea typeface="OPPOSans H"/>
                <a:cs typeface="OPPOSans H"/>
              </a:rPr>
              <a:t>02</a:t>
            </a:r>
            <a:endParaRPr kumimoji="1" lang="zh-CN" altLang="en-US">
              <a:latin typeface="Papyrus" panose="03070502060502030205" pitchFamily="66" charset="0"/>
            </a:endParaRPr>
          </a:p>
        </p:txBody>
      </p:sp>
      <p:sp>
        <p:nvSpPr>
          <p:cNvPr id="17" name="标题 1"/>
          <p:cNvSpPr txBox="1"/>
          <p:nvPr/>
        </p:nvSpPr>
        <p:spPr>
          <a:xfrm>
            <a:off x="6614160" y="3285471"/>
            <a:ext cx="4904740" cy="2183758"/>
          </a:xfrm>
          <a:prstGeom prst="rect">
            <a:avLst/>
          </a:prstGeom>
          <a:noFill/>
          <a:ln>
            <a:noFill/>
          </a:ln>
          <a:effectLst/>
        </p:spPr>
        <p:txBody>
          <a:bodyPr vert="horz" wrap="square" lIns="0" tIns="0" rIns="0" bIns="0" rtlCol="0" anchor="t"/>
          <a:lstStyle/>
          <a:p>
            <a:pPr algn="l">
              <a:lnSpc>
                <a:spcPct val="140000"/>
              </a:lnSpc>
            </a:pPr>
            <a:r>
              <a:rPr kumimoji="1" lang="en-US" altLang="zh-CN" sz="4800">
                <a:ln w="12700">
                  <a:noFill/>
                </a:ln>
                <a:solidFill>
                  <a:srgbClr val="FFFFFF">
                    <a:alpha val="100000"/>
                  </a:srgbClr>
                </a:solidFill>
                <a:latin typeface="Papyrus" panose="03070502060502030205" pitchFamily="66" charset="0"/>
                <a:ea typeface="OPPOSans H"/>
                <a:cs typeface="OPPOSans H"/>
              </a:rPr>
              <a:t>Individual Author Sections</a:t>
            </a:r>
            <a:endParaRPr kumimoji="1" lang="zh-CN" altLang="en-US" sz="2400">
              <a:latin typeface="Papyrus" panose="03070502060502030205" pitchFamily="66" charset="0"/>
            </a:endParaRPr>
          </a:p>
        </p:txBody>
      </p:sp>
      <p:sp>
        <p:nvSpPr>
          <p:cNvPr id="18" name="标题 1"/>
          <p:cNvSpPr txBox="1"/>
          <p:nvPr/>
        </p:nvSpPr>
        <p:spPr>
          <a:xfrm>
            <a:off x="9714610" y="5967680"/>
            <a:ext cx="332832" cy="332830"/>
          </a:xfrm>
          <a:prstGeom prst="ellipse">
            <a:avLst/>
          </a:pr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
        <p:nvSpPr>
          <p:cNvPr id="19" name="标题 1"/>
          <p:cNvSpPr txBox="1"/>
          <p:nvPr/>
        </p:nvSpPr>
        <p:spPr>
          <a:xfrm>
            <a:off x="9805231" y="6033041"/>
            <a:ext cx="151588" cy="202103"/>
          </a:xfrm>
          <a:custGeom>
            <a:avLst/>
            <a:gdLst>
              <a:gd name="T0" fmla="*/ 648 w 7770"/>
              <a:gd name="T1" fmla="*/ 0 h 10360"/>
              <a:gd name="T2" fmla="*/ 7123 w 7770"/>
              <a:gd name="T3" fmla="*/ 0 h 10360"/>
              <a:gd name="T4" fmla="*/ 7770 w 7770"/>
              <a:gd name="T5" fmla="*/ 647 h 10360"/>
              <a:gd name="T6" fmla="*/ 7770 w 7770"/>
              <a:gd name="T7" fmla="*/ 9712 h 10360"/>
              <a:gd name="T8" fmla="*/ 7123 w 7770"/>
              <a:gd name="T9" fmla="*/ 10360 h 10360"/>
              <a:gd name="T10" fmla="*/ 648 w 7770"/>
              <a:gd name="T11" fmla="*/ 10360 h 10360"/>
              <a:gd name="T12" fmla="*/ 0 w 7770"/>
              <a:gd name="T13" fmla="*/ 9712 h 10360"/>
              <a:gd name="T14" fmla="*/ 0 w 7770"/>
              <a:gd name="T15" fmla="*/ 647 h 10360"/>
              <a:gd name="T16" fmla="*/ 648 w 7770"/>
              <a:gd name="T17" fmla="*/ 0 h 10360"/>
              <a:gd name="T18" fmla="*/ 1295 w 7770"/>
              <a:gd name="T19" fmla="*/ 1293 h 10360"/>
              <a:gd name="T20" fmla="*/ 1295 w 7770"/>
              <a:gd name="T21" fmla="*/ 8416 h 10360"/>
              <a:gd name="T22" fmla="*/ 6475 w 7770"/>
              <a:gd name="T23" fmla="*/ 8416 h 10360"/>
              <a:gd name="T24" fmla="*/ 6475 w 7770"/>
              <a:gd name="T25" fmla="*/ 1293 h 10360"/>
              <a:gd name="T26" fmla="*/ 1295 w 7770"/>
              <a:gd name="T27" fmla="*/ 1293 h 10360"/>
              <a:gd name="T28" fmla="*/ 3890 w 7770"/>
              <a:gd name="T29" fmla="*/ 8902 h 10360"/>
              <a:gd name="T30" fmla="*/ 3405 w 7770"/>
              <a:gd name="T31" fmla="*/ 9387 h 10360"/>
              <a:gd name="T32" fmla="*/ 3890 w 7770"/>
              <a:gd name="T33" fmla="*/ 9872 h 10360"/>
              <a:gd name="T34" fmla="*/ 4375 w 7770"/>
              <a:gd name="T35" fmla="*/ 9387 h 10360"/>
              <a:gd name="T36" fmla="*/ 3890 w 7770"/>
              <a:gd name="T37" fmla="*/ 8902 h 10360"/>
              <a:gd name="T38" fmla="*/ 3413 w 7770"/>
              <a:gd name="T39" fmla="*/ 5486 h 10360"/>
              <a:gd name="T40" fmla="*/ 5026 w 7770"/>
              <a:gd name="T41" fmla="*/ 3825 h 10360"/>
              <a:gd name="T42" fmla="*/ 5683 w 7770"/>
              <a:gd name="T43" fmla="*/ 3815 h 10360"/>
              <a:gd name="T44" fmla="*/ 5688 w 7770"/>
              <a:gd name="T45" fmla="*/ 3820 h 10360"/>
              <a:gd name="T46" fmla="*/ 5692 w 7770"/>
              <a:gd name="T47" fmla="*/ 4491 h 10360"/>
              <a:gd name="T48" fmla="*/ 3769 w 7770"/>
              <a:gd name="T49" fmla="*/ 6472 h 10360"/>
              <a:gd name="T50" fmla="*/ 3636 w 7770"/>
              <a:gd name="T51" fmla="*/ 6567 h 10360"/>
              <a:gd name="T52" fmla="*/ 3081 w 7770"/>
              <a:gd name="T53" fmla="*/ 6485 h 10360"/>
              <a:gd name="T54" fmla="*/ 2081 w 7770"/>
              <a:gd name="T55" fmla="*/ 5486 h 10360"/>
              <a:gd name="T56" fmla="*/ 2103 w 7770"/>
              <a:gd name="T57" fmla="*/ 4820 h 10360"/>
              <a:gd name="T58" fmla="*/ 2748 w 7770"/>
              <a:gd name="T59" fmla="*/ 4820 h 10360"/>
              <a:gd name="T60" fmla="*/ 3413 w 7770"/>
              <a:gd name="T61" fmla="*/ 5486 h 10360"/>
            </a:gdLst>
            <a:ahLst/>
            <a:cxnLst/>
            <a:rect l="0" t="0" r="r" b="b"/>
            <a:pathLst>
              <a:path w="7770" h="10360">
                <a:moveTo>
                  <a:pt x="648" y="0"/>
                </a:moveTo>
                <a:lnTo>
                  <a:pt x="7123" y="0"/>
                </a:lnTo>
                <a:cubicBezTo>
                  <a:pt x="7480" y="0"/>
                  <a:pt x="7770" y="290"/>
                  <a:pt x="7770" y="647"/>
                </a:cubicBezTo>
                <a:lnTo>
                  <a:pt x="7770" y="9712"/>
                </a:lnTo>
                <a:cubicBezTo>
                  <a:pt x="7770" y="10070"/>
                  <a:pt x="7480" y="10360"/>
                  <a:pt x="7123" y="10360"/>
                </a:cubicBezTo>
                <a:lnTo>
                  <a:pt x="648" y="10360"/>
                </a:lnTo>
                <a:cubicBezTo>
                  <a:pt x="290" y="10360"/>
                  <a:pt x="0" y="10070"/>
                  <a:pt x="0" y="9712"/>
                </a:cubicBezTo>
                <a:lnTo>
                  <a:pt x="0" y="647"/>
                </a:lnTo>
                <a:cubicBezTo>
                  <a:pt x="0" y="288"/>
                  <a:pt x="290" y="0"/>
                  <a:pt x="648" y="0"/>
                </a:cubicBezTo>
                <a:close/>
                <a:moveTo>
                  <a:pt x="1295" y="1293"/>
                </a:moveTo>
                <a:lnTo>
                  <a:pt x="1295" y="8416"/>
                </a:lnTo>
                <a:lnTo>
                  <a:pt x="6475" y="8416"/>
                </a:lnTo>
                <a:lnTo>
                  <a:pt x="6475" y="1293"/>
                </a:lnTo>
                <a:lnTo>
                  <a:pt x="1295" y="1293"/>
                </a:lnTo>
                <a:close/>
                <a:moveTo>
                  <a:pt x="3890" y="8902"/>
                </a:moveTo>
                <a:cubicBezTo>
                  <a:pt x="3621" y="8902"/>
                  <a:pt x="3405" y="9120"/>
                  <a:pt x="3405" y="9387"/>
                </a:cubicBezTo>
                <a:cubicBezTo>
                  <a:pt x="3405" y="9656"/>
                  <a:pt x="3622" y="9872"/>
                  <a:pt x="3890" y="9872"/>
                </a:cubicBezTo>
                <a:cubicBezTo>
                  <a:pt x="4157" y="9872"/>
                  <a:pt x="4375" y="9655"/>
                  <a:pt x="4375" y="9387"/>
                </a:cubicBezTo>
                <a:cubicBezTo>
                  <a:pt x="4376" y="9120"/>
                  <a:pt x="4159" y="8902"/>
                  <a:pt x="3890" y="8902"/>
                </a:cubicBezTo>
                <a:close/>
                <a:moveTo>
                  <a:pt x="3413" y="5486"/>
                </a:moveTo>
                <a:lnTo>
                  <a:pt x="5026" y="3825"/>
                </a:lnTo>
                <a:cubicBezTo>
                  <a:pt x="5205" y="3641"/>
                  <a:pt x="5499" y="3636"/>
                  <a:pt x="5683" y="3815"/>
                </a:cubicBezTo>
                <a:lnTo>
                  <a:pt x="5688" y="3820"/>
                </a:lnTo>
                <a:cubicBezTo>
                  <a:pt x="5872" y="4005"/>
                  <a:pt x="5874" y="4303"/>
                  <a:pt x="5692" y="4491"/>
                </a:cubicBezTo>
                <a:lnTo>
                  <a:pt x="3769" y="6472"/>
                </a:lnTo>
                <a:cubicBezTo>
                  <a:pt x="3730" y="6511"/>
                  <a:pt x="3685" y="6543"/>
                  <a:pt x="3636" y="6567"/>
                </a:cubicBezTo>
                <a:cubicBezTo>
                  <a:pt x="3453" y="6665"/>
                  <a:pt x="3228" y="6631"/>
                  <a:pt x="3081" y="6485"/>
                </a:cubicBezTo>
                <a:lnTo>
                  <a:pt x="2081" y="5486"/>
                </a:lnTo>
                <a:cubicBezTo>
                  <a:pt x="1904" y="5296"/>
                  <a:pt x="1913" y="4997"/>
                  <a:pt x="2103" y="4820"/>
                </a:cubicBezTo>
                <a:cubicBezTo>
                  <a:pt x="2284" y="4650"/>
                  <a:pt x="2566" y="4650"/>
                  <a:pt x="2748" y="4820"/>
                </a:cubicBezTo>
                <a:lnTo>
                  <a:pt x="3413" y="5486"/>
                </a:lnTo>
                <a:close/>
              </a:path>
            </a:pathLst>
          </a:custGeom>
          <a:solidFill>
            <a:schemeClr val="accent2"/>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
        <p:nvSpPr>
          <p:cNvPr id="20" name="标题 1"/>
          <p:cNvSpPr txBox="1"/>
          <p:nvPr/>
        </p:nvSpPr>
        <p:spPr>
          <a:xfrm>
            <a:off x="10205095" y="5967680"/>
            <a:ext cx="332832" cy="332830"/>
          </a:xfrm>
          <a:prstGeom prst="ellipse">
            <a:avLst/>
          </a:pr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
        <p:nvSpPr>
          <p:cNvPr id="21" name="标题 1"/>
          <p:cNvSpPr txBox="1"/>
          <p:nvPr/>
        </p:nvSpPr>
        <p:spPr>
          <a:xfrm>
            <a:off x="10270446" y="6033157"/>
            <a:ext cx="202106" cy="201873"/>
          </a:xfrm>
          <a:custGeom>
            <a:avLst/>
            <a:gdLst>
              <a:gd name="T0" fmla="*/ 10906 w 12797"/>
              <a:gd name="T1" fmla="*/ 1875 h 12781"/>
              <a:gd name="T2" fmla="*/ 6391 w 12797"/>
              <a:gd name="T3" fmla="*/ 0 h 12781"/>
              <a:gd name="T4" fmla="*/ 1875 w 12797"/>
              <a:gd name="T5" fmla="*/ 1875 h 12781"/>
              <a:gd name="T6" fmla="*/ 1234 w 12797"/>
              <a:gd name="T7" fmla="*/ 2625 h 12781"/>
              <a:gd name="T8" fmla="*/ 0 w 12797"/>
              <a:gd name="T9" fmla="*/ 6391 h 12781"/>
              <a:gd name="T10" fmla="*/ 1875 w 12797"/>
              <a:gd name="T11" fmla="*/ 10906 h 12781"/>
              <a:gd name="T12" fmla="*/ 6391 w 12797"/>
              <a:gd name="T13" fmla="*/ 12781 h 12781"/>
              <a:gd name="T14" fmla="*/ 10906 w 12797"/>
              <a:gd name="T15" fmla="*/ 10906 h 12781"/>
              <a:gd name="T16" fmla="*/ 12781 w 12797"/>
              <a:gd name="T17" fmla="*/ 6391 h 12781"/>
              <a:gd name="T18" fmla="*/ 11219 w 12797"/>
              <a:gd name="T19" fmla="*/ 9484 h 12781"/>
              <a:gd name="T20" fmla="*/ 9906 w 12797"/>
              <a:gd name="T21" fmla="*/ 6719 h 12781"/>
              <a:gd name="T22" fmla="*/ 11219 w 12797"/>
              <a:gd name="T23" fmla="*/ 9484 h 12781"/>
              <a:gd name="T24" fmla="*/ 2891 w 12797"/>
              <a:gd name="T25" fmla="*/ 6734 h 12781"/>
              <a:gd name="T26" fmla="*/ 1578 w 12797"/>
              <a:gd name="T27" fmla="*/ 9500 h 12781"/>
              <a:gd name="T28" fmla="*/ 1609 w 12797"/>
              <a:gd name="T29" fmla="*/ 3250 h 12781"/>
              <a:gd name="T30" fmla="*/ 2891 w 12797"/>
              <a:gd name="T31" fmla="*/ 6063 h 12781"/>
              <a:gd name="T32" fmla="*/ 1609 w 12797"/>
              <a:gd name="T33" fmla="*/ 3250 h 12781"/>
              <a:gd name="T34" fmla="*/ 3563 w 12797"/>
              <a:gd name="T35" fmla="*/ 6063 h 12781"/>
              <a:gd name="T36" fmla="*/ 6063 w 12797"/>
              <a:gd name="T37" fmla="*/ 4203 h 12781"/>
              <a:gd name="T38" fmla="*/ 6063 w 12797"/>
              <a:gd name="T39" fmla="*/ 6734 h 12781"/>
              <a:gd name="T40" fmla="*/ 3813 w 12797"/>
              <a:gd name="T41" fmla="*/ 8750 h 12781"/>
              <a:gd name="T42" fmla="*/ 6063 w 12797"/>
              <a:gd name="T43" fmla="*/ 6734 h 12781"/>
              <a:gd name="T44" fmla="*/ 9234 w 12797"/>
              <a:gd name="T45" fmla="*/ 6734 h 12781"/>
              <a:gd name="T46" fmla="*/ 6734 w 12797"/>
              <a:gd name="T47" fmla="*/ 8516 h 12781"/>
              <a:gd name="T48" fmla="*/ 6734 w 12797"/>
              <a:gd name="T49" fmla="*/ 6063 h 12781"/>
              <a:gd name="T50" fmla="*/ 8969 w 12797"/>
              <a:gd name="T51" fmla="*/ 3969 h 12781"/>
              <a:gd name="T52" fmla="*/ 6734 w 12797"/>
              <a:gd name="T53" fmla="*/ 6063 h 12781"/>
              <a:gd name="T54" fmla="*/ 6734 w 12797"/>
              <a:gd name="T55" fmla="*/ 719 h 12781"/>
              <a:gd name="T56" fmla="*/ 8344 w 12797"/>
              <a:gd name="T57" fmla="*/ 2266 h 12781"/>
              <a:gd name="T58" fmla="*/ 6734 w 12797"/>
              <a:gd name="T59" fmla="*/ 3531 h 12781"/>
              <a:gd name="T60" fmla="*/ 6063 w 12797"/>
              <a:gd name="T61" fmla="*/ 719 h 12781"/>
              <a:gd name="T62" fmla="*/ 4016 w 12797"/>
              <a:gd name="T63" fmla="*/ 3313 h 12781"/>
              <a:gd name="T64" fmla="*/ 5375 w 12797"/>
              <a:gd name="T65" fmla="*/ 1078 h 12781"/>
              <a:gd name="T66" fmla="*/ 6063 w 12797"/>
              <a:gd name="T67" fmla="*/ 12078 h 12781"/>
              <a:gd name="T68" fmla="*/ 4453 w 12797"/>
              <a:gd name="T69" fmla="*/ 10531 h 12781"/>
              <a:gd name="T70" fmla="*/ 6063 w 12797"/>
              <a:gd name="T71" fmla="*/ 9188 h 12781"/>
              <a:gd name="T72" fmla="*/ 6734 w 12797"/>
              <a:gd name="T73" fmla="*/ 12078 h 12781"/>
              <a:gd name="T74" fmla="*/ 8797 w 12797"/>
              <a:gd name="T75" fmla="*/ 9406 h 12781"/>
              <a:gd name="T76" fmla="*/ 7422 w 12797"/>
              <a:gd name="T77" fmla="*/ 11719 h 12781"/>
              <a:gd name="T78" fmla="*/ 9625 w 12797"/>
              <a:gd name="T79" fmla="*/ 3828 h 12781"/>
              <a:gd name="T80" fmla="*/ 12125 w 12797"/>
              <a:gd name="T81" fmla="*/ 6063 h 12781"/>
              <a:gd name="T82" fmla="*/ 10438 w 12797"/>
              <a:gd name="T83" fmla="*/ 2344 h 12781"/>
              <a:gd name="T84" fmla="*/ 9438 w 12797"/>
              <a:gd name="T85" fmla="*/ 3172 h 12781"/>
              <a:gd name="T86" fmla="*/ 8297 w 12797"/>
              <a:gd name="T87" fmla="*/ 1000 h 12781"/>
              <a:gd name="T88" fmla="*/ 4484 w 12797"/>
              <a:gd name="T89" fmla="*/ 1000 h 12781"/>
              <a:gd name="T90" fmla="*/ 3344 w 12797"/>
              <a:gd name="T91" fmla="*/ 3172 h 12781"/>
              <a:gd name="T92" fmla="*/ 2344 w 12797"/>
              <a:gd name="T93" fmla="*/ 2344 h 12781"/>
              <a:gd name="T94" fmla="*/ 2344 w 12797"/>
              <a:gd name="T95" fmla="*/ 10438 h 12781"/>
              <a:gd name="T96" fmla="*/ 3328 w 12797"/>
              <a:gd name="T97" fmla="*/ 9547 h 12781"/>
              <a:gd name="T98" fmla="*/ 4484 w 12797"/>
              <a:gd name="T99" fmla="*/ 11781 h 12781"/>
              <a:gd name="T100" fmla="*/ 8297 w 12797"/>
              <a:gd name="T101" fmla="*/ 11797 h 12781"/>
              <a:gd name="T102" fmla="*/ 9453 w 12797"/>
              <a:gd name="T103" fmla="*/ 9563 h 12781"/>
              <a:gd name="T104" fmla="*/ 10438 w 12797"/>
              <a:gd name="T105" fmla="*/ 10453 h 12781"/>
            </a:gdLst>
            <a:ahLst/>
            <a:cxnLst/>
            <a:rect l="0" t="0" r="r" b="b"/>
            <a:pathLst>
              <a:path w="12797" h="12781">
                <a:moveTo>
                  <a:pt x="12281" y="3906"/>
                </a:moveTo>
                <a:cubicBezTo>
                  <a:pt x="11953" y="3141"/>
                  <a:pt x="11500" y="2453"/>
                  <a:pt x="10906" y="1875"/>
                </a:cubicBezTo>
                <a:cubicBezTo>
                  <a:pt x="10313" y="1281"/>
                  <a:pt x="9641" y="828"/>
                  <a:pt x="8875" y="500"/>
                </a:cubicBezTo>
                <a:cubicBezTo>
                  <a:pt x="8094" y="172"/>
                  <a:pt x="7266" y="0"/>
                  <a:pt x="6391" y="0"/>
                </a:cubicBezTo>
                <a:cubicBezTo>
                  <a:pt x="5531" y="0"/>
                  <a:pt x="4688" y="172"/>
                  <a:pt x="3906" y="500"/>
                </a:cubicBezTo>
                <a:cubicBezTo>
                  <a:pt x="3141" y="828"/>
                  <a:pt x="2453" y="1281"/>
                  <a:pt x="1875" y="1875"/>
                </a:cubicBezTo>
                <a:cubicBezTo>
                  <a:pt x="1641" y="2109"/>
                  <a:pt x="1438" y="2344"/>
                  <a:pt x="1250" y="2594"/>
                </a:cubicBezTo>
                <a:cubicBezTo>
                  <a:pt x="1250" y="2594"/>
                  <a:pt x="1234" y="2609"/>
                  <a:pt x="1234" y="2625"/>
                </a:cubicBezTo>
                <a:cubicBezTo>
                  <a:pt x="938" y="3016"/>
                  <a:pt x="703" y="3453"/>
                  <a:pt x="500" y="3906"/>
                </a:cubicBezTo>
                <a:cubicBezTo>
                  <a:pt x="172" y="4688"/>
                  <a:pt x="0" y="5531"/>
                  <a:pt x="0" y="6391"/>
                </a:cubicBezTo>
                <a:cubicBezTo>
                  <a:pt x="0" y="7250"/>
                  <a:pt x="172" y="8094"/>
                  <a:pt x="500" y="8875"/>
                </a:cubicBezTo>
                <a:cubicBezTo>
                  <a:pt x="828" y="9641"/>
                  <a:pt x="1281" y="10328"/>
                  <a:pt x="1875" y="10906"/>
                </a:cubicBezTo>
                <a:cubicBezTo>
                  <a:pt x="2469" y="11484"/>
                  <a:pt x="3141" y="11953"/>
                  <a:pt x="3906" y="12281"/>
                </a:cubicBezTo>
                <a:cubicBezTo>
                  <a:pt x="4688" y="12609"/>
                  <a:pt x="5531" y="12781"/>
                  <a:pt x="6391" y="12781"/>
                </a:cubicBezTo>
                <a:cubicBezTo>
                  <a:pt x="7250" y="12781"/>
                  <a:pt x="8094" y="12609"/>
                  <a:pt x="8875" y="12281"/>
                </a:cubicBezTo>
                <a:cubicBezTo>
                  <a:pt x="9641" y="11953"/>
                  <a:pt x="10328" y="11500"/>
                  <a:pt x="10906" y="10906"/>
                </a:cubicBezTo>
                <a:cubicBezTo>
                  <a:pt x="11500" y="10313"/>
                  <a:pt x="11953" y="9641"/>
                  <a:pt x="12281" y="8875"/>
                </a:cubicBezTo>
                <a:cubicBezTo>
                  <a:pt x="12609" y="8094"/>
                  <a:pt x="12781" y="7250"/>
                  <a:pt x="12781" y="6391"/>
                </a:cubicBezTo>
                <a:cubicBezTo>
                  <a:pt x="12797" y="5531"/>
                  <a:pt x="12625" y="4688"/>
                  <a:pt x="12281" y="3906"/>
                </a:cubicBezTo>
                <a:close/>
                <a:moveTo>
                  <a:pt x="11219" y="9484"/>
                </a:moveTo>
                <a:cubicBezTo>
                  <a:pt x="10766" y="9250"/>
                  <a:pt x="10234" y="9047"/>
                  <a:pt x="9641" y="8891"/>
                </a:cubicBezTo>
                <a:cubicBezTo>
                  <a:pt x="9797" y="8203"/>
                  <a:pt x="9891" y="7469"/>
                  <a:pt x="9906" y="6719"/>
                </a:cubicBezTo>
                <a:lnTo>
                  <a:pt x="12109" y="6719"/>
                </a:lnTo>
                <a:cubicBezTo>
                  <a:pt x="12047" y="7719"/>
                  <a:pt x="11734" y="8672"/>
                  <a:pt x="11219" y="9484"/>
                </a:cubicBezTo>
                <a:close/>
                <a:moveTo>
                  <a:pt x="688" y="6734"/>
                </a:moveTo>
                <a:lnTo>
                  <a:pt x="2891" y="6734"/>
                </a:lnTo>
                <a:cubicBezTo>
                  <a:pt x="2906" y="7484"/>
                  <a:pt x="3000" y="8219"/>
                  <a:pt x="3156" y="8906"/>
                </a:cubicBezTo>
                <a:cubicBezTo>
                  <a:pt x="2563" y="9063"/>
                  <a:pt x="2031" y="9266"/>
                  <a:pt x="1578" y="9500"/>
                </a:cubicBezTo>
                <a:cubicBezTo>
                  <a:pt x="1047" y="8672"/>
                  <a:pt x="734" y="7719"/>
                  <a:pt x="688" y="6734"/>
                </a:cubicBezTo>
                <a:close/>
                <a:moveTo>
                  <a:pt x="1609" y="3250"/>
                </a:moveTo>
                <a:cubicBezTo>
                  <a:pt x="2063" y="3484"/>
                  <a:pt x="2578" y="3672"/>
                  <a:pt x="3172" y="3828"/>
                </a:cubicBezTo>
                <a:cubicBezTo>
                  <a:pt x="3000" y="4531"/>
                  <a:pt x="2906" y="5281"/>
                  <a:pt x="2891" y="6063"/>
                </a:cubicBezTo>
                <a:lnTo>
                  <a:pt x="688" y="6063"/>
                </a:lnTo>
                <a:cubicBezTo>
                  <a:pt x="734" y="5047"/>
                  <a:pt x="1063" y="4078"/>
                  <a:pt x="1609" y="3250"/>
                </a:cubicBezTo>
                <a:close/>
                <a:moveTo>
                  <a:pt x="6063" y="6063"/>
                </a:moveTo>
                <a:lnTo>
                  <a:pt x="3563" y="6063"/>
                </a:lnTo>
                <a:cubicBezTo>
                  <a:pt x="3578" y="5328"/>
                  <a:pt x="3672" y="4625"/>
                  <a:pt x="3828" y="3969"/>
                </a:cubicBezTo>
                <a:cubicBezTo>
                  <a:pt x="4531" y="4109"/>
                  <a:pt x="5281" y="4188"/>
                  <a:pt x="6063" y="4203"/>
                </a:cubicBezTo>
                <a:lnTo>
                  <a:pt x="6063" y="6063"/>
                </a:lnTo>
                <a:close/>
                <a:moveTo>
                  <a:pt x="6063" y="6734"/>
                </a:moveTo>
                <a:lnTo>
                  <a:pt x="6063" y="8516"/>
                </a:lnTo>
                <a:cubicBezTo>
                  <a:pt x="5281" y="8531"/>
                  <a:pt x="4531" y="8609"/>
                  <a:pt x="3813" y="8750"/>
                </a:cubicBezTo>
                <a:cubicBezTo>
                  <a:pt x="3672" y="8125"/>
                  <a:pt x="3578" y="7438"/>
                  <a:pt x="3563" y="6734"/>
                </a:cubicBezTo>
                <a:lnTo>
                  <a:pt x="6063" y="6734"/>
                </a:lnTo>
                <a:close/>
                <a:moveTo>
                  <a:pt x="6734" y="6734"/>
                </a:moveTo>
                <a:lnTo>
                  <a:pt x="9234" y="6734"/>
                </a:lnTo>
                <a:cubicBezTo>
                  <a:pt x="9219" y="7438"/>
                  <a:pt x="9125" y="8125"/>
                  <a:pt x="8984" y="8750"/>
                </a:cubicBezTo>
                <a:cubicBezTo>
                  <a:pt x="8281" y="8609"/>
                  <a:pt x="7516" y="8531"/>
                  <a:pt x="6734" y="8516"/>
                </a:cubicBezTo>
                <a:lnTo>
                  <a:pt x="6734" y="6734"/>
                </a:lnTo>
                <a:close/>
                <a:moveTo>
                  <a:pt x="6734" y="6063"/>
                </a:moveTo>
                <a:lnTo>
                  <a:pt x="6734" y="4203"/>
                </a:lnTo>
                <a:cubicBezTo>
                  <a:pt x="7516" y="4188"/>
                  <a:pt x="8266" y="4109"/>
                  <a:pt x="8969" y="3969"/>
                </a:cubicBezTo>
                <a:cubicBezTo>
                  <a:pt x="9125" y="4625"/>
                  <a:pt x="9219" y="5328"/>
                  <a:pt x="9234" y="6063"/>
                </a:cubicBezTo>
                <a:lnTo>
                  <a:pt x="6734" y="6063"/>
                </a:lnTo>
                <a:close/>
                <a:moveTo>
                  <a:pt x="6734" y="3531"/>
                </a:moveTo>
                <a:lnTo>
                  <a:pt x="6734" y="719"/>
                </a:lnTo>
                <a:cubicBezTo>
                  <a:pt x="6969" y="781"/>
                  <a:pt x="7203" y="891"/>
                  <a:pt x="7422" y="1078"/>
                </a:cubicBezTo>
                <a:cubicBezTo>
                  <a:pt x="7766" y="1359"/>
                  <a:pt x="8078" y="1750"/>
                  <a:pt x="8344" y="2266"/>
                </a:cubicBezTo>
                <a:cubicBezTo>
                  <a:pt x="8516" y="2594"/>
                  <a:pt x="8656" y="2938"/>
                  <a:pt x="8781" y="3313"/>
                </a:cubicBezTo>
                <a:cubicBezTo>
                  <a:pt x="8141" y="3438"/>
                  <a:pt x="7453" y="3516"/>
                  <a:pt x="6734" y="3531"/>
                </a:cubicBezTo>
                <a:close/>
                <a:moveTo>
                  <a:pt x="5375" y="1078"/>
                </a:moveTo>
                <a:cubicBezTo>
                  <a:pt x="5594" y="891"/>
                  <a:pt x="5828" y="781"/>
                  <a:pt x="6063" y="719"/>
                </a:cubicBezTo>
                <a:lnTo>
                  <a:pt x="6063" y="3531"/>
                </a:lnTo>
                <a:cubicBezTo>
                  <a:pt x="5344" y="3516"/>
                  <a:pt x="4656" y="3438"/>
                  <a:pt x="4016" y="3313"/>
                </a:cubicBezTo>
                <a:cubicBezTo>
                  <a:pt x="4141" y="2938"/>
                  <a:pt x="4281" y="2578"/>
                  <a:pt x="4453" y="2266"/>
                </a:cubicBezTo>
                <a:cubicBezTo>
                  <a:pt x="4719" y="1750"/>
                  <a:pt x="5031" y="1344"/>
                  <a:pt x="5375" y="1078"/>
                </a:cubicBezTo>
                <a:close/>
                <a:moveTo>
                  <a:pt x="6063" y="9188"/>
                </a:moveTo>
                <a:lnTo>
                  <a:pt x="6063" y="12078"/>
                </a:lnTo>
                <a:cubicBezTo>
                  <a:pt x="5828" y="12016"/>
                  <a:pt x="5594" y="11906"/>
                  <a:pt x="5375" y="11719"/>
                </a:cubicBezTo>
                <a:cubicBezTo>
                  <a:pt x="5031" y="11438"/>
                  <a:pt x="4719" y="11047"/>
                  <a:pt x="4453" y="10531"/>
                </a:cubicBezTo>
                <a:cubicBezTo>
                  <a:pt x="4281" y="10188"/>
                  <a:pt x="4125" y="9813"/>
                  <a:pt x="4000" y="9406"/>
                </a:cubicBezTo>
                <a:cubicBezTo>
                  <a:pt x="4641" y="9281"/>
                  <a:pt x="5344" y="9203"/>
                  <a:pt x="6063" y="9188"/>
                </a:cubicBezTo>
                <a:close/>
                <a:moveTo>
                  <a:pt x="7422" y="11719"/>
                </a:moveTo>
                <a:cubicBezTo>
                  <a:pt x="7203" y="11906"/>
                  <a:pt x="6969" y="12016"/>
                  <a:pt x="6734" y="12078"/>
                </a:cubicBezTo>
                <a:lnTo>
                  <a:pt x="6734" y="9188"/>
                </a:lnTo>
                <a:cubicBezTo>
                  <a:pt x="7453" y="9203"/>
                  <a:pt x="8156" y="9281"/>
                  <a:pt x="8797" y="9406"/>
                </a:cubicBezTo>
                <a:cubicBezTo>
                  <a:pt x="8672" y="9813"/>
                  <a:pt x="8516" y="10188"/>
                  <a:pt x="8344" y="10531"/>
                </a:cubicBezTo>
                <a:cubicBezTo>
                  <a:pt x="8078" y="11047"/>
                  <a:pt x="7766" y="11438"/>
                  <a:pt x="7422" y="11719"/>
                </a:cubicBezTo>
                <a:close/>
                <a:moveTo>
                  <a:pt x="9906" y="6063"/>
                </a:moveTo>
                <a:cubicBezTo>
                  <a:pt x="9891" y="5281"/>
                  <a:pt x="9781" y="4531"/>
                  <a:pt x="9625" y="3828"/>
                </a:cubicBezTo>
                <a:cubicBezTo>
                  <a:pt x="10203" y="3672"/>
                  <a:pt x="10734" y="3484"/>
                  <a:pt x="11188" y="3250"/>
                </a:cubicBezTo>
                <a:cubicBezTo>
                  <a:pt x="11734" y="4078"/>
                  <a:pt x="12063" y="5047"/>
                  <a:pt x="12125" y="6063"/>
                </a:cubicBezTo>
                <a:lnTo>
                  <a:pt x="9906" y="6063"/>
                </a:lnTo>
                <a:close/>
                <a:moveTo>
                  <a:pt x="10438" y="2344"/>
                </a:moveTo>
                <a:cubicBezTo>
                  <a:pt x="10547" y="2453"/>
                  <a:pt x="10656" y="2578"/>
                  <a:pt x="10766" y="2703"/>
                </a:cubicBezTo>
                <a:cubicBezTo>
                  <a:pt x="10375" y="2891"/>
                  <a:pt x="9938" y="3047"/>
                  <a:pt x="9438" y="3172"/>
                </a:cubicBezTo>
                <a:cubicBezTo>
                  <a:pt x="9297" y="2734"/>
                  <a:pt x="9125" y="2328"/>
                  <a:pt x="8938" y="1953"/>
                </a:cubicBezTo>
                <a:cubicBezTo>
                  <a:pt x="8750" y="1578"/>
                  <a:pt x="8531" y="1266"/>
                  <a:pt x="8297" y="1000"/>
                </a:cubicBezTo>
                <a:cubicBezTo>
                  <a:pt x="9094" y="1281"/>
                  <a:pt x="9828" y="1734"/>
                  <a:pt x="10438" y="2344"/>
                </a:cubicBezTo>
                <a:close/>
                <a:moveTo>
                  <a:pt x="4484" y="1000"/>
                </a:moveTo>
                <a:cubicBezTo>
                  <a:pt x="4250" y="1266"/>
                  <a:pt x="4031" y="1594"/>
                  <a:pt x="3844" y="1953"/>
                </a:cubicBezTo>
                <a:cubicBezTo>
                  <a:pt x="3656" y="2328"/>
                  <a:pt x="3484" y="2734"/>
                  <a:pt x="3344" y="3172"/>
                </a:cubicBezTo>
                <a:cubicBezTo>
                  <a:pt x="2844" y="3047"/>
                  <a:pt x="2406" y="2891"/>
                  <a:pt x="2016" y="2703"/>
                </a:cubicBezTo>
                <a:cubicBezTo>
                  <a:pt x="2125" y="2578"/>
                  <a:pt x="2219" y="2469"/>
                  <a:pt x="2344" y="2344"/>
                </a:cubicBezTo>
                <a:cubicBezTo>
                  <a:pt x="2969" y="1734"/>
                  <a:pt x="3688" y="1281"/>
                  <a:pt x="4484" y="1000"/>
                </a:cubicBezTo>
                <a:close/>
                <a:moveTo>
                  <a:pt x="2344" y="10438"/>
                </a:moveTo>
                <a:cubicBezTo>
                  <a:pt x="2219" y="10313"/>
                  <a:pt x="2094" y="10172"/>
                  <a:pt x="1984" y="10031"/>
                </a:cubicBezTo>
                <a:cubicBezTo>
                  <a:pt x="2375" y="9844"/>
                  <a:pt x="2828" y="9672"/>
                  <a:pt x="3328" y="9547"/>
                </a:cubicBezTo>
                <a:cubicBezTo>
                  <a:pt x="3469" y="10016"/>
                  <a:pt x="3641" y="10438"/>
                  <a:pt x="3844" y="10828"/>
                </a:cubicBezTo>
                <a:cubicBezTo>
                  <a:pt x="4031" y="11203"/>
                  <a:pt x="4250" y="11516"/>
                  <a:pt x="4484" y="11781"/>
                </a:cubicBezTo>
                <a:cubicBezTo>
                  <a:pt x="3688" y="11516"/>
                  <a:pt x="2969" y="11063"/>
                  <a:pt x="2344" y="10438"/>
                </a:cubicBezTo>
                <a:close/>
                <a:moveTo>
                  <a:pt x="8297" y="11797"/>
                </a:moveTo>
                <a:cubicBezTo>
                  <a:pt x="8531" y="11531"/>
                  <a:pt x="8750" y="11203"/>
                  <a:pt x="8938" y="10844"/>
                </a:cubicBezTo>
                <a:cubicBezTo>
                  <a:pt x="9141" y="10453"/>
                  <a:pt x="9313" y="10016"/>
                  <a:pt x="9453" y="9563"/>
                </a:cubicBezTo>
                <a:cubicBezTo>
                  <a:pt x="9953" y="9688"/>
                  <a:pt x="10406" y="9859"/>
                  <a:pt x="10797" y="10047"/>
                </a:cubicBezTo>
                <a:cubicBezTo>
                  <a:pt x="10688" y="10188"/>
                  <a:pt x="10563" y="10313"/>
                  <a:pt x="10438" y="10453"/>
                </a:cubicBezTo>
                <a:cubicBezTo>
                  <a:pt x="9828" y="11063"/>
                  <a:pt x="9094" y="11516"/>
                  <a:pt x="8297" y="11797"/>
                </a:cubicBezTo>
                <a:close/>
              </a:path>
            </a:pathLst>
          </a:custGeom>
          <a:solidFill>
            <a:schemeClr val="accent2"/>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
        <p:nvSpPr>
          <p:cNvPr id="22" name="标题 1"/>
          <p:cNvSpPr txBox="1"/>
          <p:nvPr/>
        </p:nvSpPr>
        <p:spPr>
          <a:xfrm>
            <a:off x="10695581" y="5967692"/>
            <a:ext cx="332832" cy="332830"/>
          </a:xfrm>
          <a:prstGeom prst="ellipse">
            <a:avLst/>
          </a:pr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
        <p:nvSpPr>
          <p:cNvPr id="23" name="标题 1"/>
          <p:cNvSpPr txBox="1"/>
          <p:nvPr/>
        </p:nvSpPr>
        <p:spPr>
          <a:xfrm>
            <a:off x="10760949" y="6050783"/>
            <a:ext cx="202106" cy="166647"/>
          </a:xfrm>
          <a:custGeom>
            <a:avLst/>
            <a:gdLst>
              <a:gd name="connsiteX0" fmla="*/ 435416 w 609586"/>
              <a:gd name="connsiteY0" fmla="*/ 80352 h 502648"/>
              <a:gd name="connsiteX1" fmla="*/ 551577 w 609586"/>
              <a:gd name="connsiteY1" fmla="*/ 190215 h 502648"/>
              <a:gd name="connsiteX2" fmla="*/ 551577 w 609586"/>
              <a:gd name="connsiteY2" fmla="*/ 217693 h 502648"/>
              <a:gd name="connsiteX3" fmla="*/ 496140 w 609586"/>
              <a:gd name="connsiteY3" fmla="*/ 310936 h 502648"/>
              <a:gd name="connsiteX4" fmla="*/ 609586 w 609586"/>
              <a:gd name="connsiteY4" fmla="*/ 437323 h 502648"/>
              <a:gd name="connsiteX5" fmla="*/ 580534 w 609586"/>
              <a:gd name="connsiteY5" fmla="*/ 464753 h 502648"/>
              <a:gd name="connsiteX6" fmla="*/ 504951 w 609586"/>
              <a:gd name="connsiteY6" fmla="*/ 464753 h 502648"/>
              <a:gd name="connsiteX7" fmla="*/ 373787 w 609586"/>
              <a:gd name="connsiteY7" fmla="*/ 301459 h 502648"/>
              <a:gd name="connsiteX8" fmla="*/ 426510 w 609586"/>
              <a:gd name="connsiteY8" fmla="*/ 179500 h 502648"/>
              <a:gd name="connsiteX9" fmla="*/ 426510 w 609586"/>
              <a:gd name="connsiteY9" fmla="*/ 143641 h 502648"/>
              <a:gd name="connsiteX10" fmla="*/ 412126 w 609586"/>
              <a:gd name="connsiteY10" fmla="*/ 82543 h 502648"/>
              <a:gd name="connsiteX11" fmla="*/ 435416 w 609586"/>
              <a:gd name="connsiteY11" fmla="*/ 80352 h 502648"/>
              <a:gd name="connsiteX12" fmla="*/ 227788 w 609586"/>
              <a:gd name="connsiteY12" fmla="*/ 0 h 502648"/>
              <a:gd name="connsiteX13" fmla="*/ 379662 w 609586"/>
              <a:gd name="connsiteY13" fmla="*/ 143662 h 502648"/>
              <a:gd name="connsiteX14" fmla="*/ 379662 w 609586"/>
              <a:gd name="connsiteY14" fmla="*/ 179565 h 502648"/>
              <a:gd name="connsiteX15" fmla="*/ 307225 w 609586"/>
              <a:gd name="connsiteY15" fmla="*/ 301465 h 502648"/>
              <a:gd name="connsiteX16" fmla="*/ 455528 w 609586"/>
              <a:gd name="connsiteY16" fmla="*/ 466745 h 502648"/>
              <a:gd name="connsiteX17" fmla="*/ 417524 w 609586"/>
              <a:gd name="connsiteY17" fmla="*/ 502648 h 502648"/>
              <a:gd name="connsiteX18" fmla="*/ 38004 w 609586"/>
              <a:gd name="connsiteY18" fmla="*/ 502648 h 502648"/>
              <a:gd name="connsiteX19" fmla="*/ 0 w 609586"/>
              <a:gd name="connsiteY19" fmla="*/ 466745 h 502648"/>
              <a:gd name="connsiteX20" fmla="*/ 148350 w 609586"/>
              <a:gd name="connsiteY20" fmla="*/ 301465 h 502648"/>
              <a:gd name="connsiteX21" fmla="*/ 75913 w 609586"/>
              <a:gd name="connsiteY21" fmla="*/ 179565 h 502648"/>
              <a:gd name="connsiteX22" fmla="*/ 75913 w 609586"/>
              <a:gd name="connsiteY22" fmla="*/ 143662 h 502648"/>
              <a:gd name="connsiteX23" fmla="*/ 227788 w 609586"/>
              <a:gd name="connsiteY23" fmla="*/ 0 h 502648"/>
            </a:gdLst>
            <a:ahLst/>
            <a:cxnLst/>
            <a:rect l="l" t="t" r="r" b="b"/>
            <a:pathLst>
              <a:path w="609586" h="502648">
                <a:moveTo>
                  <a:pt x="435416" y="80352"/>
                </a:moveTo>
                <a:cubicBezTo>
                  <a:pt x="499521" y="80352"/>
                  <a:pt x="551577" y="129545"/>
                  <a:pt x="551577" y="190215"/>
                </a:cubicBezTo>
                <a:lnTo>
                  <a:pt x="551577" y="217693"/>
                </a:lnTo>
                <a:cubicBezTo>
                  <a:pt x="551577" y="257219"/>
                  <a:pt x="529288" y="291601"/>
                  <a:pt x="496140" y="310936"/>
                </a:cubicBezTo>
                <a:cubicBezTo>
                  <a:pt x="553434" y="331175"/>
                  <a:pt x="609586" y="382416"/>
                  <a:pt x="609586" y="437323"/>
                </a:cubicBezTo>
                <a:cubicBezTo>
                  <a:pt x="609586" y="452467"/>
                  <a:pt x="596584" y="464753"/>
                  <a:pt x="580534" y="464753"/>
                </a:cubicBezTo>
                <a:lnTo>
                  <a:pt x="504951" y="464753"/>
                </a:lnTo>
                <a:cubicBezTo>
                  <a:pt x="503855" y="393607"/>
                  <a:pt x="444465" y="318793"/>
                  <a:pt x="373787" y="301459"/>
                </a:cubicBezTo>
                <a:cubicBezTo>
                  <a:pt x="411936" y="270457"/>
                  <a:pt x="426510" y="231217"/>
                  <a:pt x="426510" y="179500"/>
                </a:cubicBezTo>
                <a:lnTo>
                  <a:pt x="426510" y="143641"/>
                </a:lnTo>
                <a:cubicBezTo>
                  <a:pt x="426510" y="121783"/>
                  <a:pt x="421318" y="101068"/>
                  <a:pt x="412126" y="82543"/>
                </a:cubicBezTo>
                <a:cubicBezTo>
                  <a:pt x="419651" y="81114"/>
                  <a:pt x="427415" y="80352"/>
                  <a:pt x="435416" y="80352"/>
                </a:cubicBezTo>
                <a:close/>
                <a:moveTo>
                  <a:pt x="227788" y="0"/>
                </a:moveTo>
                <a:cubicBezTo>
                  <a:pt x="311607" y="0"/>
                  <a:pt x="379662" y="64378"/>
                  <a:pt x="379662" y="143662"/>
                </a:cubicBezTo>
                <a:lnTo>
                  <a:pt x="379662" y="179565"/>
                </a:lnTo>
                <a:cubicBezTo>
                  <a:pt x="379662" y="231230"/>
                  <a:pt x="350516" y="276180"/>
                  <a:pt x="307225" y="301465"/>
                </a:cubicBezTo>
                <a:cubicBezTo>
                  <a:pt x="382186" y="327940"/>
                  <a:pt x="455528" y="394986"/>
                  <a:pt x="455528" y="466745"/>
                </a:cubicBezTo>
                <a:cubicBezTo>
                  <a:pt x="455528" y="486554"/>
                  <a:pt x="438574" y="502648"/>
                  <a:pt x="417524" y="502648"/>
                </a:cubicBezTo>
                <a:lnTo>
                  <a:pt x="38004" y="502648"/>
                </a:lnTo>
                <a:cubicBezTo>
                  <a:pt x="16954" y="502648"/>
                  <a:pt x="0" y="486554"/>
                  <a:pt x="0" y="466745"/>
                </a:cubicBezTo>
                <a:cubicBezTo>
                  <a:pt x="0" y="394986"/>
                  <a:pt x="73389" y="327940"/>
                  <a:pt x="148350" y="301465"/>
                </a:cubicBezTo>
                <a:cubicBezTo>
                  <a:pt x="105012" y="276180"/>
                  <a:pt x="75913" y="231230"/>
                  <a:pt x="75913" y="179565"/>
                </a:cubicBezTo>
                <a:lnTo>
                  <a:pt x="75913" y="143662"/>
                </a:lnTo>
                <a:cubicBezTo>
                  <a:pt x="75913" y="64378"/>
                  <a:pt x="143969" y="0"/>
                  <a:pt x="227788" y="0"/>
                </a:cubicBezTo>
                <a:close/>
              </a:path>
            </a:pathLst>
          </a:custGeom>
          <a:solidFill>
            <a:schemeClr val="accent2"/>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
        <p:nvSpPr>
          <p:cNvPr id="24" name="标题 1"/>
          <p:cNvSpPr txBox="1"/>
          <p:nvPr/>
        </p:nvSpPr>
        <p:spPr>
          <a:xfrm>
            <a:off x="11186068" y="5967678"/>
            <a:ext cx="332832" cy="332830"/>
          </a:xfrm>
          <a:prstGeom prst="ellipse">
            <a:avLst/>
          </a:prstGeom>
          <a:solidFill>
            <a:schemeClr val="bg1"/>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
        <p:nvSpPr>
          <p:cNvPr id="25" name="标题 1"/>
          <p:cNvSpPr txBox="1"/>
          <p:nvPr/>
        </p:nvSpPr>
        <p:spPr>
          <a:xfrm>
            <a:off x="11272841" y="6033055"/>
            <a:ext cx="159294" cy="202103"/>
          </a:xfrm>
          <a:custGeom>
            <a:avLst/>
            <a:gdLst>
              <a:gd name="T0" fmla="*/ 3166 w 6332"/>
              <a:gd name="T1" fmla="*/ 0 h 8034"/>
              <a:gd name="T2" fmla="*/ 0 w 6332"/>
              <a:gd name="T3" fmla="*/ 3166 h 8034"/>
              <a:gd name="T4" fmla="*/ 2481 w 6332"/>
              <a:gd name="T5" fmla="*/ 7590 h 8034"/>
              <a:gd name="T6" fmla="*/ 3853 w 6332"/>
              <a:gd name="T7" fmla="*/ 7588 h 8034"/>
              <a:gd name="T8" fmla="*/ 6332 w 6332"/>
              <a:gd name="T9" fmla="*/ 3166 h 8034"/>
              <a:gd name="T10" fmla="*/ 3166 w 6332"/>
              <a:gd name="T11" fmla="*/ 0 h 8034"/>
              <a:gd name="T12" fmla="*/ 3166 w 6332"/>
              <a:gd name="T13" fmla="*/ 0 h 8034"/>
              <a:gd name="T14" fmla="*/ 3166 w 6332"/>
              <a:gd name="T15" fmla="*/ 0 h 8034"/>
              <a:gd name="T16" fmla="*/ 3166 w 6332"/>
              <a:gd name="T17" fmla="*/ 0 h 8034"/>
              <a:gd name="T18" fmla="*/ 3166 w 6332"/>
              <a:gd name="T19" fmla="*/ 4529 h 8034"/>
              <a:gd name="T20" fmla="*/ 1702 w 6332"/>
              <a:gd name="T21" fmla="*/ 3065 h 8034"/>
              <a:gd name="T22" fmla="*/ 3166 w 6332"/>
              <a:gd name="T23" fmla="*/ 1600 h 8034"/>
              <a:gd name="T24" fmla="*/ 4630 w 6332"/>
              <a:gd name="T25" fmla="*/ 3065 h 8034"/>
              <a:gd name="T26" fmla="*/ 3166 w 6332"/>
              <a:gd name="T27" fmla="*/ 4529 h 8034"/>
              <a:gd name="T28" fmla="*/ 3166 w 6332"/>
              <a:gd name="T29" fmla="*/ 4529 h 8034"/>
              <a:gd name="T30" fmla="*/ 3166 w 6332"/>
              <a:gd name="T31" fmla="*/ 4529 h 8034"/>
            </a:gdLst>
            <a:ahLst/>
            <a:cxnLst/>
            <a:rect l="0" t="0" r="r" b="b"/>
            <a:pathLst>
              <a:path w="6332" h="8034">
                <a:moveTo>
                  <a:pt x="3166" y="0"/>
                </a:moveTo>
                <a:cubicBezTo>
                  <a:pt x="1418" y="0"/>
                  <a:pt x="0" y="1418"/>
                  <a:pt x="0" y="3166"/>
                </a:cubicBezTo>
                <a:cubicBezTo>
                  <a:pt x="0" y="4914"/>
                  <a:pt x="2481" y="7590"/>
                  <a:pt x="2481" y="7590"/>
                </a:cubicBezTo>
                <a:cubicBezTo>
                  <a:pt x="2859" y="8031"/>
                  <a:pt x="3478" y="8034"/>
                  <a:pt x="3853" y="7588"/>
                </a:cubicBezTo>
                <a:cubicBezTo>
                  <a:pt x="3853" y="7588"/>
                  <a:pt x="6332" y="4914"/>
                  <a:pt x="6332" y="3166"/>
                </a:cubicBezTo>
                <a:cubicBezTo>
                  <a:pt x="6332" y="1418"/>
                  <a:pt x="4914" y="0"/>
                  <a:pt x="3166" y="0"/>
                </a:cubicBezTo>
                <a:lnTo>
                  <a:pt x="3166" y="0"/>
                </a:lnTo>
                <a:lnTo>
                  <a:pt x="3166" y="0"/>
                </a:lnTo>
                <a:lnTo>
                  <a:pt x="3166" y="0"/>
                </a:lnTo>
                <a:close/>
                <a:moveTo>
                  <a:pt x="3166" y="4529"/>
                </a:moveTo>
                <a:cubicBezTo>
                  <a:pt x="2357" y="4529"/>
                  <a:pt x="1702" y="3874"/>
                  <a:pt x="1702" y="3065"/>
                </a:cubicBezTo>
                <a:cubicBezTo>
                  <a:pt x="1702" y="2256"/>
                  <a:pt x="2357" y="1600"/>
                  <a:pt x="3166" y="1600"/>
                </a:cubicBezTo>
                <a:cubicBezTo>
                  <a:pt x="3975" y="1600"/>
                  <a:pt x="4630" y="2256"/>
                  <a:pt x="4630" y="3065"/>
                </a:cubicBezTo>
                <a:cubicBezTo>
                  <a:pt x="4630" y="3874"/>
                  <a:pt x="3975" y="4529"/>
                  <a:pt x="3166" y="4529"/>
                </a:cubicBezTo>
                <a:lnTo>
                  <a:pt x="3166" y="4529"/>
                </a:lnTo>
                <a:close/>
                <a:moveTo>
                  <a:pt x="3166" y="4529"/>
                </a:moveTo>
                <a:close/>
              </a:path>
            </a:pathLst>
          </a:custGeom>
          <a:solidFill>
            <a:schemeClr val="accent2"/>
          </a:solidFill>
          <a:ln w="12700" cap="flat">
            <a:noFill/>
            <a:miter/>
          </a:ln>
          <a:effectLst/>
        </p:spPr>
        <p:txBody>
          <a:bodyPr vert="horz" wrap="square" lIns="91440" tIns="45720" rIns="91440" bIns="45720" rtlCol="0" anchor="ctr"/>
          <a:lstStyle/>
          <a:p>
            <a:pPr algn="ctr">
              <a:lnSpc>
                <a:spcPct val="100000"/>
              </a:lnSpc>
            </a:pPr>
            <a:endParaRPr kumimoji="1" lang="zh-CN" altLang="en-US">
              <a:latin typeface="Papyrus" panose="03070502060502030205" pitchFamily="66"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二十多岁惊艳文坛的才女，张爱玲这7本经典著作你一定要读！ - 知乎"/>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8843"/>
            <a:ext cx="3185076" cy="45424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三毛 的图像结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5076" y="718845"/>
            <a:ext cx="3216284" cy="45424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林奕含 的图像结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3319" y="718842"/>
            <a:ext cx="2944167" cy="45424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李碧华 的图像结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97486" y="718842"/>
            <a:ext cx="2994638" cy="4542430"/>
          </a:xfrm>
          <a:prstGeom prst="rect">
            <a:avLst/>
          </a:prstGeom>
          <a:noFill/>
          <a:extLst>
            <a:ext uri="{909E8E84-426E-40DD-AFC4-6F175D3DCCD1}">
              <a14:hiddenFill xmlns:a14="http://schemas.microsoft.com/office/drawing/2010/main">
                <a:solidFill>
                  <a:srgbClr val="FFFFFF"/>
                </a:solidFill>
              </a14:hiddenFill>
            </a:ext>
          </a:extLst>
        </p:spPr>
      </p:pic>
      <p:sp>
        <p:nvSpPr>
          <p:cNvPr id="6" name="标题 1"/>
          <p:cNvSpPr txBox="1"/>
          <p:nvPr/>
        </p:nvSpPr>
        <p:spPr>
          <a:xfrm>
            <a:off x="305787" y="5492400"/>
            <a:ext cx="2679460" cy="1015976"/>
          </a:xfrm>
          <a:prstGeom prst="rect">
            <a:avLst/>
          </a:prstGeom>
          <a:noFill/>
          <a:ln cap="sq">
            <a:noFill/>
          </a:ln>
        </p:spPr>
        <p:txBody>
          <a:bodyPr vert="horz" wrap="square" lIns="91440" tIns="45720" rIns="91440" bIns="45720" rtlCol="0" anchor="t"/>
          <a:lstStyle/>
          <a:p>
            <a:pPr algn="l">
              <a:lnSpc>
                <a:spcPct val="110000"/>
              </a:lnSpc>
            </a:pPr>
            <a:r>
              <a:rPr kumimoji="1" lang="en-US" altLang="zh-CN" sz="2800" b="1">
                <a:ln w="12700">
                  <a:noFill/>
                </a:ln>
                <a:solidFill>
                  <a:srgbClr val="000000">
                    <a:alpha val="100000"/>
                  </a:srgbClr>
                </a:solidFill>
                <a:latin typeface="Papyrus" panose="03070502060502030205" pitchFamily="66" charset="0"/>
                <a:ea typeface="Source Han Sans CN Bold"/>
                <a:cs typeface="Source Han Sans CN Bold"/>
              </a:rPr>
              <a:t>Zhang Ailing </a:t>
            </a:r>
            <a:r>
              <a:rPr kumimoji="1" lang="en-US" altLang="zh-CN" sz="2800" b="1" smtClean="0">
                <a:ln w="12700">
                  <a:noFill/>
                </a:ln>
                <a:solidFill>
                  <a:srgbClr val="000000">
                    <a:alpha val="100000"/>
                  </a:srgbClr>
                </a:solidFill>
                <a:latin typeface="Papyrus" panose="03070502060502030205" pitchFamily="66" charset="0"/>
                <a:ea typeface="Source Han Sans CN Bold"/>
                <a:cs typeface="Source Han Sans CN Bold"/>
              </a:rPr>
              <a:t>(</a:t>
            </a:r>
            <a:r>
              <a:rPr kumimoji="1" lang="en-US" altLang="zh-CN" sz="2800" b="1">
                <a:ln w="12700">
                  <a:noFill/>
                </a:ln>
                <a:solidFill>
                  <a:srgbClr val="000000">
                    <a:alpha val="100000"/>
                  </a:srgbClr>
                </a:solidFill>
                <a:latin typeface="Papyrus" panose="03070502060502030205" pitchFamily="66" charset="0"/>
                <a:ea typeface="Source Han Sans CN Bold"/>
                <a:cs typeface="Source Han Sans CN Bold"/>
              </a:rPr>
              <a:t>Eileen Chang)</a:t>
            </a:r>
            <a:endParaRPr kumimoji="1" lang="zh-CN" altLang="en-US" sz="2000" b="1">
              <a:latin typeface="Papyrus" panose="03070502060502030205" pitchFamily="66" charset="0"/>
            </a:endParaRPr>
          </a:p>
        </p:txBody>
      </p:sp>
      <p:sp>
        <p:nvSpPr>
          <p:cNvPr id="7" name="标题 1"/>
          <p:cNvSpPr txBox="1"/>
          <p:nvPr/>
        </p:nvSpPr>
        <p:spPr>
          <a:xfrm>
            <a:off x="3793026" y="5499124"/>
            <a:ext cx="2000384" cy="1009252"/>
          </a:xfrm>
          <a:prstGeom prst="rect">
            <a:avLst/>
          </a:prstGeom>
          <a:noFill/>
          <a:ln cap="sq">
            <a:noFill/>
          </a:ln>
        </p:spPr>
        <p:txBody>
          <a:bodyPr vert="horz" wrap="square" lIns="91440" tIns="45720" rIns="91440" bIns="45720" rtlCol="0" anchor="t"/>
          <a:lstStyle/>
          <a:p>
            <a:pPr algn="l">
              <a:lnSpc>
                <a:spcPct val="110000"/>
              </a:lnSpc>
            </a:pPr>
            <a:r>
              <a:rPr kumimoji="1" lang="en-US" altLang="zh-CN" sz="2800" b="1">
                <a:ln w="12700">
                  <a:noFill/>
                </a:ln>
                <a:solidFill>
                  <a:srgbClr val="000000">
                    <a:alpha val="100000"/>
                  </a:srgbClr>
                </a:solidFill>
                <a:latin typeface="Papyrus" panose="03070502060502030205" pitchFamily="66" charset="0"/>
                <a:ea typeface="Source Han Sans CN Bold"/>
                <a:cs typeface="Source Han Sans CN Bold"/>
              </a:rPr>
              <a:t>Chen Ping (Sanmao)</a:t>
            </a:r>
            <a:endParaRPr kumimoji="1" lang="zh-CN" altLang="en-US" sz="2000" b="1">
              <a:latin typeface="Papyrus" panose="03070502060502030205" pitchFamily="66" charset="0"/>
            </a:endParaRPr>
          </a:p>
        </p:txBody>
      </p:sp>
      <p:sp>
        <p:nvSpPr>
          <p:cNvPr id="8" name="标题 1"/>
          <p:cNvSpPr txBox="1"/>
          <p:nvPr/>
        </p:nvSpPr>
        <p:spPr>
          <a:xfrm>
            <a:off x="6863042" y="5769555"/>
            <a:ext cx="1724720" cy="461665"/>
          </a:xfrm>
          <a:prstGeom prst="rect">
            <a:avLst/>
          </a:prstGeom>
          <a:noFill/>
          <a:ln cap="sq">
            <a:noFill/>
          </a:ln>
        </p:spPr>
        <p:txBody>
          <a:bodyPr vert="horz" wrap="square" lIns="91440" tIns="45720" rIns="91440" bIns="45720" rtlCol="0" anchor="t"/>
          <a:lstStyle/>
          <a:p>
            <a:pPr algn="l">
              <a:lnSpc>
                <a:spcPct val="110000"/>
              </a:lnSpc>
            </a:pPr>
            <a:r>
              <a:rPr kumimoji="1" lang="en-US" altLang="zh-CN" sz="2800" b="1">
                <a:ln w="12700">
                  <a:noFill/>
                </a:ln>
                <a:solidFill>
                  <a:srgbClr val="000000">
                    <a:alpha val="100000"/>
                  </a:srgbClr>
                </a:solidFill>
                <a:latin typeface="Papyrus" panose="03070502060502030205" pitchFamily="66" charset="0"/>
                <a:ea typeface="Source Han Sans CN Bold"/>
                <a:cs typeface="Source Han Sans CN Bold"/>
              </a:rPr>
              <a:t>Lin Yihan</a:t>
            </a:r>
            <a:endParaRPr kumimoji="1" lang="zh-CN" altLang="en-US" sz="2000" b="1">
              <a:latin typeface="Papyrus" panose="03070502060502030205" pitchFamily="66" charset="0"/>
            </a:endParaRPr>
          </a:p>
        </p:txBody>
      </p:sp>
      <p:sp>
        <p:nvSpPr>
          <p:cNvPr id="9" name="标题 1"/>
          <p:cNvSpPr txBox="1"/>
          <p:nvPr/>
        </p:nvSpPr>
        <p:spPr>
          <a:xfrm>
            <a:off x="9812858" y="5492400"/>
            <a:ext cx="2054172" cy="1365599"/>
          </a:xfrm>
          <a:prstGeom prst="rect">
            <a:avLst/>
          </a:prstGeom>
          <a:noFill/>
          <a:ln cap="sq">
            <a:noFill/>
          </a:ln>
        </p:spPr>
        <p:txBody>
          <a:bodyPr vert="horz" wrap="square" lIns="91440" tIns="45720" rIns="91440" bIns="45720" rtlCol="0" anchor="t"/>
          <a:lstStyle/>
          <a:p>
            <a:pPr algn="l">
              <a:lnSpc>
                <a:spcPct val="110000"/>
              </a:lnSpc>
            </a:pPr>
            <a:r>
              <a:rPr kumimoji="1" lang="en-US" altLang="zh-CN" sz="2800" b="1">
                <a:ln w="12700">
                  <a:noFill/>
                </a:ln>
                <a:solidFill>
                  <a:srgbClr val="000000">
                    <a:alpha val="100000"/>
                  </a:srgbClr>
                </a:solidFill>
                <a:latin typeface="Papyrus" panose="03070502060502030205" pitchFamily="66" charset="0"/>
                <a:ea typeface="Source Han Sans CN Bold"/>
                <a:cs typeface="Source Han Sans CN Bold"/>
              </a:rPr>
              <a:t>Li Bihua (Lillian Lee)</a:t>
            </a:r>
            <a:endParaRPr kumimoji="1" lang="zh-CN" altLang="en-US" sz="2000" b="1">
              <a:latin typeface="Papyrus" panose="03070502060502030205" pitchFamily="66" charset="0"/>
            </a:endParaRPr>
          </a:p>
        </p:txBody>
      </p:sp>
    </p:spTree>
    <p:extLst>
      <p:ext uri="{BB962C8B-B14F-4D97-AF65-F5344CB8AC3E}">
        <p14:creationId xmlns:p14="http://schemas.microsoft.com/office/powerpoint/2010/main" val="39922324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57150" y="-127000"/>
            <a:ext cx="12306300" cy="7112000"/>
          </a:xfrm>
          <a:prstGeom prst="rect">
            <a:avLst/>
          </a:prstGeom>
          <a:solidFill>
            <a:schemeClr val="bg1"/>
          </a:solidFill>
        </p:spPr>
        <p:txBody>
          <a:bodyPr vert="horz" wrap="square" lIns="0" tIns="0" rIns="0" bIns="0" rtlCol="0" anchor="ctr"/>
          <a:lstStyle/>
          <a:p>
            <a:pPr algn="ctr">
              <a:lnSpc>
                <a:spcPct val="100000"/>
              </a:lnSpc>
            </a:pPr>
            <a:endParaRPr kumimoji="1" lang="zh-CN" altLang="en-US"/>
          </a:p>
        </p:txBody>
      </p:sp>
      <p:sp>
        <p:nvSpPr>
          <p:cNvPr id="3" name="标题 1"/>
          <p:cNvSpPr txBox="1"/>
          <p:nvPr/>
        </p:nvSpPr>
        <p:spPr>
          <a:xfrm>
            <a:off x="660400" y="5943600"/>
            <a:ext cx="10858500" cy="45719"/>
          </a:xfrm>
          <a:prstGeom prst="roundRect">
            <a:avLst/>
          </a:prstGeom>
          <a:solidFill>
            <a:schemeClr val="bg1">
              <a:lumMod val="8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660400" y="4450080"/>
            <a:ext cx="3225600" cy="1173480"/>
          </a:xfrm>
          <a:prstGeom prst="roundRect">
            <a:avLst>
              <a:gd name="adj" fmla="val 26623"/>
            </a:avLst>
          </a:prstGeom>
          <a:gradFill>
            <a:gsLst>
              <a:gs pos="4000">
                <a:schemeClr val="accent1"/>
              </a:gs>
              <a:gs pos="100000">
                <a:schemeClr val="accent2"/>
              </a:gs>
            </a:gsLst>
            <a:lin ang="2700000" scaled="0"/>
          </a:gradFill>
          <a:ln w="12700" cap="sq">
            <a:noFill/>
            <a:miter/>
          </a:ln>
          <a:effectLst>
            <a:outerShdw blurRad="50800" dist="38100" dir="2700000" algn="tl" rotWithShape="0">
              <a:schemeClr val="accent1">
                <a:lumMod val="75000"/>
                <a:alpha val="23000"/>
              </a:schemeClr>
            </a:outerShdw>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660400" y="1905000"/>
            <a:ext cx="3225800" cy="3017520"/>
          </a:xfrm>
          <a:prstGeom prst="rect">
            <a:avLst/>
          </a:prstGeom>
          <a:solidFill>
            <a:schemeClr val="bg1">
              <a:lumMod val="9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4466055" y="4450080"/>
            <a:ext cx="3225600" cy="1173480"/>
          </a:xfrm>
          <a:prstGeom prst="roundRect">
            <a:avLst>
              <a:gd name="adj" fmla="val 26623"/>
            </a:avLst>
          </a:prstGeom>
          <a:gradFill>
            <a:gsLst>
              <a:gs pos="4000">
                <a:schemeClr val="accent1"/>
              </a:gs>
              <a:gs pos="100000">
                <a:schemeClr val="accent2"/>
              </a:gs>
            </a:gsLst>
            <a:lin ang="2700000" scaled="0"/>
          </a:gradFill>
          <a:ln w="12700" cap="sq">
            <a:noFill/>
            <a:miter/>
          </a:ln>
          <a:effectLst>
            <a:outerShdw blurRad="50800" dist="38100" dir="2700000" algn="tl" rotWithShape="0">
              <a:schemeClr val="accent1">
                <a:lumMod val="75000"/>
                <a:alpha val="23000"/>
              </a:schemeClr>
            </a:outerShdw>
          </a:effectLst>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4465955" y="1905360"/>
            <a:ext cx="3225800" cy="3016800"/>
          </a:xfrm>
          <a:prstGeom prst="rect">
            <a:avLst/>
          </a:prstGeom>
          <a:solidFill>
            <a:schemeClr val="bg1">
              <a:lumMod val="9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8293200" y="4450080"/>
            <a:ext cx="3225600" cy="1173480"/>
          </a:xfrm>
          <a:prstGeom prst="roundRect">
            <a:avLst>
              <a:gd name="adj" fmla="val 26623"/>
            </a:avLst>
          </a:prstGeom>
          <a:gradFill>
            <a:gsLst>
              <a:gs pos="4000">
                <a:schemeClr val="accent1"/>
              </a:gs>
              <a:gs pos="100000">
                <a:schemeClr val="accent2"/>
              </a:gs>
            </a:gsLst>
            <a:lin ang="2700000" scaled="0"/>
          </a:gradFill>
          <a:ln w="12700" cap="sq">
            <a:noFill/>
            <a:miter/>
          </a:ln>
          <a:effectLst>
            <a:outerShdw blurRad="50800" dist="38100" dir="2700000" algn="tl" rotWithShape="0">
              <a:schemeClr val="accent1">
                <a:lumMod val="75000"/>
                <a:alpha val="23000"/>
              </a:schemeClr>
            </a:outerShdw>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8293100" y="1905360"/>
            <a:ext cx="3225800" cy="3016800"/>
          </a:xfrm>
          <a:prstGeom prst="rect">
            <a:avLst/>
          </a:prstGeom>
          <a:solidFill>
            <a:schemeClr val="bg1">
              <a:lumMod val="9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2057400" y="5867400"/>
            <a:ext cx="236220" cy="236220"/>
          </a:xfrm>
          <a:prstGeom prst="ellipse">
            <a:avLst/>
          </a:prstGeom>
          <a:gradFill>
            <a:gsLst>
              <a:gs pos="4000">
                <a:schemeClr val="accent1"/>
              </a:gs>
              <a:gs pos="100000">
                <a:schemeClr val="accent2"/>
              </a:gs>
            </a:gsLst>
            <a:lin ang="2700000" scaled="0"/>
          </a:gradFill>
          <a:ln w="12700" cap="sq">
            <a:noFill/>
            <a:miter/>
          </a:ln>
          <a:effectLst>
            <a:outerShdw blurRad="50800" dist="38100" dir="2700000" algn="tl" rotWithShape="0">
              <a:schemeClr val="accent1">
                <a:lumMod val="75000"/>
                <a:alpha val="23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5943600" y="5867400"/>
            <a:ext cx="236220" cy="236220"/>
          </a:xfrm>
          <a:prstGeom prst="ellipse">
            <a:avLst/>
          </a:prstGeom>
          <a:gradFill>
            <a:gsLst>
              <a:gs pos="4000">
                <a:schemeClr val="accent1"/>
              </a:gs>
              <a:gs pos="100000">
                <a:schemeClr val="accent2"/>
              </a:gs>
            </a:gsLst>
            <a:lin ang="2700000" scaled="0"/>
          </a:gradFill>
          <a:ln w="12700" cap="sq">
            <a:noFill/>
            <a:miter/>
          </a:ln>
          <a:effectLst>
            <a:outerShdw blurRad="50800" dist="38100" dir="2700000" algn="tl" rotWithShape="0">
              <a:schemeClr val="accent1">
                <a:lumMod val="75000"/>
                <a:alpha val="23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9829800" y="5867400"/>
            <a:ext cx="236220" cy="236220"/>
          </a:xfrm>
          <a:prstGeom prst="ellipse">
            <a:avLst/>
          </a:prstGeom>
          <a:gradFill>
            <a:gsLst>
              <a:gs pos="4000">
                <a:schemeClr val="accent1"/>
              </a:gs>
              <a:gs pos="100000">
                <a:schemeClr val="accent2"/>
              </a:gs>
            </a:gsLst>
            <a:lin ang="2700000" scaled="0"/>
          </a:gradFill>
          <a:ln w="12700" cap="sq">
            <a:noFill/>
            <a:miter/>
          </a:ln>
          <a:effectLst>
            <a:outerShdw blurRad="50800" dist="38100" dir="2700000" algn="tl" rotWithShape="0">
              <a:schemeClr val="accent1">
                <a:lumMod val="75000"/>
                <a:alpha val="23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810491" y="4947919"/>
            <a:ext cx="2928550" cy="491924"/>
          </a:xfrm>
          <a:prstGeom prst="rect">
            <a:avLst/>
          </a:prstGeom>
          <a:noFill/>
          <a:ln>
            <a:noFill/>
          </a:ln>
        </p:spPr>
        <p:txBody>
          <a:bodyPr vert="horz" wrap="square" lIns="0" tIns="0" rIns="0" bIns="0" rtlCol="0" anchor="t"/>
          <a:lstStyle/>
          <a:p>
            <a:pPr algn="ctr">
              <a:lnSpc>
                <a:spcPct val="150000"/>
              </a:lnSpc>
            </a:pPr>
            <a:r>
              <a:rPr kumimoji="1" lang="en-US" altLang="zh-CN" sz="1600" b="1">
                <a:ln w="12700">
                  <a:noFill/>
                </a:ln>
                <a:solidFill>
                  <a:srgbClr val="FFFFFF">
                    <a:alpha val="100000"/>
                  </a:srgbClr>
                </a:solidFill>
                <a:latin typeface="Papyrus" panose="03070502060502030205" pitchFamily="66" charset="0"/>
                <a:ea typeface="Source Han Sans CN Bold"/>
                <a:cs typeface="Times New Roman" panose="02020603050405020304" pitchFamily="18" charset="0"/>
              </a:rPr>
              <a:t>Biography and Historical Context</a:t>
            </a:r>
            <a:endParaRPr kumimoji="1" lang="zh-CN" altLang="en-US" sz="1600" b="1">
              <a:latin typeface="Papyrus" panose="03070502060502030205" pitchFamily="66" charset="0"/>
              <a:cs typeface="Times New Roman" panose="02020603050405020304" pitchFamily="18" charset="0"/>
            </a:endParaRPr>
          </a:p>
        </p:txBody>
      </p:sp>
      <p:sp>
        <p:nvSpPr>
          <p:cNvPr id="14" name="标题 1"/>
          <p:cNvSpPr txBox="1"/>
          <p:nvPr/>
        </p:nvSpPr>
        <p:spPr>
          <a:xfrm>
            <a:off x="981164" y="2071224"/>
            <a:ext cx="2583872" cy="2754775"/>
          </a:xfrm>
          <a:prstGeom prst="rect">
            <a:avLst/>
          </a:prstGeom>
          <a:noFill/>
          <a:ln>
            <a:noFill/>
          </a:ln>
        </p:spPr>
        <p:txBody>
          <a:bodyPr vert="horz" wrap="square" lIns="0" tIns="0" rIns="0" bIns="0" rtlCol="0" anchor="ctr"/>
          <a:lstStyle/>
          <a:p>
            <a:pPr indent="360000" algn="just">
              <a:lnSpc>
                <a:spcPct val="150000"/>
              </a:lnSpc>
            </a:pPr>
            <a:r>
              <a:rPr kumimoji="1" lang="en-US" altLang="zh-CN" sz="140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Born in Shanghai, Zhang Ailing grew up during the Republican era and later lived in Hong Kong and the US.
Her experiences during wartime and personal relationships deeply influenced her writing, capturing the complexities of urban life.</a:t>
            </a:r>
            <a:endParaRPr kumimoji="1" lang="zh-CN" altLang="en-US">
              <a:latin typeface="Times New Roman" panose="02020603050405020304" pitchFamily="18" charset="0"/>
              <a:cs typeface="Times New Roman" panose="02020603050405020304" pitchFamily="18" charset="0"/>
            </a:endParaRPr>
          </a:p>
        </p:txBody>
      </p:sp>
      <p:sp>
        <p:nvSpPr>
          <p:cNvPr id="15" name="标题 1"/>
          <p:cNvSpPr txBox="1"/>
          <p:nvPr/>
        </p:nvSpPr>
        <p:spPr>
          <a:xfrm>
            <a:off x="4613114" y="5058569"/>
            <a:ext cx="2931482" cy="491924"/>
          </a:xfrm>
          <a:prstGeom prst="rect">
            <a:avLst/>
          </a:prstGeom>
          <a:noFill/>
          <a:ln>
            <a:noFill/>
          </a:ln>
        </p:spPr>
        <p:txBody>
          <a:bodyPr vert="horz" wrap="square" lIns="0" tIns="0" rIns="0" bIns="0" rtlCol="0" anchor="t"/>
          <a:lstStyle/>
          <a:p>
            <a:pPr algn="ctr">
              <a:lnSpc>
                <a:spcPct val="150000"/>
              </a:lnSpc>
            </a:pPr>
            <a:r>
              <a:rPr kumimoji="1" lang="en-US" altLang="zh-CN" sz="1600" b="1">
                <a:ln w="12700">
                  <a:noFill/>
                </a:ln>
                <a:solidFill>
                  <a:srgbClr val="FFFFFF">
                    <a:alpha val="100000"/>
                  </a:srgbClr>
                </a:solidFill>
                <a:latin typeface="Papyrus" panose="03070502060502030205" pitchFamily="66" charset="0"/>
                <a:ea typeface="Source Han Sans CN Bold"/>
                <a:cs typeface="Times New Roman" panose="02020603050405020304" pitchFamily="18" charset="0"/>
              </a:rPr>
              <a:t>Major Works and Style</a:t>
            </a:r>
            <a:endParaRPr kumimoji="1" lang="zh-CN" altLang="en-US" sz="1600" b="1">
              <a:latin typeface="Papyrus" panose="03070502060502030205" pitchFamily="66" charset="0"/>
              <a:cs typeface="Times New Roman" panose="02020603050405020304" pitchFamily="18" charset="0"/>
            </a:endParaRPr>
          </a:p>
        </p:txBody>
      </p:sp>
      <p:sp>
        <p:nvSpPr>
          <p:cNvPr id="16" name="标题 1"/>
          <p:cNvSpPr txBox="1"/>
          <p:nvPr/>
        </p:nvSpPr>
        <p:spPr>
          <a:xfrm>
            <a:off x="4786719" y="2071224"/>
            <a:ext cx="2583872" cy="2754775"/>
          </a:xfrm>
          <a:prstGeom prst="rect">
            <a:avLst/>
          </a:prstGeom>
          <a:noFill/>
          <a:ln>
            <a:noFill/>
          </a:ln>
        </p:spPr>
        <p:txBody>
          <a:bodyPr vert="horz" wrap="square" lIns="0" tIns="0" rIns="0" bIns="0" rtlCol="0" anchor="ctr"/>
          <a:lstStyle/>
          <a:p>
            <a:pPr indent="360000" algn="just">
              <a:lnSpc>
                <a:spcPct val="150000"/>
              </a:lnSpc>
            </a:pPr>
            <a:r>
              <a:rPr kumimoji="1" lang="en-US" altLang="zh-CN" sz="140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Notable works include </a:t>
            </a:r>
            <a:r>
              <a:rPr kumimoji="1" lang="en-US" altLang="zh-CN" sz="1400" i="1" smtClean="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Love </a:t>
            </a:r>
            <a:r>
              <a:rPr kumimoji="1" lang="en-US" altLang="zh-CN" sz="1400" i="1">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in </a:t>
            </a:r>
            <a:r>
              <a:rPr kumimoji="1" lang="en-US" altLang="zh-CN" sz="1400" i="1" smtClean="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a Fallen City</a:t>
            </a:r>
            <a:r>
              <a:rPr kumimoji="1" lang="en-US" altLang="zh-CN" sz="1400" smtClean="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 </a:t>
            </a:r>
            <a:r>
              <a:rPr kumimoji="1" lang="en-US" altLang="zh-CN" sz="140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and </a:t>
            </a:r>
            <a:r>
              <a:rPr kumimoji="1" lang="en-US" altLang="zh-CN" sz="1400" i="1" smtClean="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Half </a:t>
            </a:r>
            <a:r>
              <a:rPr kumimoji="1" lang="en-US" altLang="zh-CN" sz="1400" i="1">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a Lifelong </a:t>
            </a:r>
            <a:r>
              <a:rPr kumimoji="1" lang="en-US" altLang="zh-CN" sz="1400" i="1" smtClean="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Romance</a:t>
            </a:r>
            <a:r>
              <a:rPr kumimoji="1" lang="en-US" altLang="zh-CN" sz="1400" smtClean="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a:t>
            </a:r>
          </a:p>
          <a:p>
            <a:pPr indent="360000" algn="just">
              <a:lnSpc>
                <a:spcPct val="150000"/>
              </a:lnSpc>
            </a:pPr>
            <a:r>
              <a:rPr kumimoji="1" lang="en-US" altLang="zh-CN" sz="1400" smtClean="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Her </a:t>
            </a:r>
            <a:r>
              <a:rPr kumimoji="1" lang="en-US" altLang="zh-CN" sz="140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writing is characterized by urban modernity, disillusionment, and psychological depth, often exploring the intricacies of love and human nature.</a:t>
            </a:r>
            <a:endParaRPr kumimoji="1" lang="zh-CN" altLang="en-US">
              <a:latin typeface="Times New Roman" panose="02020603050405020304" pitchFamily="18" charset="0"/>
              <a:cs typeface="Times New Roman" panose="02020603050405020304" pitchFamily="18" charset="0"/>
            </a:endParaRPr>
          </a:p>
        </p:txBody>
      </p:sp>
      <p:sp>
        <p:nvSpPr>
          <p:cNvPr id="17" name="标题 1"/>
          <p:cNvSpPr txBox="1"/>
          <p:nvPr/>
        </p:nvSpPr>
        <p:spPr>
          <a:xfrm>
            <a:off x="8440259" y="5053944"/>
            <a:ext cx="2931482" cy="491924"/>
          </a:xfrm>
          <a:prstGeom prst="rect">
            <a:avLst/>
          </a:prstGeom>
          <a:noFill/>
          <a:ln>
            <a:noFill/>
          </a:ln>
        </p:spPr>
        <p:txBody>
          <a:bodyPr vert="horz" wrap="square" lIns="0" tIns="0" rIns="0" bIns="0" rtlCol="0" anchor="t"/>
          <a:lstStyle/>
          <a:p>
            <a:pPr algn="ctr">
              <a:lnSpc>
                <a:spcPct val="150000"/>
              </a:lnSpc>
            </a:pPr>
            <a:r>
              <a:rPr kumimoji="1" lang="en-US" altLang="zh-CN" sz="1600" b="1">
                <a:ln w="12700">
                  <a:noFill/>
                </a:ln>
                <a:solidFill>
                  <a:srgbClr val="FFFFFF">
                    <a:alpha val="100000"/>
                  </a:srgbClr>
                </a:solidFill>
                <a:latin typeface="Papyrus" panose="03070502060502030205" pitchFamily="66" charset="0"/>
                <a:ea typeface="Source Han Sans CN Bold"/>
                <a:cs typeface="Times New Roman" panose="02020603050405020304" pitchFamily="18" charset="0"/>
              </a:rPr>
              <a:t>Cultural Impact</a:t>
            </a:r>
            <a:endParaRPr kumimoji="1" lang="zh-CN" altLang="en-US" sz="1600" b="1">
              <a:latin typeface="Papyrus" panose="03070502060502030205" pitchFamily="66" charset="0"/>
              <a:cs typeface="Times New Roman" panose="02020603050405020304" pitchFamily="18" charset="0"/>
            </a:endParaRPr>
          </a:p>
        </p:txBody>
      </p:sp>
      <p:sp>
        <p:nvSpPr>
          <p:cNvPr id="18" name="标题 1"/>
          <p:cNvSpPr txBox="1"/>
          <p:nvPr/>
        </p:nvSpPr>
        <p:spPr>
          <a:xfrm>
            <a:off x="8613864" y="2071224"/>
            <a:ext cx="2583872" cy="2754775"/>
          </a:xfrm>
          <a:prstGeom prst="rect">
            <a:avLst/>
          </a:prstGeom>
          <a:noFill/>
          <a:ln>
            <a:noFill/>
          </a:ln>
        </p:spPr>
        <p:txBody>
          <a:bodyPr vert="horz" wrap="square" lIns="0" tIns="0" rIns="0" bIns="0" rtlCol="0" anchor="ctr"/>
          <a:lstStyle/>
          <a:p>
            <a:pPr indent="360000" algn="just">
              <a:lnSpc>
                <a:spcPct val="150000"/>
              </a:lnSpc>
            </a:pPr>
            <a:r>
              <a:rPr kumimoji="1" lang="en-US" altLang="zh-CN" sz="140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Zhang </a:t>
            </a:r>
            <a:r>
              <a:rPr kumimoji="1" lang="en-US" altLang="zh-CN" sz="1400" smtClean="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Ailing’s </a:t>
            </a:r>
            <a:r>
              <a:rPr kumimoji="1" lang="en-US" altLang="zh-CN" sz="140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legacy in Sinophone literature is profound, with many of her works adapted into films and TV series.
She is celebrated for her ability to depict the nuances of human relationships and the urban experience.</a:t>
            </a:r>
            <a:endParaRPr kumimoji="1" lang="zh-CN" altLang="en-US">
              <a:latin typeface="Times New Roman" panose="02020603050405020304" pitchFamily="18" charset="0"/>
              <a:cs typeface="Times New Roman" panose="02020603050405020304" pitchFamily="18" charset="0"/>
            </a:endParaRPr>
          </a:p>
        </p:txBody>
      </p:sp>
      <p:sp>
        <p:nvSpPr>
          <p:cNvPr id="19" name="标题 1"/>
          <p:cNvSpPr txBox="1"/>
          <p:nvPr/>
        </p:nvSpPr>
        <p:spPr>
          <a:xfrm>
            <a:off x="81683" y="92733"/>
            <a:ext cx="10560703" cy="720000"/>
          </a:xfrm>
          <a:prstGeom prst="rect">
            <a:avLst/>
          </a:prstGeom>
          <a:gradFill>
            <a:gsLst>
              <a:gs pos="0">
                <a:schemeClr val="bg1">
                  <a:alpha val="0"/>
                </a:schemeClr>
              </a:gs>
              <a:gs pos="60000">
                <a:schemeClr val="bg1"/>
              </a:gs>
            </a:gsLst>
            <a:lin ang="10800000" scaled="0"/>
          </a:gradFill>
          <a:ln w="12700" cap="sq">
            <a:noFill/>
            <a:miter/>
          </a:ln>
          <a:effectLst>
            <a:outerShdw blurRad="165100" sx="102000" sy="102000" algn="ctr" rotWithShape="0">
              <a:srgbClr val="000000">
                <a:alpha val="10000"/>
              </a:srgbClr>
            </a:outerShdw>
          </a:effectLst>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1" y="289368"/>
            <a:ext cx="621792" cy="326730"/>
          </a:xfrm>
          <a:custGeom>
            <a:avLst/>
            <a:gdLst>
              <a:gd name="connsiteX0" fmla="*/ 0 w 621792"/>
              <a:gd name="connsiteY0" fmla="*/ 0 h 326730"/>
              <a:gd name="connsiteX1" fmla="*/ 146813 w 621792"/>
              <a:gd name="connsiteY1" fmla="*/ 0 h 326730"/>
              <a:gd name="connsiteX2" fmla="*/ 474979 w 621792"/>
              <a:gd name="connsiteY2" fmla="*/ 0 h 326730"/>
              <a:gd name="connsiteX3" fmla="*/ 621792 w 621792"/>
              <a:gd name="connsiteY3" fmla="*/ 0 h 326730"/>
              <a:gd name="connsiteX4" fmla="*/ 412064 w 621792"/>
              <a:gd name="connsiteY4" fmla="*/ 326730 h 326730"/>
              <a:gd name="connsiteX5" fmla="*/ 265251 w 621792"/>
              <a:gd name="connsiteY5" fmla="*/ 326730 h 326730"/>
              <a:gd name="connsiteX6" fmla="*/ 146813 w 621792"/>
              <a:gd name="connsiteY6" fmla="*/ 326730 h 326730"/>
              <a:gd name="connsiteX7" fmla="*/ 0 w 621792"/>
              <a:gd name="connsiteY7" fmla="*/ 326730 h 326730"/>
            </a:gdLst>
            <a:ahLst/>
            <a:cxnLst/>
            <a:rect l="l" t="t" r="r" b="b"/>
            <a:pathLst>
              <a:path w="621792" h="326730">
                <a:moveTo>
                  <a:pt x="0" y="0"/>
                </a:moveTo>
                <a:lnTo>
                  <a:pt x="146813" y="0"/>
                </a:lnTo>
                <a:lnTo>
                  <a:pt x="474979" y="0"/>
                </a:lnTo>
                <a:lnTo>
                  <a:pt x="621792" y="0"/>
                </a:lnTo>
                <a:lnTo>
                  <a:pt x="412064" y="326730"/>
                </a:lnTo>
                <a:lnTo>
                  <a:pt x="265251" y="326730"/>
                </a:lnTo>
                <a:lnTo>
                  <a:pt x="146813" y="326730"/>
                </a:lnTo>
                <a:lnTo>
                  <a:pt x="0" y="32673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621792" y="234601"/>
            <a:ext cx="9613341" cy="461665"/>
          </a:xfrm>
          <a:prstGeom prst="rect">
            <a:avLst/>
          </a:prstGeom>
          <a:noFill/>
          <a:ln cap="sq">
            <a:noFill/>
          </a:ln>
        </p:spPr>
        <p:txBody>
          <a:bodyPr vert="horz" wrap="square" lIns="91440" tIns="45720" rIns="91440" bIns="45720" rtlCol="0" anchor="t"/>
          <a:lstStyle/>
          <a:p>
            <a:pPr algn="l">
              <a:lnSpc>
                <a:spcPct val="110000"/>
              </a:lnSpc>
            </a:pPr>
            <a:r>
              <a:rPr kumimoji="1" lang="en-US" altLang="zh-CN" sz="2800" b="1">
                <a:ln w="12700">
                  <a:noFill/>
                </a:ln>
                <a:solidFill>
                  <a:srgbClr val="000000">
                    <a:alpha val="100000"/>
                  </a:srgbClr>
                </a:solidFill>
                <a:latin typeface="Papyrus" panose="03070502060502030205" pitchFamily="66" charset="0"/>
                <a:ea typeface="Source Han Sans CN Bold"/>
                <a:cs typeface="Source Han Sans CN Bold"/>
              </a:rPr>
              <a:t>Zhang Ailing (Eileen Chang)</a:t>
            </a:r>
            <a:endParaRPr kumimoji="1" lang="zh-CN" altLang="en-US" sz="2000" b="1">
              <a:latin typeface="Papyrus" panose="03070502060502030205" pitchFamily="66" charset="0"/>
            </a:endParaRPr>
          </a:p>
        </p:txBody>
      </p:sp>
      <p:pic>
        <p:nvPicPr>
          <p:cNvPr id="2050" name="Picture 2" descr="倾城之恋 的图像结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5516" y="903313"/>
            <a:ext cx="3402106" cy="534051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半生缘 的图像结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4351" y="900800"/>
            <a:ext cx="3403707" cy="53430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1000"/>
                                        <p:tgtEl>
                                          <p:spTgt spid="2052"/>
                                        </p:tgtEl>
                                      </p:cBhvr>
                                    </p:animEffect>
                                    <p:anim calcmode="lin" valueType="num">
                                      <p:cBhvr>
                                        <p:cTn id="19" dur="1000"/>
                                        <p:tgtEl>
                                          <p:spTgt spid="2052"/>
                                        </p:tgtEl>
                                        <p:attrNameLst>
                                          <p:attrName>ppt_x</p:attrName>
                                        </p:attrNameLst>
                                      </p:cBhvr>
                                      <p:tavLst>
                                        <p:tav tm="0">
                                          <p:val>
                                            <p:strVal val="ppt_x"/>
                                          </p:val>
                                        </p:tav>
                                        <p:tav tm="100000">
                                          <p:val>
                                            <p:strVal val="ppt_x"/>
                                          </p:val>
                                        </p:tav>
                                      </p:tavLst>
                                    </p:anim>
                                    <p:anim calcmode="lin" valueType="num">
                                      <p:cBhvr>
                                        <p:cTn id="20" dur="1000"/>
                                        <p:tgtEl>
                                          <p:spTgt spid="2052"/>
                                        </p:tgtEl>
                                        <p:attrNameLst>
                                          <p:attrName>ppt_y</p:attrName>
                                        </p:attrNameLst>
                                      </p:cBhvr>
                                      <p:tavLst>
                                        <p:tav tm="0">
                                          <p:val>
                                            <p:strVal val="ppt_y"/>
                                          </p:val>
                                        </p:tav>
                                        <p:tav tm="100000">
                                          <p:val>
                                            <p:strVal val="ppt_y+.1"/>
                                          </p:val>
                                        </p:tav>
                                      </p:tavLst>
                                    </p:anim>
                                    <p:set>
                                      <p:cBhvr>
                                        <p:cTn id="21" dur="1" fill="hold">
                                          <p:stCondLst>
                                            <p:cond delay="999"/>
                                          </p:stCondLst>
                                        </p:cTn>
                                        <p:tgtEl>
                                          <p:spTgt spid="2052"/>
                                        </p:tgtEl>
                                        <p:attrNameLst>
                                          <p:attrName>style.visibility</p:attrName>
                                        </p:attrNameLst>
                                      </p:cBhvr>
                                      <p:to>
                                        <p:strVal val="hidden"/>
                                      </p:to>
                                    </p:set>
                                  </p:childTnLst>
                                </p:cTn>
                              </p:par>
                              <p:par>
                                <p:cTn id="22" presetID="42" presetClass="exit" presetSubtype="0" fill="hold" nodeType="withEffect">
                                  <p:stCondLst>
                                    <p:cond delay="0"/>
                                  </p:stCondLst>
                                  <p:childTnLst>
                                    <p:animEffect transition="out" filter="fade">
                                      <p:cBhvr>
                                        <p:cTn id="23" dur="1000"/>
                                        <p:tgtEl>
                                          <p:spTgt spid="2050"/>
                                        </p:tgtEl>
                                      </p:cBhvr>
                                    </p:animEffect>
                                    <p:anim calcmode="lin" valueType="num">
                                      <p:cBhvr>
                                        <p:cTn id="24" dur="1000"/>
                                        <p:tgtEl>
                                          <p:spTgt spid="2050"/>
                                        </p:tgtEl>
                                        <p:attrNameLst>
                                          <p:attrName>ppt_x</p:attrName>
                                        </p:attrNameLst>
                                      </p:cBhvr>
                                      <p:tavLst>
                                        <p:tav tm="0">
                                          <p:val>
                                            <p:strVal val="ppt_x"/>
                                          </p:val>
                                        </p:tav>
                                        <p:tav tm="100000">
                                          <p:val>
                                            <p:strVal val="ppt_x"/>
                                          </p:val>
                                        </p:tav>
                                      </p:tavLst>
                                    </p:anim>
                                    <p:anim calcmode="lin" valueType="num">
                                      <p:cBhvr>
                                        <p:cTn id="25" dur="1000"/>
                                        <p:tgtEl>
                                          <p:spTgt spid="2050"/>
                                        </p:tgtEl>
                                        <p:attrNameLst>
                                          <p:attrName>ppt_y</p:attrName>
                                        </p:attrNameLst>
                                      </p:cBhvr>
                                      <p:tavLst>
                                        <p:tav tm="0">
                                          <p:val>
                                            <p:strVal val="ppt_y"/>
                                          </p:val>
                                        </p:tav>
                                        <p:tav tm="100000">
                                          <p:val>
                                            <p:strVal val="ppt_y+.1"/>
                                          </p:val>
                                        </p:tav>
                                      </p:tavLst>
                                    </p:anim>
                                    <p:set>
                                      <p:cBhvr>
                                        <p:cTn id="26" dur="1" fill="hold">
                                          <p:stCondLst>
                                            <p:cond delay="9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57150" y="-127000"/>
            <a:ext cx="12306300" cy="7112000"/>
          </a:xfrm>
          <a:prstGeom prst="rect">
            <a:avLst/>
          </a:prstGeom>
          <a:solidFill>
            <a:schemeClr val="bg1"/>
          </a:solidFill>
        </p:spPr>
        <p:txBody>
          <a:bodyPr vert="horz" wrap="square" lIns="0" tIns="0" rIns="0" bIns="0" rtlCol="0" anchor="ctr"/>
          <a:lstStyle/>
          <a:p>
            <a:pPr algn="ctr">
              <a:lnSpc>
                <a:spcPct val="100000"/>
              </a:lnSpc>
            </a:pPr>
            <a:endParaRPr kumimoji="1" lang="zh-CN" altLang="en-US"/>
          </a:p>
        </p:txBody>
      </p:sp>
      <p:sp>
        <p:nvSpPr>
          <p:cNvPr id="3" name="标题 1"/>
          <p:cNvSpPr txBox="1"/>
          <p:nvPr/>
        </p:nvSpPr>
        <p:spPr>
          <a:xfrm>
            <a:off x="660400" y="1297826"/>
            <a:ext cx="3073854" cy="1792809"/>
          </a:xfrm>
          <a:custGeom>
            <a:avLst/>
            <a:gdLst>
              <a:gd name="T0" fmla="*/ 549 w 585"/>
              <a:gd name="T1" fmla="*/ 0 h 386"/>
              <a:gd name="T2" fmla="*/ 36 w 585"/>
              <a:gd name="T3" fmla="*/ 0 h 386"/>
              <a:gd name="T4" fmla="*/ 0 w 585"/>
              <a:gd name="T5" fmla="*/ 36 h 386"/>
              <a:gd name="T6" fmla="*/ 0 w 585"/>
              <a:gd name="T7" fmla="*/ 283 h 386"/>
              <a:gd name="T8" fmla="*/ 36 w 585"/>
              <a:gd name="T9" fmla="*/ 319 h 386"/>
              <a:gd name="T10" fmla="*/ 418 w 585"/>
              <a:gd name="T11" fmla="*/ 319 h 386"/>
              <a:gd name="T12" fmla="*/ 405 w 585"/>
              <a:gd name="T13" fmla="*/ 363 h 386"/>
              <a:gd name="T14" fmla="*/ 426 w 585"/>
              <a:gd name="T15" fmla="*/ 378 h 386"/>
              <a:gd name="T16" fmla="*/ 500 w 585"/>
              <a:gd name="T17" fmla="*/ 323 h 386"/>
              <a:gd name="T18" fmla="*/ 504 w 585"/>
              <a:gd name="T19" fmla="*/ 319 h 386"/>
              <a:gd name="T20" fmla="*/ 549 w 585"/>
              <a:gd name="T21" fmla="*/ 319 h 386"/>
              <a:gd name="T22" fmla="*/ 585 w 585"/>
              <a:gd name="T23" fmla="*/ 283 h 386"/>
              <a:gd name="T24" fmla="*/ 585 w 585"/>
              <a:gd name="T25" fmla="*/ 36 h 386"/>
              <a:gd name="T26" fmla="*/ 549 w 585"/>
              <a:gd name="T27" fmla="*/ 0 h 386"/>
            </a:gdLst>
            <a:ahLst/>
            <a:cxnLst/>
            <a:rect l="0" t="0" r="r" b="b"/>
            <a:pathLst>
              <a:path w="585" h="386">
                <a:moveTo>
                  <a:pt x="549" y="0"/>
                </a:moveTo>
                <a:cubicBezTo>
                  <a:pt x="36" y="0"/>
                  <a:pt x="36" y="0"/>
                  <a:pt x="36" y="0"/>
                </a:cubicBezTo>
                <a:cubicBezTo>
                  <a:pt x="16" y="0"/>
                  <a:pt x="0" y="16"/>
                  <a:pt x="0" y="36"/>
                </a:cubicBezTo>
                <a:cubicBezTo>
                  <a:pt x="0" y="283"/>
                  <a:pt x="0" y="283"/>
                  <a:pt x="0" y="283"/>
                </a:cubicBezTo>
                <a:cubicBezTo>
                  <a:pt x="0" y="302"/>
                  <a:pt x="16" y="319"/>
                  <a:pt x="36" y="319"/>
                </a:cubicBezTo>
                <a:cubicBezTo>
                  <a:pt x="418" y="319"/>
                  <a:pt x="418" y="319"/>
                  <a:pt x="418" y="319"/>
                </a:cubicBezTo>
                <a:cubicBezTo>
                  <a:pt x="405" y="363"/>
                  <a:pt x="405" y="363"/>
                  <a:pt x="405" y="363"/>
                </a:cubicBezTo>
                <a:cubicBezTo>
                  <a:pt x="401" y="376"/>
                  <a:pt x="415" y="386"/>
                  <a:pt x="426" y="378"/>
                </a:cubicBezTo>
                <a:cubicBezTo>
                  <a:pt x="500" y="323"/>
                  <a:pt x="500" y="323"/>
                  <a:pt x="500" y="323"/>
                </a:cubicBezTo>
                <a:cubicBezTo>
                  <a:pt x="502" y="322"/>
                  <a:pt x="503" y="320"/>
                  <a:pt x="504" y="319"/>
                </a:cubicBezTo>
                <a:cubicBezTo>
                  <a:pt x="549" y="319"/>
                  <a:pt x="549" y="319"/>
                  <a:pt x="549" y="319"/>
                </a:cubicBezTo>
                <a:cubicBezTo>
                  <a:pt x="569" y="319"/>
                  <a:pt x="585" y="302"/>
                  <a:pt x="585" y="283"/>
                </a:cubicBezTo>
                <a:cubicBezTo>
                  <a:pt x="585" y="36"/>
                  <a:pt x="585" y="36"/>
                  <a:pt x="585" y="36"/>
                </a:cubicBezTo>
                <a:cubicBezTo>
                  <a:pt x="585" y="16"/>
                  <a:pt x="569" y="0"/>
                  <a:pt x="549" y="0"/>
                </a:cubicBezTo>
                <a:close/>
              </a:path>
            </a:pathLst>
          </a:custGeom>
          <a:solidFill>
            <a:schemeClr val="accent1"/>
          </a:solidFill>
          <a:ln cap="sq">
            <a:noFill/>
          </a:ln>
        </p:spPr>
        <p:txBody>
          <a:bodyPr vert="horz" wrap="square" lIns="91440" tIns="45720" rIns="91440" bIns="45720" rtlCol="0" anchor="t"/>
          <a:lstStyle/>
          <a:p>
            <a:pPr algn="l">
              <a:lnSpc>
                <a:spcPct val="110000"/>
              </a:lnSpc>
            </a:pPr>
            <a:endParaRPr kumimoji="1" lang="zh-CN" altLang="en-US"/>
          </a:p>
        </p:txBody>
      </p:sp>
      <p:sp>
        <p:nvSpPr>
          <p:cNvPr id="4" name="标题 1"/>
          <p:cNvSpPr txBox="1"/>
          <p:nvPr/>
        </p:nvSpPr>
        <p:spPr>
          <a:xfrm>
            <a:off x="1817881" y="1612365"/>
            <a:ext cx="758892" cy="822066"/>
          </a:xfrm>
          <a:custGeom>
            <a:avLst/>
            <a:gdLst>
              <a:gd name="connsiteX0" fmla="*/ 712625 w 1425436"/>
              <a:gd name="connsiteY0" fmla="*/ 111621 h 1544091"/>
              <a:gd name="connsiteX1" fmla="*/ 902567 w 1425436"/>
              <a:gd name="connsiteY1" fmla="*/ 190314 h 1544091"/>
              <a:gd name="connsiteX2" fmla="*/ 981260 w 1425436"/>
              <a:gd name="connsiteY2" fmla="*/ 380256 h 1544091"/>
              <a:gd name="connsiteX3" fmla="*/ 902567 w 1425436"/>
              <a:gd name="connsiteY3" fmla="*/ 570198 h 1544091"/>
              <a:gd name="connsiteX4" fmla="*/ 712625 w 1425436"/>
              <a:gd name="connsiteY4" fmla="*/ 648891 h 1544091"/>
              <a:gd name="connsiteX5" fmla="*/ 522684 w 1425436"/>
              <a:gd name="connsiteY5" fmla="*/ 570198 h 1544091"/>
              <a:gd name="connsiteX6" fmla="*/ 444177 w 1425436"/>
              <a:gd name="connsiteY6" fmla="*/ 380070 h 1544091"/>
              <a:gd name="connsiteX7" fmla="*/ 522870 w 1425436"/>
              <a:gd name="connsiteY7" fmla="*/ 190128 h 1544091"/>
              <a:gd name="connsiteX8" fmla="*/ 712625 w 1425436"/>
              <a:gd name="connsiteY8" fmla="*/ 111621 h 1544091"/>
              <a:gd name="connsiteX9" fmla="*/ 712625 w 1425436"/>
              <a:gd name="connsiteY9" fmla="*/ 0 h 1544091"/>
              <a:gd name="connsiteX10" fmla="*/ 332556 w 1425436"/>
              <a:gd name="connsiteY10" fmla="*/ 380070 h 1544091"/>
              <a:gd name="connsiteX11" fmla="*/ 712625 w 1425436"/>
              <a:gd name="connsiteY11" fmla="*/ 760140 h 1544091"/>
              <a:gd name="connsiteX12" fmla="*/ 1092695 w 1425436"/>
              <a:gd name="connsiteY12" fmla="*/ 380070 h 1544091"/>
              <a:gd name="connsiteX13" fmla="*/ 712625 w 1425436"/>
              <a:gd name="connsiteY13" fmla="*/ 0 h 1544091"/>
              <a:gd name="connsiteX14" fmla="*/ 712625 w 1425436"/>
              <a:gd name="connsiteY14" fmla="*/ 943012 h 1544091"/>
              <a:gd name="connsiteX15" fmla="*/ 978842 w 1425436"/>
              <a:gd name="connsiteY15" fmla="*/ 976685 h 1544091"/>
              <a:gd name="connsiteX16" fmla="*/ 1146087 w 1425436"/>
              <a:gd name="connsiteY16" fmla="*/ 1059470 h 1544091"/>
              <a:gd name="connsiteX17" fmla="*/ 1248593 w 1425436"/>
              <a:gd name="connsiteY17" fmla="*/ 1174440 h 1544091"/>
              <a:gd name="connsiteX18" fmla="*/ 1310356 w 1425436"/>
              <a:gd name="connsiteY18" fmla="*/ 1316385 h 1544091"/>
              <a:gd name="connsiteX19" fmla="*/ 1296590 w 1425436"/>
              <a:gd name="connsiteY19" fmla="*/ 1390241 h 1544091"/>
              <a:gd name="connsiteX20" fmla="*/ 1208595 w 1425436"/>
              <a:gd name="connsiteY20" fmla="*/ 1432285 h 1544091"/>
              <a:gd name="connsiteX21" fmla="*/ 216842 w 1425436"/>
              <a:gd name="connsiteY21" fmla="*/ 1432285 h 1544091"/>
              <a:gd name="connsiteX22" fmla="*/ 128847 w 1425436"/>
              <a:gd name="connsiteY22" fmla="*/ 1390241 h 1544091"/>
              <a:gd name="connsiteX23" fmla="*/ 115081 w 1425436"/>
              <a:gd name="connsiteY23" fmla="*/ 1316385 h 1544091"/>
              <a:gd name="connsiteX24" fmla="*/ 176844 w 1425436"/>
              <a:gd name="connsiteY24" fmla="*/ 1174440 h 1544091"/>
              <a:gd name="connsiteX25" fmla="*/ 279350 w 1425436"/>
              <a:gd name="connsiteY25" fmla="*/ 1059470 h 1544091"/>
              <a:gd name="connsiteX26" fmla="*/ 446595 w 1425436"/>
              <a:gd name="connsiteY26" fmla="*/ 976685 h 1544091"/>
              <a:gd name="connsiteX27" fmla="*/ 712625 w 1425436"/>
              <a:gd name="connsiteY27" fmla="*/ 943012 h 1544091"/>
              <a:gd name="connsiteX28" fmla="*/ 712625 w 1425436"/>
              <a:gd name="connsiteY28" fmla="*/ 831391 h 1544091"/>
              <a:gd name="connsiteX29" fmla="*/ 8296 w 1425436"/>
              <a:gd name="connsiteY29" fmla="*/ 1284387 h 1544091"/>
              <a:gd name="connsiteX30" fmla="*/ 216842 w 1425436"/>
              <a:gd name="connsiteY30" fmla="*/ 1544092 h 1544091"/>
              <a:gd name="connsiteX31" fmla="*/ 1208595 w 1425436"/>
              <a:gd name="connsiteY31" fmla="*/ 1544092 h 1544091"/>
              <a:gd name="connsiteX32" fmla="*/ 1417141 w 1425436"/>
              <a:gd name="connsiteY32" fmla="*/ 1284387 h 1544091"/>
              <a:gd name="connsiteX33" fmla="*/ 712625 w 1425436"/>
              <a:gd name="connsiteY33" fmla="*/ 831391 h 1544091"/>
            </a:gdLst>
            <a:ahLst/>
            <a:cxnLst/>
            <a:rect l="l" t="t" r="r" b="b"/>
            <a:pathLst>
              <a:path w="1425436" h="1544091">
                <a:moveTo>
                  <a:pt x="712625" y="111621"/>
                </a:moveTo>
                <a:cubicBezTo>
                  <a:pt x="784435" y="111621"/>
                  <a:pt x="851780" y="139526"/>
                  <a:pt x="902567" y="190314"/>
                </a:cubicBezTo>
                <a:cubicBezTo>
                  <a:pt x="953355" y="241102"/>
                  <a:pt x="981260" y="308446"/>
                  <a:pt x="981260" y="380256"/>
                </a:cubicBezTo>
                <a:cubicBezTo>
                  <a:pt x="981260" y="452065"/>
                  <a:pt x="953355" y="519410"/>
                  <a:pt x="902567" y="570198"/>
                </a:cubicBezTo>
                <a:cubicBezTo>
                  <a:pt x="851780" y="620985"/>
                  <a:pt x="784435" y="648891"/>
                  <a:pt x="712625" y="648891"/>
                </a:cubicBezTo>
                <a:cubicBezTo>
                  <a:pt x="640816" y="648891"/>
                  <a:pt x="573471" y="620985"/>
                  <a:pt x="522684" y="570198"/>
                </a:cubicBezTo>
                <a:cubicBezTo>
                  <a:pt x="472082" y="519224"/>
                  <a:pt x="444177" y="451693"/>
                  <a:pt x="444177" y="380070"/>
                </a:cubicBezTo>
                <a:cubicBezTo>
                  <a:pt x="444177" y="308446"/>
                  <a:pt x="472082" y="240916"/>
                  <a:pt x="522870" y="190128"/>
                </a:cubicBezTo>
                <a:cubicBezTo>
                  <a:pt x="573471" y="139526"/>
                  <a:pt x="641002" y="111621"/>
                  <a:pt x="712625" y="111621"/>
                </a:cubicBezTo>
                <a:moveTo>
                  <a:pt x="712625" y="0"/>
                </a:moveTo>
                <a:cubicBezTo>
                  <a:pt x="502778" y="0"/>
                  <a:pt x="332556" y="170036"/>
                  <a:pt x="332556" y="380070"/>
                </a:cubicBezTo>
                <a:cubicBezTo>
                  <a:pt x="332556" y="589917"/>
                  <a:pt x="502778" y="760140"/>
                  <a:pt x="712625" y="760140"/>
                </a:cubicBezTo>
                <a:cubicBezTo>
                  <a:pt x="922473" y="760140"/>
                  <a:pt x="1092695" y="589917"/>
                  <a:pt x="1092695" y="380070"/>
                </a:cubicBezTo>
                <a:cubicBezTo>
                  <a:pt x="1092881" y="170036"/>
                  <a:pt x="922659" y="0"/>
                  <a:pt x="712625" y="0"/>
                </a:cubicBezTo>
                <a:close/>
                <a:moveTo>
                  <a:pt x="712625" y="943012"/>
                </a:moveTo>
                <a:cubicBezTo>
                  <a:pt x="813643" y="943012"/>
                  <a:pt x="903126" y="954360"/>
                  <a:pt x="978842" y="976685"/>
                </a:cubicBezTo>
                <a:cubicBezTo>
                  <a:pt x="1043582" y="995846"/>
                  <a:pt x="1099951" y="1023752"/>
                  <a:pt x="1146087" y="1059470"/>
                </a:cubicBezTo>
                <a:cubicBezTo>
                  <a:pt x="1186829" y="1091096"/>
                  <a:pt x="1220315" y="1128675"/>
                  <a:pt x="1248593" y="1174440"/>
                </a:cubicBezTo>
                <a:cubicBezTo>
                  <a:pt x="1273708" y="1215368"/>
                  <a:pt x="1293985" y="1261877"/>
                  <a:pt x="1310356" y="1316385"/>
                </a:cubicBezTo>
                <a:cubicBezTo>
                  <a:pt x="1320774" y="1350801"/>
                  <a:pt x="1306264" y="1377404"/>
                  <a:pt x="1296590" y="1390241"/>
                </a:cubicBezTo>
                <a:cubicBezTo>
                  <a:pt x="1276684" y="1417030"/>
                  <a:pt x="1244686" y="1432285"/>
                  <a:pt x="1208595" y="1432285"/>
                </a:cubicBezTo>
                <a:lnTo>
                  <a:pt x="216842" y="1432285"/>
                </a:lnTo>
                <a:cubicBezTo>
                  <a:pt x="180937" y="1432285"/>
                  <a:pt x="148753" y="1417030"/>
                  <a:pt x="128847" y="1390241"/>
                </a:cubicBezTo>
                <a:cubicBezTo>
                  <a:pt x="119359" y="1377404"/>
                  <a:pt x="104849" y="1350801"/>
                  <a:pt x="115081" y="1316385"/>
                </a:cubicBezTo>
                <a:cubicBezTo>
                  <a:pt x="131452" y="1261877"/>
                  <a:pt x="151543" y="1215368"/>
                  <a:pt x="176844" y="1174440"/>
                </a:cubicBezTo>
                <a:cubicBezTo>
                  <a:pt x="204936" y="1128675"/>
                  <a:pt x="238422" y="1090910"/>
                  <a:pt x="279350" y="1059470"/>
                </a:cubicBezTo>
                <a:cubicBezTo>
                  <a:pt x="325486" y="1023752"/>
                  <a:pt x="381855" y="995846"/>
                  <a:pt x="446595" y="976685"/>
                </a:cubicBezTo>
                <a:cubicBezTo>
                  <a:pt x="522125" y="954360"/>
                  <a:pt x="611794" y="943012"/>
                  <a:pt x="712625" y="943012"/>
                </a:cubicBezTo>
                <a:moveTo>
                  <a:pt x="712625" y="831391"/>
                </a:moveTo>
                <a:cubicBezTo>
                  <a:pt x="244561" y="831391"/>
                  <a:pt x="77501" y="1053331"/>
                  <a:pt x="8296" y="1284387"/>
                </a:cubicBezTo>
                <a:cubicBezTo>
                  <a:pt x="-30771" y="1414611"/>
                  <a:pt x="73037" y="1544092"/>
                  <a:pt x="216842" y="1544092"/>
                </a:cubicBezTo>
                <a:lnTo>
                  <a:pt x="1208595" y="1544092"/>
                </a:lnTo>
                <a:cubicBezTo>
                  <a:pt x="1352400" y="1544092"/>
                  <a:pt x="1456208" y="1414611"/>
                  <a:pt x="1417141" y="1284387"/>
                </a:cubicBezTo>
                <a:cubicBezTo>
                  <a:pt x="1347750" y="1053331"/>
                  <a:pt x="1180690" y="831391"/>
                  <a:pt x="712625" y="831391"/>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651164" y="3699164"/>
            <a:ext cx="3083090" cy="2485736"/>
          </a:xfrm>
          <a:prstGeom prst="rect">
            <a:avLst/>
          </a:prstGeom>
          <a:noFill/>
          <a:ln>
            <a:noFill/>
          </a:ln>
        </p:spPr>
        <p:txBody>
          <a:bodyPr vert="horz" wrap="square" lIns="0" tIns="0" rIns="0" bIns="0" rtlCol="0" anchor="t"/>
          <a:lstStyle/>
          <a:p>
            <a:pPr indent="360000" algn="just">
              <a:lnSpc>
                <a:spcPct val="150000"/>
              </a:lnSpc>
            </a:pPr>
            <a:r>
              <a:rPr kumimoji="1" lang="en-US" altLang="zh-CN" sz="140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Chen Ping, known by her pen name Sanmao, led an adventurous life in Spain, the Sahara Desert, and Taiwan.
She became a cultural icon for her spirit of wanderlust and individualism, inspiring many to seek freedom and self- discovery.</a:t>
            </a:r>
            <a:endParaRPr kumimoji="1" lang="zh-CN" altLang="en-US">
              <a:latin typeface="Times New Roman" panose="02020603050405020304" pitchFamily="18" charset="0"/>
              <a:cs typeface="Times New Roman" panose="02020603050405020304" pitchFamily="18" charset="0"/>
            </a:endParaRPr>
          </a:p>
        </p:txBody>
      </p:sp>
      <p:sp>
        <p:nvSpPr>
          <p:cNvPr id="6" name="标题 1"/>
          <p:cNvSpPr txBox="1"/>
          <p:nvPr/>
        </p:nvSpPr>
        <p:spPr>
          <a:xfrm>
            <a:off x="660400" y="3187556"/>
            <a:ext cx="3073854" cy="436721"/>
          </a:xfrm>
          <a:prstGeom prst="rect">
            <a:avLst/>
          </a:prstGeom>
          <a:noFill/>
          <a:ln>
            <a:noFill/>
          </a:ln>
        </p:spPr>
        <p:txBody>
          <a:bodyPr vert="horz" wrap="square" lIns="0" tIns="0" rIns="0" bIns="0" rtlCol="0" anchor="b"/>
          <a:lstStyle/>
          <a:p>
            <a:pPr algn="ctr">
              <a:lnSpc>
                <a:spcPct val="130000"/>
              </a:lnSpc>
            </a:pPr>
            <a:r>
              <a:rPr kumimoji="1" lang="en-US" altLang="zh-CN" sz="1600" b="1">
                <a:ln w="12700">
                  <a:noFill/>
                </a:ln>
                <a:solidFill>
                  <a:srgbClr val="29975A">
                    <a:alpha val="100000"/>
                  </a:srgbClr>
                </a:solidFill>
                <a:latin typeface="Papyrus" panose="03070502060502030205" pitchFamily="66" charset="0"/>
                <a:ea typeface="Source Han Sans CN Bold"/>
                <a:cs typeface="Source Han Sans CN Bold"/>
              </a:rPr>
              <a:t>Biography and Context</a:t>
            </a:r>
            <a:endParaRPr kumimoji="1" lang="zh-CN" altLang="en-US" b="1">
              <a:latin typeface="Papyrus" panose="03070502060502030205" pitchFamily="66" charset="0"/>
            </a:endParaRPr>
          </a:p>
        </p:txBody>
      </p:sp>
      <p:sp>
        <p:nvSpPr>
          <p:cNvPr id="7" name="标题 1"/>
          <p:cNvSpPr txBox="1"/>
          <p:nvPr/>
        </p:nvSpPr>
        <p:spPr>
          <a:xfrm>
            <a:off x="4552723" y="1297826"/>
            <a:ext cx="3073854" cy="1792809"/>
          </a:xfrm>
          <a:custGeom>
            <a:avLst/>
            <a:gdLst>
              <a:gd name="T0" fmla="*/ 549 w 585"/>
              <a:gd name="T1" fmla="*/ 0 h 386"/>
              <a:gd name="T2" fmla="*/ 36 w 585"/>
              <a:gd name="T3" fmla="*/ 0 h 386"/>
              <a:gd name="T4" fmla="*/ 0 w 585"/>
              <a:gd name="T5" fmla="*/ 36 h 386"/>
              <a:gd name="T6" fmla="*/ 0 w 585"/>
              <a:gd name="T7" fmla="*/ 283 h 386"/>
              <a:gd name="T8" fmla="*/ 36 w 585"/>
              <a:gd name="T9" fmla="*/ 319 h 386"/>
              <a:gd name="T10" fmla="*/ 418 w 585"/>
              <a:gd name="T11" fmla="*/ 319 h 386"/>
              <a:gd name="T12" fmla="*/ 405 w 585"/>
              <a:gd name="T13" fmla="*/ 363 h 386"/>
              <a:gd name="T14" fmla="*/ 426 w 585"/>
              <a:gd name="T15" fmla="*/ 378 h 386"/>
              <a:gd name="T16" fmla="*/ 500 w 585"/>
              <a:gd name="T17" fmla="*/ 323 h 386"/>
              <a:gd name="T18" fmla="*/ 504 w 585"/>
              <a:gd name="T19" fmla="*/ 319 h 386"/>
              <a:gd name="T20" fmla="*/ 549 w 585"/>
              <a:gd name="T21" fmla="*/ 319 h 386"/>
              <a:gd name="T22" fmla="*/ 585 w 585"/>
              <a:gd name="T23" fmla="*/ 283 h 386"/>
              <a:gd name="T24" fmla="*/ 585 w 585"/>
              <a:gd name="T25" fmla="*/ 36 h 386"/>
              <a:gd name="T26" fmla="*/ 549 w 585"/>
              <a:gd name="T27" fmla="*/ 0 h 386"/>
            </a:gdLst>
            <a:ahLst/>
            <a:cxnLst/>
            <a:rect l="0" t="0" r="r" b="b"/>
            <a:pathLst>
              <a:path w="585" h="386">
                <a:moveTo>
                  <a:pt x="549" y="0"/>
                </a:moveTo>
                <a:cubicBezTo>
                  <a:pt x="36" y="0"/>
                  <a:pt x="36" y="0"/>
                  <a:pt x="36" y="0"/>
                </a:cubicBezTo>
                <a:cubicBezTo>
                  <a:pt x="16" y="0"/>
                  <a:pt x="0" y="16"/>
                  <a:pt x="0" y="36"/>
                </a:cubicBezTo>
                <a:cubicBezTo>
                  <a:pt x="0" y="283"/>
                  <a:pt x="0" y="283"/>
                  <a:pt x="0" y="283"/>
                </a:cubicBezTo>
                <a:cubicBezTo>
                  <a:pt x="0" y="302"/>
                  <a:pt x="16" y="319"/>
                  <a:pt x="36" y="319"/>
                </a:cubicBezTo>
                <a:cubicBezTo>
                  <a:pt x="418" y="319"/>
                  <a:pt x="418" y="319"/>
                  <a:pt x="418" y="319"/>
                </a:cubicBezTo>
                <a:cubicBezTo>
                  <a:pt x="405" y="363"/>
                  <a:pt x="405" y="363"/>
                  <a:pt x="405" y="363"/>
                </a:cubicBezTo>
                <a:cubicBezTo>
                  <a:pt x="401" y="376"/>
                  <a:pt x="415" y="386"/>
                  <a:pt x="426" y="378"/>
                </a:cubicBezTo>
                <a:cubicBezTo>
                  <a:pt x="500" y="323"/>
                  <a:pt x="500" y="323"/>
                  <a:pt x="500" y="323"/>
                </a:cubicBezTo>
                <a:cubicBezTo>
                  <a:pt x="502" y="322"/>
                  <a:pt x="503" y="320"/>
                  <a:pt x="504" y="319"/>
                </a:cubicBezTo>
                <a:cubicBezTo>
                  <a:pt x="549" y="319"/>
                  <a:pt x="549" y="319"/>
                  <a:pt x="549" y="319"/>
                </a:cubicBezTo>
                <a:cubicBezTo>
                  <a:pt x="569" y="319"/>
                  <a:pt x="585" y="302"/>
                  <a:pt x="585" y="283"/>
                </a:cubicBezTo>
                <a:cubicBezTo>
                  <a:pt x="585" y="36"/>
                  <a:pt x="585" y="36"/>
                  <a:pt x="585" y="36"/>
                </a:cubicBezTo>
                <a:cubicBezTo>
                  <a:pt x="585" y="16"/>
                  <a:pt x="569" y="0"/>
                  <a:pt x="549" y="0"/>
                </a:cubicBezTo>
                <a:close/>
              </a:path>
            </a:pathLst>
          </a:custGeom>
          <a:solidFill>
            <a:schemeClr val="accent1"/>
          </a:solidFill>
          <a:ln cap="sq">
            <a:noFill/>
          </a:ln>
        </p:spPr>
        <p:txBody>
          <a:bodyPr vert="horz" wrap="square" lIns="91440" tIns="45720" rIns="91440" bIns="45720" rtlCol="0" anchor="t"/>
          <a:lstStyle/>
          <a:p>
            <a:pPr algn="l">
              <a:lnSpc>
                <a:spcPct val="110000"/>
              </a:lnSpc>
            </a:pPr>
            <a:endParaRPr kumimoji="1" lang="zh-CN" altLang="en-US"/>
          </a:p>
        </p:txBody>
      </p:sp>
      <p:sp>
        <p:nvSpPr>
          <p:cNvPr id="8" name="标题 1"/>
          <p:cNvSpPr txBox="1"/>
          <p:nvPr/>
        </p:nvSpPr>
        <p:spPr>
          <a:xfrm>
            <a:off x="5694363" y="1612365"/>
            <a:ext cx="790574" cy="822066"/>
          </a:xfrm>
          <a:custGeom>
            <a:avLst/>
            <a:gdLst>
              <a:gd name="connsiteX0" fmla="*/ 337768 w 1372282"/>
              <a:gd name="connsiteY0" fmla="*/ 1315328 h 1426949"/>
              <a:gd name="connsiteX1" fmla="*/ 530173 w 1372282"/>
              <a:gd name="connsiteY1" fmla="*/ 1315328 h 1426949"/>
              <a:gd name="connsiteX2" fmla="*/ 842109 w 1372282"/>
              <a:gd name="connsiteY2" fmla="*/ 1315328 h 1426949"/>
              <a:gd name="connsiteX3" fmla="*/ 1034514 w 1372282"/>
              <a:gd name="connsiteY3" fmla="*/ 1315328 h 1426949"/>
              <a:gd name="connsiteX4" fmla="*/ 1090325 w 1372282"/>
              <a:gd name="connsiteY4" fmla="*/ 1371139 h 1426949"/>
              <a:gd name="connsiteX5" fmla="*/ 1034514 w 1372282"/>
              <a:gd name="connsiteY5" fmla="*/ 1426949 h 1426949"/>
              <a:gd name="connsiteX6" fmla="*/ 842109 w 1372282"/>
              <a:gd name="connsiteY6" fmla="*/ 1426949 h 1426949"/>
              <a:gd name="connsiteX7" fmla="*/ 530173 w 1372282"/>
              <a:gd name="connsiteY7" fmla="*/ 1426949 h 1426949"/>
              <a:gd name="connsiteX8" fmla="*/ 337768 w 1372282"/>
              <a:gd name="connsiteY8" fmla="*/ 1426949 h 1426949"/>
              <a:gd name="connsiteX9" fmla="*/ 281957 w 1372282"/>
              <a:gd name="connsiteY9" fmla="*/ 1371139 h 1426949"/>
              <a:gd name="connsiteX10" fmla="*/ 337768 w 1372282"/>
              <a:gd name="connsiteY10" fmla="*/ 1315328 h 1426949"/>
              <a:gd name="connsiteX11" fmla="*/ 686154 w 1372282"/>
              <a:gd name="connsiteY11" fmla="*/ 111621 h 1426949"/>
              <a:gd name="connsiteX12" fmla="*/ 237624 w 1372282"/>
              <a:gd name="connsiteY12" fmla="*/ 560152 h 1426949"/>
              <a:gd name="connsiteX13" fmla="*/ 237624 w 1372282"/>
              <a:gd name="connsiteY13" fmla="*/ 985614 h 1426949"/>
              <a:gd name="connsiteX14" fmla="*/ 229252 w 1372282"/>
              <a:gd name="connsiteY14" fmla="*/ 1014822 h 1426949"/>
              <a:gd name="connsiteX15" fmla="*/ 155768 w 1372282"/>
              <a:gd name="connsiteY15" fmla="*/ 1134814 h 1426949"/>
              <a:gd name="connsiteX16" fmla="*/ 1214680 w 1372282"/>
              <a:gd name="connsiteY16" fmla="*/ 1134814 h 1426949"/>
              <a:gd name="connsiteX17" fmla="*/ 1143429 w 1372282"/>
              <a:gd name="connsiteY17" fmla="*/ 1023565 h 1426949"/>
              <a:gd name="connsiteX18" fmla="*/ 1134685 w 1372282"/>
              <a:gd name="connsiteY18" fmla="*/ 993428 h 1426949"/>
              <a:gd name="connsiteX19" fmla="*/ 1134685 w 1372282"/>
              <a:gd name="connsiteY19" fmla="*/ 560152 h 1426949"/>
              <a:gd name="connsiteX20" fmla="*/ 686154 w 1372282"/>
              <a:gd name="connsiteY20" fmla="*/ 111621 h 1426949"/>
              <a:gd name="connsiteX21" fmla="*/ 686154 w 1372282"/>
              <a:gd name="connsiteY21" fmla="*/ 0 h 1426949"/>
              <a:gd name="connsiteX22" fmla="*/ 903815 w 1372282"/>
              <a:gd name="connsiteY22" fmla="*/ 44276 h 1426949"/>
              <a:gd name="connsiteX23" fmla="*/ 1081851 w 1372282"/>
              <a:gd name="connsiteY23" fmla="*/ 164455 h 1426949"/>
              <a:gd name="connsiteX24" fmla="*/ 1202030 w 1372282"/>
              <a:gd name="connsiteY24" fmla="*/ 342491 h 1426949"/>
              <a:gd name="connsiteX25" fmla="*/ 1246306 w 1372282"/>
              <a:gd name="connsiteY25" fmla="*/ 560152 h 1426949"/>
              <a:gd name="connsiteX26" fmla="*/ 1246306 w 1372282"/>
              <a:gd name="connsiteY26" fmla="*/ 977243 h 1426949"/>
              <a:gd name="connsiteX27" fmla="*/ 1363508 w 1372282"/>
              <a:gd name="connsiteY27" fmla="*/ 1160487 h 1426949"/>
              <a:gd name="connsiteX28" fmla="*/ 1365369 w 1372282"/>
              <a:gd name="connsiteY28" fmla="*/ 1217414 h 1426949"/>
              <a:gd name="connsiteX29" fmla="*/ 1316628 w 1372282"/>
              <a:gd name="connsiteY29" fmla="*/ 1246436 h 1426949"/>
              <a:gd name="connsiteX30" fmla="*/ 55867 w 1372282"/>
              <a:gd name="connsiteY30" fmla="*/ 1246436 h 1426949"/>
              <a:gd name="connsiteX31" fmla="*/ 7126 w 1372282"/>
              <a:gd name="connsiteY31" fmla="*/ 1217786 h 1426949"/>
              <a:gd name="connsiteX32" fmla="*/ 8242 w 1372282"/>
              <a:gd name="connsiteY32" fmla="*/ 1161232 h 1426949"/>
              <a:gd name="connsiteX33" fmla="*/ 126002 w 1372282"/>
              <a:gd name="connsiteY33" fmla="*/ 969801 h 1426949"/>
              <a:gd name="connsiteX34" fmla="*/ 126002 w 1372282"/>
              <a:gd name="connsiteY34" fmla="*/ 560152 h 1426949"/>
              <a:gd name="connsiteX35" fmla="*/ 170279 w 1372282"/>
              <a:gd name="connsiteY35" fmla="*/ 342491 h 1426949"/>
              <a:gd name="connsiteX36" fmla="*/ 290458 w 1372282"/>
              <a:gd name="connsiteY36" fmla="*/ 164455 h 1426949"/>
              <a:gd name="connsiteX37" fmla="*/ 468493 w 1372282"/>
              <a:gd name="connsiteY37" fmla="*/ 44276 h 1426949"/>
              <a:gd name="connsiteX38" fmla="*/ 686154 w 1372282"/>
              <a:gd name="connsiteY38" fmla="*/ 0 h 1426949"/>
            </a:gdLst>
            <a:ahLst/>
            <a:cxnLst/>
            <a:rect l="l" t="t" r="r" b="b"/>
            <a:pathLst>
              <a:path w="1372282" h="1426949">
                <a:moveTo>
                  <a:pt x="337768" y="1315328"/>
                </a:moveTo>
                <a:lnTo>
                  <a:pt x="530173" y="1315328"/>
                </a:lnTo>
                <a:lnTo>
                  <a:pt x="842109" y="1315328"/>
                </a:lnTo>
                <a:lnTo>
                  <a:pt x="1034514" y="1315328"/>
                </a:lnTo>
                <a:cubicBezTo>
                  <a:pt x="1065396" y="1315328"/>
                  <a:pt x="1090325" y="1340257"/>
                  <a:pt x="1090325" y="1371139"/>
                </a:cubicBezTo>
                <a:cubicBezTo>
                  <a:pt x="1090325" y="1402021"/>
                  <a:pt x="1065210" y="1426949"/>
                  <a:pt x="1034514" y="1426949"/>
                </a:cubicBezTo>
                <a:lnTo>
                  <a:pt x="842109" y="1426949"/>
                </a:lnTo>
                <a:lnTo>
                  <a:pt x="530173" y="1426949"/>
                </a:lnTo>
                <a:lnTo>
                  <a:pt x="337768" y="1426949"/>
                </a:lnTo>
                <a:cubicBezTo>
                  <a:pt x="306886" y="1426949"/>
                  <a:pt x="281957" y="1402021"/>
                  <a:pt x="281957" y="1371139"/>
                </a:cubicBezTo>
                <a:cubicBezTo>
                  <a:pt x="281957" y="1340257"/>
                  <a:pt x="306886" y="1315328"/>
                  <a:pt x="337768" y="1315328"/>
                </a:cubicBezTo>
                <a:close/>
                <a:moveTo>
                  <a:pt x="686154" y="111621"/>
                </a:moveTo>
                <a:cubicBezTo>
                  <a:pt x="438914" y="111621"/>
                  <a:pt x="237624" y="312725"/>
                  <a:pt x="237624" y="560152"/>
                </a:cubicBezTo>
                <a:lnTo>
                  <a:pt x="237624" y="985614"/>
                </a:lnTo>
                <a:cubicBezTo>
                  <a:pt x="237624" y="996032"/>
                  <a:pt x="234833" y="1006078"/>
                  <a:pt x="229252" y="1014822"/>
                </a:cubicBezTo>
                <a:lnTo>
                  <a:pt x="155768" y="1134814"/>
                </a:lnTo>
                <a:lnTo>
                  <a:pt x="1214680" y="1134814"/>
                </a:lnTo>
                <a:lnTo>
                  <a:pt x="1143429" y="1023565"/>
                </a:lnTo>
                <a:cubicBezTo>
                  <a:pt x="1137662" y="1014636"/>
                  <a:pt x="1134685" y="1004218"/>
                  <a:pt x="1134685" y="993428"/>
                </a:cubicBezTo>
                <a:lnTo>
                  <a:pt x="1134685" y="560152"/>
                </a:lnTo>
                <a:cubicBezTo>
                  <a:pt x="1134685" y="312911"/>
                  <a:pt x="933581" y="111621"/>
                  <a:pt x="686154" y="111621"/>
                </a:cubicBezTo>
                <a:close/>
                <a:moveTo>
                  <a:pt x="686154" y="0"/>
                </a:moveTo>
                <a:cubicBezTo>
                  <a:pt x="761499" y="0"/>
                  <a:pt x="834610" y="14883"/>
                  <a:pt x="903815" y="44276"/>
                </a:cubicBezTo>
                <a:cubicBezTo>
                  <a:pt x="970416" y="72554"/>
                  <a:pt x="1030319" y="113109"/>
                  <a:pt x="1081851" y="164455"/>
                </a:cubicBezTo>
                <a:cubicBezTo>
                  <a:pt x="1133383" y="215987"/>
                  <a:pt x="1173753" y="275890"/>
                  <a:pt x="1202030" y="342491"/>
                </a:cubicBezTo>
                <a:cubicBezTo>
                  <a:pt x="1231423" y="411510"/>
                  <a:pt x="1246306" y="484808"/>
                  <a:pt x="1246306" y="560152"/>
                </a:cubicBezTo>
                <a:lnTo>
                  <a:pt x="1246306" y="977243"/>
                </a:lnTo>
                <a:lnTo>
                  <a:pt x="1363508" y="1160487"/>
                </a:lnTo>
                <a:cubicBezTo>
                  <a:pt x="1374484" y="1177603"/>
                  <a:pt x="1375229" y="1199555"/>
                  <a:pt x="1365369" y="1217414"/>
                </a:cubicBezTo>
                <a:cubicBezTo>
                  <a:pt x="1355695" y="1235273"/>
                  <a:pt x="1336905" y="1246436"/>
                  <a:pt x="1316628" y="1246436"/>
                </a:cubicBezTo>
                <a:lnTo>
                  <a:pt x="55867" y="1246436"/>
                </a:lnTo>
                <a:cubicBezTo>
                  <a:pt x="35589" y="1246436"/>
                  <a:pt x="16986" y="1235460"/>
                  <a:pt x="7126" y="1217786"/>
                </a:cubicBezTo>
                <a:cubicBezTo>
                  <a:pt x="-2734" y="1200113"/>
                  <a:pt x="-2362" y="1178533"/>
                  <a:pt x="8242" y="1161232"/>
                </a:cubicBezTo>
                <a:lnTo>
                  <a:pt x="126002" y="969801"/>
                </a:lnTo>
                <a:lnTo>
                  <a:pt x="126002" y="560152"/>
                </a:lnTo>
                <a:cubicBezTo>
                  <a:pt x="126002" y="484808"/>
                  <a:pt x="140885" y="411696"/>
                  <a:pt x="170279" y="342491"/>
                </a:cubicBezTo>
                <a:cubicBezTo>
                  <a:pt x="198556" y="275890"/>
                  <a:pt x="239112" y="215987"/>
                  <a:pt x="290458" y="164455"/>
                </a:cubicBezTo>
                <a:cubicBezTo>
                  <a:pt x="341803" y="112923"/>
                  <a:pt x="401893" y="72554"/>
                  <a:pt x="468493" y="44276"/>
                </a:cubicBezTo>
                <a:cubicBezTo>
                  <a:pt x="537512" y="14883"/>
                  <a:pt x="610810" y="0"/>
                  <a:pt x="686154"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4552723" y="3674589"/>
            <a:ext cx="3073854" cy="2510311"/>
          </a:xfrm>
          <a:prstGeom prst="rect">
            <a:avLst/>
          </a:prstGeom>
          <a:noFill/>
          <a:ln>
            <a:noFill/>
          </a:ln>
        </p:spPr>
        <p:txBody>
          <a:bodyPr vert="horz" wrap="square" lIns="0" tIns="0" rIns="0" bIns="0" rtlCol="0" anchor="t"/>
          <a:lstStyle/>
          <a:p>
            <a:pPr indent="360000" algn="just">
              <a:lnSpc>
                <a:spcPct val="150000"/>
              </a:lnSpc>
            </a:pPr>
            <a:r>
              <a:rPr kumimoji="1" lang="en-US" altLang="zh-CN" sz="140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Her major works include </a:t>
            </a:r>
            <a:r>
              <a:rPr kumimoji="1" lang="en-US" altLang="zh-CN" sz="1400" i="1" smtClean="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Stories </a:t>
            </a:r>
            <a:r>
              <a:rPr kumimoji="1" lang="en-US" altLang="zh-CN" sz="1400" i="1">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of the Sahara</a:t>
            </a:r>
            <a:r>
              <a:rPr kumimoji="1" lang="en-US" altLang="zh-CN" sz="1400" smtClean="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 </a:t>
            </a:r>
            <a:r>
              <a:rPr kumimoji="1" lang="en-US" altLang="zh-CN" sz="140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which are autobiographical essays detailing her life in the desert.
</a:t>
            </a:r>
            <a:r>
              <a:rPr kumimoji="1" lang="en-US" altLang="zh-CN" sz="1400" smtClean="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Sanmao’s </a:t>
            </a:r>
            <a:r>
              <a:rPr kumimoji="1" lang="en-US" altLang="zh-CN" sz="140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writing explores themes of freedom, </a:t>
            </a:r>
            <a:r>
              <a:rPr kumimoji="1" lang="en-US" altLang="zh-CN" sz="1400" smtClean="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cross-cultural </a:t>
            </a:r>
            <a:r>
              <a:rPr kumimoji="1" lang="en-US" altLang="zh-CN" sz="140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identity, and existential reflection, resonating with readers seeking a deeper understanding of life.</a:t>
            </a:r>
            <a:endParaRPr kumimoji="1" lang="zh-CN" altLang="en-US">
              <a:latin typeface="Times New Roman" panose="02020603050405020304" pitchFamily="18" charset="0"/>
              <a:cs typeface="Times New Roman" panose="02020603050405020304" pitchFamily="18" charset="0"/>
            </a:endParaRPr>
          </a:p>
        </p:txBody>
      </p:sp>
      <p:sp>
        <p:nvSpPr>
          <p:cNvPr id="10" name="标题 1"/>
          <p:cNvSpPr txBox="1"/>
          <p:nvPr/>
        </p:nvSpPr>
        <p:spPr>
          <a:xfrm>
            <a:off x="4552723" y="3187556"/>
            <a:ext cx="3073854" cy="436721"/>
          </a:xfrm>
          <a:prstGeom prst="rect">
            <a:avLst/>
          </a:prstGeom>
          <a:noFill/>
          <a:ln>
            <a:noFill/>
          </a:ln>
        </p:spPr>
        <p:txBody>
          <a:bodyPr vert="horz" wrap="square" lIns="0" tIns="0" rIns="0" bIns="0" rtlCol="0" anchor="b"/>
          <a:lstStyle/>
          <a:p>
            <a:pPr algn="ctr">
              <a:lnSpc>
                <a:spcPct val="130000"/>
              </a:lnSpc>
            </a:pPr>
            <a:r>
              <a:rPr kumimoji="1" lang="en-US" altLang="zh-CN" sz="1600" b="1">
                <a:ln w="12700">
                  <a:noFill/>
                </a:ln>
                <a:solidFill>
                  <a:srgbClr val="29975A">
                    <a:alpha val="100000"/>
                  </a:srgbClr>
                </a:solidFill>
                <a:latin typeface="Papyrus" panose="03070502060502030205" pitchFamily="66" charset="0"/>
                <a:ea typeface="Source Han Sans CN Bold"/>
                <a:cs typeface="Source Han Sans CN Bold"/>
              </a:rPr>
              <a:t>Major Works and Style</a:t>
            </a:r>
            <a:endParaRPr kumimoji="1" lang="zh-CN" altLang="en-US" b="1">
              <a:latin typeface="Papyrus" panose="03070502060502030205" pitchFamily="66" charset="0"/>
            </a:endParaRPr>
          </a:p>
        </p:txBody>
      </p:sp>
      <p:sp>
        <p:nvSpPr>
          <p:cNvPr id="11" name="标题 1"/>
          <p:cNvSpPr txBox="1"/>
          <p:nvPr/>
        </p:nvSpPr>
        <p:spPr>
          <a:xfrm>
            <a:off x="8445046" y="1297826"/>
            <a:ext cx="3073854" cy="1792809"/>
          </a:xfrm>
          <a:custGeom>
            <a:avLst/>
            <a:gdLst>
              <a:gd name="T0" fmla="*/ 549 w 585"/>
              <a:gd name="T1" fmla="*/ 0 h 386"/>
              <a:gd name="T2" fmla="*/ 36 w 585"/>
              <a:gd name="T3" fmla="*/ 0 h 386"/>
              <a:gd name="T4" fmla="*/ 0 w 585"/>
              <a:gd name="T5" fmla="*/ 36 h 386"/>
              <a:gd name="T6" fmla="*/ 0 w 585"/>
              <a:gd name="T7" fmla="*/ 283 h 386"/>
              <a:gd name="T8" fmla="*/ 36 w 585"/>
              <a:gd name="T9" fmla="*/ 319 h 386"/>
              <a:gd name="T10" fmla="*/ 418 w 585"/>
              <a:gd name="T11" fmla="*/ 319 h 386"/>
              <a:gd name="T12" fmla="*/ 405 w 585"/>
              <a:gd name="T13" fmla="*/ 363 h 386"/>
              <a:gd name="T14" fmla="*/ 426 w 585"/>
              <a:gd name="T15" fmla="*/ 378 h 386"/>
              <a:gd name="T16" fmla="*/ 500 w 585"/>
              <a:gd name="T17" fmla="*/ 323 h 386"/>
              <a:gd name="T18" fmla="*/ 504 w 585"/>
              <a:gd name="T19" fmla="*/ 319 h 386"/>
              <a:gd name="T20" fmla="*/ 549 w 585"/>
              <a:gd name="T21" fmla="*/ 319 h 386"/>
              <a:gd name="T22" fmla="*/ 585 w 585"/>
              <a:gd name="T23" fmla="*/ 283 h 386"/>
              <a:gd name="T24" fmla="*/ 585 w 585"/>
              <a:gd name="T25" fmla="*/ 36 h 386"/>
              <a:gd name="T26" fmla="*/ 549 w 585"/>
              <a:gd name="T27" fmla="*/ 0 h 386"/>
            </a:gdLst>
            <a:ahLst/>
            <a:cxnLst/>
            <a:rect l="0" t="0" r="r" b="b"/>
            <a:pathLst>
              <a:path w="585" h="386">
                <a:moveTo>
                  <a:pt x="549" y="0"/>
                </a:moveTo>
                <a:cubicBezTo>
                  <a:pt x="36" y="0"/>
                  <a:pt x="36" y="0"/>
                  <a:pt x="36" y="0"/>
                </a:cubicBezTo>
                <a:cubicBezTo>
                  <a:pt x="16" y="0"/>
                  <a:pt x="0" y="16"/>
                  <a:pt x="0" y="36"/>
                </a:cubicBezTo>
                <a:cubicBezTo>
                  <a:pt x="0" y="283"/>
                  <a:pt x="0" y="283"/>
                  <a:pt x="0" y="283"/>
                </a:cubicBezTo>
                <a:cubicBezTo>
                  <a:pt x="0" y="302"/>
                  <a:pt x="16" y="319"/>
                  <a:pt x="36" y="319"/>
                </a:cubicBezTo>
                <a:cubicBezTo>
                  <a:pt x="418" y="319"/>
                  <a:pt x="418" y="319"/>
                  <a:pt x="418" y="319"/>
                </a:cubicBezTo>
                <a:cubicBezTo>
                  <a:pt x="405" y="363"/>
                  <a:pt x="405" y="363"/>
                  <a:pt x="405" y="363"/>
                </a:cubicBezTo>
                <a:cubicBezTo>
                  <a:pt x="401" y="376"/>
                  <a:pt x="415" y="386"/>
                  <a:pt x="426" y="378"/>
                </a:cubicBezTo>
                <a:cubicBezTo>
                  <a:pt x="500" y="323"/>
                  <a:pt x="500" y="323"/>
                  <a:pt x="500" y="323"/>
                </a:cubicBezTo>
                <a:cubicBezTo>
                  <a:pt x="502" y="322"/>
                  <a:pt x="503" y="320"/>
                  <a:pt x="504" y="319"/>
                </a:cubicBezTo>
                <a:cubicBezTo>
                  <a:pt x="549" y="319"/>
                  <a:pt x="549" y="319"/>
                  <a:pt x="549" y="319"/>
                </a:cubicBezTo>
                <a:cubicBezTo>
                  <a:pt x="569" y="319"/>
                  <a:pt x="585" y="302"/>
                  <a:pt x="585" y="283"/>
                </a:cubicBezTo>
                <a:cubicBezTo>
                  <a:pt x="585" y="36"/>
                  <a:pt x="585" y="36"/>
                  <a:pt x="585" y="36"/>
                </a:cubicBezTo>
                <a:cubicBezTo>
                  <a:pt x="585" y="16"/>
                  <a:pt x="569" y="0"/>
                  <a:pt x="549" y="0"/>
                </a:cubicBezTo>
                <a:close/>
              </a:path>
            </a:pathLst>
          </a:custGeom>
          <a:solidFill>
            <a:schemeClr val="accent1"/>
          </a:solidFill>
          <a:ln cap="sq">
            <a:noFill/>
          </a:ln>
        </p:spPr>
        <p:txBody>
          <a:bodyPr vert="horz" wrap="square" lIns="91440" tIns="45720" rIns="91440" bIns="45720" rtlCol="0" anchor="t"/>
          <a:lstStyle/>
          <a:p>
            <a:pPr algn="l">
              <a:lnSpc>
                <a:spcPct val="110000"/>
              </a:lnSpc>
            </a:pPr>
            <a:endParaRPr kumimoji="1" lang="zh-CN" altLang="en-US"/>
          </a:p>
        </p:txBody>
      </p:sp>
      <p:sp>
        <p:nvSpPr>
          <p:cNvPr id="12" name="标题 1"/>
          <p:cNvSpPr txBox="1"/>
          <p:nvPr/>
        </p:nvSpPr>
        <p:spPr>
          <a:xfrm>
            <a:off x="9571000" y="1612365"/>
            <a:ext cx="821946" cy="822066"/>
          </a:xfrm>
          <a:custGeom>
            <a:avLst/>
            <a:gdLst>
              <a:gd name="connsiteX0" fmla="*/ 669168 w 1599855"/>
              <a:gd name="connsiteY0" fmla="*/ 111621 h 1600088"/>
              <a:gd name="connsiteX1" fmla="*/ 886086 w 1599855"/>
              <a:gd name="connsiteY1" fmla="*/ 155339 h 1600088"/>
              <a:gd name="connsiteX2" fmla="*/ 1063377 w 1599855"/>
              <a:gd name="connsiteY2" fmla="*/ 274960 h 1600088"/>
              <a:gd name="connsiteX3" fmla="*/ 1182998 w 1599855"/>
              <a:gd name="connsiteY3" fmla="*/ 452251 h 1600088"/>
              <a:gd name="connsiteX4" fmla="*/ 1226716 w 1599855"/>
              <a:gd name="connsiteY4" fmla="*/ 669168 h 1600088"/>
              <a:gd name="connsiteX5" fmla="*/ 1182998 w 1599855"/>
              <a:gd name="connsiteY5" fmla="*/ 886085 h 1600088"/>
              <a:gd name="connsiteX6" fmla="*/ 1063377 w 1599855"/>
              <a:gd name="connsiteY6" fmla="*/ 1063377 h 1600088"/>
              <a:gd name="connsiteX7" fmla="*/ 886086 w 1599855"/>
              <a:gd name="connsiteY7" fmla="*/ 1182998 h 1600088"/>
              <a:gd name="connsiteX8" fmla="*/ 669168 w 1599855"/>
              <a:gd name="connsiteY8" fmla="*/ 1226716 h 1600088"/>
              <a:gd name="connsiteX9" fmla="*/ 452251 w 1599855"/>
              <a:gd name="connsiteY9" fmla="*/ 1182998 h 1600088"/>
              <a:gd name="connsiteX10" fmla="*/ 274960 w 1599855"/>
              <a:gd name="connsiteY10" fmla="*/ 1063377 h 1600088"/>
              <a:gd name="connsiteX11" fmla="*/ 155339 w 1599855"/>
              <a:gd name="connsiteY11" fmla="*/ 886085 h 1600088"/>
              <a:gd name="connsiteX12" fmla="*/ 111621 w 1599855"/>
              <a:gd name="connsiteY12" fmla="*/ 669168 h 1600088"/>
              <a:gd name="connsiteX13" fmla="*/ 155339 w 1599855"/>
              <a:gd name="connsiteY13" fmla="*/ 452251 h 1600088"/>
              <a:gd name="connsiteX14" fmla="*/ 274960 w 1599855"/>
              <a:gd name="connsiteY14" fmla="*/ 274960 h 1600088"/>
              <a:gd name="connsiteX15" fmla="*/ 452251 w 1599855"/>
              <a:gd name="connsiteY15" fmla="*/ 155339 h 1600088"/>
              <a:gd name="connsiteX16" fmla="*/ 669168 w 1599855"/>
              <a:gd name="connsiteY16" fmla="*/ 111621 h 1600088"/>
              <a:gd name="connsiteX17" fmla="*/ 669168 w 1599855"/>
              <a:gd name="connsiteY17" fmla="*/ 0 h 1600088"/>
              <a:gd name="connsiteX18" fmla="*/ 0 w 1599855"/>
              <a:gd name="connsiteY18" fmla="*/ 669168 h 1600088"/>
              <a:gd name="connsiteX19" fmla="*/ 669168 w 1599855"/>
              <a:gd name="connsiteY19" fmla="*/ 1338337 h 1600088"/>
              <a:gd name="connsiteX20" fmla="*/ 1338337 w 1599855"/>
              <a:gd name="connsiteY20" fmla="*/ 669168 h 1600088"/>
              <a:gd name="connsiteX21" fmla="*/ 669168 w 1599855"/>
              <a:gd name="connsiteY21" fmla="*/ 0 h 1600088"/>
              <a:gd name="connsiteX22" fmla="*/ 1544278 w 1599855"/>
              <a:gd name="connsiteY22" fmla="*/ 1600088 h 1600088"/>
              <a:gd name="connsiteX23" fmla="*/ 1504838 w 1599855"/>
              <a:gd name="connsiteY23" fmla="*/ 1583717 h 1600088"/>
              <a:gd name="connsiteX24" fmla="*/ 1247366 w 1599855"/>
              <a:gd name="connsiteY24" fmla="*/ 1326431 h 1600088"/>
              <a:gd name="connsiteX25" fmla="*/ 1247366 w 1599855"/>
              <a:gd name="connsiteY25" fmla="*/ 1247552 h 1600088"/>
              <a:gd name="connsiteX26" fmla="*/ 1326245 w 1599855"/>
              <a:gd name="connsiteY26" fmla="*/ 1247552 h 1600088"/>
              <a:gd name="connsiteX27" fmla="*/ 1583531 w 1599855"/>
              <a:gd name="connsiteY27" fmla="*/ 1504838 h 1600088"/>
              <a:gd name="connsiteX28" fmla="*/ 1583531 w 1599855"/>
              <a:gd name="connsiteY28" fmla="*/ 1583717 h 1600088"/>
              <a:gd name="connsiteX29" fmla="*/ 1544278 w 1599855"/>
              <a:gd name="connsiteY29" fmla="*/ 1600088 h 1600088"/>
            </a:gdLst>
            <a:ahLst/>
            <a:cxnLst/>
            <a:rect l="l" t="t" r="r" b="b"/>
            <a:pathLst>
              <a:path w="1599855" h="1600088">
                <a:moveTo>
                  <a:pt x="669168" y="111621"/>
                </a:moveTo>
                <a:cubicBezTo>
                  <a:pt x="744513" y="111621"/>
                  <a:pt x="817438" y="126318"/>
                  <a:pt x="886086" y="155339"/>
                </a:cubicBezTo>
                <a:cubicBezTo>
                  <a:pt x="952500" y="183431"/>
                  <a:pt x="1012031" y="223614"/>
                  <a:pt x="1063377" y="274960"/>
                </a:cubicBezTo>
                <a:cubicBezTo>
                  <a:pt x="1114537" y="326120"/>
                  <a:pt x="1154906" y="385837"/>
                  <a:pt x="1182998" y="452251"/>
                </a:cubicBezTo>
                <a:cubicBezTo>
                  <a:pt x="1212019" y="520898"/>
                  <a:pt x="1226716" y="594010"/>
                  <a:pt x="1226716" y="669168"/>
                </a:cubicBezTo>
                <a:cubicBezTo>
                  <a:pt x="1226716" y="744327"/>
                  <a:pt x="1212019" y="817438"/>
                  <a:pt x="1182998" y="886085"/>
                </a:cubicBezTo>
                <a:cubicBezTo>
                  <a:pt x="1154906" y="952500"/>
                  <a:pt x="1114723" y="1012031"/>
                  <a:pt x="1063377" y="1063377"/>
                </a:cubicBezTo>
                <a:cubicBezTo>
                  <a:pt x="1012217" y="1114537"/>
                  <a:pt x="952500" y="1154906"/>
                  <a:pt x="886086" y="1182998"/>
                </a:cubicBezTo>
                <a:cubicBezTo>
                  <a:pt x="817438" y="1212019"/>
                  <a:pt x="744327" y="1226716"/>
                  <a:pt x="669168" y="1226716"/>
                </a:cubicBezTo>
                <a:cubicBezTo>
                  <a:pt x="594010" y="1226716"/>
                  <a:pt x="520898" y="1212019"/>
                  <a:pt x="452251" y="1182998"/>
                </a:cubicBezTo>
                <a:cubicBezTo>
                  <a:pt x="385837" y="1154906"/>
                  <a:pt x="326306" y="1114723"/>
                  <a:pt x="274960" y="1063377"/>
                </a:cubicBezTo>
                <a:cubicBezTo>
                  <a:pt x="223800" y="1012217"/>
                  <a:pt x="183431" y="952500"/>
                  <a:pt x="155339" y="886085"/>
                </a:cubicBezTo>
                <a:cubicBezTo>
                  <a:pt x="126318" y="817438"/>
                  <a:pt x="111621" y="744327"/>
                  <a:pt x="111621" y="669168"/>
                </a:cubicBezTo>
                <a:cubicBezTo>
                  <a:pt x="111621" y="594010"/>
                  <a:pt x="126318" y="520898"/>
                  <a:pt x="155339" y="452251"/>
                </a:cubicBezTo>
                <a:cubicBezTo>
                  <a:pt x="183431" y="385837"/>
                  <a:pt x="223614" y="326306"/>
                  <a:pt x="274960" y="274960"/>
                </a:cubicBezTo>
                <a:cubicBezTo>
                  <a:pt x="326306" y="223614"/>
                  <a:pt x="385837" y="183431"/>
                  <a:pt x="452251" y="155339"/>
                </a:cubicBezTo>
                <a:cubicBezTo>
                  <a:pt x="520898" y="126318"/>
                  <a:pt x="593824" y="111621"/>
                  <a:pt x="669168" y="111621"/>
                </a:cubicBezTo>
                <a:moveTo>
                  <a:pt x="669168" y="0"/>
                </a:moveTo>
                <a:cubicBezTo>
                  <a:pt x="299517" y="0"/>
                  <a:pt x="0" y="299517"/>
                  <a:pt x="0" y="669168"/>
                </a:cubicBezTo>
                <a:cubicBezTo>
                  <a:pt x="0" y="1038820"/>
                  <a:pt x="299517" y="1338337"/>
                  <a:pt x="669168" y="1338337"/>
                </a:cubicBezTo>
                <a:cubicBezTo>
                  <a:pt x="1038820" y="1338337"/>
                  <a:pt x="1338337" y="1038820"/>
                  <a:pt x="1338337" y="669168"/>
                </a:cubicBezTo>
                <a:cubicBezTo>
                  <a:pt x="1338337" y="299703"/>
                  <a:pt x="1038820" y="0"/>
                  <a:pt x="669168" y="0"/>
                </a:cubicBezTo>
                <a:close/>
                <a:moveTo>
                  <a:pt x="1544278" y="1600088"/>
                </a:moveTo>
                <a:cubicBezTo>
                  <a:pt x="1529953" y="1600088"/>
                  <a:pt x="1515628" y="1594693"/>
                  <a:pt x="1504838" y="1583717"/>
                </a:cubicBezTo>
                <a:lnTo>
                  <a:pt x="1247366" y="1326431"/>
                </a:lnTo>
                <a:cubicBezTo>
                  <a:pt x="1225600" y="1304665"/>
                  <a:pt x="1225600" y="1269318"/>
                  <a:pt x="1247366" y="1247552"/>
                </a:cubicBezTo>
                <a:cubicBezTo>
                  <a:pt x="1269132" y="1225786"/>
                  <a:pt x="1304479" y="1225786"/>
                  <a:pt x="1326245" y="1247552"/>
                </a:cubicBezTo>
                <a:lnTo>
                  <a:pt x="1583531" y="1504838"/>
                </a:lnTo>
                <a:cubicBezTo>
                  <a:pt x="1605297" y="1526605"/>
                  <a:pt x="1605297" y="1561951"/>
                  <a:pt x="1583531" y="1583717"/>
                </a:cubicBezTo>
                <a:cubicBezTo>
                  <a:pt x="1572927" y="1594693"/>
                  <a:pt x="1558603" y="1600088"/>
                  <a:pt x="1544278" y="1600088"/>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8445046" y="3674589"/>
            <a:ext cx="3073854" cy="2510311"/>
          </a:xfrm>
          <a:prstGeom prst="rect">
            <a:avLst/>
          </a:prstGeom>
          <a:noFill/>
          <a:ln>
            <a:noFill/>
          </a:ln>
        </p:spPr>
        <p:txBody>
          <a:bodyPr vert="horz" wrap="square" lIns="0" tIns="0" rIns="0" bIns="0" rtlCol="0" anchor="t"/>
          <a:lstStyle/>
          <a:p>
            <a:pPr indent="360000" algn="just">
              <a:lnSpc>
                <a:spcPct val="150000"/>
              </a:lnSpc>
            </a:pPr>
            <a:r>
              <a:rPr kumimoji="1" lang="en-US" altLang="zh-CN" sz="1400" smtClean="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Sanmao’s </a:t>
            </a:r>
            <a:r>
              <a:rPr kumimoji="1" lang="en-US" altLang="zh-CN" sz="140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influence on travel writing and youth culture in China during the 1980s and 1990s was significant.
Her works encouraged a generation to embrace adventure and individualism, challenging traditional norms.</a:t>
            </a:r>
            <a:endParaRPr kumimoji="1" lang="zh-CN" altLang="en-US">
              <a:latin typeface="Times New Roman" panose="02020603050405020304" pitchFamily="18" charset="0"/>
              <a:cs typeface="Times New Roman" panose="02020603050405020304" pitchFamily="18" charset="0"/>
            </a:endParaRPr>
          </a:p>
        </p:txBody>
      </p:sp>
      <p:sp>
        <p:nvSpPr>
          <p:cNvPr id="14" name="标题 1"/>
          <p:cNvSpPr txBox="1"/>
          <p:nvPr/>
        </p:nvSpPr>
        <p:spPr>
          <a:xfrm>
            <a:off x="8445046" y="3200256"/>
            <a:ext cx="3073854" cy="424021"/>
          </a:xfrm>
          <a:prstGeom prst="rect">
            <a:avLst/>
          </a:prstGeom>
          <a:noFill/>
          <a:ln>
            <a:noFill/>
          </a:ln>
        </p:spPr>
        <p:txBody>
          <a:bodyPr vert="horz" wrap="square" lIns="0" tIns="0" rIns="0" bIns="0" rtlCol="0" anchor="b"/>
          <a:lstStyle/>
          <a:p>
            <a:pPr algn="ctr">
              <a:lnSpc>
                <a:spcPct val="130000"/>
              </a:lnSpc>
            </a:pPr>
            <a:r>
              <a:rPr kumimoji="1" lang="en-US" altLang="zh-CN" sz="1600" b="1">
                <a:ln w="12700">
                  <a:noFill/>
                </a:ln>
                <a:solidFill>
                  <a:srgbClr val="29975A">
                    <a:alpha val="100000"/>
                  </a:srgbClr>
                </a:solidFill>
                <a:latin typeface="Papyrus" panose="03070502060502030205" pitchFamily="66" charset="0"/>
                <a:ea typeface="Source Han Sans CN Bold"/>
                <a:cs typeface="Source Han Sans CN Bold"/>
              </a:rPr>
              <a:t>Cultural Impact</a:t>
            </a:r>
            <a:endParaRPr kumimoji="1" lang="zh-CN" altLang="en-US" b="1">
              <a:latin typeface="Papyrus" panose="03070502060502030205" pitchFamily="66" charset="0"/>
            </a:endParaRPr>
          </a:p>
        </p:txBody>
      </p:sp>
      <p:sp>
        <p:nvSpPr>
          <p:cNvPr id="15" name="标题 1"/>
          <p:cNvSpPr txBox="1"/>
          <p:nvPr/>
        </p:nvSpPr>
        <p:spPr>
          <a:xfrm>
            <a:off x="81683" y="92733"/>
            <a:ext cx="10560703" cy="720000"/>
          </a:xfrm>
          <a:prstGeom prst="rect">
            <a:avLst/>
          </a:prstGeom>
          <a:gradFill>
            <a:gsLst>
              <a:gs pos="0">
                <a:schemeClr val="bg1">
                  <a:alpha val="0"/>
                </a:schemeClr>
              </a:gs>
              <a:gs pos="60000">
                <a:schemeClr val="bg1"/>
              </a:gs>
            </a:gsLst>
            <a:lin ang="10800000" scaled="0"/>
          </a:gradFill>
          <a:ln w="12700" cap="sq">
            <a:noFill/>
            <a:miter/>
          </a:ln>
          <a:effectLst>
            <a:outerShdw blurRad="165100" sx="102000" sy="102000" algn="ctr" rotWithShape="0">
              <a:srgbClr val="000000">
                <a:alpha val="10000"/>
              </a:srgbClr>
            </a:outerShdw>
          </a:effectLst>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1" y="289368"/>
            <a:ext cx="621792" cy="326730"/>
          </a:xfrm>
          <a:custGeom>
            <a:avLst/>
            <a:gdLst>
              <a:gd name="connsiteX0" fmla="*/ 0 w 621792"/>
              <a:gd name="connsiteY0" fmla="*/ 0 h 326730"/>
              <a:gd name="connsiteX1" fmla="*/ 146813 w 621792"/>
              <a:gd name="connsiteY1" fmla="*/ 0 h 326730"/>
              <a:gd name="connsiteX2" fmla="*/ 474979 w 621792"/>
              <a:gd name="connsiteY2" fmla="*/ 0 h 326730"/>
              <a:gd name="connsiteX3" fmla="*/ 621792 w 621792"/>
              <a:gd name="connsiteY3" fmla="*/ 0 h 326730"/>
              <a:gd name="connsiteX4" fmla="*/ 412064 w 621792"/>
              <a:gd name="connsiteY4" fmla="*/ 326730 h 326730"/>
              <a:gd name="connsiteX5" fmla="*/ 265251 w 621792"/>
              <a:gd name="connsiteY5" fmla="*/ 326730 h 326730"/>
              <a:gd name="connsiteX6" fmla="*/ 146813 w 621792"/>
              <a:gd name="connsiteY6" fmla="*/ 326730 h 326730"/>
              <a:gd name="connsiteX7" fmla="*/ 0 w 621792"/>
              <a:gd name="connsiteY7" fmla="*/ 326730 h 326730"/>
            </a:gdLst>
            <a:ahLst/>
            <a:cxnLst/>
            <a:rect l="l" t="t" r="r" b="b"/>
            <a:pathLst>
              <a:path w="621792" h="326730">
                <a:moveTo>
                  <a:pt x="0" y="0"/>
                </a:moveTo>
                <a:lnTo>
                  <a:pt x="146813" y="0"/>
                </a:lnTo>
                <a:lnTo>
                  <a:pt x="474979" y="0"/>
                </a:lnTo>
                <a:lnTo>
                  <a:pt x="621792" y="0"/>
                </a:lnTo>
                <a:lnTo>
                  <a:pt x="412064" y="326730"/>
                </a:lnTo>
                <a:lnTo>
                  <a:pt x="265251" y="326730"/>
                </a:lnTo>
                <a:lnTo>
                  <a:pt x="146813" y="326730"/>
                </a:lnTo>
                <a:lnTo>
                  <a:pt x="0" y="32673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621792" y="234601"/>
            <a:ext cx="9613341" cy="461665"/>
          </a:xfrm>
          <a:prstGeom prst="rect">
            <a:avLst/>
          </a:prstGeom>
          <a:noFill/>
          <a:ln cap="sq">
            <a:noFill/>
          </a:ln>
        </p:spPr>
        <p:txBody>
          <a:bodyPr vert="horz" wrap="square" lIns="91440" tIns="45720" rIns="91440" bIns="45720" rtlCol="0" anchor="t"/>
          <a:lstStyle/>
          <a:p>
            <a:pPr algn="l">
              <a:lnSpc>
                <a:spcPct val="110000"/>
              </a:lnSpc>
            </a:pPr>
            <a:r>
              <a:rPr kumimoji="1" lang="en-US" altLang="zh-CN" sz="2800" b="1">
                <a:ln w="12700">
                  <a:noFill/>
                </a:ln>
                <a:solidFill>
                  <a:srgbClr val="000000">
                    <a:alpha val="100000"/>
                  </a:srgbClr>
                </a:solidFill>
                <a:latin typeface="Papyrus" panose="03070502060502030205" pitchFamily="66" charset="0"/>
                <a:ea typeface="Source Han Sans CN Bold"/>
                <a:cs typeface="Source Han Sans CN Bold"/>
              </a:rPr>
              <a:t>Chen Ping (Sanmao)</a:t>
            </a:r>
            <a:endParaRPr kumimoji="1" lang="zh-CN" altLang="en-US" sz="2000" b="1">
              <a:latin typeface="Papyrus" panose="03070502060502030205" pitchFamily="66" charset="0"/>
            </a:endParaRPr>
          </a:p>
        </p:txBody>
      </p:sp>
      <p:pic>
        <p:nvPicPr>
          <p:cNvPr id="3074" name="Picture 2" descr="撒哈拉的故事 的图像结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9637" y="696266"/>
            <a:ext cx="3917987" cy="54660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3074"/>
                                        </p:tgtEl>
                                      </p:cBhvr>
                                    </p:animEffect>
                                    <p:anim calcmode="lin" valueType="num">
                                      <p:cBhvr>
                                        <p:cTn id="14" dur="1000"/>
                                        <p:tgtEl>
                                          <p:spTgt spid="3074"/>
                                        </p:tgtEl>
                                        <p:attrNameLst>
                                          <p:attrName>ppt_x</p:attrName>
                                        </p:attrNameLst>
                                      </p:cBhvr>
                                      <p:tavLst>
                                        <p:tav tm="0">
                                          <p:val>
                                            <p:strVal val="ppt_x"/>
                                          </p:val>
                                        </p:tav>
                                        <p:tav tm="100000">
                                          <p:val>
                                            <p:strVal val="ppt_x"/>
                                          </p:val>
                                        </p:tav>
                                      </p:tavLst>
                                    </p:anim>
                                    <p:anim calcmode="lin" valueType="num">
                                      <p:cBhvr>
                                        <p:cTn id="15" dur="1000"/>
                                        <p:tgtEl>
                                          <p:spTgt spid="3074"/>
                                        </p:tgtEl>
                                        <p:attrNameLst>
                                          <p:attrName>ppt_y</p:attrName>
                                        </p:attrNameLst>
                                      </p:cBhvr>
                                      <p:tavLst>
                                        <p:tav tm="0">
                                          <p:val>
                                            <p:strVal val="ppt_y"/>
                                          </p:val>
                                        </p:tav>
                                        <p:tav tm="100000">
                                          <p:val>
                                            <p:strVal val="ppt_y+.1"/>
                                          </p:val>
                                        </p:tav>
                                      </p:tavLst>
                                    </p:anim>
                                    <p:set>
                                      <p:cBhvr>
                                        <p:cTn id="16" dur="1" fill="hold">
                                          <p:stCondLst>
                                            <p:cond delay="9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 y="-254000"/>
            <a:ext cx="12306300" cy="7112000"/>
          </a:xfrm>
          <a:prstGeom prst="rect">
            <a:avLst/>
          </a:prstGeom>
          <a:solidFill>
            <a:schemeClr val="bg1"/>
          </a:solidFill>
        </p:spPr>
        <p:txBody>
          <a:bodyPr vert="horz" wrap="square" lIns="0" tIns="0" rIns="0" bIns="0" rtlCol="0" anchor="ctr"/>
          <a:lstStyle/>
          <a:p>
            <a:pPr algn="ctr">
              <a:lnSpc>
                <a:spcPct val="100000"/>
              </a:lnSpc>
            </a:pPr>
            <a:endParaRPr kumimoji="1" lang="zh-CN" altLang="en-US"/>
          </a:p>
        </p:txBody>
      </p:sp>
      <p:sp>
        <p:nvSpPr>
          <p:cNvPr id="3" name="标题 1"/>
          <p:cNvSpPr txBox="1"/>
          <p:nvPr/>
        </p:nvSpPr>
        <p:spPr>
          <a:xfrm>
            <a:off x="516961" y="1686849"/>
            <a:ext cx="10800" cy="47160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454089" y="1589087"/>
            <a:ext cx="136544" cy="136544"/>
          </a:xfrm>
          <a:prstGeom prst="ellipse">
            <a:avLst/>
          </a:prstGeom>
          <a:solidFill>
            <a:schemeClr val="accent2"/>
          </a:solidFill>
          <a:ln w="508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977782" y="2262247"/>
            <a:ext cx="2870877" cy="3345863"/>
          </a:xfrm>
          <a:prstGeom prst="rect">
            <a:avLst/>
          </a:prstGeom>
          <a:noFill/>
          <a:ln>
            <a:noFill/>
          </a:ln>
        </p:spPr>
        <p:txBody>
          <a:bodyPr vert="horz" wrap="square" lIns="0" tIns="0" rIns="0" bIns="0" rtlCol="0" anchor="t"/>
          <a:lstStyle/>
          <a:p>
            <a:pPr indent="360000" algn="just">
              <a:lnSpc>
                <a:spcPct val="130000"/>
              </a:lnSpc>
            </a:pPr>
            <a:r>
              <a:rPr kumimoji="1" lang="en-US" altLang="zh-CN" sz="140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Lin Yihan is a contemporary Taiwanese writer with an academic background.
Her connection to modern youth and </a:t>
            </a:r>
            <a:r>
              <a:rPr kumimoji="1" lang="en-US" altLang="zh-CN" sz="1400" smtClean="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digital-age </a:t>
            </a:r>
            <a:r>
              <a:rPr kumimoji="1" lang="en-US" altLang="zh-CN" sz="140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readership has made her a popular figure in contemporary literature.</a:t>
            </a:r>
            <a:endParaRPr kumimoji="1" lang="zh-CN" altLang="en-US">
              <a:latin typeface="Times New Roman" panose="02020603050405020304" pitchFamily="18" charset="0"/>
              <a:cs typeface="Times New Roman" panose="02020603050405020304" pitchFamily="18" charset="0"/>
            </a:endParaRPr>
          </a:p>
        </p:txBody>
      </p:sp>
      <p:sp>
        <p:nvSpPr>
          <p:cNvPr id="6" name="标题 1"/>
          <p:cNvSpPr txBox="1"/>
          <p:nvPr/>
        </p:nvSpPr>
        <p:spPr>
          <a:xfrm>
            <a:off x="8082410" y="1686849"/>
            <a:ext cx="10800" cy="41760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8019538" y="1589087"/>
            <a:ext cx="136544" cy="136544"/>
          </a:xfrm>
          <a:prstGeom prst="ellipse">
            <a:avLst/>
          </a:prstGeom>
          <a:solidFill>
            <a:schemeClr val="accent2"/>
          </a:solidFill>
          <a:ln w="508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8543355" y="2262247"/>
            <a:ext cx="2872381" cy="3345863"/>
          </a:xfrm>
          <a:prstGeom prst="rect">
            <a:avLst/>
          </a:prstGeom>
          <a:noFill/>
          <a:ln>
            <a:noFill/>
          </a:ln>
        </p:spPr>
        <p:txBody>
          <a:bodyPr vert="horz" wrap="square" lIns="0" tIns="0" rIns="0" bIns="0" rtlCol="0" anchor="t"/>
          <a:lstStyle/>
          <a:p>
            <a:pPr indent="360000" algn="just">
              <a:lnSpc>
                <a:spcPct val="130000"/>
              </a:lnSpc>
            </a:pPr>
            <a:r>
              <a:rPr kumimoji="1" lang="en-US" altLang="zh-CN" sz="1400" smtClean="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Lin Yihan’s legacy lies in her unflinching exposure of systemic sexual violence and its psychological toll, sparking critical dialogues across East Asia. Her death and novel catalyzed movements to destigmatize mental illness and confront the prevalence of child sexual abuse, particularly in educational settings.</a:t>
            </a:r>
            <a:endParaRPr kumimoji="1" lang="zh-CN" altLang="en-US">
              <a:latin typeface="Times New Roman" panose="02020603050405020304" pitchFamily="18" charset="0"/>
              <a:cs typeface="Times New Roman" panose="02020603050405020304" pitchFamily="18" charset="0"/>
            </a:endParaRPr>
          </a:p>
        </p:txBody>
      </p:sp>
      <p:sp>
        <p:nvSpPr>
          <p:cNvPr id="9" name="标题 1"/>
          <p:cNvSpPr txBox="1"/>
          <p:nvPr/>
        </p:nvSpPr>
        <p:spPr>
          <a:xfrm>
            <a:off x="4298872" y="1307754"/>
            <a:ext cx="10800" cy="3960000"/>
          </a:xfrm>
          <a:prstGeom prst="rect">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4236000" y="1238567"/>
            <a:ext cx="136544" cy="136544"/>
          </a:xfrm>
          <a:prstGeom prst="ellipse">
            <a:avLst/>
          </a:prstGeom>
          <a:solidFill>
            <a:schemeClr val="accent1"/>
          </a:solidFill>
          <a:ln w="50800" cap="sq">
            <a:solidFill>
              <a:schemeClr val="accent2"/>
            </a:solid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4759816" y="1911727"/>
            <a:ext cx="2872381" cy="3345863"/>
          </a:xfrm>
          <a:prstGeom prst="rect">
            <a:avLst/>
          </a:prstGeom>
          <a:noFill/>
          <a:ln>
            <a:noFill/>
          </a:ln>
        </p:spPr>
        <p:txBody>
          <a:bodyPr vert="horz" wrap="square" lIns="0" tIns="0" rIns="0" bIns="0" rtlCol="0" anchor="t"/>
          <a:lstStyle/>
          <a:p>
            <a:pPr indent="360000" algn="just">
              <a:lnSpc>
                <a:spcPct val="130000"/>
              </a:lnSpc>
            </a:pPr>
            <a:r>
              <a:rPr kumimoji="1" lang="en-US" altLang="zh-CN" sz="140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Her notable </a:t>
            </a:r>
            <a:r>
              <a:rPr kumimoji="1" lang="en-US" altLang="zh-CN" sz="1400" smtClean="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work includes </a:t>
            </a:r>
            <a:r>
              <a:rPr kumimoji="1" lang="en-US" altLang="zh-CN" sz="1400" i="1" smtClean="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Rakuen</a:t>
            </a:r>
            <a:r>
              <a:rPr kumimoji="1" lang="en-US" altLang="zh-CN" sz="1400" smtClean="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a:t>
            </a:r>
            <a:r>
              <a:rPr kumimoji="1" lang="en-US" altLang="zh-CN" sz="140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
</a:t>
            </a:r>
            <a:r>
              <a:rPr kumimoji="1" lang="en-US" altLang="zh-CN" sz="1400" smtClean="0">
                <a:ln w="12700">
                  <a:noFill/>
                </a:ln>
                <a:solidFill>
                  <a:srgbClr val="262626">
                    <a:alpha val="100000"/>
                  </a:srgbClr>
                </a:solidFill>
                <a:latin typeface="Times New Roman" panose="02020603050405020304" pitchFamily="18" charset="0"/>
                <a:ea typeface="Source Han Sans"/>
                <a:cs typeface="Times New Roman" panose="02020603050405020304" pitchFamily="18" charset="0"/>
              </a:rPr>
              <a:t>Lin Yihan’s writing is characterized by its poetic yet harrowing blend of lyrical prose and visceral emotional intensity. Her central themes revolve around sexual violence, power imbalances, and the collapse of cultural and personal faith. Her work grapples with the existential fallout of betrayal, both personal and cultural.</a:t>
            </a:r>
            <a:endParaRPr kumimoji="1" lang="zh-CN" altLang="en-US">
              <a:latin typeface="Times New Roman" panose="02020603050405020304" pitchFamily="18" charset="0"/>
              <a:cs typeface="Times New Roman" panose="02020603050405020304" pitchFamily="18" charset="0"/>
            </a:endParaRPr>
          </a:p>
        </p:txBody>
      </p:sp>
      <p:sp>
        <p:nvSpPr>
          <p:cNvPr id="12" name="标题 1"/>
          <p:cNvSpPr txBox="1"/>
          <p:nvPr/>
        </p:nvSpPr>
        <p:spPr>
          <a:xfrm rot="16200000" flipH="1">
            <a:off x="4999149" y="-334851"/>
            <a:ext cx="2193701" cy="12192000"/>
          </a:xfrm>
          <a:prstGeom prst="leftBrace">
            <a:avLst>
              <a:gd name="adj1" fmla="val 102480"/>
              <a:gd name="adj2" fmla="val 35317"/>
            </a:avLst>
          </a:prstGeom>
          <a:gradFill>
            <a:gsLst>
              <a:gs pos="0">
                <a:schemeClr val="accent1">
                  <a:lumMod val="60000"/>
                  <a:lumOff val="40000"/>
                </a:schemeClr>
              </a:gs>
              <a:gs pos="54000">
                <a:schemeClr val="accent1">
                  <a:lumMod val="75000"/>
                </a:schemeClr>
              </a:gs>
            </a:gsLst>
            <a:path path="circle">
              <a:fillToRect r="100000" b="100000"/>
            </a:path>
            <a:tileRect l="-100000" t="-100000"/>
          </a:gra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742050" y="1307754"/>
            <a:ext cx="3106800" cy="697527"/>
          </a:xfrm>
          <a:prstGeom prst="rect">
            <a:avLst/>
          </a:prstGeom>
          <a:noFill/>
          <a:ln>
            <a:noFill/>
          </a:ln>
        </p:spPr>
        <p:txBody>
          <a:bodyPr vert="horz" wrap="square" lIns="0" tIns="0" rIns="0" bIns="0" rtlCol="0" anchor="b"/>
          <a:lstStyle/>
          <a:p>
            <a:pPr algn="l">
              <a:lnSpc>
                <a:spcPct val="110000"/>
              </a:lnSpc>
            </a:pPr>
            <a:r>
              <a:rPr kumimoji="1" lang="en-US" altLang="zh-CN" sz="1600" b="1">
                <a:ln w="12700">
                  <a:noFill/>
                </a:ln>
                <a:solidFill>
                  <a:srgbClr val="29975A">
                    <a:alpha val="100000"/>
                  </a:srgbClr>
                </a:solidFill>
                <a:latin typeface="Papyrus" panose="03070502060502030205" pitchFamily="66" charset="0"/>
                <a:ea typeface="Source Han Sans CN Bold"/>
                <a:cs typeface="Source Han Sans CN Bold"/>
              </a:rPr>
              <a:t>Biography and Context</a:t>
            </a:r>
            <a:endParaRPr kumimoji="1" lang="zh-CN" altLang="en-US" b="1">
              <a:latin typeface="Papyrus" panose="03070502060502030205" pitchFamily="66" charset="0"/>
            </a:endParaRPr>
          </a:p>
        </p:txBody>
      </p:sp>
      <p:sp>
        <p:nvSpPr>
          <p:cNvPr id="14" name="标题 1"/>
          <p:cNvSpPr txBox="1"/>
          <p:nvPr/>
        </p:nvSpPr>
        <p:spPr>
          <a:xfrm>
            <a:off x="4523960" y="891560"/>
            <a:ext cx="3106800" cy="697527"/>
          </a:xfrm>
          <a:prstGeom prst="rect">
            <a:avLst/>
          </a:prstGeom>
          <a:noFill/>
          <a:ln>
            <a:noFill/>
          </a:ln>
        </p:spPr>
        <p:txBody>
          <a:bodyPr vert="horz" wrap="square" lIns="0" tIns="0" rIns="0" bIns="0" rtlCol="0" anchor="b"/>
          <a:lstStyle/>
          <a:p>
            <a:pPr algn="l">
              <a:lnSpc>
                <a:spcPct val="110000"/>
              </a:lnSpc>
            </a:pPr>
            <a:r>
              <a:rPr kumimoji="1" lang="en-US" altLang="zh-CN" sz="1600" b="1">
                <a:ln w="12700">
                  <a:noFill/>
                </a:ln>
                <a:solidFill>
                  <a:srgbClr val="038542">
                    <a:alpha val="100000"/>
                  </a:srgbClr>
                </a:solidFill>
                <a:latin typeface="Papyrus" panose="03070502060502030205" pitchFamily="66" charset="0"/>
                <a:ea typeface="Source Han Sans CN Bold"/>
                <a:cs typeface="Source Han Sans CN Bold"/>
              </a:rPr>
              <a:t>Major Works and Style</a:t>
            </a:r>
            <a:endParaRPr kumimoji="1" lang="zh-CN" altLang="en-US" b="1">
              <a:latin typeface="Papyrus" panose="03070502060502030205" pitchFamily="66" charset="0"/>
            </a:endParaRPr>
          </a:p>
        </p:txBody>
      </p:sp>
      <p:sp>
        <p:nvSpPr>
          <p:cNvPr id="15" name="标题 1"/>
          <p:cNvSpPr txBox="1"/>
          <p:nvPr/>
        </p:nvSpPr>
        <p:spPr>
          <a:xfrm>
            <a:off x="8307499" y="1307754"/>
            <a:ext cx="3106800" cy="697527"/>
          </a:xfrm>
          <a:prstGeom prst="rect">
            <a:avLst/>
          </a:prstGeom>
          <a:noFill/>
          <a:ln>
            <a:noFill/>
          </a:ln>
        </p:spPr>
        <p:txBody>
          <a:bodyPr vert="horz" wrap="square" lIns="0" tIns="0" rIns="0" bIns="0" rtlCol="0" anchor="b"/>
          <a:lstStyle/>
          <a:p>
            <a:pPr algn="l">
              <a:lnSpc>
                <a:spcPct val="110000"/>
              </a:lnSpc>
            </a:pPr>
            <a:r>
              <a:rPr kumimoji="1" lang="en-US" altLang="zh-CN" sz="1600" b="1">
                <a:ln w="12700">
                  <a:noFill/>
                </a:ln>
                <a:solidFill>
                  <a:srgbClr val="29975A">
                    <a:alpha val="100000"/>
                  </a:srgbClr>
                </a:solidFill>
                <a:latin typeface="Papyrus" panose="03070502060502030205" pitchFamily="66" charset="0"/>
                <a:ea typeface="Source Han Sans CN Bold"/>
                <a:cs typeface="Source Han Sans CN Bold"/>
              </a:rPr>
              <a:t>Cultural Impact</a:t>
            </a:r>
            <a:endParaRPr kumimoji="1" lang="zh-CN" altLang="en-US" b="1">
              <a:latin typeface="Papyrus" panose="03070502060502030205" pitchFamily="66" charset="0"/>
            </a:endParaRPr>
          </a:p>
        </p:txBody>
      </p:sp>
      <p:sp>
        <p:nvSpPr>
          <p:cNvPr id="16" name="标题 1"/>
          <p:cNvSpPr txBox="1"/>
          <p:nvPr/>
        </p:nvSpPr>
        <p:spPr>
          <a:xfrm>
            <a:off x="81683" y="92733"/>
            <a:ext cx="10560703" cy="720000"/>
          </a:xfrm>
          <a:prstGeom prst="rect">
            <a:avLst/>
          </a:prstGeom>
          <a:gradFill>
            <a:gsLst>
              <a:gs pos="0">
                <a:schemeClr val="bg1">
                  <a:alpha val="0"/>
                </a:schemeClr>
              </a:gs>
              <a:gs pos="60000">
                <a:schemeClr val="bg1"/>
              </a:gs>
            </a:gsLst>
            <a:lin ang="10800000" scaled="0"/>
          </a:gradFill>
          <a:ln w="12700" cap="sq">
            <a:noFill/>
            <a:miter/>
          </a:ln>
          <a:effectLst>
            <a:outerShdw blurRad="165100" sx="102000" sy="102000" algn="ctr" rotWithShape="0">
              <a:srgbClr val="000000">
                <a:alpha val="10000"/>
              </a:srgbClr>
            </a:outerShdw>
          </a:effectLst>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1" y="289368"/>
            <a:ext cx="621792" cy="326730"/>
          </a:xfrm>
          <a:custGeom>
            <a:avLst/>
            <a:gdLst>
              <a:gd name="connsiteX0" fmla="*/ 0 w 621792"/>
              <a:gd name="connsiteY0" fmla="*/ 0 h 326730"/>
              <a:gd name="connsiteX1" fmla="*/ 146813 w 621792"/>
              <a:gd name="connsiteY1" fmla="*/ 0 h 326730"/>
              <a:gd name="connsiteX2" fmla="*/ 474979 w 621792"/>
              <a:gd name="connsiteY2" fmla="*/ 0 h 326730"/>
              <a:gd name="connsiteX3" fmla="*/ 621792 w 621792"/>
              <a:gd name="connsiteY3" fmla="*/ 0 h 326730"/>
              <a:gd name="connsiteX4" fmla="*/ 412064 w 621792"/>
              <a:gd name="connsiteY4" fmla="*/ 326730 h 326730"/>
              <a:gd name="connsiteX5" fmla="*/ 265251 w 621792"/>
              <a:gd name="connsiteY5" fmla="*/ 326730 h 326730"/>
              <a:gd name="connsiteX6" fmla="*/ 146813 w 621792"/>
              <a:gd name="connsiteY6" fmla="*/ 326730 h 326730"/>
              <a:gd name="connsiteX7" fmla="*/ 0 w 621792"/>
              <a:gd name="connsiteY7" fmla="*/ 326730 h 326730"/>
            </a:gdLst>
            <a:ahLst/>
            <a:cxnLst/>
            <a:rect l="l" t="t" r="r" b="b"/>
            <a:pathLst>
              <a:path w="621792" h="326730">
                <a:moveTo>
                  <a:pt x="0" y="0"/>
                </a:moveTo>
                <a:lnTo>
                  <a:pt x="146813" y="0"/>
                </a:lnTo>
                <a:lnTo>
                  <a:pt x="474979" y="0"/>
                </a:lnTo>
                <a:lnTo>
                  <a:pt x="621792" y="0"/>
                </a:lnTo>
                <a:lnTo>
                  <a:pt x="412064" y="326730"/>
                </a:lnTo>
                <a:lnTo>
                  <a:pt x="265251" y="326730"/>
                </a:lnTo>
                <a:lnTo>
                  <a:pt x="146813" y="326730"/>
                </a:lnTo>
                <a:lnTo>
                  <a:pt x="0" y="32673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a:off x="621792" y="234601"/>
            <a:ext cx="9613341" cy="461665"/>
          </a:xfrm>
          <a:prstGeom prst="rect">
            <a:avLst/>
          </a:prstGeom>
          <a:noFill/>
          <a:ln cap="sq">
            <a:noFill/>
          </a:ln>
        </p:spPr>
        <p:txBody>
          <a:bodyPr vert="horz" wrap="square" lIns="91440" tIns="45720" rIns="91440" bIns="45720" rtlCol="0" anchor="t"/>
          <a:lstStyle/>
          <a:p>
            <a:pPr algn="l">
              <a:lnSpc>
                <a:spcPct val="110000"/>
              </a:lnSpc>
            </a:pPr>
            <a:r>
              <a:rPr kumimoji="1" lang="en-US" altLang="zh-CN" sz="2800" b="1">
                <a:ln w="12700">
                  <a:noFill/>
                </a:ln>
                <a:solidFill>
                  <a:srgbClr val="000000">
                    <a:alpha val="100000"/>
                  </a:srgbClr>
                </a:solidFill>
                <a:latin typeface="Papyrus" panose="03070502060502030205" pitchFamily="66" charset="0"/>
                <a:ea typeface="Source Han Sans CN Bold"/>
                <a:cs typeface="Source Han Sans CN Bold"/>
              </a:rPr>
              <a:t>Lin Yihan</a:t>
            </a:r>
            <a:endParaRPr kumimoji="1" lang="zh-CN" altLang="en-US" sz="2000" b="1">
              <a:latin typeface="Papyrus" panose="03070502060502030205" pitchFamily="66" charset="0"/>
            </a:endParaRPr>
          </a:p>
        </p:txBody>
      </p:sp>
      <p:pic>
        <p:nvPicPr>
          <p:cNvPr id="4098" name="Picture 2" descr="https://bkimg.cdn.bcebos.com/pic/e850352ac65c103853433518c8498413b07ecb8023ea?x-bce-process=image/format,f_auto/quality,Q_70/resize,m_lfit,limit_1,w_5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074" y="753927"/>
            <a:ext cx="3742807" cy="54186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4098"/>
                                        </p:tgtEl>
                                      </p:cBhvr>
                                    </p:animEffect>
                                    <p:anim calcmode="lin" valueType="num">
                                      <p:cBhvr>
                                        <p:cTn id="14" dur="1000"/>
                                        <p:tgtEl>
                                          <p:spTgt spid="4098"/>
                                        </p:tgtEl>
                                        <p:attrNameLst>
                                          <p:attrName>ppt_x</p:attrName>
                                        </p:attrNameLst>
                                      </p:cBhvr>
                                      <p:tavLst>
                                        <p:tav tm="0">
                                          <p:val>
                                            <p:strVal val="ppt_x"/>
                                          </p:val>
                                        </p:tav>
                                        <p:tav tm="100000">
                                          <p:val>
                                            <p:strVal val="ppt_x"/>
                                          </p:val>
                                        </p:tav>
                                      </p:tavLst>
                                    </p:anim>
                                    <p:anim calcmode="lin" valueType="num">
                                      <p:cBhvr>
                                        <p:cTn id="15" dur="1000"/>
                                        <p:tgtEl>
                                          <p:spTgt spid="4098"/>
                                        </p:tgtEl>
                                        <p:attrNameLst>
                                          <p:attrName>ppt_y</p:attrName>
                                        </p:attrNameLst>
                                      </p:cBhvr>
                                      <p:tavLst>
                                        <p:tav tm="0">
                                          <p:val>
                                            <p:strVal val="ppt_y"/>
                                          </p:val>
                                        </p:tav>
                                        <p:tav tm="100000">
                                          <p:val>
                                            <p:strVal val="ppt_y+.1"/>
                                          </p:val>
                                        </p:tav>
                                      </p:tavLst>
                                    </p:anim>
                                    <p:set>
                                      <p:cBhvr>
                                        <p:cTn id="16" dur="1" fill="hold">
                                          <p:stCondLst>
                                            <p:cond delay="999"/>
                                          </p:stCondLst>
                                        </p:cTn>
                                        <p:tgtEl>
                                          <p:spTgt spid="40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rgbClr val="000000"/>
      </a:dk1>
      <a:lt1>
        <a:srgbClr val="FFFFFF"/>
      </a:lt1>
      <a:dk2>
        <a:srgbClr val="4A66AC"/>
      </a:dk2>
      <a:lt2>
        <a:srgbClr val="E0EBF6"/>
      </a:lt2>
      <a:accent1>
        <a:srgbClr val="29975A"/>
      </a:accent1>
      <a:accent2>
        <a:srgbClr val="038542"/>
      </a:accent2>
      <a:accent3>
        <a:srgbClr val="F4D722"/>
      </a:accent3>
      <a:accent4>
        <a:srgbClr val="F1AB21"/>
      </a:accent4>
      <a:accent5>
        <a:srgbClr val="ECF5DA"/>
      </a:accent5>
      <a:accent6>
        <a:srgbClr val="EF4023"/>
      </a:accent6>
      <a:hlink>
        <a:srgbClr val="000000"/>
      </a:hlink>
      <a:folHlink>
        <a:srgbClr val="000000"/>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7346</TotalTime>
  <Words>862</Words>
  <Application>Microsoft Office PowerPoint</Application>
  <PresentationFormat>宽屏</PresentationFormat>
  <Paragraphs>81</Paragraphs>
  <Slides>17</Slides>
  <Notes>3</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17</vt:i4>
      </vt:variant>
    </vt:vector>
  </HeadingPairs>
  <TitlesOfParts>
    <vt:vector size="27" baseType="lpstr">
      <vt:lpstr>Source Han Sans</vt:lpstr>
      <vt:lpstr>OPPOSans L</vt:lpstr>
      <vt:lpstr>Source Han Sans CN Bold</vt:lpstr>
      <vt:lpstr>OPPOSans H</vt:lpstr>
      <vt:lpstr>等线</vt:lpstr>
      <vt:lpstr>Papyrus</vt:lpstr>
      <vt:lpstr>Times New Roman</vt:lpstr>
      <vt:lpstr>Arial</vt:lpstr>
      <vt:lpstr>OPPOSans R</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拉丝糯米糕</cp:lastModifiedBy>
  <cp:revision>16</cp:revision>
  <dcterms:modified xsi:type="dcterms:W3CDTF">2025-05-08T11:06:00Z</dcterms:modified>
</cp:coreProperties>
</file>