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2" r:id="rId14"/>
    <p:sldId id="270" r:id="rId15"/>
    <p:sldId id="273" r:id="rId16"/>
    <p:sldId id="276" r:id="rId17"/>
    <p:sldId id="274" r:id="rId18"/>
    <p:sldId id="291" r:id="rId19"/>
    <p:sldId id="275" r:id="rId20"/>
    <p:sldId id="277" r:id="rId21"/>
    <p:sldId id="278" r:id="rId22"/>
    <p:sldId id="279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0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5FE83A-D81D-4A78-AC77-D70BA00749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5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image" Target="file:///C:\Users\1V994W2\PycharmProjects\PPT_Background_Generation/pic_temp/pic_half_right.png" TargetMode="External"/><Relationship Id="rId7" Type="http://schemas.openxmlformats.org/officeDocument/2006/relationships/image" Target="../media/image2.png"/><Relationship Id="rId6" Type="http://schemas.openxmlformats.org/officeDocument/2006/relationships/tags" Target="../tags/tag73.xml"/><Relationship Id="rId5" Type="http://schemas.openxmlformats.org/officeDocument/2006/relationships/image" Target="file:///C:\Users\1V994W2\PycharmProjects\PPT_Background_Generation/pic_temp/pic_half_left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3" Type="http://schemas.openxmlformats.org/officeDocument/2006/relationships/tags" Target="../tags/tag78.xml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tags" Target="../tags/tag7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80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9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87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03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12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21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7.png"/><Relationship Id="rId6" Type="http://schemas.openxmlformats.org/officeDocument/2006/relationships/tags" Target="../tags/tag132.xml"/><Relationship Id="rId5" Type="http://schemas.openxmlformats.org/officeDocument/2006/relationships/image" Target="file:///C:\Users\1V994W2\PycharmProjects\PPT_Background_Generation/pic_temp/0_pic_quater_right_up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10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down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3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2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file:///C:\Users\1V994W2\Documents\Tencent%20Files\574576071\FileRecv\&#25340;&#35013;&#32032;&#26448;\&#20013;&#22269;&#39118;-64\\42\subject_holdright_42,142,109_0_lively_full_0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40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0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59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8.xml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tags" Target="../tags/tag6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1397000"/>
            <a:ext cx="2973504" cy="4064000"/>
          </a:xfrm>
          <a:prstGeom prst="rect">
            <a:avLst/>
          </a:prstGeom>
        </p:spPr>
      </p:pic>
      <p:pic>
        <p:nvPicPr>
          <p:cNvPr id="5" name="图片 4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9218496" y="1397000"/>
            <a:ext cx="2973504" cy="4064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2593975" y="2314577"/>
            <a:ext cx="7004050" cy="1455419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lang="zh-CN" altLang="en-US" sz="7200" b="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marL="0" lvl="0" algn="dist">
              <a:buClrTx/>
              <a:buSzTx/>
              <a:buFontTx/>
            </a:pPr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12"/>
            </p:custDataLst>
          </p:nvPr>
        </p:nvSpPr>
        <p:spPr>
          <a:xfrm>
            <a:off x="2593975" y="4029089"/>
            <a:ext cx="7004050" cy="536564"/>
          </a:xfrm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ctr">
              <a:buNone/>
              <a:defRPr lang="zh-CN" altLang="en-US" sz="2000" spc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cxnSp>
        <p:nvCxnSpPr>
          <p:cNvPr id="9" name="直接连接符 8"/>
          <p:cNvCxnSpPr/>
          <p:nvPr userDrawn="1">
            <p:custDataLst>
              <p:tags r:id="rId13"/>
            </p:custDataLst>
          </p:nvPr>
        </p:nvCxnSpPr>
        <p:spPr>
          <a:xfrm>
            <a:off x="5609590" y="3817620"/>
            <a:ext cx="972185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3565525" y="3923526"/>
            <a:ext cx="5365750" cy="45974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zh-CN" altLang="en-US"/>
          </a:p>
        </p:txBody>
      </p:sp>
      <p:pic>
        <p:nvPicPr>
          <p:cNvPr id="7" name="图片 6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1397000"/>
            <a:ext cx="2973504" cy="40640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9218496" y="1397000"/>
            <a:ext cx="2973504" cy="4064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12"/>
            </p:custDataLst>
          </p:nvPr>
        </p:nvSpPr>
        <p:spPr>
          <a:xfrm>
            <a:off x="3565525" y="2317115"/>
            <a:ext cx="5365750" cy="1398905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ctr">
              <a:defRPr lang="zh-CN" altLang="en-US" sz="8000" b="0" spc="1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尚巍手书W" panose="00020600040101010101" pitchFamily="18" charset="-122"/>
              </a:defRPr>
            </a:lvl1pPr>
          </a:lstStyle>
          <a:p>
            <a:pPr marL="0" lvl="0" algn="dist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3"/>
            </p:custDataLst>
          </p:nvPr>
        </p:nvSpPr>
        <p:spPr>
          <a:xfrm>
            <a:off x="3675488" y="3922117"/>
            <a:ext cx="5133975" cy="448945"/>
          </a:xfrm>
        </p:spPr>
        <p:txBody>
          <a:bodyPr vert="horz" wrap="square" lIns="91440" tIns="45720" rIns="91440" bIns="45720" rtlCol="0" anchor="ctr" anchorCtr="0">
            <a:normAutofit/>
          </a:bodyPr>
          <a:lstStyle>
            <a:lvl1pPr marL="0" indent="0" algn="ctr">
              <a:buNone/>
              <a:defRPr lang="zh-CN" altLang="en-US" sz="2000" spc="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defRPr>
            </a:lvl1pPr>
          </a:lstStyle>
          <a:p>
            <a:pPr marL="228600" lvl="0" indent="-228600" algn="ctr">
              <a:lnSpc>
                <a:spcPct val="100000"/>
              </a:lnSpc>
              <a:spcAft>
                <a:spcPts val="0"/>
              </a:spcAft>
              <a:buClrTx/>
              <a:buSzTx/>
            </a:pPr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0"/>
            <a:ext cx="720090" cy="5384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3"/>
            </p:custDataLst>
          </p:nvPr>
        </p:nvPicPr>
        <p:blipFill>
          <a:blip r:embed="rId4" r:link="rId5" cstate="email"/>
          <a:stretch>
            <a:fillRect/>
          </a:stretch>
        </p:blipFill>
        <p:spPr>
          <a:xfrm>
            <a:off x="10571797" y="5646432"/>
            <a:ext cx="1620202" cy="1211567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0" y="5650081"/>
            <a:ext cx="1620202" cy="12079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9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4064000" y="0"/>
            <a:ext cx="4064000" cy="1387919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  <p:custDataLst>
              <p:tags r:id="rId8"/>
            </p:custDataLst>
          </p:nvPr>
        </p:nvSpPr>
        <p:spPr>
          <a:xfrm>
            <a:off x="3200400" y="3733801"/>
            <a:ext cx="5765800" cy="1004888"/>
          </a:xfrm>
        </p:spPr>
        <p:txBody>
          <a:bodyPr>
            <a:normAutofit/>
          </a:bodyPr>
          <a:lstStyle>
            <a:lvl1pPr marL="0" indent="0" algn="ctr">
              <a:buNone/>
              <a:defRPr sz="4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尚巍手书W" panose="00020600040101010101" pitchFamily="18" charset="-122"/>
              </a:defRPr>
            </a:lvl1pPr>
          </a:lstStyle>
          <a:p>
            <a:pPr lvl="0"/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4" hasCustomPrompt="1"/>
            <p:custDataLst>
              <p:tags r:id="rId9"/>
            </p:custDataLst>
          </p:nvPr>
        </p:nvSpPr>
        <p:spPr>
          <a:xfrm>
            <a:off x="3200400" y="4824247"/>
            <a:ext cx="5765800" cy="100488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10" name="图片 9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0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1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2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304800" y="1927705"/>
            <a:ext cx="4389120" cy="3002589"/>
          </a:xfrm>
          <a:prstGeom prst="rect">
            <a:avLst/>
          </a:prstGeom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>
            <a:off x="4878000" y="0"/>
            <a:ext cx="7314000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email"/>
          <a:stretch>
            <a:fillRect/>
          </a:stretch>
        </p:blipFill>
        <p:spPr>
          <a:xfrm>
            <a:off x="11471910" y="6321147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汉仪尚巍手书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9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0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8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9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43.xml"/><Relationship Id="rId23" Type="http://schemas.openxmlformats.org/officeDocument/2006/relationships/tags" Target="../tags/tag142.xml"/><Relationship Id="rId22" Type="http://schemas.openxmlformats.org/officeDocument/2006/relationships/tags" Target="../tags/tag141.xml"/><Relationship Id="rId21" Type="http://schemas.openxmlformats.org/officeDocument/2006/relationships/tags" Target="../tags/tag140.xml"/><Relationship Id="rId20" Type="http://schemas.openxmlformats.org/officeDocument/2006/relationships/tags" Target="../tags/tag13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8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tags" Target="../tags/tag20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0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00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07.xml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tags" Target="../tags/tag206.xml"/><Relationship Id="rId11" Type="http://schemas.openxmlformats.org/officeDocument/2006/relationships/tags" Target="../tags/tag205.xml"/><Relationship Id="rId10" Type="http://schemas.openxmlformats.org/officeDocument/2006/relationships/tags" Target="../tags/tag204.xml"/><Relationship Id="rId1" Type="http://schemas.openxmlformats.org/officeDocument/2006/relationships/tags" Target="../tags/tag19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10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09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16.xml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19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18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24.xml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tags" Target="../tags/tag21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tags" Target="../tags/tag228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27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26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29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tags" Target="../tags/tag22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4.xml"/><Relationship Id="rId8" Type="http://schemas.openxmlformats.org/officeDocument/2006/relationships/tags" Target="../tags/tag23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32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31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38.xml"/><Relationship Id="rId14" Type="http://schemas.openxmlformats.org/officeDocument/2006/relationships/image" Target="../media/image38.png"/><Relationship Id="rId13" Type="http://schemas.openxmlformats.org/officeDocument/2006/relationships/image" Target="../media/image37.png"/><Relationship Id="rId12" Type="http://schemas.openxmlformats.org/officeDocument/2006/relationships/tags" Target="../tags/tag237.xml"/><Relationship Id="rId11" Type="http://schemas.openxmlformats.org/officeDocument/2006/relationships/tags" Target="../tags/tag236.xml"/><Relationship Id="rId10" Type="http://schemas.openxmlformats.org/officeDocument/2006/relationships/tags" Target="../tags/tag235.xml"/><Relationship Id="rId1" Type="http://schemas.openxmlformats.org/officeDocument/2006/relationships/tags" Target="../tags/tag23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4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40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242.xml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tags" Target="../tags/tag23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tags" Target="../tags/tag24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45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4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47.xml"/><Relationship Id="rId14" Type="http://schemas.openxmlformats.org/officeDocument/2006/relationships/image" Target="../media/image48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tags" Target="../tags/tag243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54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53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58.xml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50.png"/><Relationship Id="rId11" Type="http://schemas.openxmlformats.org/officeDocument/2006/relationships/image" Target="../media/image49.png"/><Relationship Id="rId10" Type="http://schemas.openxmlformats.org/officeDocument/2006/relationships/tags" Target="../tags/tag257.xml"/><Relationship Id="rId1" Type="http://schemas.openxmlformats.org/officeDocument/2006/relationships/tags" Target="../tags/tag25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6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60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66.xml"/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11" Type="http://schemas.openxmlformats.org/officeDocument/2006/relationships/tags" Target="../tags/tag265.xml"/><Relationship Id="rId10" Type="http://schemas.openxmlformats.org/officeDocument/2006/relationships/tags" Target="../tags/tag264.xml"/><Relationship Id="rId1" Type="http://schemas.openxmlformats.org/officeDocument/2006/relationships/tags" Target="../tags/tag25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6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tags" Target="../tags/tag14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69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68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72.xml"/><Relationship Id="rId12" Type="http://schemas.openxmlformats.org/officeDocument/2006/relationships/image" Target="../media/image57.png"/><Relationship Id="rId11" Type="http://schemas.openxmlformats.org/officeDocument/2006/relationships/image" Target="../media/image56.png"/><Relationship Id="rId10" Type="http://schemas.openxmlformats.org/officeDocument/2006/relationships/image" Target="../media/image55.png"/><Relationship Id="rId1" Type="http://schemas.openxmlformats.org/officeDocument/2006/relationships/tags" Target="../tags/tag26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27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tags" Target="../tags/tag280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79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78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81.xml"/><Relationship Id="rId12" Type="http://schemas.openxmlformats.org/officeDocument/2006/relationships/image" Target="../media/image63.png"/><Relationship Id="rId11" Type="http://schemas.openxmlformats.org/officeDocument/2006/relationships/image" Target="../media/image62.png"/><Relationship Id="rId10" Type="http://schemas.openxmlformats.org/officeDocument/2006/relationships/image" Target="../media/image61.png"/><Relationship Id="rId1" Type="http://schemas.openxmlformats.org/officeDocument/2006/relationships/tags" Target="../tags/tag27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86.xml"/><Relationship Id="rId8" Type="http://schemas.openxmlformats.org/officeDocument/2006/relationships/tags" Target="../tags/tag28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84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8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90.xml"/><Relationship Id="rId13" Type="http://schemas.openxmlformats.org/officeDocument/2006/relationships/image" Target="../media/image64.png"/><Relationship Id="rId12" Type="http://schemas.openxmlformats.org/officeDocument/2006/relationships/tags" Target="../tags/tag289.xml"/><Relationship Id="rId11" Type="http://schemas.openxmlformats.org/officeDocument/2006/relationships/tags" Target="../tags/tag288.xml"/><Relationship Id="rId10" Type="http://schemas.openxmlformats.org/officeDocument/2006/relationships/tags" Target="../tags/tag287.xml"/><Relationship Id="rId1" Type="http://schemas.openxmlformats.org/officeDocument/2006/relationships/tags" Target="../tags/tag282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293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9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01.xml"/><Relationship Id="rId16" Type="http://schemas.openxmlformats.org/officeDocument/2006/relationships/image" Target="../media/image66.png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image" Target="../media/image65.png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91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04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03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310.xml"/><Relationship Id="rId14" Type="http://schemas.openxmlformats.org/officeDocument/2006/relationships/image" Target="../media/image68.png"/><Relationship Id="rId13" Type="http://schemas.openxmlformats.org/officeDocument/2006/relationships/image" Target="../media/image67.png"/><Relationship Id="rId12" Type="http://schemas.openxmlformats.org/officeDocument/2006/relationships/tags" Target="../tags/tag309.xml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tags" Target="../tags/tag30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315.xml"/><Relationship Id="rId8" Type="http://schemas.openxmlformats.org/officeDocument/2006/relationships/tags" Target="../tags/tag314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13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12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18.xml"/><Relationship Id="rId12" Type="http://schemas.openxmlformats.org/officeDocument/2006/relationships/image" Target="../media/image69.png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tags" Target="../tags/tag31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tags" Target="../tags/tag322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321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320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330.xml"/><Relationship Id="rId15" Type="http://schemas.openxmlformats.org/officeDocument/2006/relationships/tags" Target="../tags/tag329.xml"/><Relationship Id="rId14" Type="http://schemas.openxmlformats.org/officeDocument/2006/relationships/tags" Target="../tags/tag328.xml"/><Relationship Id="rId13" Type="http://schemas.openxmlformats.org/officeDocument/2006/relationships/tags" Target="../tags/tag327.xml"/><Relationship Id="rId12" Type="http://schemas.openxmlformats.org/officeDocument/2006/relationships/tags" Target="../tags/tag326.xml"/><Relationship Id="rId11" Type="http://schemas.openxmlformats.org/officeDocument/2006/relationships/tags" Target="../tags/tag325.xml"/><Relationship Id="rId10" Type="http://schemas.openxmlformats.org/officeDocument/2006/relationships/tags" Target="../tags/tag324.xml"/><Relationship Id="rId1" Type="http://schemas.openxmlformats.org/officeDocument/2006/relationships/tags" Target="../tags/tag319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32.xml"/><Relationship Id="rId1" Type="http://schemas.openxmlformats.org/officeDocument/2006/relationships/tags" Target="../tags/tag331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62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165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64.xml"/><Relationship Id="rId19" Type="http://schemas.openxmlformats.org/officeDocument/2006/relationships/tags" Target="../tags/tag171.xml"/><Relationship Id="rId18" Type="http://schemas.openxmlformats.org/officeDocument/2006/relationships/image" Target="../media/image13.png"/><Relationship Id="rId17" Type="http://schemas.openxmlformats.org/officeDocument/2006/relationships/image" Target="../media/image12.png"/><Relationship Id="rId16" Type="http://schemas.openxmlformats.org/officeDocument/2006/relationships/image" Target="../media/image11.png"/><Relationship Id="rId15" Type="http://schemas.openxmlformats.org/officeDocument/2006/relationships/image" Target="../media/image10.png"/><Relationship Id="rId14" Type="http://schemas.openxmlformats.org/officeDocument/2006/relationships/image" Target="../media/image9.png"/><Relationship Id="rId13" Type="http://schemas.openxmlformats.org/officeDocument/2006/relationships/image" Target="../media/image8.png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tags" Target="../tags/tag16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image" Target="file:///C:\Users\1V994W2\PycharmProjects\PPT_Background_Generation/pic_temp/1_pic_quater_right_up.png" TargetMode="External"/><Relationship Id="rId5" Type="http://schemas.openxmlformats.org/officeDocument/2006/relationships/image" Target="../media/image4.png"/><Relationship Id="rId4" Type="http://schemas.openxmlformats.org/officeDocument/2006/relationships/tags" Target="../tags/tag173.xml"/><Relationship Id="rId3" Type="http://schemas.openxmlformats.org/officeDocument/2006/relationships/image" Target="file:///C:\Users\1V994W2\PycharmProjects\PPT_Background_Generation/pic_temp/0_pic_quater_right_up.png" TargetMode="External"/><Relationship Id="rId2" Type="http://schemas.openxmlformats.org/officeDocument/2006/relationships/image" Target="../media/image3.png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77.xml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tags" Target="../tags/tag17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184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83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90.xml"/><Relationship Id="rId13" Type="http://schemas.openxmlformats.org/officeDocument/2006/relationships/image" Target="../media/image18.png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8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4.png"/><Relationship Id="rId5" Type="http://schemas.openxmlformats.org/officeDocument/2006/relationships/tags" Target="../tags/tag193.xml"/><Relationship Id="rId4" Type="http://schemas.openxmlformats.org/officeDocument/2006/relationships/image" Target="file:///C:\Users\1V994W2\PycharmProjects\PPT_Background_Generation/pic_temp/0_pic_quater_right_up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192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194.xml"/><Relationship Id="rId16" Type="http://schemas.openxmlformats.org/officeDocument/2006/relationships/image" Target="../media/image27.png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tags" Target="../tags/tag19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Buddhism</a:t>
            </a:r>
            <a:endParaRPr lang="en-US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altLang="zh-CN"/>
              <a:t>Presentation: </a:t>
            </a:r>
            <a:r>
              <a:t>康浩宇 </a:t>
            </a:r>
            <a:r>
              <a:rPr lang="en-US" altLang="zh-CN"/>
              <a:t>Handout: </a:t>
            </a:r>
            <a:r>
              <a:t>刘欧</a:t>
            </a: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00203" y="1591374"/>
            <a:ext cx="5182845" cy="39609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919200" y="216688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Buddhism was firstly introduced into China in Han Dynasty.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The Sutra of Forty-two Sections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Kasyapa Matanga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Han Dynasty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99965" y="1820545"/>
            <a:ext cx="2407920" cy="35020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86650" y="2256155"/>
            <a:ext cx="4389120" cy="291465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00203" y="1591374"/>
            <a:ext cx="5182845" cy="39609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919200" y="216688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Buddhism in China became blooming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North to South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Prajna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Kumārajīva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Wei and Jing Dynasty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6860" y="2033905"/>
            <a:ext cx="2305050" cy="3075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710" y="2033905"/>
            <a:ext cx="3018790" cy="317119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3" name="折角形 33"/>
          <p:cNvSpPr/>
          <p:nvPr>
            <p:custDataLst>
              <p:tags r:id="rId8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9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0"/>
            </p:custDataLst>
          </p:nvPr>
        </p:nvSpPr>
        <p:spPr>
          <a:xfrm>
            <a:off x="919200" y="216688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Booming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Protected by rulers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Learned by Japan and Korea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Tang and Song Dynasty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350" y="622300"/>
            <a:ext cx="4761865" cy="30759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0350" y="3891915"/>
            <a:ext cx="4763135" cy="267589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635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12" name="Title 6"/>
          <p:cNvSpPr txBox="1"/>
          <p:nvPr>
            <p:custDataLst>
              <p:tags r:id="rId8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三武灭佛</a:t>
            </a:r>
            <a:endParaRPr lang="zh-CN"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090" y="1247775"/>
            <a:ext cx="3349625" cy="41255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18185" y="5576570"/>
            <a:ext cx="31851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北魏太武帝</a:t>
            </a:r>
            <a:endParaRPr lang="zh-CN" altLang="en-US"/>
          </a:p>
          <a:p>
            <a:r>
              <a:rPr lang="en-US" altLang="zh-CN"/>
              <a:t>Emperor Taiwu of North Wei Dynasty</a:t>
            </a:r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3935" y="1247775"/>
            <a:ext cx="3256280" cy="40316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813935" y="5576570"/>
            <a:ext cx="31851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北周武帝</a:t>
            </a:r>
            <a:endParaRPr lang="zh-CN" altLang="en-US"/>
          </a:p>
          <a:p>
            <a:r>
              <a:rPr lang="en-US" altLang="zh-CN"/>
              <a:t>Emperor Zhouwu of North Zhou Dynasty</a:t>
            </a:r>
            <a:endParaRPr lang="en-US" altLang="zh-CN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08695" y="1247775"/>
            <a:ext cx="3191510" cy="40322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8615045" y="5576570"/>
            <a:ext cx="31851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唐武宗</a:t>
            </a:r>
            <a:endParaRPr lang="zh-CN" altLang="en-US"/>
          </a:p>
          <a:p>
            <a:r>
              <a:rPr lang="en-US" altLang="zh-CN"/>
              <a:t>Emperor Wuzong of Tang Dynasty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2832100" y="257810"/>
            <a:ext cx="32556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posthumous title</a:t>
            </a:r>
            <a:endParaRPr lang="en-US" altLang="zh-CN" sz="2000"/>
          </a:p>
        </p:txBody>
      </p:sp>
    </p:spTree>
    <p:custDataLst>
      <p:tags r:id="rId1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00203" y="1591374"/>
            <a:ext cx="5182845" cy="39609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919200" y="216688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Changing from prosperity to decadence.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Ming and Qing Dynasty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6625" y="761365"/>
            <a:ext cx="3880485" cy="27381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49820" y="3606800"/>
            <a:ext cx="3717290" cy="287718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635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855" y="594360"/>
            <a:ext cx="3649345" cy="24301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185" y="3349625"/>
            <a:ext cx="3676015" cy="24853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1115" y="496570"/>
            <a:ext cx="3649345" cy="24301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8885" y="3196590"/>
            <a:ext cx="3774440" cy="24911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163320" y="6127750"/>
            <a:ext cx="3366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Han Buddhism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7588885" y="6127750"/>
            <a:ext cx="33661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Tibetan Buddhism</a:t>
            </a:r>
            <a:endParaRPr lang="en-US" altLang="zh-CN"/>
          </a:p>
        </p:txBody>
      </p:sp>
    </p:spTree>
    <p:custDataLst>
      <p:tags r:id="rId1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635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>
            <a:off x="6346188" y="1832674"/>
            <a:ext cx="0" cy="3960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125" y="796290"/>
            <a:ext cx="2456815" cy="2451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345" y="915670"/>
            <a:ext cx="2685415" cy="22129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125" y="3637280"/>
            <a:ext cx="2155190" cy="215519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0380" y="3517900"/>
            <a:ext cx="2913380" cy="21850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5660" y="85725"/>
            <a:ext cx="4286250" cy="290385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5660" y="3630295"/>
            <a:ext cx="4303395" cy="322770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343660" y="6078220"/>
            <a:ext cx="4832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Religion and Philosophy</a:t>
            </a:r>
            <a:endParaRPr lang="en-US" altLang="zh-CN" sz="2800"/>
          </a:p>
        </p:txBody>
      </p:sp>
      <p:sp>
        <p:nvSpPr>
          <p:cNvPr id="22" name="文本框 21"/>
          <p:cNvSpPr txBox="1"/>
          <p:nvPr/>
        </p:nvSpPr>
        <p:spPr>
          <a:xfrm>
            <a:off x="7479030" y="3115310"/>
            <a:ext cx="38811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Superstition and heresy</a:t>
            </a:r>
            <a:endParaRPr lang="en-US" altLang="zh-CN"/>
          </a:p>
        </p:txBody>
      </p:sp>
    </p:spTree>
    <p:custDataLst>
      <p:tags r:id="rId1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>
            <p:custDataLst>
              <p:tags r:id="rId1"/>
            </p:custDataLst>
          </p:nvPr>
        </p:nvSpPr>
        <p:spPr>
          <a:xfrm>
            <a:off x="4887913" y="1776730"/>
            <a:ext cx="2416175" cy="179324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9600" b="1" spc="200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  <a:sym typeface="+mn-lt"/>
              </a:rPr>
              <a:t>4</a:t>
            </a:r>
            <a:endParaRPr lang="en-US" altLang="zh-CN" sz="9600" b="1" spc="200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233671" y="3569970"/>
            <a:ext cx="172466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70000"/>
          </a:bodyPr>
          <a:lstStyle/>
          <a:p>
            <a:r>
              <a:rPr lang="en-US" altLang="zh-CN"/>
              <a:t>Sinicization of Buddhism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4" name="任意多边形 8"/>
          <p:cNvSpPr/>
          <p:nvPr>
            <p:custDataLst>
              <p:tags r:id="rId8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9"/>
            </p:custDataLst>
          </p:nvPr>
        </p:nvSpPr>
        <p:spPr>
          <a:xfrm>
            <a:off x="280035" y="-180975"/>
            <a:ext cx="6774180" cy="28124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Combination of Buddhism, Taoism and Confucianism 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0"/>
            </p:custDataLst>
          </p:nvPr>
        </p:nvSpPr>
        <p:spPr>
          <a:xfrm>
            <a:off x="609034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三教合一 </a:t>
            </a:r>
            <a:endParaRPr lang="zh-CN"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1"/>
          <a:srcRect l="23376" r="22203"/>
          <a:stretch>
            <a:fillRect/>
          </a:stretch>
        </p:blipFill>
        <p:spPr>
          <a:xfrm>
            <a:off x="608965" y="1559560"/>
            <a:ext cx="2591435" cy="47618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91855" y="245745"/>
            <a:ext cx="2785745" cy="33553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4470" y="2042795"/>
            <a:ext cx="4164330" cy="27730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58735" y="3823335"/>
            <a:ext cx="3618865" cy="285686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3" name="折角形 33"/>
          <p:cNvSpPr/>
          <p:nvPr>
            <p:custDataLst>
              <p:tags r:id="rId8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9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0"/>
            </p:custDataLst>
          </p:nvPr>
        </p:nvSpPr>
        <p:spPr>
          <a:xfrm>
            <a:off x="919200" y="216688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Zazen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Meditation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Enlightment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Zen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22465" y="659130"/>
            <a:ext cx="3938905" cy="21615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1520" y="2947670"/>
            <a:ext cx="3879850" cy="318897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5"/>
          <p:cNvSpPr txBox="1"/>
          <p:nvPr>
            <p:custDataLst>
              <p:tags r:id="rId1"/>
            </p:custDataLst>
          </p:nvPr>
        </p:nvSpPr>
        <p:spPr>
          <a:xfrm>
            <a:off x="7251065" y="1801178"/>
            <a:ext cx="608965" cy="583565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1.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"/>
            </p:custDataLst>
          </p:nvPr>
        </p:nvSpPr>
        <p:spPr bwMode="auto">
          <a:xfrm>
            <a:off x="7911465" y="1711643"/>
            <a:ext cx="312547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 anchorCtr="0">
            <a:norm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en-US" altLang="zh-CN" sz="20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General Introduction</a:t>
            </a:r>
            <a:endParaRPr lang="en-US" altLang="zh-CN" sz="20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7" name="文本框 5"/>
          <p:cNvSpPr txBox="1"/>
          <p:nvPr>
            <p:custDataLst>
              <p:tags r:id="rId3"/>
            </p:custDataLst>
          </p:nvPr>
        </p:nvSpPr>
        <p:spPr>
          <a:xfrm>
            <a:off x="7251065" y="2577783"/>
            <a:ext cx="608965" cy="583565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2.</a:t>
            </a:r>
            <a:endParaRPr lang="en-US" altLang="zh-CN" sz="3200" b="1" dirty="0">
              <a:solidFill>
                <a:schemeClr val="accent2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4"/>
            </p:custDataLst>
          </p:nvPr>
        </p:nvSpPr>
        <p:spPr bwMode="auto">
          <a:xfrm>
            <a:off x="7911465" y="2488248"/>
            <a:ext cx="312547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 anchorCtr="0">
            <a:norm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en-US" altLang="zh-CN" sz="2000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Founder of Buddhism</a:t>
            </a:r>
            <a:endParaRPr lang="en-US" altLang="zh-CN" sz="2000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8" name="文本框 5"/>
          <p:cNvSpPr txBox="1"/>
          <p:nvPr>
            <p:custDataLst>
              <p:tags r:id="rId5"/>
            </p:custDataLst>
          </p:nvPr>
        </p:nvSpPr>
        <p:spPr>
          <a:xfrm>
            <a:off x="7251065" y="3354388"/>
            <a:ext cx="608965" cy="583565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3.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6"/>
            </p:custDataLst>
          </p:nvPr>
        </p:nvSpPr>
        <p:spPr bwMode="auto">
          <a:xfrm>
            <a:off x="7911465" y="3264853"/>
            <a:ext cx="312547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 anchorCtr="0">
            <a:norm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en-US" altLang="zh-CN" sz="20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Introduction to China</a:t>
            </a:r>
            <a:endParaRPr lang="en-US" altLang="zh-CN" sz="20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29" name="文本框 5"/>
          <p:cNvSpPr txBox="1"/>
          <p:nvPr>
            <p:custDataLst>
              <p:tags r:id="rId7"/>
            </p:custDataLst>
          </p:nvPr>
        </p:nvSpPr>
        <p:spPr>
          <a:xfrm>
            <a:off x="7251065" y="4130993"/>
            <a:ext cx="608965" cy="583565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4.</a:t>
            </a:r>
            <a:endParaRPr lang="en-US" altLang="zh-CN" sz="3200" b="1" dirty="0">
              <a:solidFill>
                <a:schemeClr val="accent2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8"/>
            </p:custDataLst>
          </p:nvPr>
        </p:nvSpPr>
        <p:spPr bwMode="auto">
          <a:xfrm>
            <a:off x="7911465" y="4056380"/>
            <a:ext cx="384873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 anchorCtr="0">
            <a:norm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en-US" altLang="zh-CN" sz="20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Sinicization of Buddhism</a:t>
            </a:r>
            <a:endParaRPr lang="en-US" altLang="zh-CN" sz="20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0" name="文本框 5"/>
          <p:cNvSpPr txBox="1"/>
          <p:nvPr>
            <p:custDataLst>
              <p:tags r:id="rId9"/>
            </p:custDataLst>
          </p:nvPr>
        </p:nvSpPr>
        <p:spPr>
          <a:xfrm>
            <a:off x="7251065" y="4907598"/>
            <a:ext cx="608965" cy="583565"/>
          </a:xfrm>
          <a:prstGeom prst="rect">
            <a:avLst/>
          </a:prstGeom>
          <a:noFill/>
        </p:spPr>
        <p:txBody>
          <a:bodyPr wrap="square" rtlCol="0">
            <a:norm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5.</a:t>
            </a:r>
            <a:endParaRPr lang="en-US" altLang="zh-CN" sz="3200" b="1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 bwMode="auto">
          <a:xfrm>
            <a:off x="7911465" y="4818380"/>
            <a:ext cx="404304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0" anchor="ctr" anchorCtr="0">
            <a:normAutofit/>
          </a:bodyPr>
          <a:lstStyle/>
          <a:p>
            <a:pPr fontAlgn="auto">
              <a:lnSpc>
                <a:spcPct val="100000"/>
              </a:lnSpc>
              <a:spcBef>
                <a:spcPct val="0"/>
              </a:spcBef>
            </a:pPr>
            <a:r>
              <a:rPr lang="en-US" altLang="zh-CN" sz="2000" spc="20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sym typeface="Arial" panose="020B0604020202020204" pitchFamily="34" charset="0"/>
              </a:rPr>
              <a:t>Buddhism and Translation</a:t>
            </a:r>
            <a:endParaRPr lang="en-US" altLang="zh-CN" sz="2000" spc="20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隶书" panose="020105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7860030" y="256540"/>
            <a:ext cx="2748280" cy="1248410"/>
          </a:xfrm>
          <a:prstGeom prst="rect">
            <a:avLst/>
          </a:prstGeom>
          <a:noFill/>
        </p:spPr>
        <p:txBody>
          <a:bodyPr wrap="square" lIns="91440" tIns="45720" rIns="91440" bIns="0" rtlCol="0" anchor="b" anchorCtr="0">
            <a:normAutofit/>
          </a:bodyPr>
          <a:lstStyle>
            <a:defPPr>
              <a:defRPr lang="zh-CN"/>
            </a:defPPr>
            <a:lvl1pPr>
              <a:defRPr sz="4000" b="1" spc="6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b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尚巍手书W" panose="00020600040101010101" pitchFamily="18" charset="-122"/>
                <a:sym typeface="Arial" panose="020B0604020202020204" pitchFamily="34" charset="0"/>
              </a:rPr>
              <a:t>Content</a:t>
            </a:r>
            <a:endParaRPr lang="en-US" altLang="zh-CN" b="0" dirty="0">
              <a:solidFill>
                <a:schemeClr val="tx1">
                  <a:lumMod val="85000"/>
                  <a:lumOff val="15000"/>
                </a:schemeClr>
              </a:solidFill>
              <a:uFillTx/>
              <a:ea typeface="汉仪尚巍手书W" panose="00020600040101010101" pitchFamily="18" charset="-122"/>
              <a:sym typeface="Arial" panose="020B0604020202020204" pitchFamily="34" charset="0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635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>
            <a:off x="7362188" y="1828229"/>
            <a:ext cx="0" cy="39600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6"/>
          <p:cNvSpPr txBox="1"/>
          <p:nvPr>
            <p:custDataLst>
              <p:tags r:id="rId9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Avalokiteśvara</a:t>
            </a: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(</a:t>
            </a:r>
            <a:r>
              <a:rPr lang="zh-CN"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观音菩萨</a:t>
            </a: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)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080" y="1268095"/>
            <a:ext cx="3107055" cy="4606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4105" y="1268095"/>
            <a:ext cx="3389630" cy="45199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7025" y="761365"/>
            <a:ext cx="3364230" cy="558038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>
            <p:custDataLst>
              <p:tags r:id="rId1"/>
            </p:custDataLst>
          </p:nvPr>
        </p:nvSpPr>
        <p:spPr>
          <a:xfrm>
            <a:off x="4887913" y="1776730"/>
            <a:ext cx="2416175" cy="179324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9600" b="1" spc="200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  <a:sym typeface="+mn-lt"/>
              </a:rPr>
              <a:t>1</a:t>
            </a:r>
            <a:endParaRPr lang="en-US" altLang="zh-CN" sz="9600" b="1" spc="200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233671" y="3569970"/>
            <a:ext cx="172466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70000"/>
          </a:bodyPr>
          <a:lstStyle/>
          <a:p>
            <a:r>
              <a:rPr lang="en-US" altLang="zh-CN"/>
              <a:t>Translation and Buddhism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" y="1347470"/>
            <a:ext cx="3829685" cy="2268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2830" y="924560"/>
            <a:ext cx="2856865" cy="280924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7" name="Title 6"/>
          <p:cNvSpPr txBox="1"/>
          <p:nvPr>
            <p:custDataLst>
              <p:tags r:id="rId8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170" tIns="46990" rIns="90170" bIns="4699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Four Buddhism Translators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855" y="1618615"/>
            <a:ext cx="2653030" cy="38449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32180" y="5953125"/>
            <a:ext cx="1516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Kumārajīva</a:t>
            </a:r>
            <a:endParaRPr lang="en-US" altLang="zh-CN"/>
          </a:p>
        </p:txBody>
      </p:sp>
      <p:sp>
        <p:nvSpPr>
          <p:cNvPr id="6" name="文本框 5"/>
          <p:cNvSpPr txBox="1"/>
          <p:nvPr/>
        </p:nvSpPr>
        <p:spPr>
          <a:xfrm>
            <a:off x="3806825" y="6040755"/>
            <a:ext cx="155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Paramārtha</a:t>
            </a:r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9980" y="1655445"/>
            <a:ext cx="2704465" cy="37712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763385" y="6040755"/>
            <a:ext cx="155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Xuan Zang</a:t>
            </a:r>
            <a:endParaRPr lang="en-US" altLang="zh-CN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53855" y="2329180"/>
            <a:ext cx="2552065" cy="26758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0885" y="2077085"/>
            <a:ext cx="2630170" cy="318008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9751060" y="6040755"/>
            <a:ext cx="1557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Amoghavajra</a:t>
            </a:r>
            <a:endParaRPr lang="en-US" altLang="zh-CN"/>
          </a:p>
        </p:txBody>
      </p:sp>
    </p:spTree>
    <p:custDataLst>
      <p:tags r:id="rId1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00203" y="1591374"/>
            <a:ext cx="5182845" cy="39609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918845" y="1334135"/>
            <a:ext cx="4771390" cy="46920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道安 五失本，三不易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F</a:t>
            </a: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ive instances of losing the source and three instances of difficulties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彦琮 八备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Eight Prerequisites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玄奘 五不翻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Five guidelines for not-translating a term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Translation Thoughts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0985" y="1675765"/>
            <a:ext cx="4761865" cy="400939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08951" y="1629704"/>
            <a:ext cx="492315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秘密故不翻</a:t>
            </a:r>
            <a:endParaRPr lang="zh-CN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9"/>
            </p:custDataLst>
          </p:nvPr>
        </p:nvCxnSpPr>
        <p:spPr>
          <a:xfrm>
            <a:off x="6096275" y="1629704"/>
            <a:ext cx="0" cy="43288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659880" y="2167255"/>
            <a:ext cx="4923155" cy="16427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bhagavat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自在、炽盛、端严、名称、吉祥、尊贵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薄伽梵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659882" y="1629704"/>
            <a:ext cx="492315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多义故不翻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fontScale="7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Five </a:t>
            </a:r>
            <a:r>
              <a:rPr altLang="zh-CN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G</a:t>
            </a:r>
            <a:r>
              <a:rPr lang="zh-CN" altLang="en-US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uidelines for </a:t>
            </a:r>
            <a:r>
              <a:rPr altLang="zh-CN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N</a:t>
            </a:r>
            <a:r>
              <a:rPr lang="zh-CN" altLang="en-US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ot-translating a </a:t>
            </a:r>
            <a:r>
              <a:rPr altLang="zh-CN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T</a:t>
            </a:r>
            <a:r>
              <a:rPr lang="zh-CN" altLang="en-US" sz="3200" spc="5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  <a:sym typeface="+mn-ea"/>
              </a:rPr>
              <a:t>erm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8330" y="2372360"/>
            <a:ext cx="4761865" cy="33807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6659882" y="3974759"/>
            <a:ext cx="492315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此无故不翻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6659880" y="4538345"/>
            <a:ext cx="4923155" cy="16427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Jambu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阎浮树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29345" y="3974465"/>
            <a:ext cx="2742565" cy="188595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608950" y="2166334"/>
            <a:ext cx="4923167" cy="379155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anuttarasamyaksambodhi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 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阿耨多罗三藐三菩提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能够知觉佛教的一切真理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并如实了解一切事物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从而获得无所不知的智慧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08951" y="1629704"/>
            <a:ext cx="492315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顺古故不翻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10"/>
            </p:custDataLst>
          </p:nvPr>
        </p:nvCxnSpPr>
        <p:spPr>
          <a:xfrm>
            <a:off x="6096275" y="1629704"/>
            <a:ext cx="0" cy="43288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6659881" y="2166969"/>
            <a:ext cx="4923167" cy="379155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Prajna</a:t>
            </a:r>
            <a:endParaRPr lang="en-US" altLang="zh-CN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20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般若</a:t>
            </a:r>
            <a:endParaRPr lang="zh-CN" altLang="en-US" sz="20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6659882" y="1629704"/>
            <a:ext cx="4923158" cy="46166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生善故不翻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3935" y="3141980"/>
            <a:ext cx="2219325" cy="2322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98945" y="3375660"/>
            <a:ext cx="3762375" cy="238823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3" name="折角形 33"/>
          <p:cNvSpPr/>
          <p:nvPr>
            <p:custDataLst>
              <p:tags r:id="rId8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9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0"/>
            </p:custDataLst>
          </p:nvPr>
        </p:nvSpPr>
        <p:spPr>
          <a:xfrm>
            <a:off x="1381480" y="216561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</a:pPr>
            <a:r>
              <a:rPr lang="zh-CN" altLang="en-US" sz="32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菩提本无树，</a:t>
            </a:r>
            <a:endParaRPr lang="zh-CN" altLang="en-US" sz="32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</a:pPr>
            <a:r>
              <a:rPr lang="zh-CN" altLang="en-US" sz="32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明镜亦非台，</a:t>
            </a:r>
            <a:endParaRPr lang="zh-CN" altLang="en-US" sz="32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</a:pPr>
            <a:r>
              <a:rPr lang="zh-CN" altLang="en-US" sz="32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本来无一物，</a:t>
            </a:r>
            <a:endParaRPr lang="zh-CN" altLang="en-US" sz="32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</a:pPr>
            <a:r>
              <a:rPr lang="zh-CN" altLang="en-US" sz="32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何处惹尘埃。</a:t>
            </a:r>
            <a:endParaRPr lang="zh-CN" altLang="en-US" sz="32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1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Example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0985" y="1275080"/>
            <a:ext cx="4761865" cy="476186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-635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525145" y="2167255"/>
            <a:ext cx="3559810" cy="37915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There is no tree in Bodhi, 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and the mirror is not a platform. 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There is nothing in it,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so where to make dust.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983615" y="1629410"/>
            <a:ext cx="2642235" cy="4616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Machine Translation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10"/>
            </p:custDataLst>
          </p:nvPr>
        </p:nvCxnSpPr>
        <p:spPr>
          <a:xfrm>
            <a:off x="3884570" y="1554139"/>
            <a:ext cx="0" cy="43288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>
            <p:custDataLst>
              <p:tags r:id="rId11"/>
            </p:custDataLst>
          </p:nvPr>
        </p:nvSpPr>
        <p:spPr>
          <a:xfrm>
            <a:off x="3884295" y="2091055"/>
            <a:ext cx="4199890" cy="379158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Bodhi is fundamentally without any tree;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The bright mirror is also not a stand.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Fundamentally there is not a single thing 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Where could any dust be attracted?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4829810" y="1629410"/>
            <a:ext cx="2308860" cy="461645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lstStyle/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Literal Translation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13"/>
            </p:custDataLst>
          </p:nvPr>
        </p:nvCxnSpPr>
        <p:spPr>
          <a:xfrm>
            <a:off x="7836810" y="1554139"/>
            <a:ext cx="0" cy="43288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>
            <p:custDataLst>
              <p:tags r:id="rId14"/>
            </p:custDataLst>
          </p:nvPr>
        </p:nvSpPr>
        <p:spPr>
          <a:xfrm>
            <a:off x="8467725" y="1629410"/>
            <a:ext cx="2308860" cy="461645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Free Translation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5"/>
            </p:custDataLst>
          </p:nvPr>
        </p:nvSpPr>
        <p:spPr>
          <a:xfrm>
            <a:off x="7522210" y="2167255"/>
            <a:ext cx="4199890" cy="379158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There is no Bodhi,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and mirror has no stand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.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Nothing it must be,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 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  <a:p>
            <a:pPr algn="ctr" fontAlgn="auto">
              <a:lnSpc>
                <a:spcPct val="130000"/>
              </a:lnSpc>
              <a:spcBef>
                <a:spcPts val="1000"/>
              </a:spcBef>
            </a:pP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Where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on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 </a:t>
            </a:r>
            <a:r>
              <a:rPr lang="en-US" altLang="zh-CN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can dust land</a:t>
            </a:r>
            <a:r>
              <a:rPr lang="zh-CN" altLang="en-US" sz="1600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sym typeface="+mn-ea"/>
              </a:rPr>
              <a:t>?</a:t>
            </a:r>
            <a:endParaRPr lang="zh-CN" altLang="en-US" sz="1600" spc="1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zh-CN"/>
              <a:t>Thank U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>
            <p:custDataLst>
              <p:tags r:id="rId1"/>
            </p:custDataLst>
          </p:nvPr>
        </p:nvSpPr>
        <p:spPr>
          <a:xfrm>
            <a:off x="4887913" y="1776730"/>
            <a:ext cx="2416175" cy="179324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9600" b="1" spc="200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  <a:sym typeface="+mn-lt"/>
              </a:rPr>
              <a:t>1</a:t>
            </a:r>
            <a:endParaRPr lang="en-US" altLang="zh-CN" sz="9600" b="1" spc="200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233671" y="3569970"/>
            <a:ext cx="172466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General Introduction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00203" y="1591374"/>
            <a:ext cx="5182845" cy="39609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918565" y="1665871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Religion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6 century BC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One of three world major religions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Buddhism</a:t>
            </a:r>
            <a:endParaRPr altLang="zh-CN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71640" y="1900555"/>
            <a:ext cx="4440555" cy="3344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8120" y="4291965"/>
            <a:ext cx="1905000" cy="1905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3120" y="4291965"/>
            <a:ext cx="1266825" cy="18002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69945" y="4291965"/>
            <a:ext cx="1699895" cy="18002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01135" y="1136650"/>
            <a:ext cx="1790700" cy="17907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71415" y="4291965"/>
            <a:ext cx="1889760" cy="180022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1"/>
            </p:custDataLst>
          </p:nvPr>
        </p:nvPicPr>
        <p:blipFill>
          <a:blip r:embed="rId2" r:link="rId3" cstate="email"/>
          <a:stretch>
            <a:fillRect/>
          </a:stretch>
        </p:blipFill>
        <p:spPr>
          <a:xfrm>
            <a:off x="0" y="0"/>
            <a:ext cx="720090" cy="538474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4"/>
            </p:custDataLst>
          </p:nvPr>
        </p:nvPicPr>
        <p:blipFill>
          <a:blip r:embed="rId5" r:link="rId6" cstate="email"/>
          <a:stretch>
            <a:fillRect/>
          </a:stretch>
        </p:blipFill>
        <p:spPr>
          <a:xfrm>
            <a:off x="11471910" y="0"/>
            <a:ext cx="720090" cy="536853"/>
          </a:xfrm>
          <a:prstGeom prst="rect">
            <a:avLst/>
          </a:prstGeom>
        </p:spPr>
      </p:pic>
      <p:sp>
        <p:nvSpPr>
          <p:cNvPr id="4" name="Title 6"/>
          <p:cNvSpPr txBox="1"/>
          <p:nvPr>
            <p:custDataLst>
              <p:tags r:id="rId7"/>
            </p:custDataLst>
          </p:nvPr>
        </p:nvSpPr>
        <p:spPr>
          <a:xfrm>
            <a:off x="4522411" y="3472104"/>
            <a:ext cx="3147868" cy="25006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4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Suffering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Karma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Reincarnation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Samsara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lvl="0">
              <a:lnSpc>
                <a:spcPct val="140000"/>
              </a:lnSpc>
              <a:spcAft>
                <a:spcPts val="800"/>
              </a:spcAft>
            </a:pP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Nirvana</a:t>
            </a:r>
            <a:endParaRPr altLang="zh-CN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5" name="Title 6"/>
          <p:cNvSpPr txBox="1"/>
          <p:nvPr>
            <p:custDataLst>
              <p:tags r:id="rId8"/>
            </p:custDataLst>
          </p:nvPr>
        </p:nvSpPr>
        <p:spPr>
          <a:xfrm>
            <a:off x="4521722" y="781200"/>
            <a:ext cx="3147868" cy="231050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0000" tIns="46800" rIns="90000" bIns="468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altLang="zh-CN" sz="36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Buddhist</a:t>
            </a:r>
            <a:endParaRPr altLang="zh-CN" sz="36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lvl="0">
              <a:lnSpc>
                <a:spcPct val="100000"/>
              </a:lnSpc>
            </a:pPr>
            <a:r>
              <a:rPr altLang="zh-CN" sz="36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Beliefs</a:t>
            </a:r>
            <a:endParaRPr altLang="zh-CN" sz="36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>
            <p:custDataLst>
              <p:tags r:id="rId9"/>
            </p:custDataLst>
          </p:nvPr>
        </p:nvCxnSpPr>
        <p:spPr>
          <a:xfrm>
            <a:off x="7273636" y="6249600"/>
            <a:ext cx="288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945" y="3472180"/>
            <a:ext cx="3945890" cy="29597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370" y="643255"/>
            <a:ext cx="3847465" cy="2570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1580" y="3616325"/>
            <a:ext cx="4208780" cy="2671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74355" y="414020"/>
            <a:ext cx="3297555" cy="302831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>
            <p:custDataLst>
              <p:tags r:id="rId1"/>
            </p:custDataLst>
          </p:nvPr>
        </p:nvSpPr>
        <p:spPr>
          <a:xfrm>
            <a:off x="4887913" y="1776730"/>
            <a:ext cx="2416175" cy="179324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9600" b="1" spc="200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  <a:sym typeface="+mn-lt"/>
              </a:rPr>
              <a:t>2</a:t>
            </a:r>
            <a:endParaRPr lang="en-US" altLang="zh-CN" sz="9600" b="1" spc="200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233671" y="3569970"/>
            <a:ext cx="172466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Founder of Buddhism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1" name="图片 10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8"/>
            </p:custDataLst>
          </p:nvPr>
        </p:nvSpPr>
        <p:spPr>
          <a:xfrm>
            <a:off x="6400203" y="1591374"/>
            <a:ext cx="5182845" cy="3960956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折角形 33"/>
          <p:cNvSpPr/>
          <p:nvPr>
            <p:custDataLst>
              <p:tags r:id="rId9"/>
            </p:custDataLst>
          </p:nvPr>
        </p:nvSpPr>
        <p:spPr>
          <a:xfrm>
            <a:off x="609036" y="1591374"/>
            <a:ext cx="5182845" cy="3960956"/>
          </a:xfrm>
          <a:prstGeom prst="foldedCorner">
            <a:avLst>
              <a:gd name="adj" fmla="val 16445"/>
            </a:avLst>
          </a:prstGeom>
          <a:solidFill>
            <a:schemeClr val="tx2"/>
          </a:solidFill>
          <a:ln>
            <a:noFill/>
          </a:ln>
          <a:effectLst>
            <a:outerShdw blurRad="127000" dist="38100" dir="5400000" algn="t" rotWithShape="0">
              <a:schemeClr val="tx1">
                <a:lumMod val="95000"/>
                <a:lumOff val="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8"/>
          <p:cNvSpPr/>
          <p:nvPr>
            <p:custDataLst>
              <p:tags r:id="rId10"/>
            </p:custDataLst>
          </p:nvPr>
        </p:nvSpPr>
        <p:spPr>
          <a:xfrm>
            <a:off x="918565" y="1591374"/>
            <a:ext cx="462915" cy="664845"/>
          </a:xfrm>
          <a:custGeom>
            <a:avLst/>
            <a:gdLst>
              <a:gd name="connsiteX0" fmla="*/ 0 w 1500"/>
              <a:gd name="connsiteY0" fmla="*/ 0 h 1449"/>
              <a:gd name="connsiteX1" fmla="*/ 1500 w 1500"/>
              <a:gd name="connsiteY1" fmla="*/ 0 h 1449"/>
              <a:gd name="connsiteX2" fmla="*/ 1500 w 1500"/>
              <a:gd name="connsiteY2" fmla="*/ 1449 h 1449"/>
              <a:gd name="connsiteX3" fmla="*/ 768 w 1500"/>
              <a:gd name="connsiteY3" fmla="*/ 1098 h 1449"/>
              <a:gd name="connsiteX4" fmla="*/ 0 w 1500"/>
              <a:gd name="connsiteY4" fmla="*/ 1449 h 1449"/>
              <a:gd name="connsiteX5" fmla="*/ 0 w 1500"/>
              <a:gd name="connsiteY5" fmla="*/ 0 h 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0" h="1449">
                <a:moveTo>
                  <a:pt x="0" y="0"/>
                </a:moveTo>
                <a:lnTo>
                  <a:pt x="1500" y="0"/>
                </a:lnTo>
                <a:lnTo>
                  <a:pt x="1500" y="1449"/>
                </a:lnTo>
                <a:lnTo>
                  <a:pt x="768" y="1098"/>
                </a:lnTo>
                <a:lnTo>
                  <a:pt x="0" y="14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itle 6"/>
          <p:cNvSpPr txBox="1"/>
          <p:nvPr>
            <p:custDataLst>
              <p:tags r:id="rId11"/>
            </p:custDataLst>
          </p:nvPr>
        </p:nvSpPr>
        <p:spPr>
          <a:xfrm>
            <a:off x="919200" y="2166886"/>
            <a:ext cx="4562516" cy="281247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ctr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philosopher, mendicant, meditator, spiritual teacher, and religious leader 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Birthplace: Kapilvastu District, Nepal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Death place: Kushinagar, India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n"/>
            </a:pP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Parents: Śuddhodana (Father) · Maya (Mother) · Mahapajapati Gotami (</a:t>
            </a:r>
            <a:r>
              <a:rPr altLang="zh-CN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Foster </a:t>
            </a:r>
            <a:r>
              <a:rPr lang="zh-CN" altLang="en-US" sz="1600" spc="50" dirty="0">
                <a:ln w="3175">
                  <a:noFill/>
                  <a:prstDash val="dash"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Mother)</a:t>
            </a:r>
            <a:endParaRPr lang="zh-CN" altLang="en-US" sz="1600" spc="50" dirty="0">
              <a:ln w="3175">
                <a:noFill/>
                <a:prstDash val="dash"/>
              </a:ln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sp>
        <p:nvSpPr>
          <p:cNvPr id="12" name="Title 6"/>
          <p:cNvSpPr txBox="1"/>
          <p:nvPr>
            <p:custDataLst>
              <p:tags r:id="rId12"/>
            </p:custDataLst>
          </p:nvPr>
        </p:nvSpPr>
        <p:spPr>
          <a:xfrm>
            <a:off x="608399" y="153000"/>
            <a:ext cx="10974649" cy="608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91440" tIns="45720" rIns="91440" bIns="45720" anchor="b" anchorCtr="0">
            <a:normAutofit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zh-CN" altLang="en-US" sz="3200" b="1" spc="150" dirty="0">
                <a:ln w="3175">
                  <a:noFill/>
                  <a:prstDash val="dash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  <a:cs typeface="微软雅黑" panose="020B0503020204020204" pitchFamily="34" charset="-122"/>
              </a:rPr>
              <a:t>Siddhartha Gautama</a:t>
            </a:r>
            <a:endParaRPr lang="zh-CN" altLang="en-US" sz="3200" b="1" spc="150" dirty="0">
              <a:ln w="3175">
                <a:noFill/>
                <a:prstDash val="dash"/>
              </a:ln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57745" y="2068830"/>
            <a:ext cx="3267075" cy="32512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/>
          <p:nvPr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11471910" y="6319526"/>
            <a:ext cx="720090" cy="538474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0" y="6321147"/>
            <a:ext cx="720090" cy="5368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90" y="86995"/>
            <a:ext cx="2934970" cy="2151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l="16839" r="17815"/>
          <a:stretch>
            <a:fillRect/>
          </a:stretch>
        </p:blipFill>
        <p:spPr>
          <a:xfrm>
            <a:off x="4347845" y="86995"/>
            <a:ext cx="2811780" cy="21513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rcRect l="16682" r="16905"/>
          <a:stretch>
            <a:fillRect/>
          </a:stretch>
        </p:blipFill>
        <p:spPr>
          <a:xfrm>
            <a:off x="260985" y="2341880"/>
            <a:ext cx="2886075" cy="2173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rcRect l="17140" r="17153"/>
          <a:stretch>
            <a:fillRect/>
          </a:stretch>
        </p:blipFill>
        <p:spPr>
          <a:xfrm>
            <a:off x="8415020" y="86995"/>
            <a:ext cx="2826385" cy="2151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/>
          <a:srcRect l="16548" r="17759"/>
          <a:stretch>
            <a:fillRect/>
          </a:stretch>
        </p:blipFill>
        <p:spPr>
          <a:xfrm>
            <a:off x="4347845" y="2341880"/>
            <a:ext cx="2811780" cy="21405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rcRect l="16939" r="17121"/>
          <a:stretch>
            <a:fillRect/>
          </a:stretch>
        </p:blipFill>
        <p:spPr>
          <a:xfrm>
            <a:off x="8382000" y="2332355"/>
            <a:ext cx="2891790" cy="21926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rcRect l="17010" r="17631"/>
          <a:stretch>
            <a:fillRect/>
          </a:stretch>
        </p:blipFill>
        <p:spPr>
          <a:xfrm>
            <a:off x="260985" y="4608830"/>
            <a:ext cx="2886075" cy="22078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rcRect l="16768" r="17403"/>
          <a:stretch>
            <a:fillRect/>
          </a:stretch>
        </p:blipFill>
        <p:spPr>
          <a:xfrm>
            <a:off x="4338320" y="4608830"/>
            <a:ext cx="2821305" cy="21431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/>
          <a:srcRect l="16700" r="17104"/>
          <a:stretch>
            <a:fillRect/>
          </a:stretch>
        </p:blipFill>
        <p:spPr>
          <a:xfrm>
            <a:off x="8382000" y="4632325"/>
            <a:ext cx="2891790" cy="218440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>
            <p:custDataLst>
              <p:tags r:id="rId1"/>
            </p:custDataLst>
          </p:nvPr>
        </p:nvSpPr>
        <p:spPr>
          <a:xfrm>
            <a:off x="4887913" y="1776730"/>
            <a:ext cx="2416175" cy="1793240"/>
          </a:xfrm>
          <a:prstGeom prst="rect">
            <a:avLst/>
          </a:prstGeom>
          <a:noFill/>
        </p:spPr>
        <p:txBody>
          <a:bodyPr wrap="square" lIns="91440" tIns="45720" rIns="91440" bIns="45720" rtlCol="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9600" b="1" spc="200" dirty="0">
                <a:solidFill>
                  <a:schemeClr val="accent1"/>
                </a:solidFill>
                <a:latin typeface="Arial" panose="020B0604020202020204" pitchFamily="34" charset="0"/>
                <a:ea typeface="隶书" panose="02010509060101010101" pitchFamily="49" charset="-122"/>
                <a:cs typeface="Arial" panose="020B0604020202020204" pitchFamily="34" charset="0"/>
                <a:sym typeface="+mn-lt"/>
              </a:rPr>
              <a:t>3</a:t>
            </a:r>
            <a:endParaRPr lang="en-US" altLang="zh-CN" sz="9600" b="1" spc="200" dirty="0">
              <a:solidFill>
                <a:schemeClr val="accent1"/>
              </a:solidFill>
              <a:latin typeface="Arial" panose="020B0604020202020204" pitchFamily="34" charset="0"/>
              <a:ea typeface="隶书" panose="02010509060101010101" pitchFamily="49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5233671" y="3569970"/>
            <a:ext cx="172466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spc="20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Introduction to China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topBottom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K_DARK_LIGHT" val="2"/>
  <p:tag name="KSO_WM_SLIDE_BACKGROUND_TYPE" val="topBottom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bottomTop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K_DARK_LIGHT" val="2"/>
  <p:tag name="KSO_WM_SLIDE_BACKGROUND_TYPE" val="bottomTop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navigation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K_DARK_LIGHT" val="2"/>
  <p:tag name="KSO_WM_SLIDE_BACKGROUND_TYPE" val="navigation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belt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K_DARK_LIGHT" val="2"/>
  <p:tag name="KSO_WM_SLIDE_BACKGROUND_TYPE" val="belt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26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26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204226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3、18、21、22、24、25"/>
</p:tagLst>
</file>

<file path=ppt/tags/tag144.xml><?xml version="1.0" encoding="utf-8"?>
<p:tagLst xmlns:p="http://schemas.openxmlformats.org/presentationml/2006/main">
  <p:tag name="KSO_WM_UNIT_ISCONTENTS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LAYERLEVEL" val="1"/>
  <p:tag name="KSO_WM_TAG_VERSION" val="1.0"/>
  <p:tag name="KSO_WM_BEAUTIFY_FLAG" val="#wm#"/>
  <p:tag name="KSO_WM_UNIT_PRESET_TEXT" val="中国风通用模板"/>
  <p:tag name="KSO_WM_TEMPLATE_CATEGORY" val="custom"/>
  <p:tag name="KSO_WM_TEMPLATE_INDEX" val="20204226"/>
  <p:tag name="KSO_WM_UNIT_ID" val="custom20204226_1*a*1"/>
  <p:tag name="KSO_WM_UNIT_ISNUMDGMTITLE" val="0"/>
</p:tagLst>
</file>

<file path=ppt/tags/tag145.xml><?xml version="1.0" encoding="utf-8"?>
<p:tagLst xmlns:p="http://schemas.openxmlformats.org/presentationml/2006/main">
  <p:tag name="KSO_WM_UNIT_ISCONTENTS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LAYERLEVEL" val="1"/>
  <p:tag name="KSO_WM_TAG_VERSION" val="1.0"/>
  <p:tag name="KSO_WM_BEAUTIFY_FLAG" val="#wm#"/>
  <p:tag name="KSO_WM_UNIT_PRESET_TEXT" val="单击此处添加副标题内容"/>
  <p:tag name="KSO_WM_TEMPLATE_CATEGORY" val="custom"/>
  <p:tag name="KSO_WM_TEMPLATE_INDEX" val="20204226"/>
  <p:tag name="KSO_WM_UNIT_ID" val="custom20204226_1*b*1"/>
  <p:tag name="KSO_WM_UNIT_ISNUMDGMTITLE" val="0"/>
</p:tagLst>
</file>

<file path=ppt/tags/tag146.xml><?xml version="1.0" encoding="utf-8"?>
<p:tagLst xmlns:p="http://schemas.openxmlformats.org/presentationml/2006/main">
  <p:tag name="KSO_WM_BEAUTIFY_FLAG" val="#wm#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SLIDE_LAYOUT" val="a_b"/>
  <p:tag name="KSO_WM_SLIDE_LAYOUT_CNT" val="1_1"/>
  <p:tag name="KSO_WM_TEMPLATE_MASTER_TYPE" val="1"/>
  <p:tag name="KSO_WM_TEMPLATE_COLOR_TYPE" val="1"/>
  <p:tag name="KSO_WM_TEMPLATE_CATEGORY" val="custom"/>
  <p:tag name="KSO_WM_TEMPLATE_INDEX" val="20204226"/>
  <p:tag name="KSO_WM_SLIDE_ID" val="custom20204226_1"/>
  <p:tag name="KSO_WM_TEMPLATE_MASTER_THUMB_INDEX" val="12"/>
  <p:tag name="KSO_WM_TEMPLATE_THUMBS_INDEX" val="1、4、7、9、12、13、18、21、22、24、25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LAYERLEVEL" val="1_1_1"/>
  <p:tag name="KSO_WM_TAG_VERSION" val="1.0"/>
  <p:tag name="KSO_WM_BEAUTIFY_FLAG" val="#wm#"/>
  <p:tag name="KSO_WM_TEMPLATE_CATEGORY" val="custom"/>
  <p:tag name="KSO_WM_TEMPLATE_INDEX" val="20204226"/>
  <p:tag name="KSO_WM_UNIT_ID" val="custom20204226_6*l_h_i*1_1_1"/>
  <p:tag name="KSO_WM_UNIT_TEXT_FILL_FORE_SCHEMECOLOR_INDEX" val="5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ISCONTENTSTITLE" val="0"/>
  <p:tag name="KSO_WM_UNIT_COLOR_SCHEME_SHAPE_ID" val="32"/>
  <p:tag name="KSO_WM_UNIT_COLOR_SCHEME_PARENT_PAGE" val="0_4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LAYERLEVEL" val="1_1_1"/>
  <p:tag name="KSO_WM_TAG_VERSION" val="1.0"/>
  <p:tag name="KSO_WM_BEAUTIFY_FLAG" val="#wm#"/>
  <p:tag name="KSO_WM_UNIT_PRESET_TEXT" val="单击此处添加文本内容"/>
  <p:tag name="KSO_WM_TEMPLATE_CATEGORY" val="custom"/>
  <p:tag name="KSO_WM_TEMPLATE_INDEX" val="20204226"/>
  <p:tag name="KSO_WM_UNIT_ID" val="custom20204226_6*l_h_f*1_1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LAYERLEVEL" val="1_1_1"/>
  <p:tag name="KSO_WM_TAG_VERSION" val="1.0"/>
  <p:tag name="KSO_WM_BEAUTIFY_FLAG" val="#wm#"/>
  <p:tag name="KSO_WM_TEMPLATE_CATEGORY" val="custom"/>
  <p:tag name="KSO_WM_TEMPLATE_INDEX" val="20204226"/>
  <p:tag name="KSO_WM_UNIT_ID" val="custom20204226_6*l_h_i*1_2_1"/>
  <p:tag name="KSO_WM_UNIT_TEXT_FILL_FORE_SCHEMECOLOR_INDEX" val="6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0"/>
  <p:tag name="KSO_WM_UNIT_COLOR_SCHEME_SHAPE_ID" val="32"/>
  <p:tag name="KSO_WM_UNIT_COLOR_SCHEME_PARENT_PAGE" val="0_4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LAYERLEVEL" val="1_1_1"/>
  <p:tag name="KSO_WM_TAG_VERSION" val="1.0"/>
  <p:tag name="KSO_WM_BEAUTIFY_FLAG" val="#wm#"/>
  <p:tag name="KSO_WM_UNIT_PRESET_TEXT" val="单击此处添加文本内容"/>
  <p:tag name="KSO_WM_TEMPLATE_CATEGORY" val="custom"/>
  <p:tag name="KSO_WM_TEMPLATE_INDEX" val="20204226"/>
  <p:tag name="KSO_WM_UNIT_ID" val="custom20204226_6*l_h_f*1_2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LAYERLEVEL" val="1_1_1"/>
  <p:tag name="KSO_WM_TAG_VERSION" val="1.0"/>
  <p:tag name="KSO_WM_BEAUTIFY_FLAG" val="#wm#"/>
  <p:tag name="KSO_WM_TEMPLATE_CATEGORY" val="custom"/>
  <p:tag name="KSO_WM_TEMPLATE_INDEX" val="20204226"/>
  <p:tag name="KSO_WM_UNIT_ID" val="custom20204226_6*l_h_i*1_3_1"/>
  <p:tag name="KSO_WM_UNIT_TEXT_FILL_FORE_SCHEMECOLOR_INDEX" val="5"/>
  <p:tag name="KSO_WM_UNIT_TEXT_FILL_TYPE" val="1"/>
  <p:tag name="KSO_WM_UNIT_USESOURCEFORMAT_APPLY" val="1"/>
</p:tagLst>
</file>

<file path=ppt/tags/tag152.xml><?xml version="1.0" encoding="utf-8"?>
<p:tagLst xmlns:p="http://schemas.openxmlformats.org/presentationml/2006/main">
  <p:tag name="KSO_WM_UNIT_ISCONTENTSTITLE" val="0"/>
  <p:tag name="KSO_WM_UNIT_COLOR_SCHEME_SHAPE_ID" val="32"/>
  <p:tag name="KSO_WM_UNIT_COLOR_SCHEME_PARENT_PAGE" val="0_4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LAYERLEVEL" val="1_1_1"/>
  <p:tag name="KSO_WM_TAG_VERSION" val="1.0"/>
  <p:tag name="KSO_WM_BEAUTIFY_FLAG" val="#wm#"/>
  <p:tag name="KSO_WM_UNIT_PRESET_TEXT" val="单击此处添加文本内容"/>
  <p:tag name="KSO_WM_TEMPLATE_CATEGORY" val="custom"/>
  <p:tag name="KSO_WM_TEMPLATE_INDEX" val="20204226"/>
  <p:tag name="KSO_WM_UNIT_ID" val="custom20204226_6*l_h_f*1_3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LAYERLEVEL" val="1_1_1"/>
  <p:tag name="KSO_WM_TAG_VERSION" val="1.0"/>
  <p:tag name="KSO_WM_BEAUTIFY_FLAG" val="#wm#"/>
  <p:tag name="KSO_WM_TEMPLATE_CATEGORY" val="custom"/>
  <p:tag name="KSO_WM_TEMPLATE_INDEX" val="20204226"/>
  <p:tag name="KSO_WM_UNIT_ID" val="custom20204226_6*l_h_i*1_4_1"/>
  <p:tag name="KSO_WM_UNIT_TEXT_FILL_FORE_SCHEMECOLOR_INDEX" val="6"/>
  <p:tag name="KSO_WM_UNIT_TEXT_FILL_TYPE" val="1"/>
  <p:tag name="KSO_WM_UNIT_USESOURCEFORMAT_APPLY" val="1"/>
</p:tagLst>
</file>

<file path=ppt/tags/tag154.xml><?xml version="1.0" encoding="utf-8"?>
<p:tagLst xmlns:p="http://schemas.openxmlformats.org/presentationml/2006/main">
  <p:tag name="KSO_WM_UNIT_ISCONTENTSTITLE" val="0"/>
  <p:tag name="KSO_WM_UNIT_COLOR_SCHEME_SHAPE_ID" val="32"/>
  <p:tag name="KSO_WM_UNIT_COLOR_SCHEME_PARENT_PAGE" val="0_4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LAYERLEVEL" val="1_1_1"/>
  <p:tag name="KSO_WM_TAG_VERSION" val="1.0"/>
  <p:tag name="KSO_WM_BEAUTIFY_FLAG" val="#wm#"/>
  <p:tag name="KSO_WM_UNIT_PRESET_TEXT" val="单击此处添加文本内容"/>
  <p:tag name="KSO_WM_TEMPLATE_CATEGORY" val="custom"/>
  <p:tag name="KSO_WM_TEMPLATE_INDEX" val="20204226"/>
  <p:tag name="KSO_WM_UNIT_ID" val="custom20204226_6*l_h_f*1_4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LAYERLEVEL" val="1_1_1"/>
  <p:tag name="KSO_WM_TAG_VERSION" val="1.0"/>
  <p:tag name="KSO_WM_BEAUTIFY_FLAG" val="#wm#"/>
  <p:tag name="KSO_WM_TEMPLATE_CATEGORY" val="custom"/>
  <p:tag name="KSO_WM_TEMPLATE_INDEX" val="20204226"/>
  <p:tag name="KSO_WM_UNIT_ID" val="custom20204226_6*l_h_i*1_5_1"/>
  <p:tag name="KSO_WM_UNIT_TEXT_FILL_FORE_SCHEMECOLOR_INDEX" val="5"/>
  <p:tag name="KSO_WM_UNIT_TEXT_FILL_TYPE" val="1"/>
  <p:tag name="KSO_WM_UNIT_USESOURCEFORMAT_APPLY" val="1"/>
</p:tagLst>
</file>

<file path=ppt/tags/tag156.xml><?xml version="1.0" encoding="utf-8"?>
<p:tagLst xmlns:p="http://schemas.openxmlformats.org/presentationml/2006/main">
  <p:tag name="KSO_WM_UNIT_ISCONTENTSTITLE" val="0"/>
  <p:tag name="KSO_WM_UNIT_COLOR_SCHEME_SHAPE_ID" val="32"/>
  <p:tag name="KSO_WM_UNIT_COLOR_SCHEME_PARENT_PAGE" val="0_4"/>
  <p:tag name="KSO_WM_UNIT_NOCLEAR" val="0"/>
  <p:tag name="KSO_WM_UNIT_VALUE" val="2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LAYERLEVEL" val="1_1_1"/>
  <p:tag name="KSO_WM_TAG_VERSION" val="1.0"/>
  <p:tag name="KSO_WM_BEAUTIFY_FLAG" val="#wm#"/>
  <p:tag name="KSO_WM_UNIT_PRESET_TEXT" val="单击此处添加文本内容"/>
  <p:tag name="KSO_WM_TEMPLATE_CATEGORY" val="custom"/>
  <p:tag name="KSO_WM_TEMPLATE_INDEX" val="20204226"/>
  <p:tag name="KSO_WM_UNIT_ID" val="custom20204226_6*l_h_f*1_5_1"/>
  <p:tag name="KSO_WM_UNIT_SUBTYPE" val="a"/>
  <p:tag name="KSO_WM_UNIT_TEXT_FILL_FORE_SCHEMECOLOR_INDEX" val="13"/>
  <p:tag name="KSO_WM_UNIT_TEXT_FILL_TYPE" val="1"/>
  <p:tag name="KSO_WM_UNIT_USESOURCEFORMAT_APPLY" val="1"/>
</p:tagLst>
</file>

<file path=ppt/tags/tag157.xml><?xml version="1.0" encoding="utf-8"?>
<p:tagLst xmlns:p="http://schemas.openxmlformats.org/presentationml/2006/main">
  <p:tag name="KSO_WM_UNIT_ISCONTENTSTITLE" val="1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LAYERLEVEL" val="1"/>
  <p:tag name="KSO_WM_TAG_VERSION" val="1.0"/>
  <p:tag name="KSO_WM_BEAUTIFY_FLAG" val="#wm#"/>
  <p:tag name="KSO_WM_UNIT_PRESET_TEXT" val="目录"/>
  <p:tag name="KSO_WM_TEMPLATE_CATEGORY" val="custom"/>
  <p:tag name="KSO_WM_TEMPLATE_INDEX" val="20204226"/>
  <p:tag name="KSO_WM_UNIT_ID" val="custom20204226_6*a*1"/>
  <p:tag name="KSO_WM_UNIT_ISNUMDGMTITLE" val="0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p="http://schemas.openxmlformats.org/presentationml/2006/main">
  <p:tag name="KSO_WM_TEMPLATE_SUBCATEGORY" val="0"/>
  <p:tag name="KSO_WM_SLIDE_TYPE" val="contents"/>
  <p:tag name="KSO_WM_SLIDE_SUBTYPE" val="diag"/>
  <p:tag name="KSO_WM_SLIDE_ITEM_CNT" val="6"/>
  <p:tag name="KSO_WM_SLIDE_INDEX" val="6"/>
  <p:tag name="KSO_WM_DIAGRAM_GROUP_CODE" val="l1-1"/>
  <p:tag name="KSO_WM_SLIDE_DIAGTYPE" val="l"/>
  <p:tag name="KSO_WM_TAG_VERSION" val="1.0"/>
  <p:tag name="KSO_WM_BEAUTIFY_FLAG" val="#wm#"/>
  <p:tag name="KSO_WM_SLIDE_LAYOUT" val="a_l"/>
  <p:tag name="KSO_WM_SLIDE_LAYOUT_CNT" val="1_1"/>
  <p:tag name="KSO_WM_TEMPLATE_MASTER_TYPE" val="1"/>
  <p:tag name="KSO_WM_TEMPLATE_COLOR_TYPE" val="1"/>
  <p:tag name="KSO_WM_TEMPLATE_CATEGORY" val="custom"/>
  <p:tag name="KSO_WM_TEMPLATE_INDEX" val="20204226"/>
  <p:tag name="KSO_WM_SLIDE_ID" val="custom20204226_6"/>
</p:tagLst>
</file>

<file path=ppt/tags/tag159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PRESET_TEXT" val="1"/>
  <p:tag name="KSO_WM_UNIT_NOCLEAR" val="0"/>
  <p:tag name="KSO_WM_UNIT_VALUE" val="2"/>
  <p:tag name="KSO_WM_UNIT_TYPE" val="e"/>
  <p:tag name="KSO_WM_UNIT_INDEX" val="1"/>
  <p:tag name="KSO_WM_TEMPLATE_CATEGORY" val="custom"/>
  <p:tag name="KSO_WM_TEMPLATE_INDEX" val="20204226"/>
  <p:tag name="KSO_WM_UNIT_ID" val="custom20204226_7*e*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TEMPLATE_CATEGORY" val="custom"/>
  <p:tag name="KSO_WM_TEMPLATE_INDEX" val="20204226"/>
  <p:tag name="KSO_WM_UNIT_ID" val="custom20204226_7*i*1"/>
</p:tagLst>
</file>

<file path=ppt/tags/tag161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26_7*a*1"/>
  <p:tag name="KSO_WM_TEMPLATE_CATEGORY" val="custom"/>
  <p:tag name="KSO_WM_TEMPLATE_INDEX" val="20204226"/>
  <p:tag name="KSO_WM_UNIT_LAYERLEVEL" val="1"/>
  <p:tag name="KSO_WM_TAG_VERSION" val="1.0"/>
  <p:tag name="KSO_WM_BEAUTIFY_FLAG" val="#wm#"/>
  <p:tag name="KSO_WM_UNIT_ISNUMDGMTITLE" val="0"/>
</p:tagLst>
</file>

<file path=ppt/tags/tag162.xml><?xml version="1.0" encoding="utf-8"?>
<p:tagLst xmlns:p="http://schemas.openxmlformats.org/presentationml/2006/main">
  <p:tag name="KSO_WM_TEMPLATE_SUBCATEGORY" val="0"/>
  <p:tag name="KSO_WM_SLIDE_ITEM_CNT" val="0"/>
  <p:tag name="KSO_WM_SLIDE_INDEX" val="7"/>
  <p:tag name="KSO_WM_TAG_VERSION" val="1.0"/>
  <p:tag name="KSO_WM_BEAUTIFY_FLAG" val="#wm#"/>
  <p:tag name="KSO_WM_SLIDE_LAYOUT" val="a_b_e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TEMPLATE_CATEGORY" val="custom"/>
  <p:tag name="KSO_WM_TEMPLATE_INDEX" val="20204226"/>
  <p:tag name="KSO_WM_SLIDE_ID" val="custom20204226_7"/>
</p:tagLst>
</file>

<file path=ppt/tags/tag163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164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2_1"/>
</p:tagLst>
</file>

<file path=ppt/tags/tag167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168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169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171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172.xml><?xml version="1.0" encoding="utf-8"?>
<p:tagLst xmlns:p="http://schemas.openxmlformats.org/presentationml/2006/main">
  <p:tag name="KSO_WM_UNIT_TYPE" val="i"/>
  <p:tag name="KSO_WM_UNIT_INDEX" val="1"/>
  <p:tag name="KSO_WM_TEMPLATE_CATEGORY" val="custom"/>
  <p:tag name="KSO_WM_TEMPLATE_INDEX" val="20204226"/>
  <p:tag name="KSO_WM_UNIT_ID" val="custom20204226_21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21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PRESET_TEXT" val="单击此处输入你的正文，文字是您思想的提炼，为了最终演示发布的良好效果，请尽量言简意赅的阐述观点；根据需要可酌情增减文字…"/>
  <p:tag name="KSO_WM_UNIT_NOCLEAR" val="0"/>
  <p:tag name="KSO_WM_UNIT_VALUE" val="3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LAYERLEVEL" val="1"/>
  <p:tag name="KSO_WM_TAG_VERSION" val="1.0"/>
  <p:tag name="KSO_WM_BEAUTIFY_FLAG" val="#wm#"/>
  <p:tag name="KSO_WM_UNIT_DEFAULT_FONT" val="14;18;2"/>
  <p:tag name="KSO_WM_UNIT_BLOCK" val="0"/>
  <p:tag name="KSO_WM_TEMPLATE_CATEGORY" val="custom"/>
  <p:tag name="KSO_WM_TEMPLATE_INDEX" val="20204226"/>
  <p:tag name="KSO_WM_UNIT_ID" val="custom20204226_21*f*1"/>
  <p:tag name="KSO_WM_UNIT_SUBTYPE" val="a"/>
</p:tagLst>
</file>

<file path=ppt/tags/tag175.xml><?xml version="1.0" encoding="utf-8"?>
<p:tagLst xmlns:p="http://schemas.openxmlformats.org/presentationml/2006/main">
  <p:tag name="KSO_WM_UNIT_ISCONTENTSTITLE" val="0"/>
  <p:tag name="KSO_WM_UNIT_PRESET_TEXT" val="单击此处&#13;添加大标题"/>
  <p:tag name="KSO_WM_UNIT_NOCLEAR" val="0"/>
  <p:tag name="KSO_WM_UNIT_VALUE" val="14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LAYERLEVEL" val="1"/>
  <p:tag name="KSO_WM_TAG_VERSION" val="1.0"/>
  <p:tag name="KSO_WM_BEAUTIFY_FLAG" val="#wm#"/>
  <p:tag name="KSO_WM_UNIT_DEFAULT_FONT" val="32;36;4"/>
  <p:tag name="KSO_WM_UNIT_BLOCK" val="0"/>
  <p:tag name="KSO_WM_TEMPLATE_CATEGORY" val="custom"/>
  <p:tag name="KSO_WM_TEMPLATE_INDEX" val="20204226"/>
  <p:tag name="KSO_WM_UNIT_ID" val="custom20204226_21*a*1"/>
  <p:tag name="KSO_WM_UNIT_ISNUMDGMTITLE" val="0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LOCK" val="0"/>
  <p:tag name="KSO_WM_UNIT_SM_LIMIT_TYPE" val="1"/>
  <p:tag name="KSO_WM_UNIT_TYPE" val="i"/>
  <p:tag name="KSO_WM_UNIT_INDEX" val="3"/>
  <p:tag name="KSO_WM_TEMPLATE_CATEGORY" val="custom"/>
  <p:tag name="KSO_WM_TEMPLATE_INDEX" val="20204226"/>
  <p:tag name="KSO_WM_UNIT_ID" val="custom20204226_21*i*3"/>
</p:tagLst>
</file>

<file path=ppt/tags/tag177.xml><?xml version="1.0" encoding="utf-8"?>
<p:tagLst xmlns:p="http://schemas.openxmlformats.org/presentationml/2006/main">
  <p:tag name="KSO_WM_TEMPLATE_SUBCATEGORY" val="0"/>
  <p:tag name="KSO_WM_SLIDE_ITEM_CNT" val="0"/>
  <p:tag name="KSO_WM_SLIDE_INDEX" val="21"/>
  <p:tag name="KSO_WM_TAG_VERSION" val="1.0"/>
  <p:tag name="KSO_WM_BEAUTIFY_FLAG" val="#wm#"/>
  <p:tag name="KSO_WM_SLIDE_LAYOUT" val="a_d_f"/>
  <p:tag name="KSO_WM_SLIDE_LAYOUT_CNT" val="1_2_1"/>
  <p:tag name="KSO_WM_SLIDE_TYPE" val="text"/>
  <p:tag name="KSO_WM_SLIDE_SUBTYPE" val="picTxt"/>
  <p:tag name="KSO_WM_SLIDE_SIZE" val="959*540"/>
  <p:tag name="KSO_WM_SLIDE_POSITION" val="0*0"/>
  <p:tag name="KSO_WM_SLIDE_LAYOUT_INFO" val="{&quot;direction&quot;:1,&quot;horizontalAlign&quot;:-1,&quot;verticalAlign&quot;:-1,&quot;type&quot;:0,&quot;diagramDirection&quot;:0,&quot;canSetOverLayout&quot;:0,&quot;isOverLayout&quot;:0,&quot;normalSize&quot;:{&quot;size1&quot;:33.4},&quot;minSize&quot;:{&quot;size1&quot;:33.4},&quot;maxSize&quot;:{&quot;size1&quot;:33.4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1,&quot;isOverLayout&quot;:1,&quot;margin&quot;:{&quot;left&quot;:1.27,&quot;top&quot;:1.69,&quot;right&quot;:0.026,&quot;bottom&quot;:1.69},&quot;marginOverLayout&quot;:{&quot;left&quot;:0.0,&quot;top&quot;:0.0,&quot;right&quot;:0.026,&quot;bottom&quot;:0.0},&quot;edge&quot;:{&quot;left&quot;:true,&quot;top&quot;:true,&quot;right&quot;:false,&quot;bottom&quot;:true}},{&quot;direction&quot;:1,&quot;horizontalAlign&quot;:-1,&quot;verticalAlign&quot;:-1,&quot;type&quot;:0,&quot;diagramDirection&quot;:0,&quot;canSetOverLayout&quot;:0,&quot;isOverLayout&quot;:0,&quot;normalSize&quot;:{&quot;size1&quot;:49.8},&quot;minSize&quot;:{&quot;size1&quot;:49.8},&quot;maxSize&quot;:{&quot;size1&quot;:49.8},&quot;edge&quot;:{&quot;left&quot;:false,&quot;top&quot;:true,&quot;right&quot;:true,&quot;bottom&quot;:true},&quot;subLayout&quot;:[{&quot;direction&quot;:0,&quot;horizontalAlign&quot;:0,&quot;verticalAlign&quot;:1,&quot;type&quot;:0,&quot;diagramDirection&quot;:0,&quot;canSetOverLayout&quot;:0,&quot;isOverLayout&quot;:0,&quot;margin&quot;:{&quot;left&quot;:1.27,&quot;top&quot;:1.69,&quot;right&quot;:1.27,&quot;bottom&quot;:1.69},&quot;edge&quot;:{&quot;left&quot;:false,&quot;top&quot;:true,&quot;right&quot;:false,&quot;bottom&quot;:true}},{&quot;direction&quot;:0,&quot;horizontalAlign&quot;:0,&quot;verticalAlign&quot;:1,&quot;type&quot;:0,&quot;diagramDirection&quot;:0,&quot;canSetOverLayout&quot;:1,&quot;isOverLayout&quot;:1,&quot;margin&quot;:{&quot;left&quot;:0.026,&quot;top&quot;:1.69,&quot;right&quot;:1.27,&quot;bottom&quot;:1.69},&quot;marginOverLayout&quot;:{&quot;left&quot;:0.026,&quot;top&quot;:0.0,&quot;right&quot;:0.0,&quot;bottom&quot;:0.0},&quot;edge&quot;:{&quot;left&quot;:false,&quot;top&quot;:true,&quot;right&quot;:true,&quot;bottom&quot;:true}}]}]}"/>
  <p:tag name="KSO_WM_SLIDE_CAN_ADD_NAVIGATION" val="1"/>
  <p:tag name="KSO_WM_SLIDE_BACKGROUND" val="[&quot;general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21"/>
</p:tagLst>
</file>

<file path=ppt/tags/tag17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PRESET_TEXT" val="1"/>
  <p:tag name="KSO_WM_UNIT_NOCLEAR" val="0"/>
  <p:tag name="KSO_WM_UNIT_VALUE" val="2"/>
  <p:tag name="KSO_WM_UNIT_TYPE" val="e"/>
  <p:tag name="KSO_WM_UNIT_INDEX" val="1"/>
  <p:tag name="KSO_WM_TEMPLATE_CATEGORY" val="custom"/>
  <p:tag name="KSO_WM_TEMPLATE_INDEX" val="20204226"/>
  <p:tag name="KSO_WM_UNIT_ID" val="custom20204226_7*e*1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TEMPLATE_CATEGORY" val="custom"/>
  <p:tag name="KSO_WM_TEMPLATE_INDEX" val="20204226"/>
  <p:tag name="KSO_WM_UNIT_ID" val="custom20204226_7*i*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26_7*a*1"/>
  <p:tag name="KSO_WM_TEMPLATE_CATEGORY" val="custom"/>
  <p:tag name="KSO_WM_TEMPLATE_INDEX" val="20204226"/>
  <p:tag name="KSO_WM_UNIT_LAYERLEVEL" val="1"/>
  <p:tag name="KSO_WM_TAG_VERSION" val="1.0"/>
  <p:tag name="KSO_WM_BEAUTIFY_FLAG" val="#wm#"/>
  <p:tag name="KSO_WM_UNIT_ISNUMDGMTITLE" val="0"/>
</p:tagLst>
</file>

<file path=ppt/tags/tag181.xml><?xml version="1.0" encoding="utf-8"?>
<p:tagLst xmlns:p="http://schemas.openxmlformats.org/presentationml/2006/main">
  <p:tag name="KSO_WM_TEMPLATE_SUBCATEGORY" val="0"/>
  <p:tag name="KSO_WM_SLIDE_ITEM_CNT" val="0"/>
  <p:tag name="KSO_WM_SLIDE_INDEX" val="7"/>
  <p:tag name="KSO_WM_TAG_VERSION" val="1.0"/>
  <p:tag name="KSO_WM_BEAUTIFY_FLAG" val="#wm#"/>
  <p:tag name="KSO_WM_SLIDE_LAYOUT" val="a_b_e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TEMPLATE_CATEGORY" val="custom"/>
  <p:tag name="KSO_WM_TEMPLATE_INDEX" val="20204226"/>
  <p:tag name="KSO_WM_SLIDE_ID" val="custom20204226_7"/>
</p:tagLst>
</file>

<file path=ppt/tags/tag182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183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2_1"/>
</p:tagLst>
</file>

<file path=ppt/tags/tag186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187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188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18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191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2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192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2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2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12"/>
  <p:tag name="KSO_WM_SLIDE_SIZE" val="960*539"/>
  <p:tag name="KSO_WM_SLIDE_POSITION" val="0*0"/>
  <p:tag name="KSO_WM_TAG_VERSION" val="1.0"/>
  <p:tag name="KSO_WM_BEAUTIFY_FLAG" val="#wm#"/>
  <p:tag name="KSO_WM_SLIDE_LAYOUT" val="a_d_i"/>
  <p:tag name="KSO_WM_SLIDE_LAYOUT_CNT" val="1_4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2"/>
</p:tagLst>
</file>

<file path=ppt/tags/tag19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PRESET_TEXT" val="1"/>
  <p:tag name="KSO_WM_UNIT_NOCLEAR" val="0"/>
  <p:tag name="KSO_WM_UNIT_VALUE" val="2"/>
  <p:tag name="KSO_WM_UNIT_TYPE" val="e"/>
  <p:tag name="KSO_WM_UNIT_INDEX" val="1"/>
  <p:tag name="KSO_WM_TEMPLATE_CATEGORY" val="custom"/>
  <p:tag name="KSO_WM_TEMPLATE_INDEX" val="20204226"/>
  <p:tag name="KSO_WM_UNIT_ID" val="custom20204226_7*e*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TEMPLATE_CATEGORY" val="custom"/>
  <p:tag name="KSO_WM_TEMPLATE_INDEX" val="20204226"/>
  <p:tag name="KSO_WM_UNIT_ID" val="custom20204226_7*i*1"/>
</p:tagLst>
</file>

<file path=ppt/tags/tag197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26_7*a*1"/>
  <p:tag name="KSO_WM_TEMPLATE_CATEGORY" val="custom"/>
  <p:tag name="KSO_WM_TEMPLATE_INDEX" val="20204226"/>
  <p:tag name="KSO_WM_UNIT_LAYERLEVEL" val="1"/>
  <p:tag name="KSO_WM_TAG_VERSION" val="1.0"/>
  <p:tag name="KSO_WM_BEAUTIFY_FLAG" val="#wm#"/>
  <p:tag name="KSO_WM_UNIT_ISNUMDGMTITLE" val="0"/>
</p:tagLst>
</file>

<file path=ppt/tags/tag198.xml><?xml version="1.0" encoding="utf-8"?>
<p:tagLst xmlns:p="http://schemas.openxmlformats.org/presentationml/2006/main">
  <p:tag name="KSO_WM_TEMPLATE_SUBCATEGORY" val="0"/>
  <p:tag name="KSO_WM_SLIDE_ITEM_CNT" val="0"/>
  <p:tag name="KSO_WM_SLIDE_INDEX" val="7"/>
  <p:tag name="KSO_WM_TAG_VERSION" val="1.0"/>
  <p:tag name="KSO_WM_BEAUTIFY_FLAG" val="#wm#"/>
  <p:tag name="KSO_WM_SLIDE_LAYOUT" val="a_b_e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TEMPLATE_CATEGORY" val="custom"/>
  <p:tag name="KSO_WM_TEMPLATE_INDEX" val="20204226"/>
  <p:tag name="KSO_WM_SLIDE_ID" val="custom20204226_7"/>
</p:tagLst>
</file>

<file path=ppt/tags/tag199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2_1"/>
</p:tagLst>
</file>

<file path=ppt/tags/tag203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204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05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0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07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08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09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2_1"/>
</p:tagLst>
</file>

<file path=ppt/tags/tag212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213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14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1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16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17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18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221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22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23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24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25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3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26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3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3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13*a*1"/>
  <p:tag name="KSO_WM_UNIT_ISNUMDGMTITLE" val="0"/>
</p:tagLst>
</file>

<file path=ppt/tags/tag229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13"/>
  <p:tag name="KSO_WM_SLIDE_SIZE" val="864.102*311.936"/>
  <p:tag name="KSO_WM_SLIDE_POSITION" val="47.9491*125.305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0,&quot;right&quot;:1.69,&quot;bottom&quot;:0.026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2.4},&quot;minSize&quot;:{&quot;size1&quot;:35.0},&quot;maxSize&quot;:{&quot;size1&quot;:70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12,&quot;top&quot;:1.17,&quot;right&quot;:2.1,&quot;bottom&quot;:2.9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443,&quot;top&quot;:1.27,&quot;right&quot;:2.12,&quot;bottom&quot;:2.96},&quot;edge&quot;:{&quot;left&quot;:false,&quot;top&quot;:false,&quot;right&quot;:true,&quot;bottom&quot;:true}}]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3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31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32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2_1"/>
</p:tagLst>
</file>

<file path=ppt/tags/tag234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235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36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3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38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39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3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3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3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13"/>
  <p:tag name="KSO_WM_SLIDE_SIZE" val="864.102*311.936"/>
  <p:tag name="KSO_WM_SLIDE_POSITION" val="47.9491*125.305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0,&quot;right&quot;:1.69,&quot;bottom&quot;:0.026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2.4},&quot;minSize&quot;:{&quot;size1&quot;:35.0},&quot;maxSize&quot;:{&quot;size1&quot;:70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12,&quot;top&quot;:1.17,&quot;right&quot;:2.1,&quot;bottom&quot;:2.9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443,&quot;top&quot;:1.27,&quot;right&quot;:2.12,&quot;bottom&quot;:2.96},&quot;edge&quot;:{&quot;left&quot;:false,&quot;top&quot;:false,&quot;right&quot;:true,&quot;bottom&quot;:true}}]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3"/>
</p:tagLst>
</file>

<file path=ppt/tags/tag243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3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44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3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45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3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z"/>
  <p:tag name="KSO_WM_UNIT_INDEX" val="1"/>
  <p:tag name="KSO_WM_UNIT_LAYERLEVEL" val="1"/>
  <p:tag name="KSO_WM_TAG_VERSION" val="1.0"/>
  <p:tag name="KSO_WM_BEAUTIFY_FLAG" val="#wm#"/>
  <p:tag name="KSO_WM_UNIT_BLOCK" val="0"/>
  <p:tag name="KSO_WM_UNIT_SM_LIMIT_TYP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13*z*1"/>
</p:tagLst>
</file>

<file path=ppt/tags/tag247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13"/>
  <p:tag name="KSO_WM_SLIDE_SIZE" val="864.102*311.936"/>
  <p:tag name="KSO_WM_SLIDE_POSITION" val="47.9491*125.305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0,&quot;right&quot;:1.69,&quot;bottom&quot;:0.026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2.4},&quot;minSize&quot;:{&quot;size1&quot;:35.0},&quot;maxSize&quot;:{&quot;size1&quot;:70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12,&quot;top&quot;:1.17,&quot;right&quot;:2.1,&quot;bottom&quot;:2.9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443,&quot;top&quot;:1.27,&quot;right&quot;:2.12,&quot;bottom&quot;:2.96},&quot;edge&quot;:{&quot;left&quot;:false,&quot;top&quot;:false,&quot;right&quot;:true,&quot;bottom&quot;:true}}]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3"/>
</p:tagLst>
</file>

<file path=ppt/tags/tag24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PRESET_TEXT" val="1"/>
  <p:tag name="KSO_WM_UNIT_NOCLEAR" val="0"/>
  <p:tag name="KSO_WM_UNIT_VALUE" val="2"/>
  <p:tag name="KSO_WM_UNIT_TYPE" val="e"/>
  <p:tag name="KSO_WM_UNIT_INDEX" val="1"/>
  <p:tag name="KSO_WM_TEMPLATE_CATEGORY" val="custom"/>
  <p:tag name="KSO_WM_TEMPLATE_INDEX" val="20204226"/>
  <p:tag name="KSO_WM_UNIT_ID" val="custom20204226_7*e*1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TEMPLATE_CATEGORY" val="custom"/>
  <p:tag name="KSO_WM_TEMPLATE_INDEX" val="20204226"/>
  <p:tag name="KSO_WM_UNIT_ID" val="custom20204226_7*i*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26_7*a*1"/>
  <p:tag name="KSO_WM_TEMPLATE_CATEGORY" val="custom"/>
  <p:tag name="KSO_WM_TEMPLATE_INDEX" val="20204226"/>
  <p:tag name="KSO_WM_UNIT_LAYERLEVEL" val="1"/>
  <p:tag name="KSO_WM_TAG_VERSION" val="1.0"/>
  <p:tag name="KSO_WM_BEAUTIFY_FLAG" val="#wm#"/>
  <p:tag name="KSO_WM_UNIT_ISNUMDGMTITLE" val="0"/>
</p:tagLst>
</file>

<file path=ppt/tags/tag251.xml><?xml version="1.0" encoding="utf-8"?>
<p:tagLst xmlns:p="http://schemas.openxmlformats.org/presentationml/2006/main">
  <p:tag name="KSO_WM_TEMPLATE_SUBCATEGORY" val="0"/>
  <p:tag name="KSO_WM_SLIDE_ITEM_CNT" val="0"/>
  <p:tag name="KSO_WM_SLIDE_INDEX" val="7"/>
  <p:tag name="KSO_WM_TAG_VERSION" val="1.0"/>
  <p:tag name="KSO_WM_BEAUTIFY_FLAG" val="#wm#"/>
  <p:tag name="KSO_WM_SLIDE_LAYOUT" val="a_b_e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TEMPLATE_CATEGORY" val="custom"/>
  <p:tag name="KSO_WM_TEMPLATE_INDEX" val="20204226"/>
  <p:tag name="KSO_WM_SLIDE_ID" val="custom20204226_7"/>
</p:tagLst>
</file>

<file path=ppt/tags/tag252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53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56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5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58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59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263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64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6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66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67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3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68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3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69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3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z"/>
  <p:tag name="KSO_WM_UNIT_INDEX" val="1"/>
  <p:tag name="KSO_WM_UNIT_LAYERLEVEL" val="1"/>
  <p:tag name="KSO_WM_TAG_VERSION" val="1.0"/>
  <p:tag name="KSO_WM_BEAUTIFY_FLAG" val="#wm#"/>
  <p:tag name="KSO_WM_UNIT_BLOCK" val="0"/>
  <p:tag name="KSO_WM_UNIT_SM_LIMIT_TYPE" val="0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13*z*1"/>
</p:tagLst>
</file>

<file path=ppt/tags/tag271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13*a*1"/>
  <p:tag name="KSO_WM_UNIT_ISNUMDGMTITLE" val="0"/>
</p:tagLst>
</file>

<file path=ppt/tags/tag272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13"/>
  <p:tag name="KSO_WM_SLIDE_SIZE" val="864.102*311.936"/>
  <p:tag name="KSO_WM_SLIDE_POSITION" val="47.9491*125.305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general&quot;,&quot;left&quot;:0.0,&quot;top&quot;:0.0,&quot;right&quot;:0.0,&quot;bottom&quot;:0.0,&quot;leftAbs&quot;:false,&quot;topAbs&quot;:false,&quot;rightAbs&quot;:false,&quot;bottomAbs&quot;:false},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0,&quot;right&quot;:1.69,&quot;bottom&quot;:0.026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2.4},&quot;minSize&quot;:{&quot;size1&quot;:35.0},&quot;maxSize&quot;:{&quot;size1&quot;:70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12,&quot;top&quot;:1.17,&quot;right&quot;:2.1,&quot;bottom&quot;:2.9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443,&quot;top&quot;:1.27,&quot;right&quot;:2.12,&quot;bottom&quot;:2.96},&quot;edge&quot;:{&quot;left&quot;:false,&quot;top&quot;:false,&quot;right&quot;:true,&quot;bottom&quot;:true}}]}]}"/>
  <p:tag name="KSO_WM_SLIDE_BACKGROUND" val="[&quot;general&quot;,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3"/>
</p:tagLst>
</file>

<file path=ppt/tags/tag273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PRESET_TEXT" val="1"/>
  <p:tag name="KSO_WM_UNIT_NOCLEAR" val="0"/>
  <p:tag name="KSO_WM_UNIT_VALUE" val="2"/>
  <p:tag name="KSO_WM_UNIT_TYPE" val="e"/>
  <p:tag name="KSO_WM_UNIT_INDEX" val="1"/>
  <p:tag name="KSO_WM_TEMPLATE_CATEGORY" val="custom"/>
  <p:tag name="KSO_WM_TEMPLATE_INDEX" val="20204226"/>
  <p:tag name="KSO_WM_UNIT_ID" val="custom20204226_7*e*1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i"/>
  <p:tag name="KSO_WM_UNIT_INDEX" val="1"/>
  <p:tag name="KSO_WM_TEMPLATE_CATEGORY" val="custom"/>
  <p:tag name="KSO_WM_TEMPLATE_INDEX" val="20204226"/>
  <p:tag name="KSO_WM_UNIT_ID" val="custom20204226_7*i*1"/>
</p:tagLst>
</file>

<file path=ppt/tags/tag275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26_7*a*1"/>
  <p:tag name="KSO_WM_TEMPLATE_CATEGORY" val="custom"/>
  <p:tag name="KSO_WM_TEMPLATE_INDEX" val="20204226"/>
  <p:tag name="KSO_WM_UNIT_LAYERLEVEL" val="1"/>
  <p:tag name="KSO_WM_TAG_VERSION" val="1.0"/>
  <p:tag name="KSO_WM_BEAUTIFY_FLAG" val="#wm#"/>
  <p:tag name="KSO_WM_UNIT_ISNUMDGMTITLE" val="0"/>
</p:tagLst>
</file>

<file path=ppt/tags/tag276.xml><?xml version="1.0" encoding="utf-8"?>
<p:tagLst xmlns:p="http://schemas.openxmlformats.org/presentationml/2006/main">
  <p:tag name="KSO_WM_TEMPLATE_SUBCATEGORY" val="0"/>
  <p:tag name="KSO_WM_SLIDE_ITEM_CNT" val="0"/>
  <p:tag name="KSO_WM_SLIDE_INDEX" val="7"/>
  <p:tag name="KSO_WM_TAG_VERSION" val="1.0"/>
  <p:tag name="KSO_WM_BEAUTIFY_FLAG" val="#wm#"/>
  <p:tag name="KSO_WM_SLIDE_LAYOUT" val="a_b_e"/>
  <p:tag name="KSO_WM_SLIDE_LAYOUT_CNT" val="1_1_1"/>
  <p:tag name="KSO_WM_SLIDE_TYPE" val="sectionTitle"/>
  <p:tag name="KSO_WM_SLIDE_SUBTYPE" val="pureTxt"/>
  <p:tag name="KSO_WM_TEMPLATE_MASTER_TYPE" val="1"/>
  <p:tag name="KSO_WM_TEMPLATE_COLOR_TYPE" val="1"/>
  <p:tag name="KSO_WM_TEMPLATE_CATEGORY" val="custom"/>
  <p:tag name="KSO_WM_TEMPLATE_INDEX" val="20204226"/>
  <p:tag name="KSO_WM_SLIDE_ID" val="custom20204226_7"/>
</p:tagLst>
</file>

<file path=ppt/tags/tag277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2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78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2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2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12*a*1"/>
  <p:tag name="KSO_WM_UNIT_ISNUMDGMTITLE" val="0"/>
</p:tagLst>
</file>

<file path=ppt/tags/tag281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12"/>
  <p:tag name="KSO_WM_SLIDE_SIZE" val="960*539"/>
  <p:tag name="KSO_WM_SLIDE_POSITION" val="0*0"/>
  <p:tag name="KSO_WM_TAG_VERSION" val="1.0"/>
  <p:tag name="KSO_WM_BEAUTIFY_FLAG" val="#wm#"/>
  <p:tag name="KSO_WM_SLIDE_LAYOUT" val="a_d_i"/>
  <p:tag name="KSO_WM_SLIDE_LAYOUT_CNT" val="1_4_1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2"/>
</p:tagLst>
</file>

<file path=ppt/tags/tag282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83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2_1"/>
</p:tagLst>
</file>

<file path=ppt/tags/tag286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287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288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28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291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0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292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0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93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0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VALUE" val="18"/>
  <p:tag name="KSO_WM_UNIT_TYPE" val="h_a"/>
  <p:tag name="KSO_WM_UNIT_INDEX" val="1_1"/>
  <p:tag name="KSO_WM_UNIT_BLOCK" val="0"/>
  <p:tag name="KSO_WM_UNIT_IS_LAYOUT_DIAGRAM" val="1"/>
  <p:tag name="KSO_WM_TEMPLATE_CATEGORY" val="custom"/>
  <p:tag name="KSO_WM_TEMPLATE_INDEX" val="20204226"/>
  <p:tag name="KSO_WM_UNIT_ID" val="custom20204226_10*h_a*1_1"/>
  <p:tag name="KSO_WM_UNIT_ISNUMDGMTITLE" val="0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z"/>
  <p:tag name="KSO_WM_UNIT_INDEX" val="1"/>
  <p:tag name="KSO_WM_UNIT_BLOCK" val="0"/>
  <p:tag name="KSO_WM_UNIT_IS_LAYOUT_DIAGRAM" val="1"/>
  <p:tag name="KSO_WM_UNIT_BK_DARK_LIGHT" val="1"/>
  <p:tag name="KSO_WM_TEMPLATE_CATEGORY" val="custom"/>
  <p:tag name="KSO_WM_TEMPLATE_INDEX" val="20204226"/>
  <p:tag name="KSO_WM_UNIT_ID" val="custom20204226_10*z*1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TYPE" val="h_f"/>
  <p:tag name="KSO_WM_UNIT_INDEX" val="2_1"/>
  <p:tag name="KSO_WM_UNIT_BLOCK" val="0"/>
  <p:tag name="KSO_WM_UNIT_IS_LAYOUT_DIAGRAM" val="1"/>
  <p:tag name="KSO_WM_UNIT_VALUE" val="276"/>
  <p:tag name="KSO_WM_TEMPLATE_CATEGORY" val="custom"/>
  <p:tag name="KSO_WM_TEMPLATE_INDEX" val="20204226"/>
  <p:tag name="KSO_WM_UNIT_ID" val="custom20204226_10*h_f*2_1"/>
  <p:tag name="KSO_WM_UNIT_SUBTYPE" val="a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TYPE" val="h_a"/>
  <p:tag name="KSO_WM_UNIT_INDEX" val="2_1"/>
  <p:tag name="KSO_WM_UNIT_BLOCK" val="0"/>
  <p:tag name="KSO_WM_UNIT_IS_LAYOUT_DIAGRAM" val="1"/>
  <p:tag name="KSO_WM_UNIT_VALUE" val="18"/>
  <p:tag name="KSO_WM_TEMPLATE_CATEGORY" val="custom"/>
  <p:tag name="KSO_WM_TEMPLATE_INDEX" val="20204226"/>
  <p:tag name="KSO_WM_UNIT_ID" val="custom20204226_10*h_a*2_1"/>
  <p:tag name="KSO_WM_UNIT_ISNUMDGMTITLE" val="0"/>
</p:tagLst>
</file>

<file path=ppt/tags/tag29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10*a*1"/>
  <p:tag name="KSO_WM_UNIT_ISNUMDGMTITLE" val="0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TYPE" val="h_a"/>
  <p:tag name="KSO_WM_UNIT_INDEX" val="2_1"/>
  <p:tag name="KSO_WM_UNIT_BLOCK" val="0"/>
  <p:tag name="KSO_WM_UNIT_IS_LAYOUT_DIAGRAM" val="1"/>
  <p:tag name="KSO_WM_UNIT_VALUE" val="18"/>
  <p:tag name="KSO_WM_TEMPLATE_CATEGORY" val="custom"/>
  <p:tag name="KSO_WM_TEMPLATE_INDEX" val="20204226"/>
  <p:tag name="KSO_WM_UNIT_ID" val="custom20204226_10*h_a*2_1"/>
  <p:tag name="KSO_WM_UNIT_ISNUMDGMTITLE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TYPE" val="h_f"/>
  <p:tag name="KSO_WM_UNIT_INDEX" val="2_1"/>
  <p:tag name="KSO_WM_UNIT_BLOCK" val="0"/>
  <p:tag name="KSO_WM_UNIT_IS_LAYOUT_DIAGRAM" val="1"/>
  <p:tag name="KSO_WM_UNIT_VALUE" val="276"/>
  <p:tag name="KSO_WM_TEMPLATE_CATEGORY" val="custom"/>
  <p:tag name="KSO_WM_TEMPLATE_INDEX" val="20204226"/>
  <p:tag name="KSO_WM_UNIT_ID" val="custom20204226_10*h_f*2_1"/>
  <p:tag name="KSO_WM_UNIT_SUBTYPE" val="a"/>
</p:tagLst>
</file>

<file path=ppt/tags/tag301.xml><?xml version="1.0" encoding="utf-8"?>
<p:tagLst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10"/>
  <p:tag name="KSO_WM_SLIDE_SIZE" val="864.102*298.548"/>
  <p:tag name="KSO_WM_SLIDE_POSITION" val="47.9488*170.627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0"/>
</p:tagLst>
</file>

<file path=ppt/tags/tag302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0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303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0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0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VALUE" val="276"/>
  <p:tag name="KSO_WM_UNIT_TYPE" val="h_f"/>
  <p:tag name="KSO_WM_UNIT_INDEX" val="1_1"/>
  <p:tag name="KSO_WM_UNIT_BLOCK" val="0"/>
  <p:tag name="KSO_WM_UNIT_IS_LAYOUT_DIAGRAM" val="1"/>
  <p:tag name="KSO_WM_TEMPLATE_CATEGORY" val="custom"/>
  <p:tag name="KSO_WM_TEMPLATE_INDEX" val="20204226"/>
  <p:tag name="KSO_WM_UNIT_ID" val="custom20204226_10*h_f*1_1"/>
  <p:tag name="KSO_WM_UNIT_SUBTYPE" val="a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VALUE" val="18"/>
  <p:tag name="KSO_WM_UNIT_TYPE" val="h_a"/>
  <p:tag name="KSO_WM_UNIT_INDEX" val="1_1"/>
  <p:tag name="KSO_WM_UNIT_BLOCK" val="0"/>
  <p:tag name="KSO_WM_UNIT_IS_LAYOUT_DIAGRAM" val="1"/>
  <p:tag name="KSO_WM_TEMPLATE_CATEGORY" val="custom"/>
  <p:tag name="KSO_WM_TEMPLATE_INDEX" val="20204226"/>
  <p:tag name="KSO_WM_UNIT_ID" val="custom20204226_10*h_a*1_1"/>
  <p:tag name="KSO_WM_UNIT_ISNUMDGMTITLE" val="0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z"/>
  <p:tag name="KSO_WM_UNIT_INDEX" val="1"/>
  <p:tag name="KSO_WM_UNIT_BLOCK" val="0"/>
  <p:tag name="KSO_WM_UNIT_IS_LAYOUT_DIAGRAM" val="1"/>
  <p:tag name="KSO_WM_UNIT_BK_DARK_LIGHT" val="1"/>
  <p:tag name="KSO_WM_TEMPLATE_CATEGORY" val="custom"/>
  <p:tag name="KSO_WM_TEMPLATE_INDEX" val="20204226"/>
  <p:tag name="KSO_WM_UNIT_ID" val="custom20204226_10*z*1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TYPE" val="h_f"/>
  <p:tag name="KSO_WM_UNIT_INDEX" val="2_1"/>
  <p:tag name="KSO_WM_UNIT_BLOCK" val="0"/>
  <p:tag name="KSO_WM_UNIT_IS_LAYOUT_DIAGRAM" val="1"/>
  <p:tag name="KSO_WM_UNIT_VALUE" val="276"/>
  <p:tag name="KSO_WM_TEMPLATE_CATEGORY" val="custom"/>
  <p:tag name="KSO_WM_TEMPLATE_INDEX" val="20204226"/>
  <p:tag name="KSO_WM_UNIT_ID" val="custom20204226_10*h_f*2_1"/>
  <p:tag name="KSO_WM_UNIT_SUBTYPE" val="a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TYPE" val="h_a"/>
  <p:tag name="KSO_WM_UNIT_INDEX" val="2_1"/>
  <p:tag name="KSO_WM_UNIT_BLOCK" val="0"/>
  <p:tag name="KSO_WM_UNIT_IS_LAYOUT_DIAGRAM" val="1"/>
  <p:tag name="KSO_WM_UNIT_VALUE" val="18"/>
  <p:tag name="KSO_WM_TEMPLATE_CATEGORY" val="custom"/>
  <p:tag name="KSO_WM_TEMPLATE_INDEX" val="20204226"/>
  <p:tag name="KSO_WM_UNIT_ID" val="custom20204226_10*h_a*2_1"/>
  <p:tag name="KSO_WM_UNIT_ISNUMDGMTITLE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10"/>
  <p:tag name="KSO_WM_SLIDE_SIZE" val="864.102*298.548"/>
  <p:tag name="KSO_WM_SLIDE_POSITION" val="47.9488*170.627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0"/>
</p:tagLst>
</file>

<file path=ppt/tags/tag311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9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312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9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9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TEXTBOXSTYLE_SHAPETYPE" val="1"/>
  <p:tag name="KSO_WM_UNIT_TEXTBOXSTYLE_ADJUSTLEFT" val="0_-29.09998"/>
  <p:tag name="KSO_WM_UNIT_TEXTBOXSTYLE_ADJUSTTOP" val="0_-63.95001"/>
  <p:tag name="KSO_WM_UNIT_TEXTBOXSTYLE_ADJUSTWIDTH" val="100_58.19998"/>
  <p:tag name="KSO_WM_UNIT_TEXTBOXSTYLE_ADJUSTHEIGTH" val="100_109.65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LAYERLEVEL" val="1_1"/>
  <p:tag name="KSO_WM_TAG_VERSION" val="1.0"/>
  <p:tag name="KSO_WM_BEAUTIFY_FLAG" val="#wm#"/>
  <p:tag name="KSO_WM_UNIT_BLOCK" val="0"/>
  <p:tag name="KSO_WM_UNIT_SM_LIMIT_TYPE" val="2"/>
  <p:tag name="KSO_WM_UNIT_DECORATE_INFO" val="{&quot;DecorateInfoX&quot;:{&quot;IsLeft&quot;:false,&quot;IsRight&quot;:tru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1"/>
</p:tagLst>
</file>

<file path=ppt/tags/tag315.xml><?xml version="1.0" encoding="utf-8"?>
<p:tagLst xmlns:p="http://schemas.openxmlformats.org/presentationml/2006/main">
  <p:tag name="KSO_WM_UNIT_TEXTBOXSTYLE_SHAPETYPE" val="1"/>
  <p:tag name="KSO_WM_UNIT_TEXTBOXSTYLE_ADJUSTLEFT" val="10_-35.445"/>
  <p:tag name="KSO_WM_UNIT_TEXTBOXSTYLE_ADJUSTTOP" val="0_-63.95001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2"/>
  <p:tag name="KSO_WM_UNIT_LAYERLEVEL" val="1_1"/>
  <p:tag name="KSO_WM_TAG_VERSION" val="1.0"/>
  <p:tag name="KSO_WM_BEAUTIFY_FLAG" val="#wm#"/>
  <p:tag name="KSO_WM_UNIT_BLOCK" val="0"/>
  <p:tag name="KSO_WM_UNIT_SM_LIMIT_TYPE" val="1"/>
  <p:tag name="KSO_WM_UNIT_DECORATE_INFO" val="{&quot;DecorateInfoX&quot;:{&quot;IsLeft&quot;:true,&quot;IsRight&quot;:false,&quot;IsAbs&quot;:true},&quot;DecorateInfoY&quot;:{&quot;IsTop&quot;:true,&quot;IsBottom&quot;:false,&quot;IsAbs&quot;:true}}"/>
  <p:tag name="KSO_WM_TEMPLATE_CATEGORY" val="custom"/>
  <p:tag name="KSO_WM_TEMPLATE_INDEX" val="20204226"/>
  <p:tag name="KSO_WM_UNIT_ID" val="custom20204226_9*h_i*1_2"/>
</p:tagLst>
</file>

<file path=ppt/tags/tag316.xml><?xml version="1.0" encoding="utf-8"?>
<p:tagLst xmlns:p="http://schemas.openxmlformats.org/presentationml/2006/main">
  <p:tag name="KSO_WM_UNIT_PRESET_TEXT" val="单击此处输入你的正文，文字是您思想的提炼;&#13;为了最终演示发布的良好效果，请尽量言简意赅的阐述观点；根据需要可酌情增减文字……"/>
  <p:tag name="KSO_WM_UNIT_NOCLEAR" val="0"/>
  <p:tag name="KSO_WM_UNIT_VALUE" val="85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LAYERLEVEL" val="1_1"/>
  <p:tag name="KSO_WM_TAG_VERSION" val="1.0"/>
  <p:tag name="KSO_WM_BEAUTIFY_FLAG" val="#wm#"/>
  <p:tag name="KSO_WM_UNIT_DEFAULT_FONT" val="16;20;2"/>
  <p:tag name="KSO_WM_UNIT_BLOCK" val="0"/>
  <p:tag name="KSO_WM_TEMPLATE_CATEGORY" val="custom"/>
  <p:tag name="KSO_WM_TEMPLATE_INDEX" val="20204226"/>
  <p:tag name="KSO_WM_UNIT_ID" val="custom20204226_9*h_f*1_1"/>
  <p:tag name="KSO_WM_UNIT_SUBTYPE" val="a"/>
</p:tagLst>
</file>

<file path=ppt/tags/tag317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a"/>
  <p:tag name="KSO_WM_UNIT_INDEX" val="1"/>
  <p:tag name="KSO_WM_UNIT_PRESET_TEXT" val="单击此处添加大标题"/>
  <p:tag name="KSO_WM_UNIT_VALUE" val="30"/>
  <p:tag name="KSO_WM_UNIT_DEFAULT_FONT" val="28;32;4"/>
  <p:tag name="KSO_WM_UNIT_BLOCK" val="0"/>
  <p:tag name="KSO_WM_TEMPLATE_CATEGORY" val="custom"/>
  <p:tag name="KSO_WM_TEMPLATE_INDEX" val="20204226"/>
  <p:tag name="KSO_WM_UNIT_ID" val="custom20204226_9*a*1"/>
  <p:tag name="KSO_WM_UNIT_ISNUMDGMTITLE" val="0"/>
</p:tagLst>
</file>

<file path=ppt/tags/tag318.xml><?xml version="1.0" encoding="utf-8"?>
<p:tagLst xmlns:p="http://schemas.openxmlformats.org/presentationml/2006/main">
  <p:tag name="KSO_WM_TEMPLATE_SUBCATEGORY" val="0"/>
  <p:tag name="KSO_WM_SLIDE_TYPE" val="text"/>
  <p:tag name="KSO_WM_SLIDE_SUBTYPE" val="picTxt"/>
  <p:tag name="KSO_WM_SLIDE_ITEM_CNT" val="0"/>
  <p:tag name="KSO_WM_SLIDE_INDEX" val="9"/>
  <p:tag name="KSO_WM_SLIDE_SIZE" val="864.095*311.886"/>
  <p:tag name="KSO_WM_SLIDE_POSITION" val="47.9556*125.305"/>
  <p:tag name="KSO_WM_TAG_VERSION" val="1.0"/>
  <p:tag name="KSO_WM_BEAUTIFY_FLAG" val="#wm#"/>
  <p:tag name="KSO_WM_SLIDE_LAYOUT" val="a_i_h"/>
  <p:tag name="KSO_WM_SLIDE_LAYOUT_CNT" val="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5},&quot;minSize&quot;:{&quot;size1&quot;:13.5},&quot;maxSize&quot;:{&quot;size1&quot;:13.5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3,&quot;right&quot;:1.69,&quot;bottom&quot;:0.43},&quot;edge&quot;:{&quot;left&quot;:true,&quot;top&quot;:true,&quot;right&quot;:true,&quot;bottom&quot;:false}},{&quot;direction&quot;:1,&quot;horizontalAlign&quot;:-1,&quot;verticalAlign&quot;:-1,&quot;type&quot;:0,&quot;diagramDirection&quot;:0,&quot;canSetOverLayout&quot;:0,&quot;isOverLayout&quot;:0,&quot;normalSize&quot;:{&quot;size1&quot;:53.6},&quot;minSize&quot;:{&quot;size1&quot;:40.3},&quot;maxSize&quot;:{&quot;size1&quot;:71.0},&quot;edge&quot;:{&quot;left&quot;:true,&quot;top&quot;:false,&quot;right&quot;:true,&quot;bottom&quot;:true},&quot;subLayout&quot;:[{&quot;direction&quot;:0,&quot;horizontalAlign&quot;:-1,&quot;verticalAlign&quot;:-1,&quot;type&quot;:0,&quot;diagramDirection&quot;:0,&quot;canSetOverLayout&quot;:0,&quot;isOverLayout&quot;:0,&quot;margin&quot;:{&quot;left&quot;:2.55,&quot;top&quot;:4.11,&quot;right&quot;:2.96,&quot;bottom&quot;:5.86},&quot;edge&quot;:{&quot;left&quot;:true,&quot;top&quot;:false,&quot;right&quot;:false,&quot;bottom&quot;:true}},{&quot;direction&quot;:0,&quot;horizontalAlign&quot;:-1,&quot;verticalAlign&quot;:-1,&quot;type&quot;:0,&quot;diagramDirection&quot;:0,&quot;canSetOverLayout&quot;:0,&quot;isOverLayout&quot;:0,&quot;margin&quot;:{&quot;left&quot;:0.026,&quot;top&quot;:2.269,&quot;right&quot;:2.13,&quot;bottom&quot;:4.04},&quot;edge&quot;:{&quot;left&quot;:false,&quot;top&quot;:false,&quot;right&quot;:true,&quot;bottom&quot;:true}}]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9"/>
</p:tagLst>
</file>

<file path=ppt/tags/tag319.xml><?xml version="1.0" encoding="utf-8"?>
<p:tagLst xmlns:p="http://schemas.openxmlformats.org/presentationml/2006/main">
  <p:tag name="KSO_WM_UNIT_SUBTYPE" val="h"/>
  <p:tag name="KSO_WM_UNIT_TYPE" val="i"/>
  <p:tag name="KSO_WM_UNIT_INDEX" val="1"/>
  <p:tag name="KSO_WM_TEMPLATE_CATEGORY" val="custom"/>
  <p:tag name="KSO_WM_TEMPLATE_INDEX" val="20204226"/>
  <p:tag name="KSO_WM_UNIT_ID" val="custom20204226_10*i*1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BK_DARK_LIGHT" val="2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TYPE" val="i"/>
  <p:tag name="KSO_WM_UNIT_INDEX" val="2"/>
  <p:tag name="KSO_WM_TEMPLATE_CATEGORY" val="custom"/>
  <p:tag name="KSO_WM_TEMPLATE_INDEX" val="20204226"/>
  <p:tag name="KSO_WM_UNIT_ID" val="custom20204226_10*i*2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321.xml><?xml version="1.0" encoding="utf-8"?>
<p:tagLst xmlns:p="http://schemas.openxmlformats.org/presentationml/2006/main">
  <p:tag name="KSO_WM_UNIT_TYPE" val="i"/>
  <p:tag name="KSO_WM_UNIT_INDEX" val="3"/>
  <p:tag name="KSO_WM_TEMPLATE_CATEGORY" val="custom"/>
  <p:tag name="KSO_WM_TEMPLATE_INDEX" val="20204226"/>
  <p:tag name="KSO_WM_UNIT_ID" val="custom20204226_10*i*3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VALUE" val="276"/>
  <p:tag name="KSO_WM_UNIT_TYPE" val="h_f"/>
  <p:tag name="KSO_WM_UNIT_INDEX" val="1_1"/>
  <p:tag name="KSO_WM_UNIT_BLOCK" val="0"/>
  <p:tag name="KSO_WM_UNIT_IS_LAYOUT_DIAGRAM" val="1"/>
  <p:tag name="KSO_WM_TEMPLATE_CATEGORY" val="custom"/>
  <p:tag name="KSO_WM_TEMPLATE_INDEX" val="20204226"/>
  <p:tag name="KSO_WM_UNIT_ID" val="custom20204226_10*h_f*1_1"/>
  <p:tag name="KSO_WM_UNIT_SUBTYPE" val="a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VALUE" val="18"/>
  <p:tag name="KSO_WM_UNIT_TYPE" val="h_a"/>
  <p:tag name="KSO_WM_UNIT_INDEX" val="1_1"/>
  <p:tag name="KSO_WM_UNIT_BLOCK" val="0"/>
  <p:tag name="KSO_WM_UNIT_IS_LAYOUT_DIAGRAM" val="1"/>
  <p:tag name="KSO_WM_TEMPLATE_CATEGORY" val="custom"/>
  <p:tag name="KSO_WM_TEMPLATE_INDEX" val="20204226"/>
  <p:tag name="KSO_WM_UNIT_ID" val="custom20204226_10*h_a*1_1"/>
  <p:tag name="KSO_WM_UNIT_ISNUMDGMTITLE" val="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z"/>
  <p:tag name="KSO_WM_UNIT_INDEX" val="1"/>
  <p:tag name="KSO_WM_UNIT_BLOCK" val="0"/>
  <p:tag name="KSO_WM_UNIT_IS_LAYOUT_DIAGRAM" val="1"/>
  <p:tag name="KSO_WM_UNIT_BK_DARK_LIGHT" val="1"/>
  <p:tag name="KSO_WM_TEMPLATE_CATEGORY" val="custom"/>
  <p:tag name="KSO_WM_TEMPLATE_INDEX" val="20204226"/>
  <p:tag name="KSO_WM_UNIT_ID" val="custom20204226_10*z*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TYPE" val="h_f"/>
  <p:tag name="KSO_WM_UNIT_INDEX" val="2_1"/>
  <p:tag name="KSO_WM_UNIT_BLOCK" val="0"/>
  <p:tag name="KSO_WM_UNIT_IS_LAYOUT_DIAGRAM" val="1"/>
  <p:tag name="KSO_WM_UNIT_VALUE" val="276"/>
  <p:tag name="KSO_WM_TEMPLATE_CATEGORY" val="custom"/>
  <p:tag name="KSO_WM_TEMPLATE_INDEX" val="20204226"/>
  <p:tag name="KSO_WM_UNIT_ID" val="custom20204226_10*h_f*2_1"/>
  <p:tag name="KSO_WM_UNIT_SUBTYPE" val="a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TYPE" val="h_a"/>
  <p:tag name="KSO_WM_UNIT_INDEX" val="2_1"/>
  <p:tag name="KSO_WM_UNIT_BLOCK" val="0"/>
  <p:tag name="KSO_WM_UNIT_IS_LAYOUT_DIAGRAM" val="1"/>
  <p:tag name="KSO_WM_UNIT_VALUE" val="18"/>
  <p:tag name="KSO_WM_TEMPLATE_CATEGORY" val="custom"/>
  <p:tag name="KSO_WM_TEMPLATE_INDEX" val="20204226"/>
  <p:tag name="KSO_WM_UNIT_ID" val="custom20204226_10*h_a*2_1"/>
  <p:tag name="KSO_WM_UNIT_ISNUMDGMTITLE" val="0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TYPE" val="z"/>
  <p:tag name="KSO_WM_UNIT_INDEX" val="1"/>
  <p:tag name="KSO_WM_UNIT_BLOCK" val="0"/>
  <p:tag name="KSO_WM_UNIT_IS_LAYOUT_DIAGRAM" val="1"/>
  <p:tag name="KSO_WM_UNIT_BK_DARK_LIGHT" val="1"/>
  <p:tag name="KSO_WM_TEMPLATE_CATEGORY" val="custom"/>
  <p:tag name="KSO_WM_TEMPLATE_INDEX" val="20204226"/>
  <p:tag name="KSO_WM_UNIT_ID" val="custom20204226_10*z*1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ISCONTENTSTITLE" val="0"/>
  <p:tag name="KSO_WM_UNIT_PRESET_TEXT" val="单击此处添加小标题"/>
  <p:tag name="KSO_WM_UNIT_NOCLEAR" val="0"/>
  <p:tag name="KSO_WM_UNIT_TYPE" val="h_a"/>
  <p:tag name="KSO_WM_UNIT_INDEX" val="2_1"/>
  <p:tag name="KSO_WM_UNIT_BLOCK" val="0"/>
  <p:tag name="KSO_WM_UNIT_IS_LAYOUT_DIAGRAM" val="1"/>
  <p:tag name="KSO_WM_UNIT_VALUE" val="18"/>
  <p:tag name="KSO_WM_TEMPLATE_CATEGORY" val="custom"/>
  <p:tag name="KSO_WM_TEMPLATE_INDEX" val="20204226"/>
  <p:tag name="KSO_WM_UNIT_ID" val="custom20204226_10*h_a*2_1"/>
  <p:tag name="KSO_WM_UNIT_ISNUMDGMTITLE" val="0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字字珠玑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……"/>
  <p:tag name="KSO_WM_UNIT_NOCLEAR" val="0"/>
  <p:tag name="KSO_WM_UNIT_TYPE" val="h_f"/>
  <p:tag name="KSO_WM_UNIT_INDEX" val="2_1"/>
  <p:tag name="KSO_WM_UNIT_BLOCK" val="0"/>
  <p:tag name="KSO_WM_UNIT_IS_LAYOUT_DIAGRAM" val="1"/>
  <p:tag name="KSO_WM_UNIT_VALUE" val="276"/>
  <p:tag name="KSO_WM_TEMPLATE_CATEGORY" val="custom"/>
  <p:tag name="KSO_WM_TEMPLATE_INDEX" val="20204226"/>
  <p:tag name="KSO_WM_UNIT_ID" val="custom20204226_10*h_f*2_1"/>
  <p:tag name="KSO_WM_UNIT_SUBTYPE" val="a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TEMPLATE_SUBCATEGORY" val="0"/>
  <p:tag name="KSO_WM_SLIDE_TYPE" val="text"/>
  <p:tag name="KSO_WM_SLIDE_SUBTYPE" val="pureTxt"/>
  <p:tag name="KSO_WM_SLIDE_ITEM_CNT" val="0"/>
  <p:tag name="KSO_WM_SLIDE_INDEX" val="10"/>
  <p:tag name="KSO_WM_SLIDE_SIZE" val="864.102*298.548"/>
  <p:tag name="KSO_WM_SLIDE_POSITION" val="47.9488*170.627"/>
  <p:tag name="KSO_WM_TAG_VERSION" val="1.0"/>
  <p:tag name="KSO_WM_BEAUTIFY_FLAG" val="#wm#"/>
  <p:tag name="KSO_WM_SLIDE_LAYOUT" val="a_i_z_h"/>
  <p:tag name="KSO_WM_SLIDE_LAYOUT_CNT" val="1_1_1_2"/>
  <p:tag name="KSO_WM_SLIDE_LAYOUT_INFO" val="{&quot;direction&quot;:0,&quot;horizontalAlign&quot;:-1,&quot;verticalAlign&quot;:-1,&quot;type&quot;:0,&quot;diagramDirection&quot;:0,&quot;canSetOverLayout&quot;:0,&quot;isOverLayout&quot;:0,&quot;normalSize&quot;:{&quot;size1&quot;:13.3},&quot;minSize&quot;:{&quot;size1&quot;:13.3},&quot;maxSize&quot;:{&quot;size1&quot;:13.3},&quot;edge&quot;:{&quot;left&quot;:true,&quot;top&quot;:true,&quot;right&quot;:true,&quot;bottom&quot;:true},&quot;backgroundInfo&quot;:[{&quot;type&quot;:&quot;navigation&quot;,&quot;left&quot;:0.0,&quot;top&quot;:0.0,&quot;right&quot;:0.0,&quot;bottom&quot;:0.0,&quot;leftAbs&quot;:false,&quot;topAbs&quot;:false,&quot;rightAbs&quot;:false,&quot;bottomAbs&quot;:false}],&quot;subLayout&quot;:[{&quot;direction&quot;:0,&quot;horizontalAlign&quot;:-1,&quot;verticalAlign&quot;:-1,&quot;type&quot;:0,&quot;diagramDirection&quot;:0,&quot;canSetOverLayout&quot;:0,&quot;isOverLayout&quot;:0,&quot;margin&quot;:{&quot;left&quot;:1.69,&quot;top&quot;:0.425,&quot;right&quot;:1.692,&quot;bottom&quot;:0.425},&quot;edge&quot;:{&quot;left&quot;:true,&quot;top&quot;:true,&quot;right&quot;:true,&quot;bottom&quot;:false}},{&quot;direction&quot;:0,&quot;horizontalAlign&quot;:-1,&quot;verticalAlign&quot;:-1,&quot;type&quot;:0,&quot;diagramDirection&quot;:0,&quot;canSetOverLayout&quot;:0,&quot;isOverLayout&quot;:0,&quot;margin&quot;:{&quot;left&quot;:1.69,&quot;top&quot;:1.27,&quot;right&quot;:1.69,&quot;bottom&quot;:2.54},&quot;edge&quot;:{&quot;left&quot;:true,&quot;top&quot;:false,&quot;right&quot;:true,&quot;bottom&quot;:true}}]}"/>
  <p:tag name="KSO_WM_SLIDE_BACKGROUND" val="[&quot;navigation&quot;]"/>
  <p:tag name="KSO_WM_SLIDE_RATIO" val="1.777778"/>
  <p:tag name="KSO_WM_TEMPLATE_MASTER_TYPE" val="1"/>
  <p:tag name="KSO_WM_TEMPLATE_COLOR_TYPE" val="1"/>
  <p:tag name="KSO_WM_TEMPLATE_CATEGORY" val="custom"/>
  <p:tag name="KSO_WM_TEMPLATE_INDEX" val="20204226"/>
  <p:tag name="KSO_WM_SLIDE_ID" val="custom20204226_10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AG_VERSION" val="1.0"/>
  <p:tag name="KSO_WM_BEAUTIFY_FLAG" val="#wm#"/>
  <p:tag name="KSO_WM_UNIT_ISCONTENTSTITLE" val="0"/>
  <p:tag name="KSO_WM_UNIT_NOCLEAR" val="1"/>
  <p:tag name="KSO_WM_UNIT_TYPE" val="a"/>
  <p:tag name="KSO_WM_UNIT_INDEX" val="1"/>
  <p:tag name="KSO_WM_UNIT_PRESET_TEXT" val="谢谢聆听"/>
  <p:tag name="KSO_WM_TEMPLATE_CATEGORY" val="custom"/>
  <p:tag name="KSO_WM_TEMPLATE_INDEX" val="20204226"/>
  <p:tag name="KSO_WM_UNIT_ID" val="custom20204226_25*a*1"/>
  <p:tag name="KSO_WM_UNIT_ISNUMDGMTITLE" val="0"/>
</p:tagLst>
</file>

<file path=ppt/tags/tag332.xml><?xml version="1.0" encoding="utf-8"?>
<p:tagLst xmlns:p="http://schemas.openxmlformats.org/presentationml/2006/main">
  <p:tag name="KSO_WM_BEAUTIFY_FLAG" val="#wm#"/>
  <p:tag name="KSO_WM_TEMPLATE_SUBCATEGORY" val="0"/>
  <p:tag name="KSO_WM_SLIDE_ITEM_CNT" val="0"/>
  <p:tag name="KSO_WM_SLIDE_INDEX" val="25"/>
  <p:tag name="KSO_WM_TAG_VERSION" val="1.0"/>
  <p:tag name="KSO_WM_SLIDE_LAYOUT" val="a_b"/>
  <p:tag name="KSO_WM_SLIDE_LAYOUT_CNT" val="1_1"/>
  <p:tag name="KSO_WM_SLIDE_TYPE" val="endPage"/>
  <p:tag name="KSO_WM_SLIDE_SUBTYPE" val="pureTxt"/>
  <p:tag name="KSO_WM_TEMPLATE_MASTER_TYPE" val="1"/>
  <p:tag name="KSO_WM_TEMPLATE_COLOR_TYPE" val="1"/>
  <p:tag name="KSO_WM_TEMPLATE_CATEGORY" val="custom"/>
  <p:tag name="KSO_WM_TEMPLATE_INDEX" val="20204226"/>
  <p:tag name="KSO_WM_SLIDE_ID" val="custom20204226_25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NDEX" val="1"/>
  <p:tag name="KSO_WM_UNIT_ID" val="_1*y*1"/>
  <p:tag name="KSO_WM_UNIT_LAYERLEVEL" val="1"/>
  <p:tag name="KSO_WM_TAG_VERSION" val="1.0"/>
  <p:tag name="KSO_WM_BEAUTIFY_FLAG" val="#wm#"/>
  <p:tag name="KSO_WM_UNIT_TYPE" val="y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K_DARK_LIGHT" val="2"/>
  <p:tag name="KSO_WM_SLIDE_BACKGROUND_TYPE" val="general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frame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K_DARK_LIGHT" val="2"/>
  <p:tag name="KSO_WM_SLIDE_BACKGROUND_TYPE" val="frame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SLIDE_BK_DARK_LIGHT" val="2"/>
  <p:tag name="KSO_WM_UNIT_INDEX" val="1"/>
  <p:tag name="KSO_WM_UNIT_BK_DARK_LIGHT" val="2"/>
  <p:tag name="KSO_WM_UNIT_TYPE" val="i"/>
  <p:tag name="KSO_WM_UNIT_SUBTYPE" val="h"/>
  <p:tag name="KSO_WM_SLIDE_BACKGROUND_TYPE" val="leftRight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K_DARK_LIGHT" val="2"/>
  <p:tag name="KSO_WM_SLIDE_BACKGROUND_TYPE" val="leftRight"/>
</p:tagLst>
</file>

<file path=ppt/theme/theme1.xml><?xml version="1.0" encoding="utf-8"?>
<a:theme xmlns:a="http://schemas.openxmlformats.org/drawingml/2006/main" name="1_Office 主题​​">
  <a:themeElements>
    <a:clrScheme name="自定义 62">
      <a:dk1>
        <a:srgbClr val="000000"/>
      </a:dk1>
      <a:lt1>
        <a:srgbClr val="FFFFFF"/>
      </a:lt1>
      <a:dk2>
        <a:srgbClr val="F1F5EF"/>
      </a:dk2>
      <a:lt2>
        <a:srgbClr val="FFFFFF"/>
      </a:lt2>
      <a:accent1>
        <a:srgbClr val="709766"/>
      </a:accent1>
      <a:accent2>
        <a:srgbClr val="A1A27F"/>
      </a:accent2>
      <a:accent3>
        <a:srgbClr val="61AA9D"/>
      </a:accent3>
      <a:accent4>
        <a:srgbClr val="71A387"/>
      </a:accent4>
      <a:accent5>
        <a:srgbClr val="938661"/>
      </a:accent5>
      <a:accent6>
        <a:srgbClr val="966B6B"/>
      </a:accent6>
      <a:hlink>
        <a:srgbClr val="FFBB00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2123</Words>
  <Application>WPS 演示</Application>
  <PresentationFormat>宽屏</PresentationFormat>
  <Paragraphs>206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隶书</vt:lpstr>
      <vt:lpstr>汉仪尚巍手书W</vt:lpstr>
      <vt:lpstr>微软雅黑</vt:lpstr>
      <vt:lpstr>Segoe UI</vt:lpstr>
      <vt:lpstr>Arial Unicode MS</vt:lpstr>
      <vt:lpstr>Calibri</vt:lpstr>
      <vt:lpstr>1_Office 主题​​</vt:lpstr>
      <vt:lpstr>Buddhism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谢谢聆听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宇文柯戴表</cp:lastModifiedBy>
  <cp:revision>165</cp:revision>
  <dcterms:created xsi:type="dcterms:W3CDTF">2019-06-19T02:08:00Z</dcterms:created>
  <dcterms:modified xsi:type="dcterms:W3CDTF">2020-12-13T07:21:38Z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