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8" r:id="rId2"/>
    <p:sldId id="282" r:id="rId3"/>
    <p:sldId id="277" r:id="rId4"/>
    <p:sldId id="299" r:id="rId5"/>
    <p:sldId id="265" r:id="rId6"/>
    <p:sldId id="271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40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E9BC0-A095-4732-905A-AFDDBF30851B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6DEC-B091-4FB3-A038-72E6F3001E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62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1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03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2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30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F92A-80FC-4934-BA00-1A0BA4528E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21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F11AB6-04D3-8F6D-6911-21CF57742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467269-F72A-65EC-CC4C-4755AE015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1FA326-A2FB-325F-4E6F-25DD8A04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F1982-1BF8-3FAA-0FD1-440BE732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B4E261-179C-05E2-E309-D37A9DB8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54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08670-E435-92D8-BD30-9670BD0E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6089F5-DED0-FA8C-A639-7C27FC5C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7B664-1CE3-57EB-33E7-EB31DD59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7E5AE-EB96-9B37-7D9E-C7665806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40F509-B304-FCC1-9362-D4C6D7E2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3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923E7C-1C34-CD90-C57C-B373AAB24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13A311-6BCD-7CC5-0A91-EFACD5886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795B26-8B0A-EF59-6196-226299EA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A5086-F517-41D4-1A66-5ACEDB44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43BFE7-FCA3-DA9D-A09E-CC00726D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5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5129CA-4BE2-296D-FB47-51771084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AC38A7-3FCB-2AB2-5046-1DBE92851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093626-ABD7-D13B-1C0E-846ACB4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84924C-B691-DEBC-4612-C04DC84B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380AF8-134C-2745-CB30-16E3FC44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2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ED3DE1-7C30-820D-551C-59942BF7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71EF7E-7BA7-4415-A86B-DBCA282D2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D3A2FB-6EEE-BC34-040C-31118208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2DF5F9-33A3-DBD6-EEAE-3683CBD7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47A1DE-B644-50F4-2521-44CC90FE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39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5E604-3447-E0D0-E2CE-96BA9A81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6E3D35-D941-97EE-3EE9-B5A0D43E3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CD6663-E5A0-4FE1-D7A7-71D375F0C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D0634E-7835-1A47-C6EC-13E91E9E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F3A669-4DBA-444F-8FF7-EB7F0BC5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B62428-220D-7657-6C3F-AD43768C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0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C997C-4846-D089-DE7A-E117B4F7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EFDA88-2E91-9F6B-025D-CEE4DA38F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B227EA-E151-6BEE-7E0D-57DC0FF2F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E46637-F3C5-4216-8413-0CF73B728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9C8990-5F7D-F918-A156-84FE1ED42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5A7E45C-C285-CA40-2504-7D805E6B2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65D2BA8-9339-2DF1-0422-D10D98F79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5E4375-9E8D-57C4-71E9-AA4AE496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7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D08AF-3307-400B-24DD-02CE8965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0C3B7B-F916-F852-F853-3C33AF1B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89E1D3-EBBC-A565-BA99-D5970C08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66E654-4E39-FBF7-E38A-C487E323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C0A12B3-F9C8-B1B9-7EFF-81305D89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937603-CF11-88EE-D07C-D3807EDE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60B86-2228-B1AB-EEE9-DF4CB271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86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69FC65-6851-69F2-A8F1-F325538C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A263C3-C88B-7823-0A8E-09235EA4C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25A513-81DC-F7AE-66E9-D10E23B44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95FFF3-3C96-A5BB-E891-87C6E9D5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022B96-686D-8B10-DC69-E52FD629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E97041-54E0-8280-B7BB-EBD8D522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8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12B98-86F5-9564-81C2-B929AAE2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3F3BB-FA07-509C-3E7D-0B036DEE4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7C22D-4CBD-A53C-45E8-C79094B54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79D89F-3AAA-38FC-9AF5-59521D46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641315-6C70-CB1A-9513-9EF85C7E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D089EC-0F42-0C44-BDD9-C99316B2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8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D42922-83C3-AE04-22C9-FB0320CC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54C1DE-11F1-51C6-2C16-0916A44BC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4DAAB-0E2B-53F3-CB20-DF8354EB1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7AB31-AAF4-4F6F-B0DC-8092E237D90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215AED-4A98-60CF-8DD3-34AC0DBB1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CB82AC-7B80-1F1E-7589-57B193CA2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9F5D8-7A28-4BB7-9C31-3294E9367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8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C6856-9784-9C52-C0E5-CFCC5319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少林英雄视频">
            <a:hlinkClick r:id="" action="ppaction://media"/>
            <a:extLst>
              <a:ext uri="{FF2B5EF4-FFF2-40B4-BE49-F238E27FC236}">
                <a16:creationId xmlns:a16="http://schemas.microsoft.com/office/drawing/2014/main" id="{00C6A51D-FD3E-2268-7A04-3053BAD0D6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94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95CE9B6-D392-39CF-9037-4835529FB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701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2DC712-A6DD-913B-96C5-86663CE10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2159" cy="67942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8B8B9A8-AC07-C2CD-47E7-A33F96627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59" y="0"/>
            <a:ext cx="4192195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C0A3CE-8E58-8244-1197-2D13C7F2E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54" y="0"/>
            <a:ext cx="3900375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EC0FEF2-2D0D-C4C0-F80A-2AB825801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64" y="0"/>
            <a:ext cx="5576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D6A81AB6-141D-CDA1-16C0-8C5821BD5B16}"/>
              </a:ext>
            </a:extLst>
          </p:cNvPr>
          <p:cNvSpPr txBox="1"/>
          <p:nvPr/>
        </p:nvSpPr>
        <p:spPr>
          <a:xfrm>
            <a:off x="2471837" y="960737"/>
            <a:ext cx="8322979" cy="27959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1. What does “</a:t>
            </a:r>
            <a:r>
              <a:rPr lang="en-US" altLang="zh-CN" sz="2400" dirty="0" err="1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Wuyue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（五岳）</a:t>
            </a: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” mean ? 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2. What is the largest temple in southern China?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3. What is the famous site in Mount Song?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4. Do you know any famous Chinese lyrics related to Mount Tai? </a:t>
            </a: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endParaRPr lang="zh-CN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3CEFC4-D3F8-4B6F-50FE-55FEB0F8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3" y="1226651"/>
            <a:ext cx="1011579" cy="111061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69C8F5-1EDD-1BE6-DB6D-A8ADE260393A}"/>
              </a:ext>
            </a:extLst>
          </p:cNvPr>
          <p:cNvSpPr txBox="1"/>
          <p:nvPr/>
        </p:nvSpPr>
        <p:spPr>
          <a:xfrm>
            <a:off x="1979429" y="3547797"/>
            <a:ext cx="9906000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</a:rPr>
              <a:t>Wuyue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 means five great mountains in China. </a:t>
            </a:r>
          </a:p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They are... (</a:t>
            </a: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</a:rPr>
              <a:t>东南西北中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55B874-3A39-0B26-C5CE-DF5E02A733E3}"/>
              </a:ext>
            </a:extLst>
          </p:cNvPr>
          <p:cNvSpPr txBox="1"/>
          <p:nvPr/>
        </p:nvSpPr>
        <p:spPr>
          <a:xfrm>
            <a:off x="1979429" y="3547797"/>
            <a:ext cx="9906000" cy="83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2. the Grand Temple of Mount Heng (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</a:rPr>
              <a:t>Nanyue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</a:rPr>
              <a:t>Damiao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9ED59E-C3C6-60C6-ED79-D1B245A4DD65}"/>
              </a:ext>
            </a:extLst>
          </p:cNvPr>
          <p:cNvSpPr txBox="1"/>
          <p:nvPr/>
        </p:nvSpPr>
        <p:spPr>
          <a:xfrm>
            <a:off x="1979429" y="3561391"/>
            <a:ext cx="10736220" cy="83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3. Shaolin Temple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3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8F1C84-1EF1-DDB8-097B-CD83806E66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18"/>
            <a:ext cx="12191999" cy="6857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5" name="77ff7b79c31ce4d10475cd74356fda3c">
            <a:hlinkClick r:id="" action="ppaction://media"/>
            <a:extLst>
              <a:ext uri="{FF2B5EF4-FFF2-40B4-BE49-F238E27FC236}">
                <a16:creationId xmlns:a16="http://schemas.microsoft.com/office/drawing/2014/main" id="{CE397FA1-40B7-8FA4-BF15-8F934D119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6958" y="0"/>
            <a:ext cx="740004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E55A0D9-8D8F-ADC8-0A04-7058187AA9B6}"/>
              </a:ext>
            </a:extLst>
          </p:cNvPr>
          <p:cNvSpPr txBox="1"/>
          <p:nvPr/>
        </p:nvSpPr>
        <p:spPr>
          <a:xfrm>
            <a:off x="3108731" y="110058"/>
            <a:ext cx="8124184" cy="677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例：</a:t>
            </a:r>
            <a:r>
              <a:rPr lang="en-US" altLang="zh-CN" sz="2000" dirty="0"/>
              <a:t>《</a:t>
            </a:r>
            <a:r>
              <a:rPr lang="zh-CN" altLang="en-US" sz="2000" dirty="0"/>
              <a:t>望岳</a:t>
            </a:r>
            <a:r>
              <a:rPr lang="en-US" altLang="zh-CN" sz="2000" dirty="0"/>
              <a:t>》</a:t>
            </a:r>
            <a:r>
              <a:rPr lang="zh-CN" altLang="en-US" sz="2000" dirty="0"/>
              <a:t>杜甫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岱宗夫如何？齐鲁青未了。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造化钟神秀，阴阳割昏晓。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荡胸生层云，决眦入归鸟。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会当凌绝顶，一览众山小。</a:t>
            </a:r>
            <a:endParaRPr lang="en-US" altLang="zh-CN" sz="2000" dirty="0"/>
          </a:p>
          <a:p>
            <a:pPr>
              <a:lnSpc>
                <a:spcPts val="12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Gazing at Mount Tai Du Fu (translated by Xu </a:t>
            </a:r>
            <a:r>
              <a:rPr lang="en-US" altLang="zh-CN" sz="2000" dirty="0" err="1"/>
              <a:t>Yuanchong</a:t>
            </a:r>
            <a:r>
              <a:rPr lang="en-US" altLang="zh-CN" sz="20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O peak of peaks, how high it stands!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One boundless green </a:t>
            </a:r>
            <a:r>
              <a:rPr lang="en-US" altLang="zh-CN" sz="2000" dirty="0" err="1"/>
              <a:t>o'erspreads</a:t>
            </a:r>
            <a:r>
              <a:rPr lang="en-US" altLang="zh-CN" sz="2000" dirty="0"/>
              <a:t> two States.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A marvel done by Nature's hands,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O'er light and shade it dominates.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Clouds rise therefrom and lave my breast;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My eyes are strained to see birds fleet.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Try to ascend the mountain's crest: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It dwarfs all peaks under our feet.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707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A48379C-D951-E7B0-0CD8-0A281942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226"/>
            <a:ext cx="12191997" cy="181265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BC7B814-5827-FF63-705A-6173B8370018}"/>
              </a:ext>
            </a:extLst>
          </p:cNvPr>
          <p:cNvSpPr txBox="1"/>
          <p:nvPr/>
        </p:nvSpPr>
        <p:spPr>
          <a:xfrm>
            <a:off x="603658" y="324894"/>
            <a:ext cx="39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Terms and Expressions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D6A81AB6-141D-CDA1-16C0-8C5821BD5B16}"/>
              </a:ext>
            </a:extLst>
          </p:cNvPr>
          <p:cNvSpPr txBox="1"/>
          <p:nvPr/>
        </p:nvSpPr>
        <p:spPr>
          <a:xfrm>
            <a:off x="2867559" y="986788"/>
            <a:ext cx="8100157" cy="501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Taoism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道教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cultural revolution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文化大革命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plank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厚木板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Hanging Monastery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悬空寺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Zen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禅宗 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Shaolin Temple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少林寺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Wei, Jin and Southern and Northern Dynasties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魏晋南北朝 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practitioners of martial arts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习武之人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ea typeface="Lato" panose="020F0502020204030203" pitchFamily="34" charset="0"/>
                <a:cs typeface="Times New Roman" panose="02020603050405020304" charset="0"/>
              </a:rPr>
              <a:t>monastery </a:t>
            </a:r>
            <a:r>
              <a:rPr lang="zh-CN" altLang="zh-CN" sz="2400" dirty="0">
                <a:latin typeface="Times New Roman" panose="02020603050405020304" charset="0"/>
                <a:cs typeface="Times New Roman" panose="02020603050405020304" charset="0"/>
              </a:rPr>
              <a:t>寺庙</a:t>
            </a:r>
            <a:endParaRPr lang="id-ID" sz="2400" dirty="0">
              <a:solidFill>
                <a:schemeClr val="tx2"/>
              </a:solidFill>
              <a:latin typeface="Times New Roman" panose="02020603050405020304" charset="0"/>
              <a:ea typeface="Lato" panose="020F0502020204030203" pitchFamily="34" charset="0"/>
              <a:cs typeface="Times New Roman" panose="0202060305040502030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C62B9E2-4B90-321B-8A34-AE6B2FBF77A3}"/>
              </a:ext>
            </a:extLst>
          </p:cNvPr>
          <p:cNvCxnSpPr>
            <a:cxnSpLocks/>
          </p:cNvCxnSpPr>
          <p:nvPr/>
        </p:nvCxnSpPr>
        <p:spPr>
          <a:xfrm>
            <a:off x="388619" y="309654"/>
            <a:ext cx="0" cy="501639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9260B98-5CD7-1B1B-CF42-0250ED37BC25}"/>
              </a:ext>
            </a:extLst>
          </p:cNvPr>
          <p:cNvCxnSpPr>
            <a:cxnSpLocks/>
          </p:cNvCxnSpPr>
          <p:nvPr/>
        </p:nvCxnSpPr>
        <p:spPr>
          <a:xfrm>
            <a:off x="502919" y="324894"/>
            <a:ext cx="0" cy="48005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7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F8294E-8B11-C59A-AEA4-BCC4C27F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-1314"/>
            <a:ext cx="12192000" cy="6840264"/>
          </a:xfrm>
          <a:prstGeom prst="rect">
            <a:avLst/>
          </a:prstGeom>
          <a:gradFill>
            <a:gsLst>
              <a:gs pos="0">
                <a:schemeClr val="accent4">
                  <a:alpha val="4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100000" scaled="0"/>
          </a:gradFill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0ACA3F-4129-B29F-EE0D-A61B81AA0B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7"/>
          <a:stretch/>
        </p:blipFill>
        <p:spPr>
          <a:xfrm>
            <a:off x="5113325" y="5522976"/>
            <a:ext cx="3964838" cy="13431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B8AF-A660-9772-EEE4-CD402B86F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456" y="557214"/>
            <a:ext cx="1600258" cy="24252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73616C-21E2-56A2-B13D-1EB50631D2EA}"/>
              </a:ext>
            </a:extLst>
          </p:cNvPr>
          <p:cNvSpPr txBox="1"/>
          <p:nvPr/>
        </p:nvSpPr>
        <p:spPr>
          <a:xfrm>
            <a:off x="833306" y="892669"/>
            <a:ext cx="329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中国传统文化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64FC3F-C3EF-4E7A-4B20-20A9CDE2747F}"/>
              </a:ext>
            </a:extLst>
          </p:cNvPr>
          <p:cNvSpPr txBox="1"/>
          <p:nvPr/>
        </p:nvSpPr>
        <p:spPr>
          <a:xfrm>
            <a:off x="2156789" y="2831661"/>
            <a:ext cx="8193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ea typeface="Aa剑豪体" panose="02010600010101010101" pitchFamily="2" charset="-122"/>
                <a:cs typeface="Times New Roman" panose="02020603050405020304" pitchFamily="18" charset="0"/>
              </a:rPr>
              <a:t>Thank you for listening!</a:t>
            </a:r>
            <a:endParaRPr lang="zh-CN" altLang="en-US" sz="6000" b="1" dirty="0">
              <a:latin typeface="Times New Roman" panose="02020603050405020304" pitchFamily="18" charset="0"/>
              <a:ea typeface="Aa剑豪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86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257</Words>
  <Application>Microsoft Office PowerPoint</Application>
  <PresentationFormat>宽屏</PresentationFormat>
  <Paragraphs>40</Paragraphs>
  <Slides>6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Arial</vt:lpstr>
      <vt:lpstr>Times New Roman</vt:lpstr>
      <vt:lpstr>等线</vt:lpstr>
      <vt:lpstr>等线 Light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晶 伍</dc:creator>
  <cp:lastModifiedBy>晶 伍</cp:lastModifiedBy>
  <cp:revision>4</cp:revision>
  <dcterms:created xsi:type="dcterms:W3CDTF">2024-09-26T09:18:45Z</dcterms:created>
  <dcterms:modified xsi:type="dcterms:W3CDTF">2024-09-26T09:50:02Z</dcterms:modified>
</cp:coreProperties>
</file>