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3"/>
  </p:sldMasterIdLst>
  <p:notesMasterIdLst>
    <p:notesMasterId r:id="rId5"/>
  </p:notesMasterIdLst>
  <p:sldIdLst>
    <p:sldId id="308" r:id="rId4"/>
    <p:sldId id="310" r:id="rId6"/>
    <p:sldId id="314" r:id="rId7"/>
    <p:sldId id="416" r:id="rId8"/>
    <p:sldId id="457" r:id="rId9"/>
    <p:sldId id="456" r:id="rId10"/>
    <p:sldId id="454" r:id="rId11"/>
    <p:sldId id="315" r:id="rId12"/>
    <p:sldId id="452" r:id="rId13"/>
    <p:sldId id="453" r:id="rId14"/>
    <p:sldId id="341" r:id="rId15"/>
    <p:sldId id="458" r:id="rId16"/>
    <p:sldId id="343" r:id="rId17"/>
    <p:sldId id="459" r:id="rId18"/>
    <p:sldId id="447" r:id="rId19"/>
  </p:sldIdLst>
  <p:sldSz cx="24387175" cy="13716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FFFFFF"/>
    <a:srgbClr val="F3F3F3"/>
    <a:srgbClr val="0D1220"/>
    <a:srgbClr val="347AFE"/>
    <a:srgbClr val="2870F6"/>
    <a:srgbClr val="367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1" autoAdjust="0"/>
    <p:restoredTop sz="94614" autoAdjust="0"/>
  </p:normalViewPr>
  <p:slideViewPr>
    <p:cSldViewPr snapToGrid="0">
      <p:cViewPr varScale="1">
        <p:scale>
          <a:sx n="58" d="100"/>
          <a:sy n="58" d="100"/>
        </p:scale>
        <p:origin x="42" y="78"/>
      </p:cViewPr>
      <p:guideLst>
        <p:guide pos="15362"/>
        <p:guide orient="horz" pos="892"/>
        <p:guide orient="horz" pos="784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5" d="100"/>
        <a:sy n="25" d="100"/>
      </p:scale>
      <p:origin x="0" y="-12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8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829FE-D1CC-46C1-B3FE-250E8DCBEA9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US"/>
              <a:t>l</a:t>
            </a:r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hyperlink" Target="https://twitter.com/" TargetMode="External"/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" TargetMode="Externa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hyperlink" Target="https://twitter.com/" TargetMode="External"/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4" Type="http://schemas.openxmlformats.org/officeDocument/2006/relationships/hyperlink" Target="https://twitter.com/" TargetMode="External"/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" TargetMode="External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4" Type="http://schemas.openxmlformats.org/officeDocument/2006/relationships/hyperlink" Target="https://twitter.com/" TargetMode="External"/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" TargetMode="External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4" Type="http://schemas.openxmlformats.org/officeDocument/2006/relationships/hyperlink" Target="https://twitter.com/" TargetMode="External"/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" TargetMode="External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 rot="16200000">
            <a:off x="-1229732" y="6311280"/>
            <a:ext cx="446109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BAOTU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presentation to </a:t>
            </a:r>
            <a:r>
              <a:rPr lang="en-US" sz="2000" dirty="0" err="1">
                <a:solidFill>
                  <a:schemeClr val="tx1"/>
                </a:solidFill>
              </a:rPr>
              <a:t>DesignTuts</a:t>
            </a:r>
            <a:r>
              <a:rPr lang="en-US" sz="2000" dirty="0">
                <a:solidFill>
                  <a:schemeClr val="tx1"/>
                </a:solidFill>
              </a:rPr>
              <a:t> team</a:t>
            </a:r>
            <a:endParaRPr lang="en-US" sz="2000" dirty="0">
              <a:solidFill>
                <a:schemeClr val="tx1"/>
              </a:solidFill>
            </a:endParaRPr>
          </a:p>
        </p:txBody>
      </p:sp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/>
          <p:cNvSpPr/>
          <p:nvPr userDrawn="1"/>
        </p:nvSpPr>
        <p:spPr>
          <a:xfrm rot="2700000">
            <a:off x="499426" y="9056575"/>
            <a:ext cx="1002776" cy="1002776"/>
          </a:xfrm>
          <a:prstGeom prst="roundRect">
            <a:avLst>
              <a:gd name="adj" fmla="val 21316"/>
            </a:avLst>
          </a:prstGeom>
          <a:solidFill>
            <a:schemeClr val="accent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/>
          <p:cNvSpPr/>
          <p:nvPr userDrawn="1"/>
        </p:nvSpPr>
        <p:spPr>
          <a:xfrm rot="2700000">
            <a:off x="586444" y="9143594"/>
            <a:ext cx="828741" cy="828741"/>
          </a:xfrm>
          <a:prstGeom prst="roundRect">
            <a:avLst>
              <a:gd name="adj" fmla="val 21316"/>
            </a:avLst>
          </a:prstGeom>
          <a:solidFill>
            <a:schemeClr val="accent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/>
          <p:cNvSpPr/>
          <p:nvPr userDrawn="1"/>
        </p:nvSpPr>
        <p:spPr>
          <a:xfrm rot="2700000">
            <a:off x="689492" y="9249392"/>
            <a:ext cx="622645" cy="619422"/>
          </a:xfrm>
          <a:prstGeom prst="roundRect">
            <a:avLst>
              <a:gd name="adj" fmla="val 21316"/>
            </a:avLst>
          </a:prstGeom>
          <a:solidFill>
            <a:schemeClr val="accent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/>
          <p:cNvSpPr/>
          <p:nvPr userDrawn="1"/>
        </p:nvSpPr>
        <p:spPr>
          <a:xfrm rot="2700000">
            <a:off x="788177" y="9345328"/>
            <a:ext cx="425275" cy="425275"/>
          </a:xfrm>
          <a:prstGeom prst="roundRect">
            <a:avLst>
              <a:gd name="adj" fmla="val 21316"/>
            </a:avLst>
          </a:prstGeom>
          <a:solidFill>
            <a:schemeClr val="accent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/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000" b="1" smtClean="0">
                <a:solidFill>
                  <a:schemeClr val="bg1"/>
                </a:solidFill>
                <a:latin typeface="+mj-lt"/>
              </a:rPr>
            </a:fld>
            <a:endParaRPr lang="en-US" sz="12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hlinkClick r:id="rId2"/>
          </p:cNvPr>
          <p:cNvSpPr/>
          <p:nvPr userDrawn="1"/>
        </p:nvSpPr>
        <p:spPr>
          <a:xfrm>
            <a:off x="23362766" y="6501135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 rot="2700000">
            <a:off x="23436611" y="6581333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/>
          <p:cNvSpPr/>
          <p:nvPr userDrawn="1"/>
        </p:nvSpPr>
        <p:spPr bwMode="auto">
          <a:xfrm>
            <a:off x="23662745" y="6742125"/>
            <a:ext cx="113773" cy="244458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2" name="Rectangle 11">
            <a:hlinkClick r:id="rId3"/>
          </p:cNvPr>
          <p:cNvSpPr/>
          <p:nvPr userDrawn="1"/>
        </p:nvSpPr>
        <p:spPr>
          <a:xfrm>
            <a:off x="23362766" y="5679998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7"/>
          <p:cNvSpPr>
            <a:spLocks noEditPoints="1"/>
          </p:cNvSpPr>
          <p:nvPr userDrawn="1"/>
        </p:nvSpPr>
        <p:spPr bwMode="auto">
          <a:xfrm>
            <a:off x="23593484" y="5915790"/>
            <a:ext cx="252294" cy="242147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4" name="Oval 13"/>
          <p:cNvSpPr/>
          <p:nvPr userDrawn="1"/>
        </p:nvSpPr>
        <p:spPr>
          <a:xfrm rot="2700000">
            <a:off x="23436611" y="5760196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/>
          </p:cNvPr>
          <p:cNvSpPr/>
          <p:nvPr userDrawn="1"/>
        </p:nvSpPr>
        <p:spPr>
          <a:xfrm>
            <a:off x="23362766" y="7322271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8"/>
          <p:cNvSpPr/>
          <p:nvPr userDrawn="1"/>
        </p:nvSpPr>
        <p:spPr bwMode="auto">
          <a:xfrm>
            <a:off x="23583068" y="7580059"/>
            <a:ext cx="273127" cy="22309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7" name="Oval 16"/>
          <p:cNvSpPr/>
          <p:nvPr userDrawn="1"/>
        </p:nvSpPr>
        <p:spPr>
          <a:xfrm rot="2700000">
            <a:off x="23436611" y="7402469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-2" y="0"/>
            <a:ext cx="24387177" cy="13716000"/>
          </a:xfrm>
          <a:custGeom>
            <a:avLst/>
            <a:gdLst>
              <a:gd name="connsiteX0" fmla="*/ 0 w 4593771"/>
              <a:gd name="connsiteY0" fmla="*/ 0 h 4085303"/>
              <a:gd name="connsiteX1" fmla="*/ 4593771 w 4593771"/>
              <a:gd name="connsiteY1" fmla="*/ 0 h 4085303"/>
              <a:gd name="connsiteX2" fmla="*/ 4593771 w 4593771"/>
              <a:gd name="connsiteY2" fmla="*/ 4085303 h 4085303"/>
              <a:gd name="connsiteX3" fmla="*/ 0 w 4593771"/>
              <a:gd name="connsiteY3" fmla="*/ 4085303 h 408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771" h="4085303">
                <a:moveTo>
                  <a:pt x="0" y="0"/>
                </a:moveTo>
                <a:lnTo>
                  <a:pt x="4593771" y="0"/>
                </a:lnTo>
                <a:lnTo>
                  <a:pt x="4593771" y="4085303"/>
                </a:lnTo>
                <a:lnTo>
                  <a:pt x="0" y="408530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30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3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21600000">
                                      <p:cBhvr>
                                        <p:cTn id="3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2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7162800" y="1295400"/>
            <a:ext cx="15889288" cy="1101090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4"/>
          </p:nvPr>
        </p:nvSpPr>
        <p:spPr>
          <a:xfrm>
            <a:off x="7162800" y="14024763"/>
            <a:ext cx="15889288" cy="1101090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15"/>
          </p:nvPr>
        </p:nvSpPr>
        <p:spPr>
          <a:xfrm>
            <a:off x="7162800" y="-11576304"/>
            <a:ext cx="15889288" cy="1101090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5.92371E-7 -3.33333E-6 L -5.92371E-7 -0.92233 " pathEditMode="relative" rAng="0" ptsTypes="AA">
                                      <p:cBhvr>
                                        <p:cTn id="6" dur="2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92371E-7 -2.59259E-6 L -5.92371E-7 -0.92801 " pathEditMode="relative" rAng="0" ptsTypes="AA">
                                      <p:cBhvr>
                                        <p:cTn id="8" dur="2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accel="47600" decel="4760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1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1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92371E-7 2.59259E-6 L -5.92371E-7 0.93819 " pathEditMode="relative" rAng="0" ptsTypes="AA">
                                      <p:cBhvr>
                                        <p:cTn id="16" dur="2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36" grpId="1" animBg="1"/>
      <p:bldP spid="37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4" name="Picture Placeholder 33"/>
          <p:cNvSpPr>
            <a:spLocks noGrp="1"/>
          </p:cNvSpPr>
          <p:nvPr>
            <p:ph type="pic" sz="quarter" idx="13"/>
          </p:nvPr>
        </p:nvSpPr>
        <p:spPr>
          <a:xfrm>
            <a:off x="3264581" y="2634511"/>
            <a:ext cx="4593771" cy="4085303"/>
          </a:xfrm>
          <a:custGeom>
            <a:avLst/>
            <a:gdLst>
              <a:gd name="connsiteX0" fmla="*/ 0 w 4593771"/>
              <a:gd name="connsiteY0" fmla="*/ 0 h 4085303"/>
              <a:gd name="connsiteX1" fmla="*/ 4593771 w 4593771"/>
              <a:gd name="connsiteY1" fmla="*/ 0 h 4085303"/>
              <a:gd name="connsiteX2" fmla="*/ 4593771 w 4593771"/>
              <a:gd name="connsiteY2" fmla="*/ 4085303 h 4085303"/>
              <a:gd name="connsiteX3" fmla="*/ 0 w 4593771"/>
              <a:gd name="connsiteY3" fmla="*/ 4085303 h 408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771" h="4085303">
                <a:moveTo>
                  <a:pt x="0" y="0"/>
                </a:moveTo>
                <a:lnTo>
                  <a:pt x="4593771" y="0"/>
                </a:lnTo>
                <a:lnTo>
                  <a:pt x="4593771" y="4085303"/>
                </a:lnTo>
                <a:lnTo>
                  <a:pt x="0" y="408530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/>
          </p:nvPr>
        </p:nvSpPr>
        <p:spPr>
          <a:xfrm>
            <a:off x="9887177" y="2634511"/>
            <a:ext cx="4593771" cy="4085303"/>
          </a:xfrm>
          <a:custGeom>
            <a:avLst/>
            <a:gdLst>
              <a:gd name="connsiteX0" fmla="*/ 0 w 4593771"/>
              <a:gd name="connsiteY0" fmla="*/ 0 h 4085303"/>
              <a:gd name="connsiteX1" fmla="*/ 4593771 w 4593771"/>
              <a:gd name="connsiteY1" fmla="*/ 0 h 4085303"/>
              <a:gd name="connsiteX2" fmla="*/ 4593771 w 4593771"/>
              <a:gd name="connsiteY2" fmla="*/ 4085303 h 4085303"/>
              <a:gd name="connsiteX3" fmla="*/ 0 w 4593771"/>
              <a:gd name="connsiteY3" fmla="*/ 4085303 h 408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771" h="4085303">
                <a:moveTo>
                  <a:pt x="0" y="0"/>
                </a:moveTo>
                <a:lnTo>
                  <a:pt x="4593771" y="0"/>
                </a:lnTo>
                <a:lnTo>
                  <a:pt x="4593771" y="4085303"/>
                </a:lnTo>
                <a:lnTo>
                  <a:pt x="0" y="408530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5"/>
          </p:nvPr>
        </p:nvSpPr>
        <p:spPr>
          <a:xfrm>
            <a:off x="16505691" y="2634511"/>
            <a:ext cx="4593771" cy="4085303"/>
          </a:xfrm>
          <a:custGeom>
            <a:avLst/>
            <a:gdLst>
              <a:gd name="connsiteX0" fmla="*/ 0 w 4593771"/>
              <a:gd name="connsiteY0" fmla="*/ 0 h 4085303"/>
              <a:gd name="connsiteX1" fmla="*/ 4593771 w 4593771"/>
              <a:gd name="connsiteY1" fmla="*/ 0 h 4085303"/>
              <a:gd name="connsiteX2" fmla="*/ 4593771 w 4593771"/>
              <a:gd name="connsiteY2" fmla="*/ 4085303 h 4085303"/>
              <a:gd name="connsiteX3" fmla="*/ 0 w 4593771"/>
              <a:gd name="connsiteY3" fmla="*/ 4085303 h 408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771" h="4085303">
                <a:moveTo>
                  <a:pt x="0" y="0"/>
                </a:moveTo>
                <a:lnTo>
                  <a:pt x="4593771" y="0"/>
                </a:lnTo>
                <a:lnTo>
                  <a:pt x="4593771" y="4085303"/>
                </a:lnTo>
                <a:lnTo>
                  <a:pt x="0" y="408530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3962399" y="3733799"/>
            <a:ext cx="6248400" cy="6248400"/>
          </a:xfrm>
          <a:custGeom>
            <a:avLst/>
            <a:gdLst>
              <a:gd name="connsiteX0" fmla="*/ 0 w 6248400"/>
              <a:gd name="connsiteY0" fmla="*/ 0 h 6248400"/>
              <a:gd name="connsiteX1" fmla="*/ 6248400 w 6248400"/>
              <a:gd name="connsiteY1" fmla="*/ 0 h 6248400"/>
              <a:gd name="connsiteX2" fmla="*/ 6248400 w 6248400"/>
              <a:gd name="connsiteY2" fmla="*/ 6248400 h 6248400"/>
              <a:gd name="connsiteX3" fmla="*/ 0 w 6248400"/>
              <a:gd name="connsiteY3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400" h="6248400">
                <a:moveTo>
                  <a:pt x="0" y="0"/>
                </a:moveTo>
                <a:lnTo>
                  <a:pt x="6248400" y="0"/>
                </a:lnTo>
                <a:lnTo>
                  <a:pt x="6248400" y="6248400"/>
                </a:lnTo>
                <a:lnTo>
                  <a:pt x="0" y="6248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469900" dist="76200" dir="5400000" sx="104000" sy="104000" algn="t" rotWithShape="0">
              <a:prstClr val="black">
                <a:alpha val="14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8520545" y="-1"/>
            <a:ext cx="14531543" cy="13716000"/>
          </a:xfrm>
          <a:custGeom>
            <a:avLst/>
            <a:gdLst>
              <a:gd name="connsiteX0" fmla="*/ 0 w 14531543"/>
              <a:gd name="connsiteY0" fmla="*/ 0 h 13716000"/>
              <a:gd name="connsiteX1" fmla="*/ 14531543 w 14531543"/>
              <a:gd name="connsiteY1" fmla="*/ 0 h 13716000"/>
              <a:gd name="connsiteX2" fmla="*/ 14531543 w 14531543"/>
              <a:gd name="connsiteY2" fmla="*/ 13716000 h 13716000"/>
              <a:gd name="connsiteX3" fmla="*/ 0 w 1453154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31543" h="13716000">
                <a:moveTo>
                  <a:pt x="0" y="0"/>
                </a:moveTo>
                <a:lnTo>
                  <a:pt x="14531543" y="0"/>
                </a:lnTo>
                <a:lnTo>
                  <a:pt x="14531543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2020888" y="0"/>
            <a:ext cx="6986016" cy="13716000"/>
          </a:xfrm>
          <a:custGeom>
            <a:avLst/>
            <a:gdLst>
              <a:gd name="connsiteX0" fmla="*/ 0 w 6986016"/>
              <a:gd name="connsiteY0" fmla="*/ 0 h 13716000"/>
              <a:gd name="connsiteX1" fmla="*/ 6986016 w 6986016"/>
              <a:gd name="connsiteY1" fmla="*/ 0 h 13716000"/>
              <a:gd name="connsiteX2" fmla="*/ 6986016 w 6986016"/>
              <a:gd name="connsiteY2" fmla="*/ 13716000 h 13716000"/>
              <a:gd name="connsiteX3" fmla="*/ 0 w 698601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6016" h="13716000">
                <a:moveTo>
                  <a:pt x="0" y="0"/>
                </a:moveTo>
                <a:lnTo>
                  <a:pt x="6986016" y="0"/>
                </a:lnTo>
                <a:lnTo>
                  <a:pt x="6986016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2"/>
          </p:nvPr>
        </p:nvSpPr>
        <p:spPr>
          <a:xfrm>
            <a:off x="9038908" y="0"/>
            <a:ext cx="6986016" cy="13716000"/>
          </a:xfrm>
          <a:custGeom>
            <a:avLst/>
            <a:gdLst>
              <a:gd name="connsiteX0" fmla="*/ 0 w 6986016"/>
              <a:gd name="connsiteY0" fmla="*/ 0 h 13716000"/>
              <a:gd name="connsiteX1" fmla="*/ 6986016 w 6986016"/>
              <a:gd name="connsiteY1" fmla="*/ 0 h 13716000"/>
              <a:gd name="connsiteX2" fmla="*/ 6986016 w 6986016"/>
              <a:gd name="connsiteY2" fmla="*/ 13716000 h 13716000"/>
              <a:gd name="connsiteX3" fmla="*/ 0 w 698601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6016" h="13716000">
                <a:moveTo>
                  <a:pt x="0" y="0"/>
                </a:moveTo>
                <a:lnTo>
                  <a:pt x="6986016" y="0"/>
                </a:lnTo>
                <a:lnTo>
                  <a:pt x="6986016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16056928" y="0"/>
            <a:ext cx="6986016" cy="13716000"/>
          </a:xfrm>
          <a:custGeom>
            <a:avLst/>
            <a:gdLst>
              <a:gd name="connsiteX0" fmla="*/ 0 w 6986016"/>
              <a:gd name="connsiteY0" fmla="*/ 0 h 13716000"/>
              <a:gd name="connsiteX1" fmla="*/ 6986016 w 6986016"/>
              <a:gd name="connsiteY1" fmla="*/ 0 h 13716000"/>
              <a:gd name="connsiteX2" fmla="*/ 6986016 w 6986016"/>
              <a:gd name="connsiteY2" fmla="*/ 13716000 h 13716000"/>
              <a:gd name="connsiteX3" fmla="*/ 0 w 698601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6016" h="13716000">
                <a:moveTo>
                  <a:pt x="0" y="0"/>
                </a:moveTo>
                <a:lnTo>
                  <a:pt x="6986016" y="0"/>
                </a:lnTo>
                <a:lnTo>
                  <a:pt x="6986016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-1" y="-1"/>
            <a:ext cx="24387176" cy="6858000"/>
          </a:xfrm>
          <a:custGeom>
            <a:avLst/>
            <a:gdLst>
              <a:gd name="connsiteX0" fmla="*/ 0 w 24387176"/>
              <a:gd name="connsiteY0" fmla="*/ 0 h 6858000"/>
              <a:gd name="connsiteX1" fmla="*/ 24387176 w 24387176"/>
              <a:gd name="connsiteY1" fmla="*/ 0 h 6858000"/>
              <a:gd name="connsiteX2" fmla="*/ 24387176 w 24387176"/>
              <a:gd name="connsiteY2" fmla="*/ 6858000 h 6858000"/>
              <a:gd name="connsiteX3" fmla="*/ 0 w 2438717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7176" h="6858000">
                <a:moveTo>
                  <a:pt x="0" y="0"/>
                </a:moveTo>
                <a:lnTo>
                  <a:pt x="24387176" y="0"/>
                </a:lnTo>
                <a:lnTo>
                  <a:pt x="24387176" y="6858000"/>
                </a:lnTo>
                <a:lnTo>
                  <a:pt x="0" y="6858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020888" y="-1"/>
            <a:ext cx="21031200" cy="6858000"/>
          </a:xfrm>
          <a:custGeom>
            <a:avLst/>
            <a:gdLst>
              <a:gd name="connsiteX0" fmla="*/ 0 w 24387176"/>
              <a:gd name="connsiteY0" fmla="*/ 0 h 6858000"/>
              <a:gd name="connsiteX1" fmla="*/ 24387176 w 24387176"/>
              <a:gd name="connsiteY1" fmla="*/ 0 h 6858000"/>
              <a:gd name="connsiteX2" fmla="*/ 24387176 w 24387176"/>
              <a:gd name="connsiteY2" fmla="*/ 6858000 h 6858000"/>
              <a:gd name="connsiteX3" fmla="*/ 0 w 2438717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7176" h="6858000">
                <a:moveTo>
                  <a:pt x="0" y="0"/>
                </a:moveTo>
                <a:lnTo>
                  <a:pt x="24387176" y="0"/>
                </a:lnTo>
                <a:lnTo>
                  <a:pt x="24387176" y="6858000"/>
                </a:lnTo>
                <a:lnTo>
                  <a:pt x="0" y="6858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2020888" y="38100"/>
            <a:ext cx="7027815" cy="9081866"/>
          </a:xfrm>
          <a:custGeom>
            <a:avLst/>
            <a:gdLst>
              <a:gd name="connsiteX0" fmla="*/ 0 w 7027815"/>
              <a:gd name="connsiteY0" fmla="*/ 0 h 6798647"/>
              <a:gd name="connsiteX1" fmla="*/ 7027815 w 7027815"/>
              <a:gd name="connsiteY1" fmla="*/ 0 h 6798647"/>
              <a:gd name="connsiteX2" fmla="*/ 7027815 w 7027815"/>
              <a:gd name="connsiteY2" fmla="*/ 6798647 h 6798647"/>
              <a:gd name="connsiteX3" fmla="*/ 0 w 7027815"/>
              <a:gd name="connsiteY3" fmla="*/ 6798647 h 679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7815" h="6798647">
                <a:moveTo>
                  <a:pt x="0" y="0"/>
                </a:moveTo>
                <a:lnTo>
                  <a:pt x="7027815" y="0"/>
                </a:lnTo>
                <a:lnTo>
                  <a:pt x="7027815" y="6798647"/>
                </a:lnTo>
                <a:lnTo>
                  <a:pt x="0" y="679864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2"/>
          </p:nvPr>
        </p:nvSpPr>
        <p:spPr>
          <a:xfrm>
            <a:off x="9022580" y="38100"/>
            <a:ext cx="7027815" cy="9081866"/>
          </a:xfrm>
          <a:custGeom>
            <a:avLst/>
            <a:gdLst>
              <a:gd name="connsiteX0" fmla="*/ 0 w 7027815"/>
              <a:gd name="connsiteY0" fmla="*/ 0 h 6798647"/>
              <a:gd name="connsiteX1" fmla="*/ 7027815 w 7027815"/>
              <a:gd name="connsiteY1" fmla="*/ 0 h 6798647"/>
              <a:gd name="connsiteX2" fmla="*/ 7027815 w 7027815"/>
              <a:gd name="connsiteY2" fmla="*/ 6798647 h 6798647"/>
              <a:gd name="connsiteX3" fmla="*/ 0 w 7027815"/>
              <a:gd name="connsiteY3" fmla="*/ 6798647 h 679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7815" h="6798647">
                <a:moveTo>
                  <a:pt x="0" y="0"/>
                </a:moveTo>
                <a:lnTo>
                  <a:pt x="7027815" y="0"/>
                </a:lnTo>
                <a:lnTo>
                  <a:pt x="7027815" y="6798647"/>
                </a:lnTo>
                <a:lnTo>
                  <a:pt x="0" y="679864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3"/>
          </p:nvPr>
        </p:nvSpPr>
        <p:spPr>
          <a:xfrm>
            <a:off x="16024273" y="38100"/>
            <a:ext cx="7027815" cy="9081866"/>
          </a:xfrm>
          <a:custGeom>
            <a:avLst/>
            <a:gdLst>
              <a:gd name="connsiteX0" fmla="*/ 0 w 7027815"/>
              <a:gd name="connsiteY0" fmla="*/ 0 h 6798647"/>
              <a:gd name="connsiteX1" fmla="*/ 7027815 w 7027815"/>
              <a:gd name="connsiteY1" fmla="*/ 0 h 6798647"/>
              <a:gd name="connsiteX2" fmla="*/ 7027815 w 7027815"/>
              <a:gd name="connsiteY2" fmla="*/ 6798647 h 6798647"/>
              <a:gd name="connsiteX3" fmla="*/ 0 w 7027815"/>
              <a:gd name="connsiteY3" fmla="*/ 6798647 h 679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7815" h="6798647">
                <a:moveTo>
                  <a:pt x="0" y="0"/>
                </a:moveTo>
                <a:lnTo>
                  <a:pt x="7027815" y="0"/>
                </a:lnTo>
                <a:lnTo>
                  <a:pt x="7027815" y="6798647"/>
                </a:lnTo>
                <a:lnTo>
                  <a:pt x="0" y="679864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020887" y="-2"/>
            <a:ext cx="21031200" cy="9542199"/>
          </a:xfrm>
          <a:custGeom>
            <a:avLst/>
            <a:gdLst>
              <a:gd name="connsiteX0" fmla="*/ 0 w 21031200"/>
              <a:gd name="connsiteY0" fmla="*/ 0 h 6858000"/>
              <a:gd name="connsiteX1" fmla="*/ 21031200 w 21031200"/>
              <a:gd name="connsiteY1" fmla="*/ 0 h 6858000"/>
              <a:gd name="connsiteX2" fmla="*/ 21031200 w 21031200"/>
              <a:gd name="connsiteY2" fmla="*/ 6858000 h 6858000"/>
              <a:gd name="connsiteX3" fmla="*/ 0 w 21031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31200" h="6858000">
                <a:moveTo>
                  <a:pt x="0" y="0"/>
                </a:moveTo>
                <a:lnTo>
                  <a:pt x="21031200" y="0"/>
                </a:lnTo>
                <a:lnTo>
                  <a:pt x="21031200" y="6858000"/>
                </a:lnTo>
                <a:lnTo>
                  <a:pt x="0" y="6858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/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000" b="1" smtClean="0">
                <a:solidFill>
                  <a:schemeClr val="bg1"/>
                </a:solidFill>
                <a:latin typeface="+mj-lt"/>
              </a:rPr>
            </a:fld>
            <a:endParaRPr lang="en-US" sz="1200" b="1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020887" y="4173801"/>
            <a:ext cx="21031200" cy="9542199"/>
          </a:xfrm>
          <a:custGeom>
            <a:avLst/>
            <a:gdLst>
              <a:gd name="connsiteX0" fmla="*/ 0 w 21031200"/>
              <a:gd name="connsiteY0" fmla="*/ 0 h 6858000"/>
              <a:gd name="connsiteX1" fmla="*/ 21031200 w 21031200"/>
              <a:gd name="connsiteY1" fmla="*/ 0 h 6858000"/>
              <a:gd name="connsiteX2" fmla="*/ 21031200 w 21031200"/>
              <a:gd name="connsiteY2" fmla="*/ 6858000 h 6858000"/>
              <a:gd name="connsiteX3" fmla="*/ 0 w 21031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31200" h="6858000">
                <a:moveTo>
                  <a:pt x="0" y="0"/>
                </a:moveTo>
                <a:lnTo>
                  <a:pt x="21031200" y="0"/>
                </a:lnTo>
                <a:lnTo>
                  <a:pt x="21031200" y="6858000"/>
                </a:lnTo>
                <a:lnTo>
                  <a:pt x="0" y="6858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8895023" y="3559436"/>
            <a:ext cx="6597128" cy="6597128"/>
          </a:xfrm>
          <a:custGeom>
            <a:avLst/>
            <a:gdLst>
              <a:gd name="connsiteX0" fmla="*/ 3298564 w 6597128"/>
              <a:gd name="connsiteY0" fmla="*/ 0 h 6597128"/>
              <a:gd name="connsiteX1" fmla="*/ 6597128 w 6597128"/>
              <a:gd name="connsiteY1" fmla="*/ 3298564 h 6597128"/>
              <a:gd name="connsiteX2" fmla="*/ 3298564 w 6597128"/>
              <a:gd name="connsiteY2" fmla="*/ 6597128 h 6597128"/>
              <a:gd name="connsiteX3" fmla="*/ 0 w 6597128"/>
              <a:gd name="connsiteY3" fmla="*/ 3298564 h 6597128"/>
              <a:gd name="connsiteX4" fmla="*/ 3298564 w 6597128"/>
              <a:gd name="connsiteY4" fmla="*/ 0 h 659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7128" h="6597128">
                <a:moveTo>
                  <a:pt x="3298564" y="0"/>
                </a:moveTo>
                <a:cubicBezTo>
                  <a:pt x="5120311" y="0"/>
                  <a:pt x="6597128" y="1476817"/>
                  <a:pt x="6597128" y="3298564"/>
                </a:cubicBezTo>
                <a:cubicBezTo>
                  <a:pt x="6597128" y="5120311"/>
                  <a:pt x="5120311" y="6597128"/>
                  <a:pt x="3298564" y="6597128"/>
                </a:cubicBezTo>
                <a:cubicBezTo>
                  <a:pt x="1476817" y="6597128"/>
                  <a:pt x="0" y="5120311"/>
                  <a:pt x="0" y="3298564"/>
                </a:cubicBezTo>
                <a:cubicBezTo>
                  <a:pt x="0" y="1476817"/>
                  <a:pt x="1476817" y="0"/>
                  <a:pt x="3298564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8307387" y="2971800"/>
            <a:ext cx="7772400" cy="7772400"/>
          </a:xfrm>
          <a:custGeom>
            <a:avLst/>
            <a:gdLst>
              <a:gd name="connsiteX0" fmla="*/ 3886200 w 7772400"/>
              <a:gd name="connsiteY0" fmla="*/ 730994 h 7772400"/>
              <a:gd name="connsiteX1" fmla="*/ 730994 w 7772400"/>
              <a:gd name="connsiteY1" fmla="*/ 3886200 h 7772400"/>
              <a:gd name="connsiteX2" fmla="*/ 3886200 w 7772400"/>
              <a:gd name="connsiteY2" fmla="*/ 7041406 h 7772400"/>
              <a:gd name="connsiteX3" fmla="*/ 7041406 w 7772400"/>
              <a:gd name="connsiteY3" fmla="*/ 3886200 h 7772400"/>
              <a:gd name="connsiteX4" fmla="*/ 3886200 w 7772400"/>
              <a:gd name="connsiteY4" fmla="*/ 730994 h 7772400"/>
              <a:gd name="connsiteX5" fmla="*/ 3886200 w 7772400"/>
              <a:gd name="connsiteY5" fmla="*/ 0 h 7772400"/>
              <a:gd name="connsiteX6" fmla="*/ 7772400 w 7772400"/>
              <a:gd name="connsiteY6" fmla="*/ 3886200 h 7772400"/>
              <a:gd name="connsiteX7" fmla="*/ 3886200 w 7772400"/>
              <a:gd name="connsiteY7" fmla="*/ 7772400 h 7772400"/>
              <a:gd name="connsiteX8" fmla="*/ 0 w 7772400"/>
              <a:gd name="connsiteY8" fmla="*/ 3886200 h 7772400"/>
              <a:gd name="connsiteX9" fmla="*/ 3886200 w 7772400"/>
              <a:gd name="connsiteY9" fmla="*/ 0 h 777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72400" h="7772400">
                <a:moveTo>
                  <a:pt x="3886200" y="730994"/>
                </a:moveTo>
                <a:cubicBezTo>
                  <a:pt x="2143628" y="730994"/>
                  <a:pt x="730994" y="2143628"/>
                  <a:pt x="730994" y="3886200"/>
                </a:cubicBezTo>
                <a:cubicBezTo>
                  <a:pt x="730994" y="5628772"/>
                  <a:pt x="2143628" y="7041406"/>
                  <a:pt x="3886200" y="7041406"/>
                </a:cubicBezTo>
                <a:cubicBezTo>
                  <a:pt x="5628772" y="7041406"/>
                  <a:pt x="7041406" y="5628772"/>
                  <a:pt x="7041406" y="3886200"/>
                </a:cubicBezTo>
                <a:cubicBezTo>
                  <a:pt x="7041406" y="2143628"/>
                  <a:pt x="5628772" y="730994"/>
                  <a:pt x="3886200" y="730994"/>
                </a:cubicBezTo>
                <a:close/>
                <a:moveTo>
                  <a:pt x="3886200" y="0"/>
                </a:moveTo>
                <a:cubicBezTo>
                  <a:pt x="6032489" y="0"/>
                  <a:pt x="7772400" y="1739911"/>
                  <a:pt x="7772400" y="3886200"/>
                </a:cubicBezTo>
                <a:cubicBezTo>
                  <a:pt x="7772400" y="6032489"/>
                  <a:pt x="6032489" y="7772400"/>
                  <a:pt x="3886200" y="7772400"/>
                </a:cubicBezTo>
                <a:cubicBezTo>
                  <a:pt x="1739911" y="7772400"/>
                  <a:pt x="0" y="6032489"/>
                  <a:pt x="0" y="3886200"/>
                </a:cubicBezTo>
                <a:cubicBezTo>
                  <a:pt x="0" y="1739911"/>
                  <a:pt x="1739911" y="0"/>
                  <a:pt x="388620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2"/>
          </p:cNvPr>
          <p:cNvSpPr/>
          <p:nvPr userDrawn="1"/>
        </p:nvSpPr>
        <p:spPr>
          <a:xfrm>
            <a:off x="23362766" y="6501135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 rot="2700000">
            <a:off x="23436611" y="6581333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/>
          <p:cNvSpPr/>
          <p:nvPr userDrawn="1"/>
        </p:nvSpPr>
        <p:spPr bwMode="auto">
          <a:xfrm>
            <a:off x="23662745" y="6742125"/>
            <a:ext cx="113773" cy="244458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2" name="Rectangle 11">
            <a:hlinkClick r:id="rId3"/>
          </p:cNvPr>
          <p:cNvSpPr/>
          <p:nvPr userDrawn="1"/>
        </p:nvSpPr>
        <p:spPr>
          <a:xfrm>
            <a:off x="23362766" y="5679998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7"/>
          <p:cNvSpPr>
            <a:spLocks noEditPoints="1"/>
          </p:cNvSpPr>
          <p:nvPr userDrawn="1"/>
        </p:nvSpPr>
        <p:spPr bwMode="auto">
          <a:xfrm>
            <a:off x="23593484" y="5915790"/>
            <a:ext cx="252294" cy="242147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4" name="Oval 13"/>
          <p:cNvSpPr/>
          <p:nvPr userDrawn="1"/>
        </p:nvSpPr>
        <p:spPr>
          <a:xfrm rot="2700000">
            <a:off x="23436611" y="5760196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/>
          </p:cNvPr>
          <p:cNvSpPr/>
          <p:nvPr userDrawn="1"/>
        </p:nvSpPr>
        <p:spPr>
          <a:xfrm>
            <a:off x="23362766" y="7322271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8"/>
          <p:cNvSpPr/>
          <p:nvPr userDrawn="1"/>
        </p:nvSpPr>
        <p:spPr bwMode="auto">
          <a:xfrm>
            <a:off x="23583068" y="7580059"/>
            <a:ext cx="273127" cy="22309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7" name="Oval 16"/>
          <p:cNvSpPr/>
          <p:nvPr userDrawn="1"/>
        </p:nvSpPr>
        <p:spPr>
          <a:xfrm rot="2700000">
            <a:off x="23436611" y="7402469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14931609" y="-2474673"/>
            <a:ext cx="13624284" cy="13624284"/>
          </a:xfrm>
          <a:custGeom>
            <a:avLst/>
            <a:gdLst>
              <a:gd name="connsiteX0" fmla="*/ 6812141 w 13624284"/>
              <a:gd name="connsiteY0" fmla="*/ 0 h 13624284"/>
              <a:gd name="connsiteX1" fmla="*/ 8656649 w 13624284"/>
              <a:gd name="connsiteY1" fmla="*/ 764020 h 13624284"/>
              <a:gd name="connsiteX2" fmla="*/ 12860265 w 13624284"/>
              <a:gd name="connsiteY2" fmla="*/ 4967635 h 13624284"/>
              <a:gd name="connsiteX3" fmla="*/ 12860265 w 13624284"/>
              <a:gd name="connsiteY3" fmla="*/ 8656651 h 13624284"/>
              <a:gd name="connsiteX4" fmla="*/ 8656649 w 13624284"/>
              <a:gd name="connsiteY4" fmla="*/ 12860265 h 13624284"/>
              <a:gd name="connsiteX5" fmla="*/ 4967633 w 13624284"/>
              <a:gd name="connsiteY5" fmla="*/ 12860265 h 13624284"/>
              <a:gd name="connsiteX6" fmla="*/ 764019 w 13624284"/>
              <a:gd name="connsiteY6" fmla="*/ 8656651 h 13624284"/>
              <a:gd name="connsiteX7" fmla="*/ 764019 w 13624284"/>
              <a:gd name="connsiteY7" fmla="*/ 4967635 h 13624284"/>
              <a:gd name="connsiteX8" fmla="*/ 4967633 w 13624284"/>
              <a:gd name="connsiteY8" fmla="*/ 764020 h 13624284"/>
              <a:gd name="connsiteX9" fmla="*/ 6812141 w 13624284"/>
              <a:gd name="connsiteY9" fmla="*/ 0 h 1362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624284" h="13624284">
                <a:moveTo>
                  <a:pt x="6812141" y="0"/>
                </a:moveTo>
                <a:cubicBezTo>
                  <a:pt x="7479721" y="0"/>
                  <a:pt x="8147301" y="254673"/>
                  <a:pt x="8656649" y="764020"/>
                </a:cubicBezTo>
                <a:lnTo>
                  <a:pt x="12860265" y="4967635"/>
                </a:lnTo>
                <a:cubicBezTo>
                  <a:pt x="13878957" y="5986328"/>
                  <a:pt x="13878957" y="7637957"/>
                  <a:pt x="12860265" y="8656651"/>
                </a:cubicBezTo>
                <a:lnTo>
                  <a:pt x="8656649" y="12860265"/>
                </a:lnTo>
                <a:cubicBezTo>
                  <a:pt x="7637955" y="13878958"/>
                  <a:pt x="5986327" y="13878958"/>
                  <a:pt x="4967633" y="12860265"/>
                </a:cubicBezTo>
                <a:lnTo>
                  <a:pt x="764019" y="8656651"/>
                </a:lnTo>
                <a:cubicBezTo>
                  <a:pt x="-254674" y="7637957"/>
                  <a:pt x="-254674" y="5986328"/>
                  <a:pt x="764019" y="4967635"/>
                </a:cubicBezTo>
                <a:lnTo>
                  <a:pt x="4967633" y="764020"/>
                </a:lnTo>
                <a:cubicBezTo>
                  <a:pt x="5476981" y="254673"/>
                  <a:pt x="6144561" y="0"/>
                  <a:pt x="681214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3126626" y="-2208962"/>
            <a:ext cx="18133923" cy="18133924"/>
          </a:xfrm>
          <a:custGeom>
            <a:avLst/>
            <a:gdLst>
              <a:gd name="connsiteX0" fmla="*/ 9066962 w 18133923"/>
              <a:gd name="connsiteY0" fmla="*/ 0 h 18133924"/>
              <a:gd name="connsiteX1" fmla="*/ 11522002 w 18133923"/>
              <a:gd name="connsiteY1" fmla="*/ 1016911 h 18133924"/>
              <a:gd name="connsiteX2" fmla="*/ 17117012 w 18133923"/>
              <a:gd name="connsiteY2" fmla="*/ 6611923 h 18133924"/>
              <a:gd name="connsiteX3" fmla="*/ 17117012 w 18133923"/>
              <a:gd name="connsiteY3" fmla="*/ 11522003 h 18133924"/>
              <a:gd name="connsiteX4" fmla="*/ 11522002 w 18133923"/>
              <a:gd name="connsiteY4" fmla="*/ 17117014 h 18133924"/>
              <a:gd name="connsiteX5" fmla="*/ 6611921 w 18133923"/>
              <a:gd name="connsiteY5" fmla="*/ 17117014 h 18133924"/>
              <a:gd name="connsiteX6" fmla="*/ 1016910 w 18133923"/>
              <a:gd name="connsiteY6" fmla="*/ 11522003 h 18133924"/>
              <a:gd name="connsiteX7" fmla="*/ 1016910 w 18133923"/>
              <a:gd name="connsiteY7" fmla="*/ 6611923 h 18133924"/>
              <a:gd name="connsiteX8" fmla="*/ 6611921 w 18133923"/>
              <a:gd name="connsiteY8" fmla="*/ 1016911 h 18133924"/>
              <a:gd name="connsiteX9" fmla="*/ 9066962 w 18133923"/>
              <a:gd name="connsiteY9" fmla="*/ 0 h 1813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133923" h="18133924">
                <a:moveTo>
                  <a:pt x="9066962" y="0"/>
                </a:moveTo>
                <a:cubicBezTo>
                  <a:pt x="9955511" y="0"/>
                  <a:pt x="10844061" y="338970"/>
                  <a:pt x="11522002" y="1016911"/>
                </a:cubicBezTo>
                <a:lnTo>
                  <a:pt x="17117012" y="6611923"/>
                </a:lnTo>
                <a:cubicBezTo>
                  <a:pt x="18472894" y="7967804"/>
                  <a:pt x="18472894" y="10166121"/>
                  <a:pt x="17117012" y="11522003"/>
                </a:cubicBezTo>
                <a:lnTo>
                  <a:pt x="11522002" y="17117014"/>
                </a:lnTo>
                <a:cubicBezTo>
                  <a:pt x="10166120" y="18472895"/>
                  <a:pt x="7967803" y="18472895"/>
                  <a:pt x="6611921" y="17117014"/>
                </a:cubicBezTo>
                <a:lnTo>
                  <a:pt x="1016910" y="11522003"/>
                </a:lnTo>
                <a:cubicBezTo>
                  <a:pt x="-338971" y="10166121"/>
                  <a:pt x="-338971" y="7967804"/>
                  <a:pt x="1016910" y="6611923"/>
                </a:cubicBezTo>
                <a:lnTo>
                  <a:pt x="6611921" y="1016911"/>
                </a:lnTo>
                <a:cubicBezTo>
                  <a:pt x="7289862" y="338970"/>
                  <a:pt x="8178412" y="0"/>
                  <a:pt x="906696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3507581" y="2302952"/>
            <a:ext cx="17372011" cy="9110097"/>
          </a:xfrm>
          <a:custGeom>
            <a:avLst/>
            <a:gdLst>
              <a:gd name="connsiteX0" fmla="*/ 0 w 17372011"/>
              <a:gd name="connsiteY0" fmla="*/ 0 h 9110097"/>
              <a:gd name="connsiteX1" fmla="*/ 17372011 w 17372011"/>
              <a:gd name="connsiteY1" fmla="*/ 0 h 9110097"/>
              <a:gd name="connsiteX2" fmla="*/ 17372011 w 17372011"/>
              <a:gd name="connsiteY2" fmla="*/ 9110097 h 9110097"/>
              <a:gd name="connsiteX3" fmla="*/ 0 w 17372011"/>
              <a:gd name="connsiteY3" fmla="*/ 9110097 h 911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72011" h="9110097">
                <a:moveTo>
                  <a:pt x="0" y="0"/>
                </a:moveTo>
                <a:lnTo>
                  <a:pt x="17372011" y="0"/>
                </a:lnTo>
                <a:lnTo>
                  <a:pt x="17372011" y="9110097"/>
                </a:lnTo>
                <a:lnTo>
                  <a:pt x="0" y="911009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/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  <a:solidFill>
            <a:schemeClr val="bg1"/>
          </a:solidFill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  <a:solidFill>
            <a:schemeClr val="bg1"/>
          </a:solidFill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-2" y="0"/>
            <a:ext cx="1219359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/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  <a:solidFill>
            <a:schemeClr val="bg1"/>
          </a:solidFill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10712598" y="4210656"/>
            <a:ext cx="2961978" cy="2961978"/>
          </a:xfrm>
          <a:custGeom>
            <a:avLst/>
            <a:gdLst>
              <a:gd name="connsiteX0" fmla="*/ 1480989 w 2961978"/>
              <a:gd name="connsiteY0" fmla="*/ 0 h 2961978"/>
              <a:gd name="connsiteX1" fmla="*/ 2961978 w 2961978"/>
              <a:gd name="connsiteY1" fmla="*/ 1480989 h 2961978"/>
              <a:gd name="connsiteX2" fmla="*/ 1480989 w 2961978"/>
              <a:gd name="connsiteY2" fmla="*/ 2961978 h 2961978"/>
              <a:gd name="connsiteX3" fmla="*/ 0 w 2961978"/>
              <a:gd name="connsiteY3" fmla="*/ 1480989 h 2961978"/>
              <a:gd name="connsiteX4" fmla="*/ 1480989 w 2961978"/>
              <a:gd name="connsiteY4" fmla="*/ 0 h 296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1978" h="2961978">
                <a:moveTo>
                  <a:pt x="1480989" y="0"/>
                </a:moveTo>
                <a:cubicBezTo>
                  <a:pt x="2298917" y="0"/>
                  <a:pt x="2961978" y="663061"/>
                  <a:pt x="2961978" y="1480989"/>
                </a:cubicBezTo>
                <a:cubicBezTo>
                  <a:pt x="2961978" y="2298917"/>
                  <a:pt x="2298917" y="2961978"/>
                  <a:pt x="1480989" y="2961978"/>
                </a:cubicBezTo>
                <a:cubicBezTo>
                  <a:pt x="663061" y="2961978"/>
                  <a:pt x="0" y="2298917"/>
                  <a:pt x="0" y="1480989"/>
                </a:cubicBezTo>
                <a:cubicBezTo>
                  <a:pt x="0" y="663061"/>
                  <a:pt x="663061" y="0"/>
                  <a:pt x="1480989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-2" y="0"/>
            <a:ext cx="1219359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  <a:solidFill>
            <a:schemeClr val="bg1"/>
          </a:solidFill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43" name="Picture Placeholder 42"/>
          <p:cNvSpPr>
            <a:spLocks noGrp="1"/>
          </p:cNvSpPr>
          <p:nvPr>
            <p:ph type="pic" sz="quarter" idx="11"/>
          </p:nvPr>
        </p:nvSpPr>
        <p:spPr>
          <a:xfrm>
            <a:off x="5493595" y="4541200"/>
            <a:ext cx="2982866" cy="2982866"/>
          </a:xfrm>
          <a:custGeom>
            <a:avLst/>
            <a:gdLst>
              <a:gd name="connsiteX0" fmla="*/ 1491433 w 2982866"/>
              <a:gd name="connsiteY0" fmla="*/ 0 h 2982866"/>
              <a:gd name="connsiteX1" fmla="*/ 2982866 w 2982866"/>
              <a:gd name="connsiteY1" fmla="*/ 1491433 h 2982866"/>
              <a:gd name="connsiteX2" fmla="*/ 1491433 w 2982866"/>
              <a:gd name="connsiteY2" fmla="*/ 2982866 h 2982866"/>
              <a:gd name="connsiteX3" fmla="*/ 0 w 2982866"/>
              <a:gd name="connsiteY3" fmla="*/ 1491433 h 2982866"/>
              <a:gd name="connsiteX4" fmla="*/ 1491433 w 2982866"/>
              <a:gd name="connsiteY4" fmla="*/ 0 h 298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2866" h="2982866">
                <a:moveTo>
                  <a:pt x="1491433" y="0"/>
                </a:moveTo>
                <a:cubicBezTo>
                  <a:pt x="2315129" y="0"/>
                  <a:pt x="2982866" y="667737"/>
                  <a:pt x="2982866" y="1491433"/>
                </a:cubicBezTo>
                <a:cubicBezTo>
                  <a:pt x="2982866" y="2315129"/>
                  <a:pt x="2315129" y="2982866"/>
                  <a:pt x="1491433" y="2982866"/>
                </a:cubicBezTo>
                <a:cubicBezTo>
                  <a:pt x="667737" y="2982866"/>
                  <a:pt x="0" y="2315129"/>
                  <a:pt x="0" y="1491433"/>
                </a:cubicBezTo>
                <a:cubicBezTo>
                  <a:pt x="0" y="667737"/>
                  <a:pt x="667737" y="0"/>
                  <a:pt x="1491433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2"/>
          </p:nvPr>
        </p:nvSpPr>
        <p:spPr>
          <a:xfrm>
            <a:off x="16089877" y="4541200"/>
            <a:ext cx="2982867" cy="2982866"/>
          </a:xfrm>
          <a:custGeom>
            <a:avLst/>
            <a:gdLst>
              <a:gd name="connsiteX0" fmla="*/ 1491433 w 2982867"/>
              <a:gd name="connsiteY0" fmla="*/ 0 h 2982866"/>
              <a:gd name="connsiteX1" fmla="*/ 2982867 w 2982867"/>
              <a:gd name="connsiteY1" fmla="*/ 1491433 h 2982866"/>
              <a:gd name="connsiteX2" fmla="*/ 1491433 w 2982867"/>
              <a:gd name="connsiteY2" fmla="*/ 2982866 h 2982866"/>
              <a:gd name="connsiteX3" fmla="*/ 0 w 2982867"/>
              <a:gd name="connsiteY3" fmla="*/ 1491433 h 2982866"/>
              <a:gd name="connsiteX4" fmla="*/ 1491433 w 2982867"/>
              <a:gd name="connsiteY4" fmla="*/ 0 h 298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2867" h="2982866">
                <a:moveTo>
                  <a:pt x="1491433" y="0"/>
                </a:moveTo>
                <a:cubicBezTo>
                  <a:pt x="2315129" y="0"/>
                  <a:pt x="2982867" y="667737"/>
                  <a:pt x="2982867" y="1491433"/>
                </a:cubicBezTo>
                <a:cubicBezTo>
                  <a:pt x="2982867" y="2315129"/>
                  <a:pt x="2315129" y="2982866"/>
                  <a:pt x="1491433" y="2982866"/>
                </a:cubicBezTo>
                <a:cubicBezTo>
                  <a:pt x="667737" y="2982866"/>
                  <a:pt x="0" y="2315129"/>
                  <a:pt x="0" y="1491433"/>
                </a:cubicBezTo>
                <a:cubicBezTo>
                  <a:pt x="0" y="667737"/>
                  <a:pt x="667737" y="0"/>
                  <a:pt x="1491433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2193585" y="0"/>
            <a:ext cx="1219359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4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50" name="Oval 4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51" name="Oval 5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52" name="Oval 5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62" name="Group 61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63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64" name="Oval 63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65" name="Oval 64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66" name="Oval 65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73" name="Picture Placeholder 72"/>
          <p:cNvSpPr>
            <a:spLocks noGrp="1"/>
          </p:cNvSpPr>
          <p:nvPr>
            <p:ph type="pic" sz="quarter" idx="11"/>
          </p:nvPr>
        </p:nvSpPr>
        <p:spPr>
          <a:xfrm>
            <a:off x="3560031" y="4444815"/>
            <a:ext cx="2980944" cy="2980944"/>
          </a:xfrm>
          <a:custGeom>
            <a:avLst/>
            <a:gdLst>
              <a:gd name="connsiteX0" fmla="*/ 1490472 w 2980944"/>
              <a:gd name="connsiteY0" fmla="*/ 0 h 2980944"/>
              <a:gd name="connsiteX1" fmla="*/ 2980944 w 2980944"/>
              <a:gd name="connsiteY1" fmla="*/ 1490472 h 2980944"/>
              <a:gd name="connsiteX2" fmla="*/ 1490472 w 2980944"/>
              <a:gd name="connsiteY2" fmla="*/ 2980944 h 2980944"/>
              <a:gd name="connsiteX3" fmla="*/ 0 w 2980944"/>
              <a:gd name="connsiteY3" fmla="*/ 1490472 h 2980944"/>
              <a:gd name="connsiteX4" fmla="*/ 1490472 w 2980944"/>
              <a:gd name="connsiteY4" fmla="*/ 0 h 298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0944" h="2980944">
                <a:moveTo>
                  <a:pt x="1490472" y="0"/>
                </a:moveTo>
                <a:cubicBezTo>
                  <a:pt x="2313637" y="0"/>
                  <a:pt x="2980944" y="667307"/>
                  <a:pt x="2980944" y="1490472"/>
                </a:cubicBezTo>
                <a:cubicBezTo>
                  <a:pt x="2980944" y="2313637"/>
                  <a:pt x="2313637" y="2980944"/>
                  <a:pt x="1490472" y="2980944"/>
                </a:cubicBezTo>
                <a:cubicBezTo>
                  <a:pt x="667307" y="2980944"/>
                  <a:pt x="0" y="2313637"/>
                  <a:pt x="0" y="1490472"/>
                </a:cubicBezTo>
                <a:cubicBezTo>
                  <a:pt x="0" y="667307"/>
                  <a:pt x="667307" y="0"/>
                  <a:pt x="149047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74" name="Picture Placeholder 73"/>
          <p:cNvSpPr>
            <a:spLocks noGrp="1"/>
          </p:cNvSpPr>
          <p:nvPr>
            <p:ph type="pic" sz="quarter" idx="12"/>
          </p:nvPr>
        </p:nvSpPr>
        <p:spPr>
          <a:xfrm>
            <a:off x="10703114" y="4444815"/>
            <a:ext cx="2980944" cy="2980944"/>
          </a:xfrm>
          <a:custGeom>
            <a:avLst/>
            <a:gdLst>
              <a:gd name="connsiteX0" fmla="*/ 1490472 w 2980944"/>
              <a:gd name="connsiteY0" fmla="*/ 0 h 2980944"/>
              <a:gd name="connsiteX1" fmla="*/ 2980944 w 2980944"/>
              <a:gd name="connsiteY1" fmla="*/ 1490472 h 2980944"/>
              <a:gd name="connsiteX2" fmla="*/ 1490472 w 2980944"/>
              <a:gd name="connsiteY2" fmla="*/ 2980944 h 2980944"/>
              <a:gd name="connsiteX3" fmla="*/ 0 w 2980944"/>
              <a:gd name="connsiteY3" fmla="*/ 1490472 h 2980944"/>
              <a:gd name="connsiteX4" fmla="*/ 1490472 w 2980944"/>
              <a:gd name="connsiteY4" fmla="*/ 0 h 298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0944" h="2980944">
                <a:moveTo>
                  <a:pt x="1490472" y="0"/>
                </a:moveTo>
                <a:cubicBezTo>
                  <a:pt x="2313637" y="0"/>
                  <a:pt x="2980944" y="667307"/>
                  <a:pt x="2980944" y="1490472"/>
                </a:cubicBezTo>
                <a:cubicBezTo>
                  <a:pt x="2980944" y="2313637"/>
                  <a:pt x="2313637" y="2980944"/>
                  <a:pt x="1490472" y="2980944"/>
                </a:cubicBezTo>
                <a:cubicBezTo>
                  <a:pt x="667307" y="2980944"/>
                  <a:pt x="0" y="2313637"/>
                  <a:pt x="0" y="1490472"/>
                </a:cubicBezTo>
                <a:cubicBezTo>
                  <a:pt x="0" y="667307"/>
                  <a:pt x="667307" y="0"/>
                  <a:pt x="149047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75" name="Picture Placeholder 74"/>
          <p:cNvSpPr>
            <a:spLocks noGrp="1"/>
          </p:cNvSpPr>
          <p:nvPr>
            <p:ph type="pic" sz="quarter" idx="13"/>
          </p:nvPr>
        </p:nvSpPr>
        <p:spPr>
          <a:xfrm>
            <a:off x="17846197" y="4444815"/>
            <a:ext cx="2980944" cy="2980944"/>
          </a:xfrm>
          <a:custGeom>
            <a:avLst/>
            <a:gdLst>
              <a:gd name="connsiteX0" fmla="*/ 1490472 w 2980944"/>
              <a:gd name="connsiteY0" fmla="*/ 0 h 2980944"/>
              <a:gd name="connsiteX1" fmla="*/ 2980944 w 2980944"/>
              <a:gd name="connsiteY1" fmla="*/ 1490472 h 2980944"/>
              <a:gd name="connsiteX2" fmla="*/ 1490472 w 2980944"/>
              <a:gd name="connsiteY2" fmla="*/ 2980944 h 2980944"/>
              <a:gd name="connsiteX3" fmla="*/ 0 w 2980944"/>
              <a:gd name="connsiteY3" fmla="*/ 1490472 h 2980944"/>
              <a:gd name="connsiteX4" fmla="*/ 1490472 w 2980944"/>
              <a:gd name="connsiteY4" fmla="*/ 0 h 298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0944" h="2980944">
                <a:moveTo>
                  <a:pt x="1490472" y="0"/>
                </a:moveTo>
                <a:cubicBezTo>
                  <a:pt x="2313638" y="0"/>
                  <a:pt x="2980944" y="667307"/>
                  <a:pt x="2980944" y="1490472"/>
                </a:cubicBezTo>
                <a:cubicBezTo>
                  <a:pt x="2980944" y="2313637"/>
                  <a:pt x="2313638" y="2980944"/>
                  <a:pt x="1490472" y="2980944"/>
                </a:cubicBezTo>
                <a:cubicBezTo>
                  <a:pt x="667306" y="2980944"/>
                  <a:pt x="0" y="2313637"/>
                  <a:pt x="0" y="1490472"/>
                </a:cubicBezTo>
                <a:cubicBezTo>
                  <a:pt x="0" y="667307"/>
                  <a:pt x="667306" y="0"/>
                  <a:pt x="149047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9777045" y="0"/>
            <a:ext cx="9214338" cy="13716000"/>
          </a:xfrm>
          <a:custGeom>
            <a:avLst/>
            <a:gdLst>
              <a:gd name="connsiteX0" fmla="*/ 0 w 9214338"/>
              <a:gd name="connsiteY0" fmla="*/ 0 h 13716000"/>
              <a:gd name="connsiteX1" fmla="*/ 9214338 w 9214338"/>
              <a:gd name="connsiteY1" fmla="*/ 0 h 13716000"/>
              <a:gd name="connsiteX2" fmla="*/ 9214338 w 9214338"/>
              <a:gd name="connsiteY2" fmla="*/ 13716000 h 13716000"/>
              <a:gd name="connsiteX3" fmla="*/ 0 w 921433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14338" h="13716000">
                <a:moveTo>
                  <a:pt x="0" y="0"/>
                </a:moveTo>
                <a:lnTo>
                  <a:pt x="9214338" y="0"/>
                </a:lnTo>
                <a:lnTo>
                  <a:pt x="9214338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2025275" y="1295400"/>
            <a:ext cx="21037510" cy="11049000"/>
          </a:xfrm>
          <a:custGeom>
            <a:avLst/>
            <a:gdLst>
              <a:gd name="connsiteX0" fmla="*/ 0 w 23062788"/>
              <a:gd name="connsiteY0" fmla="*/ 0 h 11049000"/>
              <a:gd name="connsiteX1" fmla="*/ 23062788 w 23062788"/>
              <a:gd name="connsiteY1" fmla="*/ 0 h 11049000"/>
              <a:gd name="connsiteX2" fmla="*/ 23062788 w 23062788"/>
              <a:gd name="connsiteY2" fmla="*/ 11049000 h 11049000"/>
              <a:gd name="connsiteX3" fmla="*/ 0 w 23062788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62788" h="11049000">
                <a:moveTo>
                  <a:pt x="0" y="0"/>
                </a:moveTo>
                <a:lnTo>
                  <a:pt x="23062788" y="0"/>
                </a:lnTo>
                <a:lnTo>
                  <a:pt x="23062788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-3" y="1295400"/>
            <a:ext cx="23062788" cy="11049000"/>
          </a:xfrm>
          <a:custGeom>
            <a:avLst/>
            <a:gdLst>
              <a:gd name="connsiteX0" fmla="*/ 0 w 23062788"/>
              <a:gd name="connsiteY0" fmla="*/ 0 h 11049000"/>
              <a:gd name="connsiteX1" fmla="*/ 23062788 w 23062788"/>
              <a:gd name="connsiteY1" fmla="*/ 0 h 11049000"/>
              <a:gd name="connsiteX2" fmla="*/ 23062788 w 23062788"/>
              <a:gd name="connsiteY2" fmla="*/ 11049000 h 11049000"/>
              <a:gd name="connsiteX3" fmla="*/ 0 w 23062788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62788" h="11049000">
                <a:moveTo>
                  <a:pt x="0" y="0"/>
                </a:moveTo>
                <a:lnTo>
                  <a:pt x="23062788" y="0"/>
                </a:lnTo>
                <a:lnTo>
                  <a:pt x="23062788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87175" cy="13716000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2020887" y="1294799"/>
            <a:ext cx="21031200" cy="11011501"/>
          </a:xfrm>
          <a:custGeom>
            <a:avLst/>
            <a:gdLst>
              <a:gd name="connsiteX0" fmla="*/ 0 w 21031200"/>
              <a:gd name="connsiteY0" fmla="*/ 0 h 11011501"/>
              <a:gd name="connsiteX1" fmla="*/ 21031200 w 21031200"/>
              <a:gd name="connsiteY1" fmla="*/ 0 h 11011501"/>
              <a:gd name="connsiteX2" fmla="*/ 21031200 w 21031200"/>
              <a:gd name="connsiteY2" fmla="*/ 11011501 h 11011501"/>
              <a:gd name="connsiteX3" fmla="*/ 0 w 21031200"/>
              <a:gd name="connsiteY3" fmla="*/ 11011501 h 1101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31200" h="11011501">
                <a:moveTo>
                  <a:pt x="0" y="0"/>
                </a:moveTo>
                <a:lnTo>
                  <a:pt x="21031200" y="0"/>
                </a:lnTo>
                <a:lnTo>
                  <a:pt x="21031200" y="11011501"/>
                </a:lnTo>
                <a:lnTo>
                  <a:pt x="0" y="110115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962821" y="514350"/>
            <a:ext cx="12486479" cy="12477750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/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000" b="1" smtClean="0">
                <a:solidFill>
                  <a:schemeClr val="bg1"/>
                </a:solidFill>
                <a:latin typeface="+mj-lt"/>
              </a:rPr>
            </a:fld>
            <a:endParaRPr lang="en-US" sz="1200" b="1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4772821" y="4514850"/>
            <a:ext cx="3854219" cy="3409950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2"/>
          </p:nvPr>
        </p:nvSpPr>
        <p:spPr>
          <a:xfrm>
            <a:off x="10266478" y="4514850"/>
            <a:ext cx="3854219" cy="3409950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15760135" y="4514850"/>
            <a:ext cx="3854219" cy="3409950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/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4277031" y="3982064"/>
            <a:ext cx="5751871" cy="5751871"/>
          </a:xfrm>
          <a:custGeom>
            <a:avLst/>
            <a:gdLst>
              <a:gd name="connsiteX0" fmla="*/ 0 w 5751871"/>
              <a:gd name="connsiteY0" fmla="*/ 0 h 5751871"/>
              <a:gd name="connsiteX1" fmla="*/ 5751871 w 5751871"/>
              <a:gd name="connsiteY1" fmla="*/ 0 h 5751871"/>
              <a:gd name="connsiteX2" fmla="*/ 5751871 w 5751871"/>
              <a:gd name="connsiteY2" fmla="*/ 5751871 h 5751871"/>
              <a:gd name="connsiteX3" fmla="*/ 0 w 5751871"/>
              <a:gd name="connsiteY3" fmla="*/ 5751871 h 575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1871" h="5751871">
                <a:moveTo>
                  <a:pt x="0" y="0"/>
                </a:moveTo>
                <a:lnTo>
                  <a:pt x="5751871" y="0"/>
                </a:lnTo>
                <a:lnTo>
                  <a:pt x="5751871" y="5751871"/>
                </a:lnTo>
                <a:lnTo>
                  <a:pt x="0" y="57518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/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43" name="Picture Placeholder 42"/>
          <p:cNvSpPr>
            <a:spLocks noGrp="1"/>
          </p:cNvSpPr>
          <p:nvPr>
            <p:ph type="pic" sz="quarter" idx="11"/>
          </p:nvPr>
        </p:nvSpPr>
        <p:spPr>
          <a:xfrm>
            <a:off x="2020888" y="4514849"/>
            <a:ext cx="3854219" cy="3409950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2"/>
          </p:nvPr>
        </p:nvSpPr>
        <p:spPr>
          <a:xfrm>
            <a:off x="6203720" y="4514849"/>
            <a:ext cx="3854219" cy="3409950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13"/>
          </p:nvPr>
        </p:nvSpPr>
        <p:spPr>
          <a:xfrm>
            <a:off x="10386552" y="4514849"/>
            <a:ext cx="3854219" cy="3409950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14"/>
          </p:nvPr>
        </p:nvSpPr>
        <p:spPr>
          <a:xfrm>
            <a:off x="14471315" y="4514849"/>
            <a:ext cx="3854219" cy="3409950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47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18556078" y="4514849"/>
            <a:ext cx="3854218" cy="3409950"/>
          </a:xfrm>
          <a:custGeom>
            <a:avLst/>
            <a:gdLst>
              <a:gd name="connsiteX0" fmla="*/ 0 w 3854218"/>
              <a:gd name="connsiteY0" fmla="*/ 0 h 3409950"/>
              <a:gd name="connsiteX1" fmla="*/ 3854218 w 3854218"/>
              <a:gd name="connsiteY1" fmla="*/ 0 h 3409950"/>
              <a:gd name="connsiteX2" fmla="*/ 3854218 w 3854218"/>
              <a:gd name="connsiteY2" fmla="*/ 3409950 h 3409950"/>
              <a:gd name="connsiteX3" fmla="*/ 0 w 3854218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8" h="3409950">
                <a:moveTo>
                  <a:pt x="0" y="0"/>
                </a:moveTo>
                <a:lnTo>
                  <a:pt x="3854218" y="0"/>
                </a:lnTo>
                <a:lnTo>
                  <a:pt x="3854218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5" name="Picture Placeholder 34"/>
          <p:cNvSpPr>
            <a:spLocks noGrp="1"/>
          </p:cNvSpPr>
          <p:nvPr>
            <p:ph type="pic" sz="quarter" idx="11"/>
          </p:nvPr>
        </p:nvSpPr>
        <p:spPr>
          <a:xfrm>
            <a:off x="2020888" y="8715542"/>
            <a:ext cx="7010400" cy="5238750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2"/>
          </p:nvPr>
        </p:nvSpPr>
        <p:spPr>
          <a:xfrm>
            <a:off x="9031287" y="8715543"/>
            <a:ext cx="7010400" cy="5238750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3"/>
          </p:nvPr>
        </p:nvSpPr>
        <p:spPr>
          <a:xfrm>
            <a:off x="16041687" y="8715543"/>
            <a:ext cx="7010400" cy="5238750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  <p:bldP spid="39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7002155" y="1696065"/>
            <a:ext cx="10382865" cy="11037816"/>
          </a:xfrm>
          <a:custGeom>
            <a:avLst/>
            <a:gdLst>
              <a:gd name="connsiteX0" fmla="*/ 0 w 10382865"/>
              <a:gd name="connsiteY0" fmla="*/ 0 h 10323871"/>
              <a:gd name="connsiteX1" fmla="*/ 10382865 w 10382865"/>
              <a:gd name="connsiteY1" fmla="*/ 0 h 10323871"/>
              <a:gd name="connsiteX2" fmla="*/ 10382865 w 10382865"/>
              <a:gd name="connsiteY2" fmla="*/ 10323871 h 10323871"/>
              <a:gd name="connsiteX3" fmla="*/ 0 w 10382865"/>
              <a:gd name="connsiteY3" fmla="*/ 10323871 h 10323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2865" h="10323871">
                <a:moveTo>
                  <a:pt x="0" y="0"/>
                </a:moveTo>
                <a:lnTo>
                  <a:pt x="10382865" y="0"/>
                </a:lnTo>
                <a:lnTo>
                  <a:pt x="10382865" y="10323871"/>
                </a:lnTo>
                <a:lnTo>
                  <a:pt x="0" y="103238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2020888" y="6859523"/>
            <a:ext cx="7010400" cy="5486400"/>
          </a:xfrm>
          <a:custGeom>
            <a:avLst/>
            <a:gdLst>
              <a:gd name="connsiteX0" fmla="*/ 0 w 7010400"/>
              <a:gd name="connsiteY0" fmla="*/ 0 h 5486400"/>
              <a:gd name="connsiteX1" fmla="*/ 7010400 w 7010400"/>
              <a:gd name="connsiteY1" fmla="*/ 0 h 5486400"/>
              <a:gd name="connsiteX2" fmla="*/ 7010400 w 7010400"/>
              <a:gd name="connsiteY2" fmla="*/ 5486400 h 5486400"/>
              <a:gd name="connsiteX3" fmla="*/ 0 w 70104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486400">
                <a:moveTo>
                  <a:pt x="0" y="0"/>
                </a:moveTo>
                <a:lnTo>
                  <a:pt x="7010400" y="0"/>
                </a:lnTo>
                <a:lnTo>
                  <a:pt x="7010400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2"/>
          </p:nvPr>
        </p:nvSpPr>
        <p:spPr>
          <a:xfrm>
            <a:off x="9031288" y="1370075"/>
            <a:ext cx="7010400" cy="5486400"/>
          </a:xfrm>
          <a:custGeom>
            <a:avLst/>
            <a:gdLst>
              <a:gd name="connsiteX0" fmla="*/ 0 w 7010400"/>
              <a:gd name="connsiteY0" fmla="*/ 0 h 5486400"/>
              <a:gd name="connsiteX1" fmla="*/ 7010400 w 7010400"/>
              <a:gd name="connsiteY1" fmla="*/ 0 h 5486400"/>
              <a:gd name="connsiteX2" fmla="*/ 7010400 w 7010400"/>
              <a:gd name="connsiteY2" fmla="*/ 5486400 h 5486400"/>
              <a:gd name="connsiteX3" fmla="*/ 0 w 70104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486400">
                <a:moveTo>
                  <a:pt x="0" y="0"/>
                </a:moveTo>
                <a:lnTo>
                  <a:pt x="7010400" y="0"/>
                </a:lnTo>
                <a:lnTo>
                  <a:pt x="7010400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16041688" y="6859523"/>
            <a:ext cx="7010400" cy="5486400"/>
          </a:xfrm>
          <a:custGeom>
            <a:avLst/>
            <a:gdLst>
              <a:gd name="connsiteX0" fmla="*/ 0 w 7010400"/>
              <a:gd name="connsiteY0" fmla="*/ 0 h 5486400"/>
              <a:gd name="connsiteX1" fmla="*/ 7010400 w 7010400"/>
              <a:gd name="connsiteY1" fmla="*/ 0 h 5486400"/>
              <a:gd name="connsiteX2" fmla="*/ 7010400 w 7010400"/>
              <a:gd name="connsiteY2" fmla="*/ 5486400 h 5486400"/>
              <a:gd name="connsiteX3" fmla="*/ 0 w 70104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486400">
                <a:moveTo>
                  <a:pt x="0" y="0"/>
                </a:moveTo>
                <a:lnTo>
                  <a:pt x="7010400" y="0"/>
                </a:lnTo>
                <a:lnTo>
                  <a:pt x="7010400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11"/>
          </p:nvPr>
        </p:nvSpPr>
        <p:spPr>
          <a:xfrm>
            <a:off x="2020887" y="1334261"/>
            <a:ext cx="7010400" cy="5525261"/>
          </a:xfrm>
          <a:custGeom>
            <a:avLst/>
            <a:gdLst>
              <a:gd name="connsiteX0" fmla="*/ 0 w 7010400"/>
              <a:gd name="connsiteY0" fmla="*/ 0 h 5525261"/>
              <a:gd name="connsiteX1" fmla="*/ 7010400 w 7010400"/>
              <a:gd name="connsiteY1" fmla="*/ 0 h 5525261"/>
              <a:gd name="connsiteX2" fmla="*/ 7010400 w 7010400"/>
              <a:gd name="connsiteY2" fmla="*/ 5525261 h 5525261"/>
              <a:gd name="connsiteX3" fmla="*/ 0 w 7010400"/>
              <a:gd name="connsiteY3" fmla="*/ 5525261 h 552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525261">
                <a:moveTo>
                  <a:pt x="0" y="0"/>
                </a:moveTo>
                <a:lnTo>
                  <a:pt x="7010400" y="0"/>
                </a:lnTo>
                <a:lnTo>
                  <a:pt x="7010400" y="5525261"/>
                </a:lnTo>
                <a:lnTo>
                  <a:pt x="0" y="552526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2"/>
          </p:nvPr>
        </p:nvSpPr>
        <p:spPr>
          <a:xfrm>
            <a:off x="2020887" y="6859522"/>
            <a:ext cx="14020799" cy="5486400"/>
          </a:xfrm>
          <a:custGeom>
            <a:avLst/>
            <a:gdLst>
              <a:gd name="connsiteX0" fmla="*/ 0 w 14020799"/>
              <a:gd name="connsiteY0" fmla="*/ 0 h 5486400"/>
              <a:gd name="connsiteX1" fmla="*/ 14020799 w 14020799"/>
              <a:gd name="connsiteY1" fmla="*/ 0 h 5486400"/>
              <a:gd name="connsiteX2" fmla="*/ 14020799 w 14020799"/>
              <a:gd name="connsiteY2" fmla="*/ 5486400 h 5486400"/>
              <a:gd name="connsiteX3" fmla="*/ 0 w 14020799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20799" h="5486400">
                <a:moveTo>
                  <a:pt x="0" y="0"/>
                </a:moveTo>
                <a:lnTo>
                  <a:pt x="14020799" y="0"/>
                </a:lnTo>
                <a:lnTo>
                  <a:pt x="14020799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3"/>
          </p:nvPr>
        </p:nvSpPr>
        <p:spPr>
          <a:xfrm>
            <a:off x="16041687" y="1295400"/>
            <a:ext cx="7010401" cy="11050522"/>
          </a:xfrm>
          <a:custGeom>
            <a:avLst/>
            <a:gdLst>
              <a:gd name="connsiteX0" fmla="*/ 0 w 7010401"/>
              <a:gd name="connsiteY0" fmla="*/ 0 h 11050522"/>
              <a:gd name="connsiteX1" fmla="*/ 7010401 w 7010401"/>
              <a:gd name="connsiteY1" fmla="*/ 0 h 11050522"/>
              <a:gd name="connsiteX2" fmla="*/ 7010401 w 7010401"/>
              <a:gd name="connsiteY2" fmla="*/ 11050522 h 11050522"/>
              <a:gd name="connsiteX3" fmla="*/ 0 w 7010401"/>
              <a:gd name="connsiteY3" fmla="*/ 11050522 h 1105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1" h="11050522">
                <a:moveTo>
                  <a:pt x="0" y="0"/>
                </a:moveTo>
                <a:lnTo>
                  <a:pt x="7010401" y="0"/>
                </a:lnTo>
                <a:lnTo>
                  <a:pt x="7010401" y="11050522"/>
                </a:lnTo>
                <a:lnTo>
                  <a:pt x="0" y="11050522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/>
          <p:cNvSpPr>
            <a:spLocks noGrp="1"/>
          </p:cNvSpPr>
          <p:nvPr>
            <p:ph type="pic" sz="quarter" idx="11"/>
          </p:nvPr>
        </p:nvSpPr>
        <p:spPr>
          <a:xfrm>
            <a:off x="13071764" y="1295400"/>
            <a:ext cx="5524500" cy="5524500"/>
          </a:xfrm>
          <a:custGeom>
            <a:avLst/>
            <a:gdLst>
              <a:gd name="connsiteX0" fmla="*/ 0 w 5524500"/>
              <a:gd name="connsiteY0" fmla="*/ 0 h 5524500"/>
              <a:gd name="connsiteX1" fmla="*/ 5524500 w 5524500"/>
              <a:gd name="connsiteY1" fmla="*/ 0 h 5524500"/>
              <a:gd name="connsiteX2" fmla="*/ 5524500 w 5524500"/>
              <a:gd name="connsiteY2" fmla="*/ 5524500 h 5524500"/>
              <a:gd name="connsiteX3" fmla="*/ 0 w 5524500"/>
              <a:gd name="connsiteY3" fmla="*/ 5524500 h 55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0" h="5524500">
                <a:moveTo>
                  <a:pt x="0" y="0"/>
                </a:moveTo>
                <a:lnTo>
                  <a:pt x="5524500" y="0"/>
                </a:lnTo>
                <a:lnTo>
                  <a:pt x="5524500" y="5524500"/>
                </a:lnTo>
                <a:lnTo>
                  <a:pt x="0" y="55245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2"/>
          </p:nvPr>
        </p:nvSpPr>
        <p:spPr>
          <a:xfrm>
            <a:off x="13071764" y="6819900"/>
            <a:ext cx="5524500" cy="5524500"/>
          </a:xfrm>
          <a:custGeom>
            <a:avLst/>
            <a:gdLst>
              <a:gd name="connsiteX0" fmla="*/ 0 w 5524500"/>
              <a:gd name="connsiteY0" fmla="*/ 0 h 5524500"/>
              <a:gd name="connsiteX1" fmla="*/ 5524500 w 5524500"/>
              <a:gd name="connsiteY1" fmla="*/ 0 h 5524500"/>
              <a:gd name="connsiteX2" fmla="*/ 5524500 w 5524500"/>
              <a:gd name="connsiteY2" fmla="*/ 5524500 h 5524500"/>
              <a:gd name="connsiteX3" fmla="*/ 0 w 5524500"/>
              <a:gd name="connsiteY3" fmla="*/ 5524500 h 55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0" h="5524500">
                <a:moveTo>
                  <a:pt x="0" y="0"/>
                </a:moveTo>
                <a:lnTo>
                  <a:pt x="5524500" y="0"/>
                </a:lnTo>
                <a:lnTo>
                  <a:pt x="5524500" y="5524500"/>
                </a:lnTo>
                <a:lnTo>
                  <a:pt x="0" y="55245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0"/>
          </p:nvPr>
        </p:nvSpPr>
        <p:spPr>
          <a:xfrm>
            <a:off x="2020888" y="1295400"/>
            <a:ext cx="11050876" cy="11050876"/>
          </a:xfrm>
          <a:custGeom>
            <a:avLst/>
            <a:gdLst>
              <a:gd name="connsiteX0" fmla="*/ 0 w 11050876"/>
              <a:gd name="connsiteY0" fmla="*/ 0 h 11050876"/>
              <a:gd name="connsiteX1" fmla="*/ 11050876 w 11050876"/>
              <a:gd name="connsiteY1" fmla="*/ 0 h 11050876"/>
              <a:gd name="connsiteX2" fmla="*/ 11050876 w 11050876"/>
              <a:gd name="connsiteY2" fmla="*/ 11050876 h 11050876"/>
              <a:gd name="connsiteX3" fmla="*/ 0 w 11050876"/>
              <a:gd name="connsiteY3" fmla="*/ 11050876 h 11050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50876" h="11050876">
                <a:moveTo>
                  <a:pt x="0" y="0"/>
                </a:moveTo>
                <a:lnTo>
                  <a:pt x="11050876" y="0"/>
                </a:lnTo>
                <a:lnTo>
                  <a:pt x="11050876" y="11050876"/>
                </a:lnTo>
                <a:lnTo>
                  <a:pt x="0" y="1105087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4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40" name="Picture Placeholder 39"/>
          <p:cNvSpPr>
            <a:spLocks noGrp="1"/>
          </p:cNvSpPr>
          <p:nvPr>
            <p:ph type="pic" sz="quarter" idx="10"/>
          </p:nvPr>
        </p:nvSpPr>
        <p:spPr>
          <a:xfrm>
            <a:off x="2020887" y="1295399"/>
            <a:ext cx="4206240" cy="110490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1"/>
          </p:nvPr>
        </p:nvSpPr>
        <p:spPr>
          <a:xfrm>
            <a:off x="6227127" y="1295399"/>
            <a:ext cx="4206240" cy="110490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12"/>
          </p:nvPr>
        </p:nvSpPr>
        <p:spPr>
          <a:xfrm>
            <a:off x="10433367" y="1295399"/>
            <a:ext cx="4206240" cy="110490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13"/>
          </p:nvPr>
        </p:nvSpPr>
        <p:spPr>
          <a:xfrm>
            <a:off x="14639608" y="1295399"/>
            <a:ext cx="4206240" cy="110490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4"/>
          </p:nvPr>
        </p:nvSpPr>
        <p:spPr>
          <a:xfrm>
            <a:off x="18845848" y="1295399"/>
            <a:ext cx="4206240" cy="110490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31757" y="2711302"/>
            <a:ext cx="5103628" cy="8293396"/>
          </a:xfrm>
          <a:custGeom>
            <a:avLst/>
            <a:gdLst>
              <a:gd name="connsiteX0" fmla="*/ 0 w 5103628"/>
              <a:gd name="connsiteY0" fmla="*/ 0 h 8293396"/>
              <a:gd name="connsiteX1" fmla="*/ 5103628 w 5103628"/>
              <a:gd name="connsiteY1" fmla="*/ 0 h 8293396"/>
              <a:gd name="connsiteX2" fmla="*/ 5103628 w 5103628"/>
              <a:gd name="connsiteY2" fmla="*/ 8293396 h 8293396"/>
              <a:gd name="connsiteX3" fmla="*/ 0 w 5103628"/>
              <a:gd name="connsiteY3" fmla="*/ 8293396 h 8293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3628" h="8293396">
                <a:moveTo>
                  <a:pt x="0" y="0"/>
                </a:moveTo>
                <a:lnTo>
                  <a:pt x="5103628" y="0"/>
                </a:lnTo>
                <a:lnTo>
                  <a:pt x="5103628" y="8293396"/>
                </a:lnTo>
                <a:lnTo>
                  <a:pt x="0" y="829339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9641773" y="2711302"/>
            <a:ext cx="5103628" cy="8293396"/>
          </a:xfrm>
          <a:custGeom>
            <a:avLst/>
            <a:gdLst>
              <a:gd name="connsiteX0" fmla="*/ 0 w 5103628"/>
              <a:gd name="connsiteY0" fmla="*/ 0 h 8293396"/>
              <a:gd name="connsiteX1" fmla="*/ 5103628 w 5103628"/>
              <a:gd name="connsiteY1" fmla="*/ 0 h 8293396"/>
              <a:gd name="connsiteX2" fmla="*/ 5103628 w 5103628"/>
              <a:gd name="connsiteY2" fmla="*/ 8293396 h 8293396"/>
              <a:gd name="connsiteX3" fmla="*/ 0 w 5103628"/>
              <a:gd name="connsiteY3" fmla="*/ 8293396 h 8293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3628" h="8293396">
                <a:moveTo>
                  <a:pt x="0" y="0"/>
                </a:moveTo>
                <a:lnTo>
                  <a:pt x="5103628" y="0"/>
                </a:lnTo>
                <a:lnTo>
                  <a:pt x="5103628" y="8293396"/>
                </a:lnTo>
                <a:lnTo>
                  <a:pt x="0" y="829339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5051789" y="2711302"/>
            <a:ext cx="5103627" cy="8293396"/>
          </a:xfrm>
          <a:custGeom>
            <a:avLst/>
            <a:gdLst>
              <a:gd name="connsiteX0" fmla="*/ 0 w 5103627"/>
              <a:gd name="connsiteY0" fmla="*/ 0 h 8293396"/>
              <a:gd name="connsiteX1" fmla="*/ 5103627 w 5103627"/>
              <a:gd name="connsiteY1" fmla="*/ 0 h 8293396"/>
              <a:gd name="connsiteX2" fmla="*/ 5103627 w 5103627"/>
              <a:gd name="connsiteY2" fmla="*/ 8293396 h 8293396"/>
              <a:gd name="connsiteX3" fmla="*/ 0 w 5103627"/>
              <a:gd name="connsiteY3" fmla="*/ 8293396 h 8293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3627" h="8293396">
                <a:moveTo>
                  <a:pt x="0" y="0"/>
                </a:moveTo>
                <a:lnTo>
                  <a:pt x="5103627" y="0"/>
                </a:lnTo>
                <a:lnTo>
                  <a:pt x="5103627" y="8293396"/>
                </a:lnTo>
                <a:lnTo>
                  <a:pt x="0" y="829339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 useBgFill="1">
        <p:nvSpPr>
          <p:cNvPr id="15" name="Rectangle 14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rot="2700000">
            <a:off x="23436611" y="6581333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 rot="2700000">
            <a:off x="23436611" y="5760196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 userDrawn="1"/>
        </p:nvSpPr>
        <p:spPr>
          <a:xfrm rot="2700000">
            <a:off x="23436611" y="7402469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3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3" name="Oval 3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35" name="Group 34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36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7" name="Oval 36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22" grpId="0" animBg="1"/>
      <p:bldP spid="26" grpId="0" animBg="1"/>
      <p:bldP spid="29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2259878" y="3046593"/>
            <a:ext cx="4779818" cy="7546615"/>
          </a:xfrm>
          <a:custGeom>
            <a:avLst/>
            <a:gdLst>
              <a:gd name="connsiteX0" fmla="*/ 0 w 4779818"/>
              <a:gd name="connsiteY0" fmla="*/ 0 h 7546615"/>
              <a:gd name="connsiteX1" fmla="*/ 4779818 w 4779818"/>
              <a:gd name="connsiteY1" fmla="*/ 0 h 7546615"/>
              <a:gd name="connsiteX2" fmla="*/ 4779818 w 4779818"/>
              <a:gd name="connsiteY2" fmla="*/ 7546615 h 7546615"/>
              <a:gd name="connsiteX3" fmla="*/ 0 w 4779818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8" h="7546615">
                <a:moveTo>
                  <a:pt x="0" y="0"/>
                </a:moveTo>
                <a:lnTo>
                  <a:pt x="4779818" y="0"/>
                </a:lnTo>
                <a:lnTo>
                  <a:pt x="4779818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11"/>
          </p:nvPr>
        </p:nvSpPr>
        <p:spPr>
          <a:xfrm>
            <a:off x="7517678" y="3046593"/>
            <a:ext cx="4779818" cy="7546615"/>
          </a:xfrm>
          <a:custGeom>
            <a:avLst/>
            <a:gdLst>
              <a:gd name="connsiteX0" fmla="*/ 0 w 4779818"/>
              <a:gd name="connsiteY0" fmla="*/ 0 h 7546615"/>
              <a:gd name="connsiteX1" fmla="*/ 4779818 w 4779818"/>
              <a:gd name="connsiteY1" fmla="*/ 0 h 7546615"/>
              <a:gd name="connsiteX2" fmla="*/ 4779818 w 4779818"/>
              <a:gd name="connsiteY2" fmla="*/ 7546615 h 7546615"/>
              <a:gd name="connsiteX3" fmla="*/ 0 w 4779818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8" h="7546615">
                <a:moveTo>
                  <a:pt x="0" y="0"/>
                </a:moveTo>
                <a:lnTo>
                  <a:pt x="4779818" y="0"/>
                </a:lnTo>
                <a:lnTo>
                  <a:pt x="4779818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2"/>
          </p:nvPr>
        </p:nvSpPr>
        <p:spPr>
          <a:xfrm>
            <a:off x="12775479" y="3046593"/>
            <a:ext cx="4779817" cy="7546615"/>
          </a:xfrm>
          <a:custGeom>
            <a:avLst/>
            <a:gdLst>
              <a:gd name="connsiteX0" fmla="*/ 0 w 4779817"/>
              <a:gd name="connsiteY0" fmla="*/ 0 h 7546615"/>
              <a:gd name="connsiteX1" fmla="*/ 4779817 w 4779817"/>
              <a:gd name="connsiteY1" fmla="*/ 0 h 7546615"/>
              <a:gd name="connsiteX2" fmla="*/ 4779817 w 4779817"/>
              <a:gd name="connsiteY2" fmla="*/ 7546615 h 7546615"/>
              <a:gd name="connsiteX3" fmla="*/ 0 w 4779817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7" h="7546615">
                <a:moveTo>
                  <a:pt x="0" y="0"/>
                </a:moveTo>
                <a:lnTo>
                  <a:pt x="4779817" y="0"/>
                </a:lnTo>
                <a:lnTo>
                  <a:pt x="4779817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3"/>
          </p:nvPr>
        </p:nvSpPr>
        <p:spPr>
          <a:xfrm>
            <a:off x="18033279" y="3046593"/>
            <a:ext cx="4779816" cy="7546615"/>
          </a:xfrm>
          <a:custGeom>
            <a:avLst/>
            <a:gdLst>
              <a:gd name="connsiteX0" fmla="*/ 0 w 4779816"/>
              <a:gd name="connsiteY0" fmla="*/ 0 h 7546615"/>
              <a:gd name="connsiteX1" fmla="*/ 4779816 w 4779816"/>
              <a:gd name="connsiteY1" fmla="*/ 0 h 7546615"/>
              <a:gd name="connsiteX2" fmla="*/ 4779816 w 4779816"/>
              <a:gd name="connsiteY2" fmla="*/ 7546615 h 7546615"/>
              <a:gd name="connsiteX3" fmla="*/ 0 w 4779816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6" h="7546615">
                <a:moveTo>
                  <a:pt x="0" y="0"/>
                </a:moveTo>
                <a:lnTo>
                  <a:pt x="4779816" y="0"/>
                </a:lnTo>
                <a:lnTo>
                  <a:pt x="4779816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107237" y="1295400"/>
            <a:ext cx="5086350" cy="11049000"/>
          </a:xfrm>
          <a:custGeom>
            <a:avLst/>
            <a:gdLst>
              <a:gd name="connsiteX0" fmla="*/ 0 w 5086350"/>
              <a:gd name="connsiteY0" fmla="*/ 0 h 11049000"/>
              <a:gd name="connsiteX1" fmla="*/ 5086350 w 5086350"/>
              <a:gd name="connsiteY1" fmla="*/ 0 h 11049000"/>
              <a:gd name="connsiteX2" fmla="*/ 5086350 w 5086350"/>
              <a:gd name="connsiteY2" fmla="*/ 11049000 h 11049000"/>
              <a:gd name="connsiteX3" fmla="*/ 0 w 50863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6350" h="11049000">
                <a:moveTo>
                  <a:pt x="0" y="0"/>
                </a:moveTo>
                <a:lnTo>
                  <a:pt x="5086350" y="0"/>
                </a:lnTo>
                <a:lnTo>
                  <a:pt x="50863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2"/>
          </p:cNvPr>
          <p:cNvSpPr/>
          <p:nvPr userDrawn="1"/>
        </p:nvSpPr>
        <p:spPr>
          <a:xfrm>
            <a:off x="23362766" y="6501135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 rot="2700000">
            <a:off x="23436611" y="6581333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3"/>
          </p:cNvPr>
          <p:cNvSpPr/>
          <p:nvPr userDrawn="1"/>
        </p:nvSpPr>
        <p:spPr>
          <a:xfrm>
            <a:off x="23362766" y="5679998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 rot="2700000">
            <a:off x="23436611" y="5760196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4"/>
          </p:cNvPr>
          <p:cNvSpPr/>
          <p:nvPr userDrawn="1"/>
        </p:nvSpPr>
        <p:spPr>
          <a:xfrm>
            <a:off x="23362766" y="7322271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 rot="2700000">
            <a:off x="23436611" y="7402469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2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6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2020888" y="1295400"/>
            <a:ext cx="10172699" cy="11049000"/>
          </a:xfrm>
          <a:custGeom>
            <a:avLst/>
            <a:gdLst>
              <a:gd name="connsiteX0" fmla="*/ 0 w 10172699"/>
              <a:gd name="connsiteY0" fmla="*/ 0 h 11049000"/>
              <a:gd name="connsiteX1" fmla="*/ 10172699 w 10172699"/>
              <a:gd name="connsiteY1" fmla="*/ 0 h 11049000"/>
              <a:gd name="connsiteX2" fmla="*/ 10172699 w 10172699"/>
              <a:gd name="connsiteY2" fmla="*/ 11049000 h 11049000"/>
              <a:gd name="connsiteX3" fmla="*/ 0 w 101726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2699" h="11049000">
                <a:moveTo>
                  <a:pt x="0" y="0"/>
                </a:moveTo>
                <a:lnTo>
                  <a:pt x="10172699" y="0"/>
                </a:lnTo>
                <a:lnTo>
                  <a:pt x="101726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1"/>
          </p:nvPr>
        </p:nvSpPr>
        <p:spPr>
          <a:xfrm>
            <a:off x="12193587" y="1295399"/>
            <a:ext cx="10858500" cy="11049000"/>
          </a:xfrm>
          <a:custGeom>
            <a:avLst/>
            <a:gdLst>
              <a:gd name="connsiteX0" fmla="*/ 0 w 10858500"/>
              <a:gd name="connsiteY0" fmla="*/ 0 h 11049000"/>
              <a:gd name="connsiteX1" fmla="*/ 10858500 w 10858500"/>
              <a:gd name="connsiteY1" fmla="*/ 0 h 11049000"/>
              <a:gd name="connsiteX2" fmla="*/ 10858500 w 10858500"/>
              <a:gd name="connsiteY2" fmla="*/ 11049000 h 11049000"/>
              <a:gd name="connsiteX3" fmla="*/ 0 w 1085850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8500" h="11049000">
                <a:moveTo>
                  <a:pt x="0" y="0"/>
                </a:moveTo>
                <a:lnTo>
                  <a:pt x="10858500" y="0"/>
                </a:lnTo>
                <a:lnTo>
                  <a:pt x="1085850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9" grpId="0" animBg="1"/>
      <p:bldP spid="33" grpId="0" animBg="1"/>
      <p:bldP spid="35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0"/>
          </p:nvPr>
        </p:nvSpPr>
        <p:spPr>
          <a:xfrm>
            <a:off x="2020888" y="1295400"/>
            <a:ext cx="21031200" cy="11049000"/>
          </a:xfrm>
          <a:custGeom>
            <a:avLst/>
            <a:gdLst>
              <a:gd name="connsiteX0" fmla="*/ 0 w 21031200"/>
              <a:gd name="connsiteY0" fmla="*/ 0 h 11049000"/>
              <a:gd name="connsiteX1" fmla="*/ 5086349 w 21031200"/>
              <a:gd name="connsiteY1" fmla="*/ 0 h 11049000"/>
              <a:gd name="connsiteX2" fmla="*/ 10172699 w 21031200"/>
              <a:gd name="connsiteY2" fmla="*/ 0 h 11049000"/>
              <a:gd name="connsiteX3" fmla="*/ 21031200 w 21031200"/>
              <a:gd name="connsiteY3" fmla="*/ 0 h 11049000"/>
              <a:gd name="connsiteX4" fmla="*/ 21031200 w 21031200"/>
              <a:gd name="connsiteY4" fmla="*/ 11049000 h 11049000"/>
              <a:gd name="connsiteX5" fmla="*/ 10172699 w 21031200"/>
              <a:gd name="connsiteY5" fmla="*/ 11049000 h 11049000"/>
              <a:gd name="connsiteX6" fmla="*/ 5086349 w 21031200"/>
              <a:gd name="connsiteY6" fmla="*/ 11049000 h 11049000"/>
              <a:gd name="connsiteX7" fmla="*/ 0 w 21031200"/>
              <a:gd name="connsiteY7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031200" h="11049000">
                <a:moveTo>
                  <a:pt x="0" y="0"/>
                </a:moveTo>
                <a:lnTo>
                  <a:pt x="5086349" y="0"/>
                </a:lnTo>
                <a:lnTo>
                  <a:pt x="10172699" y="0"/>
                </a:lnTo>
                <a:lnTo>
                  <a:pt x="21031200" y="0"/>
                </a:lnTo>
                <a:lnTo>
                  <a:pt x="21031200" y="11049000"/>
                </a:lnTo>
                <a:lnTo>
                  <a:pt x="10172699" y="11049000"/>
                </a:lnTo>
                <a:lnTo>
                  <a:pt x="508634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 useBgFill="1">
        <p:nvSpPr>
          <p:cNvPr id="4" name="Rectangle 3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2"/>
          </p:cNvPr>
          <p:cNvSpPr/>
          <p:nvPr userDrawn="1"/>
        </p:nvSpPr>
        <p:spPr>
          <a:xfrm>
            <a:off x="23362766" y="6501135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 rot="2700000">
            <a:off x="23436611" y="6581333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3"/>
          </p:cNvPr>
          <p:cNvSpPr/>
          <p:nvPr userDrawn="1"/>
        </p:nvSpPr>
        <p:spPr>
          <a:xfrm>
            <a:off x="23362766" y="5679998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 rot="2700000">
            <a:off x="23436611" y="5760196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4"/>
          </p:cNvPr>
          <p:cNvSpPr/>
          <p:nvPr userDrawn="1"/>
        </p:nvSpPr>
        <p:spPr>
          <a:xfrm>
            <a:off x="23362766" y="7322271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 rot="2700000">
            <a:off x="23436611" y="7402469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2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6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9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" y="0"/>
            <a:ext cx="1219359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  <a:solidFill>
            <a:srgbClr val="FFFFFF"/>
          </a:solidFill>
        </p:grpSpPr>
        <p:sp>
          <p:nvSpPr>
            <p:cNvPr id="2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6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193587" y="0"/>
            <a:ext cx="10905491" cy="13716000"/>
          </a:xfrm>
          <a:custGeom>
            <a:avLst/>
            <a:gdLst>
              <a:gd name="connsiteX0" fmla="*/ 0 w 5086350"/>
              <a:gd name="connsiteY0" fmla="*/ 0 h 11049000"/>
              <a:gd name="connsiteX1" fmla="*/ 5086350 w 5086350"/>
              <a:gd name="connsiteY1" fmla="*/ 0 h 11049000"/>
              <a:gd name="connsiteX2" fmla="*/ 5086350 w 5086350"/>
              <a:gd name="connsiteY2" fmla="*/ 11049000 h 11049000"/>
              <a:gd name="connsiteX3" fmla="*/ 0 w 50863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6350" h="11049000">
                <a:moveTo>
                  <a:pt x="0" y="0"/>
                </a:moveTo>
                <a:lnTo>
                  <a:pt x="5086350" y="0"/>
                </a:lnTo>
                <a:lnTo>
                  <a:pt x="50863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10858500" cy="13716000"/>
          </a:xfrm>
          <a:custGeom>
            <a:avLst/>
            <a:gdLst>
              <a:gd name="connsiteX0" fmla="*/ 0 w 10858500"/>
              <a:gd name="connsiteY0" fmla="*/ 0 h 13716000"/>
              <a:gd name="connsiteX1" fmla="*/ 10858500 w 10858500"/>
              <a:gd name="connsiteY1" fmla="*/ 0 h 13716000"/>
              <a:gd name="connsiteX2" fmla="*/ 10858500 w 10858500"/>
              <a:gd name="connsiteY2" fmla="*/ 13716000 h 13716000"/>
              <a:gd name="connsiteX3" fmla="*/ 0 w 108585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8500" h="13716000">
                <a:moveTo>
                  <a:pt x="0" y="0"/>
                </a:moveTo>
                <a:lnTo>
                  <a:pt x="10858500" y="0"/>
                </a:lnTo>
                <a:lnTo>
                  <a:pt x="108585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3" y="0"/>
            <a:ext cx="24387177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  <a:solidFill>
            <a:srgbClr val="FFFFFF"/>
          </a:solidFill>
        </p:grpSpPr>
        <p:sp>
          <p:nvSpPr>
            <p:cNvPr id="2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6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3" y="0"/>
            <a:ext cx="24387177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-4" y="0"/>
            <a:ext cx="12193592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  <a:solidFill>
            <a:srgbClr val="FFFFFF"/>
          </a:solidFill>
        </p:grpSpPr>
        <p:sp>
          <p:nvSpPr>
            <p:cNvPr id="2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6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" y="0"/>
            <a:ext cx="12193590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 rot="5400000">
            <a:off x="-1043840" y="10890835"/>
            <a:ext cx="4173803" cy="17813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  <a:solidFill>
            <a:srgbClr val="FFFFFF"/>
          </a:solidFill>
        </p:grpSpPr>
        <p:sp>
          <p:nvSpPr>
            <p:cNvPr id="2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6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193588" y="0"/>
            <a:ext cx="10858500" cy="13716000"/>
          </a:xfrm>
          <a:custGeom>
            <a:avLst/>
            <a:gdLst>
              <a:gd name="connsiteX0" fmla="*/ 0 w 5086350"/>
              <a:gd name="connsiteY0" fmla="*/ 0 h 11049000"/>
              <a:gd name="connsiteX1" fmla="*/ 5086350 w 5086350"/>
              <a:gd name="connsiteY1" fmla="*/ 0 h 11049000"/>
              <a:gd name="connsiteX2" fmla="*/ 5086350 w 5086350"/>
              <a:gd name="connsiteY2" fmla="*/ 11049000 h 11049000"/>
              <a:gd name="connsiteX3" fmla="*/ 0 w 50863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6350" h="11049000">
                <a:moveTo>
                  <a:pt x="0" y="0"/>
                </a:moveTo>
                <a:lnTo>
                  <a:pt x="5086350" y="0"/>
                </a:lnTo>
                <a:lnTo>
                  <a:pt x="50863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7769659" y="1585044"/>
            <a:ext cx="5030884" cy="5030885"/>
          </a:xfrm>
          <a:custGeom>
            <a:avLst/>
            <a:gdLst>
              <a:gd name="connsiteX0" fmla="*/ 0 w 5030884"/>
              <a:gd name="connsiteY0" fmla="*/ 0 h 5030885"/>
              <a:gd name="connsiteX1" fmla="*/ 5030884 w 5030884"/>
              <a:gd name="connsiteY1" fmla="*/ 0 h 5030885"/>
              <a:gd name="connsiteX2" fmla="*/ 5030884 w 5030884"/>
              <a:gd name="connsiteY2" fmla="*/ 5030885 h 5030885"/>
              <a:gd name="connsiteX3" fmla="*/ 0 w 5030884"/>
              <a:gd name="connsiteY3" fmla="*/ 5030885 h 503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0884" h="5030885">
                <a:moveTo>
                  <a:pt x="0" y="0"/>
                </a:moveTo>
                <a:lnTo>
                  <a:pt x="5030884" y="0"/>
                </a:lnTo>
                <a:lnTo>
                  <a:pt x="5030884" y="5030885"/>
                </a:lnTo>
                <a:lnTo>
                  <a:pt x="0" y="50308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7769659" y="7061971"/>
            <a:ext cx="5030884" cy="5030885"/>
          </a:xfrm>
          <a:custGeom>
            <a:avLst/>
            <a:gdLst>
              <a:gd name="connsiteX0" fmla="*/ 0 w 5030884"/>
              <a:gd name="connsiteY0" fmla="*/ 0 h 5030885"/>
              <a:gd name="connsiteX1" fmla="*/ 5030884 w 5030884"/>
              <a:gd name="connsiteY1" fmla="*/ 0 h 5030885"/>
              <a:gd name="connsiteX2" fmla="*/ 5030884 w 5030884"/>
              <a:gd name="connsiteY2" fmla="*/ 5030885 h 5030885"/>
              <a:gd name="connsiteX3" fmla="*/ 0 w 5030884"/>
              <a:gd name="connsiteY3" fmla="*/ 5030885 h 503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0884" h="5030885">
                <a:moveTo>
                  <a:pt x="0" y="0"/>
                </a:moveTo>
                <a:lnTo>
                  <a:pt x="5030884" y="0"/>
                </a:lnTo>
                <a:lnTo>
                  <a:pt x="5030884" y="5030885"/>
                </a:lnTo>
                <a:lnTo>
                  <a:pt x="0" y="50308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12193587" y="7061971"/>
            <a:ext cx="5030884" cy="5030885"/>
          </a:xfrm>
          <a:custGeom>
            <a:avLst/>
            <a:gdLst>
              <a:gd name="connsiteX0" fmla="*/ 0 w 5030884"/>
              <a:gd name="connsiteY0" fmla="*/ 0 h 5030885"/>
              <a:gd name="connsiteX1" fmla="*/ 5030884 w 5030884"/>
              <a:gd name="connsiteY1" fmla="*/ 0 h 5030885"/>
              <a:gd name="connsiteX2" fmla="*/ 5030884 w 5030884"/>
              <a:gd name="connsiteY2" fmla="*/ 5030885 h 5030885"/>
              <a:gd name="connsiteX3" fmla="*/ 0 w 5030884"/>
              <a:gd name="connsiteY3" fmla="*/ 5030885 h 503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0884" h="5030885">
                <a:moveTo>
                  <a:pt x="0" y="0"/>
                </a:moveTo>
                <a:lnTo>
                  <a:pt x="5030884" y="0"/>
                </a:lnTo>
                <a:lnTo>
                  <a:pt x="5030884" y="5030885"/>
                </a:lnTo>
                <a:lnTo>
                  <a:pt x="0" y="50308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 useBgFill="1">
        <p:nvSpPr>
          <p:cNvPr id="6" name="Rectangle 5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 txBox="1"/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25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9" name="Group 28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30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3" name="Oval 32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1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2020887" y="1333499"/>
            <a:ext cx="5086350" cy="5530286"/>
          </a:xfrm>
          <a:custGeom>
            <a:avLst/>
            <a:gdLst>
              <a:gd name="connsiteX0" fmla="*/ 0 w 5086350"/>
              <a:gd name="connsiteY0" fmla="*/ 0 h 5530286"/>
              <a:gd name="connsiteX1" fmla="*/ 5086350 w 5086350"/>
              <a:gd name="connsiteY1" fmla="*/ 0 h 5530286"/>
              <a:gd name="connsiteX2" fmla="*/ 5086350 w 5086350"/>
              <a:gd name="connsiteY2" fmla="*/ 5530286 h 5530286"/>
              <a:gd name="connsiteX3" fmla="*/ 0 w 5086350"/>
              <a:gd name="connsiteY3" fmla="*/ 5530286 h 553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6350" h="5530286">
                <a:moveTo>
                  <a:pt x="0" y="0"/>
                </a:moveTo>
                <a:lnTo>
                  <a:pt x="5086350" y="0"/>
                </a:lnTo>
                <a:lnTo>
                  <a:pt x="5086350" y="5530286"/>
                </a:lnTo>
                <a:lnTo>
                  <a:pt x="0" y="553028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7107237" y="1333499"/>
            <a:ext cx="5086350" cy="5530286"/>
          </a:xfrm>
          <a:custGeom>
            <a:avLst/>
            <a:gdLst>
              <a:gd name="connsiteX0" fmla="*/ 0 w 5086350"/>
              <a:gd name="connsiteY0" fmla="*/ 0 h 5530286"/>
              <a:gd name="connsiteX1" fmla="*/ 5086350 w 5086350"/>
              <a:gd name="connsiteY1" fmla="*/ 0 h 5530286"/>
              <a:gd name="connsiteX2" fmla="*/ 5086350 w 5086350"/>
              <a:gd name="connsiteY2" fmla="*/ 5530286 h 5530286"/>
              <a:gd name="connsiteX3" fmla="*/ 0 w 5086350"/>
              <a:gd name="connsiteY3" fmla="*/ 5530286 h 553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6350" h="5530286">
                <a:moveTo>
                  <a:pt x="0" y="0"/>
                </a:moveTo>
                <a:lnTo>
                  <a:pt x="5086350" y="0"/>
                </a:lnTo>
                <a:lnTo>
                  <a:pt x="5086350" y="5530286"/>
                </a:lnTo>
                <a:lnTo>
                  <a:pt x="0" y="553028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2020887" y="6857999"/>
            <a:ext cx="5086350" cy="5530286"/>
          </a:xfrm>
          <a:custGeom>
            <a:avLst/>
            <a:gdLst>
              <a:gd name="connsiteX0" fmla="*/ 0 w 5086350"/>
              <a:gd name="connsiteY0" fmla="*/ 0 h 5530286"/>
              <a:gd name="connsiteX1" fmla="*/ 5086350 w 5086350"/>
              <a:gd name="connsiteY1" fmla="*/ 0 h 5530286"/>
              <a:gd name="connsiteX2" fmla="*/ 5086350 w 5086350"/>
              <a:gd name="connsiteY2" fmla="*/ 5530286 h 5530286"/>
              <a:gd name="connsiteX3" fmla="*/ 0 w 5086350"/>
              <a:gd name="connsiteY3" fmla="*/ 5530286 h 553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6350" h="5530286">
                <a:moveTo>
                  <a:pt x="0" y="0"/>
                </a:moveTo>
                <a:lnTo>
                  <a:pt x="5086350" y="0"/>
                </a:lnTo>
                <a:lnTo>
                  <a:pt x="5086350" y="5530286"/>
                </a:lnTo>
                <a:lnTo>
                  <a:pt x="0" y="553028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7107237" y="6857999"/>
            <a:ext cx="5086350" cy="5530286"/>
          </a:xfrm>
          <a:custGeom>
            <a:avLst/>
            <a:gdLst>
              <a:gd name="connsiteX0" fmla="*/ 0 w 5086350"/>
              <a:gd name="connsiteY0" fmla="*/ 0 h 5530286"/>
              <a:gd name="connsiteX1" fmla="*/ 5086350 w 5086350"/>
              <a:gd name="connsiteY1" fmla="*/ 0 h 5530286"/>
              <a:gd name="connsiteX2" fmla="*/ 5086350 w 5086350"/>
              <a:gd name="connsiteY2" fmla="*/ 5530286 h 5530286"/>
              <a:gd name="connsiteX3" fmla="*/ 0 w 5086350"/>
              <a:gd name="connsiteY3" fmla="*/ 5530286 h 553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6350" h="5530286">
                <a:moveTo>
                  <a:pt x="0" y="0"/>
                </a:moveTo>
                <a:lnTo>
                  <a:pt x="5086350" y="0"/>
                </a:lnTo>
                <a:lnTo>
                  <a:pt x="5086350" y="5530286"/>
                </a:lnTo>
                <a:lnTo>
                  <a:pt x="0" y="553028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 useBgFill="1">
        <p:nvSpPr>
          <p:cNvPr id="7" name="Rectangle 6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27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32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3" name="Oval 32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5" name="Oval 34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5190838" y="-1"/>
            <a:ext cx="7861250" cy="13716000"/>
          </a:xfrm>
          <a:custGeom>
            <a:avLst/>
            <a:gdLst>
              <a:gd name="connsiteX0" fmla="*/ 0 w 7861250"/>
              <a:gd name="connsiteY0" fmla="*/ 0 h 13716000"/>
              <a:gd name="connsiteX1" fmla="*/ 7861250 w 7861250"/>
              <a:gd name="connsiteY1" fmla="*/ 0 h 13716000"/>
              <a:gd name="connsiteX2" fmla="*/ 7861250 w 7861250"/>
              <a:gd name="connsiteY2" fmla="*/ 13716000 h 13716000"/>
              <a:gd name="connsiteX3" fmla="*/ 0 w 786125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1250" h="13716000">
                <a:moveTo>
                  <a:pt x="0" y="0"/>
                </a:moveTo>
                <a:lnTo>
                  <a:pt x="7861250" y="0"/>
                </a:lnTo>
                <a:lnTo>
                  <a:pt x="786125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 useBgFill="1">
        <p:nvSpPr>
          <p:cNvPr id="4" name="Rectangle 3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2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6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020888" y="-1"/>
            <a:ext cx="10172700" cy="13716000"/>
          </a:xfrm>
          <a:custGeom>
            <a:avLst/>
            <a:gdLst>
              <a:gd name="connsiteX0" fmla="*/ 0 w 7861250"/>
              <a:gd name="connsiteY0" fmla="*/ 0 h 13716000"/>
              <a:gd name="connsiteX1" fmla="*/ 7861250 w 7861250"/>
              <a:gd name="connsiteY1" fmla="*/ 0 h 13716000"/>
              <a:gd name="connsiteX2" fmla="*/ 7861250 w 7861250"/>
              <a:gd name="connsiteY2" fmla="*/ 13716000 h 13716000"/>
              <a:gd name="connsiteX3" fmla="*/ 0 w 786125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1250" h="13716000">
                <a:moveTo>
                  <a:pt x="0" y="0"/>
                </a:moveTo>
                <a:lnTo>
                  <a:pt x="7861250" y="0"/>
                </a:lnTo>
                <a:lnTo>
                  <a:pt x="786125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533400" dist="342900" algn="l" rotWithShape="0">
              <a:schemeClr val="bg1">
                <a:lumMod val="65000"/>
                <a:alpha val="25000"/>
              </a:scheme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 useBgFill="1">
        <p:nvSpPr>
          <p:cNvPr id="4" name="Rectangle 3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2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6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020888" y="-1"/>
            <a:ext cx="21031200" cy="13716000"/>
          </a:xfrm>
          <a:custGeom>
            <a:avLst/>
            <a:gdLst>
              <a:gd name="connsiteX0" fmla="*/ 0 w 7861250"/>
              <a:gd name="connsiteY0" fmla="*/ 0 h 13716000"/>
              <a:gd name="connsiteX1" fmla="*/ 7861250 w 7861250"/>
              <a:gd name="connsiteY1" fmla="*/ 0 h 13716000"/>
              <a:gd name="connsiteX2" fmla="*/ 7861250 w 7861250"/>
              <a:gd name="connsiteY2" fmla="*/ 13716000 h 13716000"/>
              <a:gd name="connsiteX3" fmla="*/ 0 w 786125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1250" h="13716000">
                <a:moveTo>
                  <a:pt x="0" y="0"/>
                </a:moveTo>
                <a:lnTo>
                  <a:pt x="7861250" y="0"/>
                </a:lnTo>
                <a:lnTo>
                  <a:pt x="786125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533400" dist="342900" algn="l" rotWithShape="0">
              <a:schemeClr val="bg1">
                <a:lumMod val="65000"/>
                <a:alpha val="25000"/>
              </a:scheme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 useBgFill="1">
        <p:nvSpPr>
          <p:cNvPr id="4" name="Rectangle 3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2"/>
          </p:cNvPr>
          <p:cNvSpPr/>
          <p:nvPr userDrawn="1"/>
        </p:nvSpPr>
        <p:spPr>
          <a:xfrm>
            <a:off x="23362766" y="6501135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 rot="2700000">
            <a:off x="23436611" y="6581333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3"/>
          </p:cNvPr>
          <p:cNvSpPr/>
          <p:nvPr userDrawn="1"/>
        </p:nvSpPr>
        <p:spPr>
          <a:xfrm>
            <a:off x="23362766" y="5679998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 rot="2700000">
            <a:off x="23436611" y="5760196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4"/>
          </p:cNvPr>
          <p:cNvSpPr/>
          <p:nvPr userDrawn="1"/>
        </p:nvSpPr>
        <p:spPr>
          <a:xfrm>
            <a:off x="23362766" y="7322271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 rot="2700000">
            <a:off x="23436611" y="7402469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2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6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9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14870195" y="3344091"/>
            <a:ext cx="7027817" cy="7027818"/>
          </a:xfrm>
          <a:custGeom>
            <a:avLst/>
            <a:gdLst>
              <a:gd name="connsiteX0" fmla="*/ 3513909 w 7027817"/>
              <a:gd name="connsiteY0" fmla="*/ 0 h 7027818"/>
              <a:gd name="connsiteX1" fmla="*/ 7027817 w 7027817"/>
              <a:gd name="connsiteY1" fmla="*/ 3513909 h 7027818"/>
              <a:gd name="connsiteX2" fmla="*/ 3513909 w 7027817"/>
              <a:gd name="connsiteY2" fmla="*/ 7027818 h 7027818"/>
              <a:gd name="connsiteX3" fmla="*/ 0 w 7027817"/>
              <a:gd name="connsiteY3" fmla="*/ 3513909 h 7027818"/>
              <a:gd name="connsiteX4" fmla="*/ 3513909 w 7027817"/>
              <a:gd name="connsiteY4" fmla="*/ 0 h 702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7817" h="7027818">
                <a:moveTo>
                  <a:pt x="3513909" y="0"/>
                </a:moveTo>
                <a:cubicBezTo>
                  <a:pt x="5454587" y="0"/>
                  <a:pt x="7027817" y="1573231"/>
                  <a:pt x="7027817" y="3513909"/>
                </a:cubicBezTo>
                <a:cubicBezTo>
                  <a:pt x="7027817" y="5454587"/>
                  <a:pt x="5454587" y="7027818"/>
                  <a:pt x="3513909" y="7027818"/>
                </a:cubicBezTo>
                <a:cubicBezTo>
                  <a:pt x="1573231" y="7027818"/>
                  <a:pt x="0" y="5454587"/>
                  <a:pt x="0" y="3513909"/>
                </a:cubicBezTo>
                <a:cubicBezTo>
                  <a:pt x="0" y="1573231"/>
                  <a:pt x="1573231" y="0"/>
                  <a:pt x="3513909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2020888" y="1257300"/>
            <a:ext cx="21031200" cy="11049000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1041400" sx="98000" sy="98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sosceles Triangle 29"/>
          <p:cNvSpPr/>
          <p:nvPr userDrawn="1"/>
        </p:nvSpPr>
        <p:spPr>
          <a:xfrm>
            <a:off x="2073071" y="0"/>
            <a:ext cx="22314104" cy="13716000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2020888" y="1257300"/>
            <a:ext cx="21031200" cy="11049000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4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44" name="Oval 4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5416740" y="1989735"/>
            <a:ext cx="13553694" cy="9736531"/>
          </a:xfrm>
          <a:custGeom>
            <a:avLst/>
            <a:gdLst>
              <a:gd name="connsiteX0" fmla="*/ 0 w 13553694"/>
              <a:gd name="connsiteY0" fmla="*/ 0 h 9736531"/>
              <a:gd name="connsiteX1" fmla="*/ 13553694 w 13553694"/>
              <a:gd name="connsiteY1" fmla="*/ 0 h 9736531"/>
              <a:gd name="connsiteX2" fmla="*/ 13553694 w 13553694"/>
              <a:gd name="connsiteY2" fmla="*/ 9736531 h 9736531"/>
              <a:gd name="connsiteX3" fmla="*/ 0 w 13553694"/>
              <a:gd name="connsiteY3" fmla="*/ 9736531 h 973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3694" h="9736531">
                <a:moveTo>
                  <a:pt x="0" y="0"/>
                </a:moveTo>
                <a:lnTo>
                  <a:pt x="13553694" y="0"/>
                </a:lnTo>
                <a:lnTo>
                  <a:pt x="13553694" y="9736531"/>
                </a:lnTo>
                <a:lnTo>
                  <a:pt x="0" y="973653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hyperlink" Target="https://www.linkedin.com/" TargetMode="External"/><Relationship Id="rId3" Type="http://schemas.openxmlformats.org/officeDocument/2006/relationships/hyperlink" Target="https://twitter.com/" TargetMode="External"/><Relationship Id="rId2" Type="http://schemas.openxmlformats.org/officeDocument/2006/relationships/hyperlink" Target="https://www.facebook.com" TargetMode="Externa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slideLayout" Target="../slideLayouts/slideLayout9.xml"/><Relationship Id="rId7" Type="http://schemas.openxmlformats.org/officeDocument/2006/relationships/slideLayout" Target="../slideLayouts/slideLayout8.xml"/><Relationship Id="rId6" Type="http://schemas.openxmlformats.org/officeDocument/2006/relationships/slideLayout" Target="../slideLayouts/slideLayout7.xml"/><Relationship Id="rId58" Type="http://schemas.openxmlformats.org/officeDocument/2006/relationships/theme" Target="../theme/theme2.xml"/><Relationship Id="rId57" Type="http://schemas.openxmlformats.org/officeDocument/2006/relationships/slideLayout" Target="../slideLayouts/slideLayout58.xml"/><Relationship Id="rId56" Type="http://schemas.openxmlformats.org/officeDocument/2006/relationships/slideLayout" Target="../slideLayouts/slideLayout57.xml"/><Relationship Id="rId55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55.xml"/><Relationship Id="rId53" Type="http://schemas.openxmlformats.org/officeDocument/2006/relationships/slideLayout" Target="../slideLayouts/slideLayout54.xml"/><Relationship Id="rId52" Type="http://schemas.openxmlformats.org/officeDocument/2006/relationships/slideLayout" Target="../slideLayouts/slideLayout53.xml"/><Relationship Id="rId51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6.xml"/><Relationship Id="rId49" Type="http://schemas.openxmlformats.org/officeDocument/2006/relationships/slideLayout" Target="../slideLayouts/slideLayout50.xml"/><Relationship Id="rId48" Type="http://schemas.openxmlformats.org/officeDocument/2006/relationships/slideLayout" Target="../slideLayouts/slideLayout49.xml"/><Relationship Id="rId47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47.xml"/><Relationship Id="rId45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5.xml"/><Relationship Id="rId39" Type="http://schemas.openxmlformats.org/officeDocument/2006/relationships/slideLayout" Target="../slideLayouts/slideLayout40.xml"/><Relationship Id="rId38" Type="http://schemas.openxmlformats.org/officeDocument/2006/relationships/slideLayout" Target="../slideLayouts/slideLayout39.xml"/><Relationship Id="rId37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37.xml"/><Relationship Id="rId35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1.xml"/><Relationship Id="rId3" Type="http://schemas.openxmlformats.org/officeDocument/2006/relationships/slideLayout" Target="../slideLayouts/slideLayout4.xml"/><Relationship Id="rId29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1.xml"/><Relationship Id="rId2" Type="http://schemas.openxmlformats.org/officeDocument/2006/relationships/slideLayout" Target="../slideLayouts/slideLayout3.xml"/><Relationship Id="rId19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/>
          <p:cNvSpPr/>
          <p:nvPr userDrawn="1"/>
        </p:nvSpPr>
        <p:spPr>
          <a:xfrm>
            <a:off x="-1" y="11934673"/>
            <a:ext cx="9734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2"/>
          </p:cNvPr>
          <p:cNvSpPr/>
          <p:nvPr userDrawn="1"/>
        </p:nvSpPr>
        <p:spPr>
          <a:xfrm>
            <a:off x="21824690" y="12757785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 userDrawn="1"/>
        </p:nvSpPr>
        <p:spPr>
          <a:xfrm rot="2700000">
            <a:off x="21908677" y="12837983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3"/>
          </p:cNvPr>
          <p:cNvSpPr/>
          <p:nvPr userDrawn="1"/>
        </p:nvSpPr>
        <p:spPr>
          <a:xfrm>
            <a:off x="23382137" y="12757785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rId4"/>
          </p:cNvPr>
          <p:cNvSpPr/>
          <p:nvPr userDrawn="1"/>
        </p:nvSpPr>
        <p:spPr>
          <a:xfrm>
            <a:off x="22594605" y="12757785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6"/>
          <p:cNvSpPr/>
          <p:nvPr userDrawn="1"/>
        </p:nvSpPr>
        <p:spPr bwMode="auto">
          <a:xfrm>
            <a:off x="22134462" y="12998775"/>
            <a:ext cx="113773" cy="244458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21" name="Freeform 7"/>
          <p:cNvSpPr>
            <a:spLocks noEditPoints="1"/>
          </p:cNvSpPr>
          <p:nvPr userDrawn="1"/>
        </p:nvSpPr>
        <p:spPr bwMode="auto">
          <a:xfrm>
            <a:off x="22839029" y="12993577"/>
            <a:ext cx="252294" cy="242147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22" name="Freeform 8"/>
          <p:cNvSpPr/>
          <p:nvPr userDrawn="1"/>
        </p:nvSpPr>
        <p:spPr bwMode="auto">
          <a:xfrm>
            <a:off x="23602442" y="13015573"/>
            <a:ext cx="273127" cy="22309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41" name="Oval 40"/>
          <p:cNvSpPr/>
          <p:nvPr userDrawn="1"/>
        </p:nvSpPr>
        <p:spPr>
          <a:xfrm rot="2700000">
            <a:off x="22665285" y="12837983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 userDrawn="1"/>
        </p:nvSpPr>
        <p:spPr>
          <a:xfrm rot="2700000">
            <a:off x="23455980" y="12837983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696" r:id="rId46"/>
    <p:sldLayoutId id="2147483697" r:id="rId47"/>
    <p:sldLayoutId id="2147483698" r:id="rId48"/>
    <p:sldLayoutId id="2147483699" r:id="rId49"/>
    <p:sldLayoutId id="2147483700" r:id="rId50"/>
    <p:sldLayoutId id="2147483701" r:id="rId51"/>
    <p:sldLayoutId id="2147483702" r:id="rId52"/>
    <p:sldLayoutId id="2147483703" r:id="rId53"/>
    <p:sldLayoutId id="2147483704" r:id="rId54"/>
    <p:sldLayoutId id="2147483705" r:id="rId55"/>
    <p:sldLayoutId id="2147483706" r:id="rId56"/>
    <p:sldLayoutId id="2147483707" r:id="rId57"/>
  </p:sldLayoutIdLst>
  <p:timing>
    <p:tnLst>
      <p:par>
        <p:cTn id="1" dur="indefinite" restart="never" nodeType="tmRoot"/>
      </p:par>
    </p:tnLst>
  </p:timing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30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3.jpeg"/><Relationship Id="rId4" Type="http://schemas.openxmlformats.org/officeDocument/2006/relationships/tags" Target="../tags/tag2.xml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4.xml"/><Relationship Id="rId4" Type="http://schemas.openxmlformats.org/officeDocument/2006/relationships/image" Target="../media/image24.jpeg"/><Relationship Id="rId3" Type="http://schemas.openxmlformats.org/officeDocument/2006/relationships/hyperlink" Target="https://twitter.com/" TargetMode="External"/><Relationship Id="rId2" Type="http://schemas.openxmlformats.org/officeDocument/2006/relationships/hyperlink" Target="https://www.linkedin.com/" TargetMode="External"/><Relationship Id="rId1" Type="http://schemas.openxmlformats.org/officeDocument/2006/relationships/hyperlink" Target="https://www.facebook.com" TargetMode="Externa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30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tags" Target="../tags/tag7.xml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图片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613" l="9992" r="93146">
                        <a14:foregroundMark x1="57391" y1="16533" x2="71759" y2="26130"/>
                        <a14:foregroundMark x1="62799" y1="47183" x2="73328" y2="60805"/>
                        <a14:foregroundMark x1="66020" y1="44520" x2="71924" y2="47183"/>
                        <a14:foregroundMark x1="58960" y1="38080" x2="69818" y2="51269"/>
                        <a14:foregroundMark x1="73493" y1="30898" x2="73658" y2="36409"/>
                        <a14:foregroundMark x1="50537" y1="17214" x2="59785" y2="19133"/>
                        <a14:foregroundMark x1="73328" y1="27307" x2="74773" y2="30650"/>
                        <a14:foregroundMark x1="30099" y1="1424" x2="26259" y2="20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73" y="-65314"/>
            <a:ext cx="20459155" cy="13636105"/>
          </a:xfrm>
          <a:prstGeom prst="rect">
            <a:avLst/>
          </a:prstGeom>
        </p:spPr>
      </p:pic>
      <p:pic>
        <p:nvPicPr>
          <p:cNvPr id="19" name="PA_PicturePlaceholder 18"/>
          <p:cNvPicPr>
            <a:picLocks noGrp="1" noChangeAspect="1"/>
          </p:cNvPicPr>
          <p:nvPr>
            <p:ph type="pic" sz="quarter" idx="11"/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" b="609"/>
          <a:stretch>
            <a:fillRect/>
          </a:stretch>
        </p:blipFill>
        <p:spPr/>
      </p:pic>
      <p:sp>
        <p:nvSpPr>
          <p:cNvPr id="4" name="PA_文本框 3"/>
          <p:cNvSpPr txBox="1"/>
          <p:nvPr>
            <p:custDataLst>
              <p:tags r:id="rId6"/>
            </p:custDataLst>
          </p:nvPr>
        </p:nvSpPr>
        <p:spPr>
          <a:xfrm>
            <a:off x="-1607820" y="696595"/>
            <a:ext cx="16083280" cy="52006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600" dirty="0">
                <a:solidFill>
                  <a:schemeClr val="accent2"/>
                </a:solidFill>
                <a:ea typeface="方正清刻本悦宋简体" panose="02000000000000000000" pitchFamily="2" charset="-122"/>
                <a:cs typeface="+mn-lt"/>
              </a:rPr>
              <a:t>Mordern Literature</a:t>
            </a:r>
            <a:endParaRPr lang="en-US" sz="16600" dirty="0">
              <a:solidFill>
                <a:schemeClr val="accent2"/>
              </a:solidFill>
              <a:ea typeface="方正清刻本悦宋简体" panose="02000000000000000000" pitchFamily="2" charset="-122"/>
              <a:cs typeface="+mn-lt"/>
            </a:endParaRPr>
          </a:p>
        </p:txBody>
      </p:sp>
      <p:sp>
        <p:nvSpPr>
          <p:cNvPr id="7" name="PA_文本框 6"/>
          <p:cNvSpPr txBox="1"/>
          <p:nvPr>
            <p:custDataLst>
              <p:tags r:id="rId7"/>
            </p:custDataLst>
          </p:nvPr>
        </p:nvSpPr>
        <p:spPr>
          <a:xfrm>
            <a:off x="2853055" y="7202170"/>
            <a:ext cx="6812280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dirty="0">
                <a:solidFill>
                  <a:schemeClr val="tx1">
                    <a:lumMod val="90000"/>
                    <a:lumOff val="10000"/>
                  </a:schemeClr>
                </a:solidFill>
                <a:ea typeface="宋体" panose="02010600030101010101" pitchFamily="2" charset="-122"/>
              </a:rPr>
              <a:t>张玲</a:t>
            </a:r>
            <a:r>
              <a:rPr lang="en-US" altLang="zh-CN" sz="5400" dirty="0">
                <a:solidFill>
                  <a:schemeClr val="tx1">
                    <a:lumMod val="90000"/>
                    <a:lumOff val="10000"/>
                  </a:schemeClr>
                </a:solidFill>
                <a:ea typeface="宋体" panose="02010600030101010101" pitchFamily="2" charset="-122"/>
              </a:rPr>
              <a:t>Zhang ling</a:t>
            </a:r>
            <a:endParaRPr lang="en-US" altLang="zh-CN" sz="5400" dirty="0">
              <a:solidFill>
                <a:schemeClr val="tx1">
                  <a:lumMod val="90000"/>
                  <a:lumOff val="10000"/>
                </a:schemeClr>
              </a:solidFill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5400" dirty="0">
                <a:solidFill>
                  <a:schemeClr val="tx1">
                    <a:lumMod val="90000"/>
                    <a:lumOff val="10000"/>
                  </a:schemeClr>
                </a:solidFill>
                <a:ea typeface="宋体" panose="02010600030101010101" pitchFamily="2" charset="-122"/>
              </a:rPr>
              <a:t>杨海容</a:t>
            </a:r>
            <a:r>
              <a:rPr lang="en-US" altLang="zh-CN" sz="5400" dirty="0">
                <a:solidFill>
                  <a:schemeClr val="tx1">
                    <a:lumMod val="90000"/>
                    <a:lumOff val="10000"/>
                  </a:schemeClr>
                </a:solidFill>
                <a:ea typeface="宋体" panose="02010600030101010101" pitchFamily="2" charset="-122"/>
              </a:rPr>
              <a:t>Yang Hairong</a:t>
            </a:r>
            <a:endParaRPr lang="en-US" altLang="zh-CN" sz="5400" dirty="0">
              <a:solidFill>
                <a:schemeClr val="tx1">
                  <a:lumMod val="90000"/>
                  <a:lumOff val="10000"/>
                </a:schemeClr>
              </a:solidFill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5400" dirty="0">
              <a:solidFill>
                <a:schemeClr val="tx1">
                  <a:lumMod val="90000"/>
                  <a:lumOff val="10000"/>
                </a:schemeClr>
              </a:solidFill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chemeClr val="tx1">
                    <a:lumMod val="90000"/>
                    <a:lumOff val="10000"/>
                  </a:schemeClr>
                </a:solidFill>
                <a:ea typeface="宋体" panose="02010600030101010101" pitchFamily="2" charset="-122"/>
              </a:rPr>
              <a:t>Nov. 16th 2020</a:t>
            </a:r>
            <a:endParaRPr lang="zh-CN" altLang="en-US" sz="5400" dirty="0">
              <a:solidFill>
                <a:schemeClr val="tx1">
                  <a:lumMod val="90000"/>
                  <a:lumOff val="10000"/>
                </a:schemeClr>
              </a:solidFill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90000"/>
                    <a:lumOff val="10000"/>
                  </a:schemeClr>
                </a:solidFill>
                <a:ea typeface="宋体" panose="02010600030101010101" pitchFamily="2" charset="-122"/>
              </a:rPr>
              <a:t> </a:t>
            </a:r>
            <a:endParaRPr lang="zh-CN" altLang="en-US" sz="2400" dirty="0">
              <a:solidFill>
                <a:schemeClr val="tx1">
                  <a:lumMod val="90000"/>
                  <a:lumOff val="10000"/>
                </a:schemeClr>
              </a:solidFill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2400" dirty="0">
              <a:solidFill>
                <a:schemeClr val="tx1">
                  <a:lumMod val="90000"/>
                  <a:lumOff val="10000"/>
                </a:schemeClr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1" r="23611"/>
          <a:stretch>
            <a:fillRect/>
          </a:stretch>
        </p:blipFill>
        <p:spPr/>
      </p:pic>
      <p:sp>
        <p:nvSpPr>
          <p:cNvPr id="3" name="Freeform: Shape 2"/>
          <p:cNvSpPr/>
          <p:nvPr/>
        </p:nvSpPr>
        <p:spPr>
          <a:xfrm rot="18900000">
            <a:off x="-9243534" y="-7686201"/>
            <a:ext cx="29345566" cy="29345566"/>
          </a:xfrm>
          <a:custGeom>
            <a:avLst/>
            <a:gdLst>
              <a:gd name="connsiteX0" fmla="*/ 6904390 w 20043416"/>
              <a:gd name="connsiteY0" fmla="*/ 6690858 h 20043416"/>
              <a:gd name="connsiteX1" fmla="*/ 6261579 w 20043416"/>
              <a:gd name="connsiteY1" fmla="*/ 8242742 h 20043416"/>
              <a:gd name="connsiteX2" fmla="*/ 6261580 w 20043416"/>
              <a:gd name="connsiteY2" fmla="*/ 11587142 h 20043416"/>
              <a:gd name="connsiteX3" fmla="*/ 8456275 w 20043416"/>
              <a:gd name="connsiteY3" fmla="*/ 13781837 h 20043416"/>
              <a:gd name="connsiteX4" fmla="*/ 11800674 w 20043416"/>
              <a:gd name="connsiteY4" fmla="*/ 13781837 h 20043416"/>
              <a:gd name="connsiteX5" fmla="*/ 13995369 w 20043416"/>
              <a:gd name="connsiteY5" fmla="*/ 11587142 h 20043416"/>
              <a:gd name="connsiteX6" fmla="*/ 13995369 w 20043416"/>
              <a:gd name="connsiteY6" fmla="*/ 8242742 h 20043416"/>
              <a:gd name="connsiteX7" fmla="*/ 11800675 w 20043416"/>
              <a:gd name="connsiteY7" fmla="*/ 6048047 h 20043416"/>
              <a:gd name="connsiteX8" fmla="*/ 8456274 w 20043416"/>
              <a:gd name="connsiteY8" fmla="*/ 6048047 h 20043416"/>
              <a:gd name="connsiteX9" fmla="*/ 6904390 w 20043416"/>
              <a:gd name="connsiteY9" fmla="*/ 6690858 h 20043416"/>
              <a:gd name="connsiteX10" fmla="*/ 2935290 w 20043416"/>
              <a:gd name="connsiteY10" fmla="*/ 2935290 h 20043416"/>
              <a:gd name="connsiteX11" fmla="*/ 17108126 w 20043416"/>
              <a:gd name="connsiteY11" fmla="*/ 2935290 h 20043416"/>
              <a:gd name="connsiteX12" fmla="*/ 17108126 w 20043416"/>
              <a:gd name="connsiteY12" fmla="*/ 17108126 h 20043416"/>
              <a:gd name="connsiteX13" fmla="*/ 2935290 w 20043416"/>
              <a:gd name="connsiteY13" fmla="*/ 17108126 h 20043416"/>
              <a:gd name="connsiteX14" fmla="*/ 2935290 w 20043416"/>
              <a:gd name="connsiteY14" fmla="*/ 2935290 h 2004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43416" h="20043416">
                <a:moveTo>
                  <a:pt x="6904390" y="6690858"/>
                </a:moveTo>
                <a:cubicBezTo>
                  <a:pt x="6507229" y="7088020"/>
                  <a:pt x="6261579" y="7636694"/>
                  <a:pt x="6261579" y="8242742"/>
                </a:cubicBezTo>
                <a:lnTo>
                  <a:pt x="6261580" y="11587142"/>
                </a:lnTo>
                <a:cubicBezTo>
                  <a:pt x="6261580" y="12799239"/>
                  <a:pt x="7244177" y="13781836"/>
                  <a:pt x="8456275" y="13781837"/>
                </a:cubicBezTo>
                <a:lnTo>
                  <a:pt x="11800674" y="13781837"/>
                </a:lnTo>
                <a:cubicBezTo>
                  <a:pt x="13012771" y="13781837"/>
                  <a:pt x="13995369" y="12799239"/>
                  <a:pt x="13995369" y="11587142"/>
                </a:cubicBezTo>
                <a:lnTo>
                  <a:pt x="13995369" y="8242742"/>
                </a:lnTo>
                <a:cubicBezTo>
                  <a:pt x="13995368" y="7030645"/>
                  <a:pt x="13012771" y="6048048"/>
                  <a:pt x="11800675" y="6048047"/>
                </a:cubicBezTo>
                <a:lnTo>
                  <a:pt x="8456274" y="6048047"/>
                </a:lnTo>
                <a:cubicBezTo>
                  <a:pt x="7850226" y="6048047"/>
                  <a:pt x="7301552" y="6293696"/>
                  <a:pt x="6904390" y="6690858"/>
                </a:cubicBezTo>
                <a:close/>
                <a:moveTo>
                  <a:pt x="2935290" y="2935290"/>
                </a:moveTo>
                <a:cubicBezTo>
                  <a:pt x="6849011" y="-978431"/>
                  <a:pt x="13194406" y="-978431"/>
                  <a:pt x="17108126" y="2935290"/>
                </a:cubicBezTo>
                <a:cubicBezTo>
                  <a:pt x="21021847" y="6849010"/>
                  <a:pt x="21021846" y="13194405"/>
                  <a:pt x="17108126" y="17108126"/>
                </a:cubicBezTo>
                <a:cubicBezTo>
                  <a:pt x="13194405" y="21021846"/>
                  <a:pt x="6849011" y="21021847"/>
                  <a:pt x="2935290" y="17108126"/>
                </a:cubicBezTo>
                <a:cubicBezTo>
                  <a:pt x="-978431" y="13194406"/>
                  <a:pt x="-978431" y="6849010"/>
                  <a:pt x="2935290" y="2935290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  <a:alpha val="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" name="Freeform: Shape 3"/>
          <p:cNvSpPr/>
          <p:nvPr/>
        </p:nvSpPr>
        <p:spPr>
          <a:xfrm rot="18900000">
            <a:off x="-11036058" y="-7686201"/>
            <a:ext cx="29345566" cy="29345566"/>
          </a:xfrm>
          <a:custGeom>
            <a:avLst/>
            <a:gdLst>
              <a:gd name="connsiteX0" fmla="*/ 6904390 w 20043416"/>
              <a:gd name="connsiteY0" fmla="*/ 6690858 h 20043416"/>
              <a:gd name="connsiteX1" fmla="*/ 6261579 w 20043416"/>
              <a:gd name="connsiteY1" fmla="*/ 8242742 h 20043416"/>
              <a:gd name="connsiteX2" fmla="*/ 6261580 w 20043416"/>
              <a:gd name="connsiteY2" fmla="*/ 11587142 h 20043416"/>
              <a:gd name="connsiteX3" fmla="*/ 8456275 w 20043416"/>
              <a:gd name="connsiteY3" fmla="*/ 13781837 h 20043416"/>
              <a:gd name="connsiteX4" fmla="*/ 11800674 w 20043416"/>
              <a:gd name="connsiteY4" fmla="*/ 13781837 h 20043416"/>
              <a:gd name="connsiteX5" fmla="*/ 13995369 w 20043416"/>
              <a:gd name="connsiteY5" fmla="*/ 11587142 h 20043416"/>
              <a:gd name="connsiteX6" fmla="*/ 13995369 w 20043416"/>
              <a:gd name="connsiteY6" fmla="*/ 8242742 h 20043416"/>
              <a:gd name="connsiteX7" fmla="*/ 11800675 w 20043416"/>
              <a:gd name="connsiteY7" fmla="*/ 6048047 h 20043416"/>
              <a:gd name="connsiteX8" fmla="*/ 8456274 w 20043416"/>
              <a:gd name="connsiteY8" fmla="*/ 6048047 h 20043416"/>
              <a:gd name="connsiteX9" fmla="*/ 6904390 w 20043416"/>
              <a:gd name="connsiteY9" fmla="*/ 6690858 h 20043416"/>
              <a:gd name="connsiteX10" fmla="*/ 2935290 w 20043416"/>
              <a:gd name="connsiteY10" fmla="*/ 2935290 h 20043416"/>
              <a:gd name="connsiteX11" fmla="*/ 17108126 w 20043416"/>
              <a:gd name="connsiteY11" fmla="*/ 2935290 h 20043416"/>
              <a:gd name="connsiteX12" fmla="*/ 17108126 w 20043416"/>
              <a:gd name="connsiteY12" fmla="*/ 17108126 h 20043416"/>
              <a:gd name="connsiteX13" fmla="*/ 2935290 w 20043416"/>
              <a:gd name="connsiteY13" fmla="*/ 17108126 h 20043416"/>
              <a:gd name="connsiteX14" fmla="*/ 2935290 w 20043416"/>
              <a:gd name="connsiteY14" fmla="*/ 2935290 h 2004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43416" h="20043416">
                <a:moveTo>
                  <a:pt x="6904390" y="6690858"/>
                </a:moveTo>
                <a:cubicBezTo>
                  <a:pt x="6507229" y="7088020"/>
                  <a:pt x="6261579" y="7636694"/>
                  <a:pt x="6261579" y="8242742"/>
                </a:cubicBezTo>
                <a:lnTo>
                  <a:pt x="6261580" y="11587142"/>
                </a:lnTo>
                <a:cubicBezTo>
                  <a:pt x="6261580" y="12799239"/>
                  <a:pt x="7244177" y="13781836"/>
                  <a:pt x="8456275" y="13781837"/>
                </a:cubicBezTo>
                <a:lnTo>
                  <a:pt x="11800674" y="13781837"/>
                </a:lnTo>
                <a:cubicBezTo>
                  <a:pt x="13012771" y="13781837"/>
                  <a:pt x="13995369" y="12799239"/>
                  <a:pt x="13995369" y="11587142"/>
                </a:cubicBezTo>
                <a:lnTo>
                  <a:pt x="13995369" y="8242742"/>
                </a:lnTo>
                <a:cubicBezTo>
                  <a:pt x="13995368" y="7030645"/>
                  <a:pt x="13012771" y="6048048"/>
                  <a:pt x="11800675" y="6048047"/>
                </a:cubicBezTo>
                <a:lnTo>
                  <a:pt x="8456274" y="6048047"/>
                </a:lnTo>
                <a:cubicBezTo>
                  <a:pt x="7850226" y="6048047"/>
                  <a:pt x="7301552" y="6293696"/>
                  <a:pt x="6904390" y="6690858"/>
                </a:cubicBezTo>
                <a:close/>
                <a:moveTo>
                  <a:pt x="2935290" y="2935290"/>
                </a:moveTo>
                <a:cubicBezTo>
                  <a:pt x="6849011" y="-978431"/>
                  <a:pt x="13194406" y="-978431"/>
                  <a:pt x="17108126" y="2935290"/>
                </a:cubicBezTo>
                <a:cubicBezTo>
                  <a:pt x="21021847" y="6849010"/>
                  <a:pt x="21021846" y="13194405"/>
                  <a:pt x="17108126" y="17108126"/>
                </a:cubicBezTo>
                <a:cubicBezTo>
                  <a:pt x="13194405" y="21021846"/>
                  <a:pt x="6849011" y="21021847"/>
                  <a:pt x="2935290" y="17108126"/>
                </a:cubicBezTo>
                <a:cubicBezTo>
                  <a:pt x="-978431" y="13194406"/>
                  <a:pt x="-978431" y="6849010"/>
                  <a:pt x="2935290" y="2935290"/>
                </a:cubicBez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文本框 4"/>
          <p:cNvSpPr txBox="1"/>
          <p:nvPr/>
        </p:nvSpPr>
        <p:spPr>
          <a:xfrm>
            <a:off x="1486535" y="600710"/>
            <a:ext cx="22480905" cy="122796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660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Saying Good-bye to Cambridge Again</a:t>
            </a:r>
            <a:r>
              <a:rPr lang="en-US" altLang="zh-CN" sz="660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(excerpts)</a:t>
            </a:r>
            <a:endParaRPr lang="zh-CN" altLang="en-US" sz="6600">
              <a:ln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r"/>
            <a:r>
              <a:rPr lang="zh-CN" altLang="en-US" sz="660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By Xu Zhimo</a:t>
            </a:r>
            <a:endParaRPr lang="zh-CN" altLang="en-US" sz="6600">
              <a:ln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r"/>
            <a:endParaRPr lang="zh-CN" altLang="en-US" sz="6600"/>
          </a:p>
          <a:p>
            <a:pPr algn="r"/>
            <a:r>
              <a:rPr lang="zh-CN" altLang="en-US" sz="6600"/>
              <a:t>Very quietly I take my leave</a:t>
            </a:r>
            <a:endParaRPr lang="zh-CN" altLang="en-US" sz="6600"/>
          </a:p>
          <a:p>
            <a:pPr algn="r"/>
            <a:r>
              <a:rPr lang="zh-CN" altLang="en-US" sz="6600"/>
              <a:t>As quietly as I came here;</a:t>
            </a:r>
            <a:endParaRPr lang="zh-CN" altLang="en-US" sz="6600"/>
          </a:p>
          <a:p>
            <a:pPr algn="r"/>
            <a:r>
              <a:rPr lang="zh-CN" altLang="en-US" sz="6600"/>
              <a:t>Quietly I wave good-bye</a:t>
            </a:r>
            <a:endParaRPr lang="zh-CN" altLang="en-US" sz="6600"/>
          </a:p>
          <a:p>
            <a:pPr algn="r"/>
            <a:r>
              <a:rPr lang="zh-CN" altLang="en-US" sz="6600"/>
              <a:t>To the rosy clouds in the western sky.</a:t>
            </a:r>
            <a:endParaRPr lang="zh-CN" altLang="en-US" sz="6600"/>
          </a:p>
          <a:p>
            <a:pPr algn="r"/>
            <a:endParaRPr lang="zh-CN" altLang="en-US" sz="6600"/>
          </a:p>
          <a:p>
            <a:pPr algn="r"/>
            <a:r>
              <a:rPr lang="zh-CN" altLang="en-US" sz="6600"/>
              <a:t>The golden willows by the riverside</a:t>
            </a:r>
            <a:endParaRPr lang="zh-CN" altLang="en-US" sz="6600"/>
          </a:p>
          <a:p>
            <a:pPr algn="r"/>
            <a:r>
              <a:rPr lang="zh-CN" altLang="en-US" sz="6600"/>
              <a:t>Are young brides in the setting sun;</a:t>
            </a:r>
            <a:endParaRPr lang="zh-CN" altLang="en-US" sz="6600"/>
          </a:p>
          <a:p>
            <a:pPr algn="r"/>
            <a:r>
              <a:rPr lang="zh-CN" altLang="en-US" sz="6600"/>
              <a:t>Their reflections on the shimmering waves</a:t>
            </a:r>
            <a:endParaRPr lang="zh-CN" altLang="en-US" sz="6600"/>
          </a:p>
          <a:p>
            <a:pPr algn="r"/>
            <a:r>
              <a:rPr lang="zh-CN" altLang="en-US" sz="6600"/>
              <a:t>Always linger in the depth of my heart.</a:t>
            </a:r>
            <a:endParaRPr lang="zh-CN" altLang="en-US" sz="6600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1"/>
          </p:nvPr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" r="4495"/>
          <a:stretch>
            <a:fillRect/>
          </a:stretch>
        </p:blipFill>
        <p:spPr>
          <a:xfrm>
            <a:off x="-2542985" y="951510"/>
            <a:ext cx="13553694" cy="9736531"/>
          </a:xfrm>
        </p:spPr>
      </p:pic>
      <p:sp useBgFill="1">
        <p:nvSpPr>
          <p:cNvPr id="5" name="Freeform: Shape 4"/>
          <p:cNvSpPr/>
          <p:nvPr/>
        </p:nvSpPr>
        <p:spPr>
          <a:xfrm rot="18900000">
            <a:off x="-6857046" y="-4076838"/>
            <a:ext cx="20043416" cy="20043416"/>
          </a:xfrm>
          <a:custGeom>
            <a:avLst/>
            <a:gdLst>
              <a:gd name="connsiteX0" fmla="*/ 6904390 w 20043416"/>
              <a:gd name="connsiteY0" fmla="*/ 6690858 h 20043416"/>
              <a:gd name="connsiteX1" fmla="*/ 6261579 w 20043416"/>
              <a:gd name="connsiteY1" fmla="*/ 8242742 h 20043416"/>
              <a:gd name="connsiteX2" fmla="*/ 6261580 w 20043416"/>
              <a:gd name="connsiteY2" fmla="*/ 11587142 h 20043416"/>
              <a:gd name="connsiteX3" fmla="*/ 8456275 w 20043416"/>
              <a:gd name="connsiteY3" fmla="*/ 13781837 h 20043416"/>
              <a:gd name="connsiteX4" fmla="*/ 11800674 w 20043416"/>
              <a:gd name="connsiteY4" fmla="*/ 13781837 h 20043416"/>
              <a:gd name="connsiteX5" fmla="*/ 13995369 w 20043416"/>
              <a:gd name="connsiteY5" fmla="*/ 11587142 h 20043416"/>
              <a:gd name="connsiteX6" fmla="*/ 13995369 w 20043416"/>
              <a:gd name="connsiteY6" fmla="*/ 8242742 h 20043416"/>
              <a:gd name="connsiteX7" fmla="*/ 11800675 w 20043416"/>
              <a:gd name="connsiteY7" fmla="*/ 6048047 h 20043416"/>
              <a:gd name="connsiteX8" fmla="*/ 8456274 w 20043416"/>
              <a:gd name="connsiteY8" fmla="*/ 6048047 h 20043416"/>
              <a:gd name="connsiteX9" fmla="*/ 6904390 w 20043416"/>
              <a:gd name="connsiteY9" fmla="*/ 6690858 h 20043416"/>
              <a:gd name="connsiteX10" fmla="*/ 2935290 w 20043416"/>
              <a:gd name="connsiteY10" fmla="*/ 2935290 h 20043416"/>
              <a:gd name="connsiteX11" fmla="*/ 17108126 w 20043416"/>
              <a:gd name="connsiteY11" fmla="*/ 2935290 h 20043416"/>
              <a:gd name="connsiteX12" fmla="*/ 17108126 w 20043416"/>
              <a:gd name="connsiteY12" fmla="*/ 17108126 h 20043416"/>
              <a:gd name="connsiteX13" fmla="*/ 2935290 w 20043416"/>
              <a:gd name="connsiteY13" fmla="*/ 17108126 h 20043416"/>
              <a:gd name="connsiteX14" fmla="*/ 2935290 w 20043416"/>
              <a:gd name="connsiteY14" fmla="*/ 2935290 h 2004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43416" h="20043416">
                <a:moveTo>
                  <a:pt x="6904390" y="6690858"/>
                </a:moveTo>
                <a:cubicBezTo>
                  <a:pt x="6507229" y="7088020"/>
                  <a:pt x="6261579" y="7636694"/>
                  <a:pt x="6261579" y="8242742"/>
                </a:cubicBezTo>
                <a:lnTo>
                  <a:pt x="6261580" y="11587142"/>
                </a:lnTo>
                <a:cubicBezTo>
                  <a:pt x="6261580" y="12799239"/>
                  <a:pt x="7244177" y="13781836"/>
                  <a:pt x="8456275" y="13781837"/>
                </a:cubicBezTo>
                <a:lnTo>
                  <a:pt x="11800674" y="13781837"/>
                </a:lnTo>
                <a:cubicBezTo>
                  <a:pt x="13012771" y="13781837"/>
                  <a:pt x="13995369" y="12799239"/>
                  <a:pt x="13995369" y="11587142"/>
                </a:cubicBezTo>
                <a:lnTo>
                  <a:pt x="13995369" y="8242742"/>
                </a:lnTo>
                <a:cubicBezTo>
                  <a:pt x="13995368" y="7030645"/>
                  <a:pt x="13012771" y="6048048"/>
                  <a:pt x="11800675" y="6048047"/>
                </a:cubicBezTo>
                <a:lnTo>
                  <a:pt x="8456274" y="6048047"/>
                </a:lnTo>
                <a:cubicBezTo>
                  <a:pt x="7850226" y="6048047"/>
                  <a:pt x="7301552" y="6293696"/>
                  <a:pt x="6904390" y="6690858"/>
                </a:cubicBezTo>
                <a:close/>
                <a:moveTo>
                  <a:pt x="2935290" y="2935290"/>
                </a:moveTo>
                <a:cubicBezTo>
                  <a:pt x="6849011" y="-978431"/>
                  <a:pt x="13194406" y="-978431"/>
                  <a:pt x="17108126" y="2935290"/>
                </a:cubicBezTo>
                <a:cubicBezTo>
                  <a:pt x="21021847" y="6849010"/>
                  <a:pt x="21021846" y="13194405"/>
                  <a:pt x="17108126" y="17108126"/>
                </a:cubicBezTo>
                <a:cubicBezTo>
                  <a:pt x="13194405" y="21021846"/>
                  <a:pt x="6849011" y="21021847"/>
                  <a:pt x="2935290" y="17108126"/>
                </a:cubicBezTo>
                <a:cubicBezTo>
                  <a:pt x="-978431" y="13194406"/>
                  <a:pt x="-978431" y="6849010"/>
                  <a:pt x="2935290" y="2935290"/>
                </a:cubicBez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8442960" y="1108710"/>
            <a:ext cx="15460980" cy="92322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6600">
                <a:solidFill>
                  <a:schemeClr val="accent1">
                    <a:lumMod val="75000"/>
                  </a:schemeClr>
                </a:solidFill>
              </a:rPr>
              <a:t>Part of Article</a:t>
            </a:r>
            <a:endParaRPr lang="zh-CN" altLang="en-US" sz="660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zh-CN" altLang="en-US" sz="6600">
                <a:solidFill>
                  <a:schemeClr val="accent1">
                    <a:lumMod val="75000"/>
                  </a:schemeClr>
                </a:solidFill>
              </a:rPr>
              <a:t>By Bian Zhilin</a:t>
            </a:r>
            <a:endParaRPr lang="zh-CN" altLang="en-US" sz="660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zh-CN" altLang="en-US" sz="6600"/>
          </a:p>
          <a:p>
            <a:pPr algn="r" fontAlgn="auto">
              <a:lnSpc>
                <a:spcPct val="150000"/>
              </a:lnSpc>
            </a:pPr>
            <a:r>
              <a:rPr lang="zh-CN" altLang="en-US" sz="6600"/>
              <a:t>As you are enjoying the scenery on a bridge</a:t>
            </a:r>
            <a:endParaRPr lang="zh-CN" altLang="en-US" sz="6600"/>
          </a:p>
          <a:p>
            <a:pPr algn="r" fontAlgn="auto">
              <a:lnSpc>
                <a:spcPct val="150000"/>
              </a:lnSpc>
            </a:pPr>
            <a:r>
              <a:rPr lang="zh-CN" altLang="en-US" sz="6600"/>
              <a:t>Upstairs on a tower people are watching you</a:t>
            </a:r>
            <a:endParaRPr lang="zh-CN" altLang="en-US" sz="6600"/>
          </a:p>
          <a:p>
            <a:pPr algn="r" fontAlgn="auto">
              <a:lnSpc>
                <a:spcPct val="150000"/>
              </a:lnSpc>
            </a:pPr>
            <a:r>
              <a:rPr lang="zh-CN" altLang="en-US" sz="6600"/>
              <a:t>The bright moon adorns your window</a:t>
            </a:r>
            <a:endParaRPr lang="zh-CN" altLang="en-US" sz="6600"/>
          </a:p>
          <a:p>
            <a:pPr algn="r" fontAlgn="auto">
              <a:lnSpc>
                <a:spcPct val="150000"/>
              </a:lnSpc>
            </a:pPr>
            <a:r>
              <a:rPr lang="zh-CN" altLang="en-US" sz="6600"/>
              <a:t>But you adorn others' dream</a:t>
            </a:r>
            <a:endParaRPr lang="zh-CN" altLang="en-US" sz="6600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8" b="10588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2020888" y="1295400"/>
            <a:ext cx="21031200" cy="11049000"/>
          </a:xfrm>
          <a:prstGeom prst="rect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/>
          <p:cNvSpPr/>
          <p:nvPr/>
        </p:nvSpPr>
        <p:spPr>
          <a:xfrm rot="2700000">
            <a:off x="8451680" y="2966025"/>
            <a:ext cx="7483815" cy="7783950"/>
          </a:xfrm>
          <a:prstGeom prst="roundRect">
            <a:avLst>
              <a:gd name="adj" fmla="val 20267"/>
            </a:avLst>
          </a:prstGeom>
          <a:noFill/>
          <a:ln w="190500">
            <a:solidFill>
              <a:schemeClr val="tx1">
                <a:lumMod val="90000"/>
                <a:lumOff val="10000"/>
                <a:alpha val="6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282496" y="5014452"/>
            <a:ext cx="9822180" cy="4338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800" dirty="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Translation </a:t>
            </a:r>
            <a:endParaRPr lang="en-US" sz="13800" dirty="0">
              <a:solidFill>
                <a:srgbClr val="FFFFFF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en-US" sz="13800" dirty="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Methods</a:t>
            </a:r>
            <a:endParaRPr lang="en-US" sz="13800" dirty="0">
              <a:solidFill>
                <a:srgbClr val="FFFFFF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26" y="10557773"/>
            <a:ext cx="21857462" cy="302014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953750" y="3950335"/>
            <a:ext cx="3110865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6600"/>
              <a:t>PART  </a:t>
            </a:r>
            <a:r>
              <a:rPr lang="en-US" altLang="zh-CN" sz="6600">
                <a:latin typeface="微软雅黑" panose="020B0503020204020204" charset="-122"/>
                <a:ea typeface="微软雅黑" panose="020B0503020204020204" charset="-122"/>
              </a:rPr>
              <a:t>Ⅲ</a:t>
            </a:r>
            <a:r>
              <a:rPr lang="en-US" altLang="zh-CN"/>
              <a:t> </a:t>
            </a:r>
            <a:endParaRPr lang="en-US" altLang="zh-CN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6" name="Rectangle 45"/>
          <p:cNvSpPr/>
          <p:nvPr/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/>
          <p:cNvSpPr txBox="1"/>
          <p:nvPr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49541" y="840709"/>
            <a:ext cx="102546" cy="1150016"/>
            <a:chOff x="447517" y="840709"/>
            <a:chExt cx="102546" cy="1150016"/>
          </a:xfrm>
          <a:solidFill>
            <a:srgbClr val="F3F3F3"/>
          </a:solidFill>
        </p:grpSpPr>
        <p:sp>
          <p:nvSpPr>
            <p:cNvPr id="30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33" name="Oval 32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61" name="Rectangle 60">
            <a:hlinkClick r:id="rId1"/>
          </p:cNvPr>
          <p:cNvSpPr/>
          <p:nvPr/>
        </p:nvSpPr>
        <p:spPr>
          <a:xfrm>
            <a:off x="23362766" y="6501135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rot="2700000">
            <a:off x="23436611" y="6581333"/>
            <a:ext cx="566041" cy="566041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hlinkClick r:id="rId2"/>
          </p:cNvPr>
          <p:cNvSpPr/>
          <p:nvPr/>
        </p:nvSpPr>
        <p:spPr>
          <a:xfrm>
            <a:off x="23362766" y="5679998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rot="2700000">
            <a:off x="23436611" y="5760196"/>
            <a:ext cx="566041" cy="566041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hlinkClick r:id="rId3"/>
          </p:cNvPr>
          <p:cNvSpPr/>
          <p:nvPr/>
        </p:nvSpPr>
        <p:spPr>
          <a:xfrm>
            <a:off x="23362766" y="7322271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 rot="2700000">
            <a:off x="23436611" y="7402469"/>
            <a:ext cx="566041" cy="566041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71" name="Oval 28"/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72" name="Oval 71"/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73" name="Oval 72"/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74" name="Oval 73"/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pic>
        <p:nvPicPr>
          <p:cNvPr id="4" name="图片占位符 3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4" b="10734"/>
          <a:stretch>
            <a:fillRect/>
          </a:stretch>
        </p:blipFill>
        <p:spPr>
          <a:xfrm>
            <a:off x="15287625" y="8484870"/>
            <a:ext cx="8789035" cy="4601845"/>
          </a:xfrm>
          <a:effectLst>
            <a:reflection stA="85000" endPos="65000" dist="50800" dir="5400000" sy="-100000" algn="bl" rotWithShape="0"/>
            <a:softEdge rad="558800"/>
          </a:effectLst>
        </p:spPr>
      </p:pic>
      <p:sp>
        <p:nvSpPr>
          <p:cNvPr id="2" name="文本框 1"/>
          <p:cNvSpPr txBox="1"/>
          <p:nvPr/>
        </p:nvSpPr>
        <p:spPr>
          <a:xfrm>
            <a:off x="1612900" y="781685"/>
            <a:ext cx="15880715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6600"/>
              <a:t> </a:t>
            </a:r>
            <a:r>
              <a:rPr lang="en-US" altLang="zh-CN" sz="6600" b="1" i="1">
                <a:solidFill>
                  <a:schemeClr val="accent1">
                    <a:lumMod val="75000"/>
                  </a:schemeClr>
                </a:solidFill>
              </a:rPr>
              <a:t>W</a:t>
            </a:r>
            <a:r>
              <a:rPr lang="zh-CN" altLang="en-US" sz="6600" b="1" i="1">
                <a:solidFill>
                  <a:schemeClr val="accent1">
                    <a:lumMod val="75000"/>
                  </a:schemeClr>
                </a:solidFill>
              </a:rPr>
              <a:t>hen translating </a:t>
            </a:r>
            <a:r>
              <a:rPr lang="zh-CN" altLang="en-US" sz="6600" b="1" i="1">
                <a:solidFill>
                  <a:srgbClr val="FFC000"/>
                </a:solidFill>
              </a:rPr>
              <a:t>the title</a:t>
            </a:r>
            <a:r>
              <a:rPr lang="zh-CN" altLang="en-US" sz="6600" b="1" i="1">
                <a:solidFill>
                  <a:schemeClr val="accent1">
                    <a:lumMod val="75000"/>
                  </a:schemeClr>
                </a:solidFill>
              </a:rPr>
              <a:t> of literary works</a:t>
            </a:r>
            <a:r>
              <a:rPr lang="en-US" altLang="zh-CN" sz="6600" b="1" i="1">
                <a:solidFill>
                  <a:schemeClr val="accent1">
                    <a:lumMod val="75000"/>
                  </a:schemeClr>
                </a:solidFill>
              </a:rPr>
              <a:t>...</a:t>
            </a:r>
            <a:endParaRPr lang="en-US" altLang="zh-CN" sz="6600" b="1" i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02765" y="2299335"/>
            <a:ext cx="21703030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6600">
                <a:solidFill>
                  <a:schemeClr val="bg1"/>
                </a:solidFill>
              </a:rPr>
              <a:t>(1)Be faithful to the original title and adopt free translation when it is necessary </a:t>
            </a:r>
            <a:endParaRPr lang="zh-CN" altLang="en-US" sz="660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6600">
                <a:solidFill>
                  <a:schemeClr val="bg1"/>
                </a:solidFill>
              </a:rPr>
              <a:t>(2)Strive for concise</a:t>
            </a:r>
            <a:endParaRPr lang="zh-CN" altLang="en-US" sz="660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6600">
                <a:solidFill>
                  <a:schemeClr val="bg1"/>
                </a:solidFill>
              </a:rPr>
              <a:t>(3)Try to be of literariness and eye-catching</a:t>
            </a:r>
            <a:endParaRPr lang="zh-CN" altLang="en-US" sz="66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ldLvl="0" animBg="1"/>
      <p:bldP spid="62" grpId="0" animBg="1"/>
      <p:bldP spid="66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18285" y="9561830"/>
            <a:ext cx="787463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>
                <a:solidFill>
                  <a:schemeClr val="tx1"/>
                </a:solidFill>
              </a:rPr>
              <a:t>1</a:t>
            </a:r>
            <a:r>
              <a:rPr lang="en-US" altLang="zh-CN" sz="6600">
                <a:solidFill>
                  <a:schemeClr val="tx1"/>
                </a:solidFill>
              </a:rPr>
              <a:t>. </a:t>
            </a:r>
            <a:r>
              <a:rPr lang="zh-CN" altLang="en-US" sz="6600">
                <a:solidFill>
                  <a:schemeClr val="tx1"/>
                </a:solidFill>
              </a:rPr>
              <a:t>Camel Xiangzi </a:t>
            </a:r>
            <a:endParaRPr lang="zh-CN" altLang="en-US" sz="6600">
              <a:solidFill>
                <a:schemeClr val="tx1"/>
              </a:solidFill>
            </a:endParaRPr>
          </a:p>
          <a:p>
            <a:r>
              <a:rPr lang="zh-CN" altLang="en-US" sz="6600">
                <a:solidFill>
                  <a:srgbClr val="FFC000"/>
                </a:solidFill>
              </a:rPr>
              <a:t>literal translation</a:t>
            </a:r>
            <a:endParaRPr lang="zh-CN" altLang="en-US" sz="6600">
              <a:solidFill>
                <a:srgbClr val="FFC000"/>
              </a:solidFill>
            </a:endParaRPr>
          </a:p>
          <a:p>
            <a:endParaRPr lang="zh-CN" altLang="en-US" sz="6600"/>
          </a:p>
          <a:p>
            <a:endParaRPr lang="zh-CN" altLang="en-US" sz="6600"/>
          </a:p>
        </p:txBody>
      </p:sp>
      <p:sp>
        <p:nvSpPr>
          <p:cNvPr id="3" name="文本框 2"/>
          <p:cNvSpPr txBox="1"/>
          <p:nvPr/>
        </p:nvSpPr>
        <p:spPr>
          <a:xfrm>
            <a:off x="1677035" y="673100"/>
            <a:ext cx="208216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0">
                <a:solidFill>
                  <a:schemeClr val="accent1">
                    <a:lumMod val="75000"/>
                  </a:schemeClr>
                </a:solidFill>
                <a:sym typeface="+mn-ea"/>
              </a:rPr>
              <a:t>T</a:t>
            </a:r>
            <a:r>
              <a:rPr lang="zh-CN" altLang="en-US" sz="8000">
                <a:solidFill>
                  <a:schemeClr val="accent1">
                    <a:lumMod val="75000"/>
                  </a:schemeClr>
                </a:solidFill>
                <a:sym typeface="+mn-ea"/>
              </a:rPr>
              <a:t>wo </a:t>
            </a:r>
            <a:r>
              <a:rPr lang="en-US" altLang="zh-CN" sz="8000">
                <a:solidFill>
                  <a:schemeClr val="accent1">
                    <a:lumMod val="75000"/>
                  </a:schemeClr>
                </a:solidFill>
                <a:sym typeface="+mn-ea"/>
              </a:rPr>
              <a:t>V</a:t>
            </a:r>
            <a:r>
              <a:rPr lang="zh-CN" altLang="en-US" sz="8000">
                <a:solidFill>
                  <a:schemeClr val="accent1">
                    <a:lumMod val="75000"/>
                  </a:schemeClr>
                </a:solidFill>
                <a:sym typeface="+mn-ea"/>
              </a:rPr>
              <a:t>ersions of </a:t>
            </a:r>
            <a:r>
              <a:rPr lang="en-US" altLang="zh-CN" sz="8000">
                <a:solidFill>
                  <a:schemeClr val="accent1">
                    <a:lumMod val="75000"/>
                  </a:schemeClr>
                </a:solidFill>
                <a:sym typeface="+mn-ea"/>
              </a:rPr>
              <a:t>T</a:t>
            </a:r>
            <a:r>
              <a:rPr lang="zh-CN" altLang="en-US" sz="8000">
                <a:solidFill>
                  <a:schemeClr val="accent1">
                    <a:lumMod val="75000"/>
                  </a:schemeClr>
                </a:solidFill>
                <a:sym typeface="+mn-ea"/>
              </a:rPr>
              <a:t>he </a:t>
            </a:r>
            <a:r>
              <a:rPr lang="en-US" altLang="zh-CN" sz="8000">
                <a:solidFill>
                  <a:schemeClr val="accent1">
                    <a:lumMod val="75000"/>
                  </a:schemeClr>
                </a:solidFill>
                <a:sym typeface="+mn-ea"/>
              </a:rPr>
              <a:t>T</a:t>
            </a:r>
            <a:r>
              <a:rPr lang="zh-CN" altLang="en-US" sz="8000">
                <a:solidFill>
                  <a:schemeClr val="accent1">
                    <a:lumMod val="75000"/>
                  </a:schemeClr>
                </a:solidFill>
                <a:sym typeface="+mn-ea"/>
              </a:rPr>
              <a:t>ranslation of 《骆驼祥子》</a:t>
            </a:r>
            <a:endParaRPr lang="zh-CN" altLang="en-US" sz="8000"/>
          </a:p>
        </p:txBody>
      </p:sp>
      <p:sp>
        <p:nvSpPr>
          <p:cNvPr id="4" name="文本框 3"/>
          <p:cNvSpPr txBox="1"/>
          <p:nvPr/>
        </p:nvSpPr>
        <p:spPr>
          <a:xfrm>
            <a:off x="16948150" y="9561830"/>
            <a:ext cx="722566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>
                <a:solidFill>
                  <a:schemeClr val="tx1"/>
                </a:solidFill>
                <a:sym typeface="+mn-ea"/>
              </a:rPr>
              <a:t>2</a:t>
            </a:r>
            <a:r>
              <a:rPr lang="en-US" altLang="zh-CN" sz="6600">
                <a:solidFill>
                  <a:schemeClr val="tx1"/>
                </a:solidFill>
                <a:sym typeface="+mn-ea"/>
              </a:rPr>
              <a:t>. </a:t>
            </a:r>
            <a:r>
              <a:rPr lang="zh-CN" altLang="en-US" sz="6600">
                <a:solidFill>
                  <a:schemeClr val="tx1"/>
                </a:solidFill>
                <a:sym typeface="+mn-ea"/>
              </a:rPr>
              <a:t>Rickshaw Boy</a:t>
            </a:r>
            <a:endParaRPr lang="zh-CN" altLang="en-US" sz="6600">
              <a:solidFill>
                <a:schemeClr val="tx1"/>
              </a:solidFill>
              <a:sym typeface="+mn-ea"/>
            </a:endParaRPr>
          </a:p>
          <a:p>
            <a:r>
              <a:rPr lang="zh-CN" altLang="en-US" sz="6600">
                <a:solidFill>
                  <a:srgbClr val="FFC000"/>
                </a:solidFill>
                <a:sym typeface="+mn-ea"/>
              </a:rPr>
              <a:t>free translation</a:t>
            </a:r>
            <a:endParaRPr lang="zh-CN" altLang="en-US" sz="6600">
              <a:solidFill>
                <a:srgbClr val="FFC000"/>
              </a:solidFill>
              <a:sym typeface="+mn-ea"/>
            </a:endParaRPr>
          </a:p>
        </p:txBody>
      </p:sp>
      <p:pic>
        <p:nvPicPr>
          <p:cNvPr id="5" name="图片 4" descr="timg (7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9790" y="2865755"/>
            <a:ext cx="9967595" cy="5632450"/>
          </a:xfrm>
          <a:prstGeom prst="rect">
            <a:avLst/>
          </a:prstGeom>
          <a:effectLst>
            <a:softEdge rad="723900"/>
          </a:effectLst>
        </p:spPr>
      </p:pic>
      <p:pic>
        <p:nvPicPr>
          <p:cNvPr id="6" name="图片 5" descr="u=2841420236,1653918510&amp;fm=26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7385" y="2086610"/>
            <a:ext cx="5016500" cy="7184390"/>
          </a:xfrm>
          <a:prstGeom prst="rect">
            <a:avLst/>
          </a:prstGeom>
        </p:spPr>
      </p:pic>
      <p:pic>
        <p:nvPicPr>
          <p:cNvPr id="7" name="图片 6" descr="lynette-came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715" y="2049145"/>
            <a:ext cx="4358640" cy="7265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图片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613" l="9992" r="93146">
                        <a14:foregroundMark x1="57391" y1="16533" x2="71759" y2="26130"/>
                        <a14:foregroundMark x1="62799" y1="47183" x2="73328" y2="60805"/>
                        <a14:foregroundMark x1="66020" y1="44520" x2="71924" y2="47183"/>
                        <a14:foregroundMark x1="58960" y1="38080" x2="69818" y2="51269"/>
                        <a14:foregroundMark x1="73493" y1="30898" x2="73658" y2="36409"/>
                        <a14:foregroundMark x1="50537" y1="17214" x2="59785" y2="19133"/>
                        <a14:foregroundMark x1="73328" y1="27307" x2="74773" y2="30650"/>
                        <a14:foregroundMark x1="30099" y1="1424" x2="26259" y2="20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73" y="-65314"/>
            <a:ext cx="20459155" cy="13636105"/>
          </a:xfrm>
          <a:prstGeom prst="rect">
            <a:avLst/>
          </a:prstGeom>
        </p:spPr>
      </p:pic>
      <p:pic>
        <p:nvPicPr>
          <p:cNvPr id="19" name="PA_PicturePlaceholder 18"/>
          <p:cNvPicPr>
            <a:picLocks noGrp="1" noChangeAspect="1"/>
          </p:cNvPicPr>
          <p:nvPr>
            <p:ph type="pic" sz="quarter" idx="11"/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" b="609"/>
          <a:stretch>
            <a:fillRect/>
          </a:stretch>
        </p:blipFill>
        <p:spPr/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376" y="4910492"/>
            <a:ext cx="7199391" cy="719939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579360" y="7124700"/>
            <a:ext cx="1547749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0">
                <a:solidFill>
                  <a:schemeClr val="accent1"/>
                </a:solidFill>
              </a:rPr>
              <a:t>THANK YOU</a:t>
            </a:r>
            <a:endParaRPr lang="en-US" altLang="zh-CN" sz="2000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25" y="-143218"/>
            <a:ext cx="13539940" cy="1353994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734285" y="5900809"/>
            <a:ext cx="6642847" cy="1914382"/>
          </a:xfrm>
          <a:prstGeom prst="rect">
            <a:avLst/>
          </a:prstGeom>
          <a:noFill/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60580" y="6073171"/>
            <a:ext cx="582403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+mj-lt"/>
              </a:rPr>
              <a:t>Contents.</a:t>
            </a:r>
            <a:endParaRPr lang="en-US" sz="9600" b="1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3733109" y="2938082"/>
            <a:ext cx="9834880" cy="4914697"/>
            <a:chOff x="13467636" y="3492436"/>
            <a:chExt cx="9834880" cy="4914697"/>
          </a:xfrm>
        </p:grpSpPr>
        <p:grpSp>
          <p:nvGrpSpPr>
            <p:cNvPr id="17" name="Group 16"/>
            <p:cNvGrpSpPr/>
            <p:nvPr/>
          </p:nvGrpSpPr>
          <p:grpSpPr>
            <a:xfrm>
              <a:off x="13467636" y="3492436"/>
              <a:ext cx="9834880" cy="706755"/>
              <a:chOff x="3156155" y="3914467"/>
              <a:chExt cx="9834880" cy="706755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3156155" y="3914467"/>
                <a:ext cx="7008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+mj-lt"/>
                  </a:rPr>
                  <a:t>01</a:t>
                </a:r>
                <a:endParaRPr lang="en-US" sz="3600" b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102940" y="3976062"/>
                <a:ext cx="8888095" cy="645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3600" dirty="0" smtClean="0">
                    <a:solidFill>
                      <a:schemeClr val="bg1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Late Qing Period (1840-1919)</a:t>
                </a:r>
                <a:endParaRPr lang="zh-CN" altLang="en-US" sz="36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3467636" y="5528718"/>
              <a:ext cx="8952865" cy="706755"/>
              <a:chOff x="3156155" y="5950749"/>
              <a:chExt cx="8952865" cy="70675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3156155" y="5950749"/>
                <a:ext cx="7008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+mj-lt"/>
                  </a:rPr>
                  <a:t>02</a:t>
                </a:r>
                <a:endParaRPr lang="en-US" sz="3600" b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102940" y="6012344"/>
                <a:ext cx="8006080" cy="645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3600" dirty="0" smtClean="0">
                    <a:solidFill>
                      <a:schemeClr val="bg1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Republic Era (1919-1949)</a:t>
                </a:r>
                <a:endParaRPr lang="en-US" sz="36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3467636" y="7700418"/>
              <a:ext cx="5473202" cy="706715"/>
              <a:chOff x="3156155" y="8122449"/>
              <a:chExt cx="5473202" cy="706715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156155" y="8122449"/>
                <a:ext cx="7008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+mj-lt"/>
                  </a:rPr>
                  <a:t>03</a:t>
                </a:r>
                <a:endParaRPr lang="en-US" sz="3600" b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103077" y="8184004"/>
                <a:ext cx="4526280" cy="645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solidFill>
                      <a:schemeClr val="bg1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Translation Methods</a:t>
                </a:r>
                <a:endParaRPr lang="en-US" sz="36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8" b="10588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2020888" y="1295400"/>
            <a:ext cx="21031200" cy="11049000"/>
          </a:xfrm>
          <a:prstGeom prst="rect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/>
          <p:cNvSpPr/>
          <p:nvPr/>
        </p:nvSpPr>
        <p:spPr>
          <a:xfrm rot="2700000">
            <a:off x="8451680" y="2966025"/>
            <a:ext cx="7483815" cy="7783950"/>
          </a:xfrm>
          <a:prstGeom prst="roundRect">
            <a:avLst>
              <a:gd name="adj" fmla="val 20267"/>
            </a:avLst>
          </a:prstGeom>
          <a:noFill/>
          <a:ln w="190500">
            <a:solidFill>
              <a:schemeClr val="tx1">
                <a:lumMod val="90000"/>
                <a:lumOff val="10000"/>
                <a:alpha val="6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91746" y="5014452"/>
            <a:ext cx="14203680" cy="4338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800" dirty="0" smtClean="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Late Qing Period </a:t>
            </a:r>
            <a:endParaRPr lang="en-US" sz="13800" dirty="0" smtClean="0">
              <a:solidFill>
                <a:srgbClr val="FFFFFF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en-US" sz="13800" dirty="0" smtClean="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(1840-1919)</a:t>
            </a:r>
            <a:endParaRPr lang="en-US" sz="13800" dirty="0" smtClean="0">
              <a:solidFill>
                <a:srgbClr val="FFFFFF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26" y="10557773"/>
            <a:ext cx="21857462" cy="302014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953750" y="3950335"/>
            <a:ext cx="3110865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6600"/>
              <a:t>PART  </a:t>
            </a:r>
            <a:r>
              <a:rPr lang="en-US" altLang="zh-CN" sz="6600">
                <a:latin typeface="微软雅黑" panose="020B0503020204020204" charset="-122"/>
                <a:ea typeface="微软雅黑" panose="020B0503020204020204" charset="-122"/>
              </a:rPr>
              <a:t>Ⅰ</a:t>
            </a:r>
            <a:r>
              <a:rPr lang="en-US" altLang="zh-CN"/>
              <a:t> </a:t>
            </a:r>
            <a:endParaRPr lang="en-US" altLang="zh-CN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7" r="18647"/>
          <a:stretch>
            <a:fillRect/>
          </a:stretch>
        </p:blipFill>
        <p:spPr/>
      </p:pic>
      <p:sp>
        <p:nvSpPr>
          <p:cNvPr id="3" name="Freeform: Shape 2"/>
          <p:cNvSpPr/>
          <p:nvPr/>
        </p:nvSpPr>
        <p:spPr>
          <a:xfrm rot="18900000">
            <a:off x="-1609080" y="-5139685"/>
            <a:ext cx="24252534" cy="24252534"/>
          </a:xfrm>
          <a:custGeom>
            <a:avLst/>
            <a:gdLst>
              <a:gd name="connsiteX0" fmla="*/ 6904390 w 20043416"/>
              <a:gd name="connsiteY0" fmla="*/ 6690858 h 20043416"/>
              <a:gd name="connsiteX1" fmla="*/ 6261579 w 20043416"/>
              <a:gd name="connsiteY1" fmla="*/ 8242742 h 20043416"/>
              <a:gd name="connsiteX2" fmla="*/ 6261580 w 20043416"/>
              <a:gd name="connsiteY2" fmla="*/ 11587142 h 20043416"/>
              <a:gd name="connsiteX3" fmla="*/ 8456275 w 20043416"/>
              <a:gd name="connsiteY3" fmla="*/ 13781837 h 20043416"/>
              <a:gd name="connsiteX4" fmla="*/ 11800674 w 20043416"/>
              <a:gd name="connsiteY4" fmla="*/ 13781837 h 20043416"/>
              <a:gd name="connsiteX5" fmla="*/ 13995369 w 20043416"/>
              <a:gd name="connsiteY5" fmla="*/ 11587142 h 20043416"/>
              <a:gd name="connsiteX6" fmla="*/ 13995369 w 20043416"/>
              <a:gd name="connsiteY6" fmla="*/ 8242742 h 20043416"/>
              <a:gd name="connsiteX7" fmla="*/ 11800675 w 20043416"/>
              <a:gd name="connsiteY7" fmla="*/ 6048047 h 20043416"/>
              <a:gd name="connsiteX8" fmla="*/ 8456274 w 20043416"/>
              <a:gd name="connsiteY8" fmla="*/ 6048047 h 20043416"/>
              <a:gd name="connsiteX9" fmla="*/ 6904390 w 20043416"/>
              <a:gd name="connsiteY9" fmla="*/ 6690858 h 20043416"/>
              <a:gd name="connsiteX10" fmla="*/ 2935290 w 20043416"/>
              <a:gd name="connsiteY10" fmla="*/ 2935290 h 20043416"/>
              <a:gd name="connsiteX11" fmla="*/ 17108126 w 20043416"/>
              <a:gd name="connsiteY11" fmla="*/ 2935290 h 20043416"/>
              <a:gd name="connsiteX12" fmla="*/ 17108126 w 20043416"/>
              <a:gd name="connsiteY12" fmla="*/ 17108126 h 20043416"/>
              <a:gd name="connsiteX13" fmla="*/ 2935290 w 20043416"/>
              <a:gd name="connsiteY13" fmla="*/ 17108126 h 20043416"/>
              <a:gd name="connsiteX14" fmla="*/ 2935290 w 20043416"/>
              <a:gd name="connsiteY14" fmla="*/ 2935290 h 2004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43416" h="20043416">
                <a:moveTo>
                  <a:pt x="6904390" y="6690858"/>
                </a:moveTo>
                <a:cubicBezTo>
                  <a:pt x="6507229" y="7088020"/>
                  <a:pt x="6261579" y="7636694"/>
                  <a:pt x="6261579" y="8242742"/>
                </a:cubicBezTo>
                <a:lnTo>
                  <a:pt x="6261580" y="11587142"/>
                </a:lnTo>
                <a:cubicBezTo>
                  <a:pt x="6261580" y="12799239"/>
                  <a:pt x="7244177" y="13781836"/>
                  <a:pt x="8456275" y="13781837"/>
                </a:cubicBezTo>
                <a:lnTo>
                  <a:pt x="11800674" y="13781837"/>
                </a:lnTo>
                <a:cubicBezTo>
                  <a:pt x="13012771" y="13781837"/>
                  <a:pt x="13995369" y="12799239"/>
                  <a:pt x="13995369" y="11587142"/>
                </a:cubicBezTo>
                <a:lnTo>
                  <a:pt x="13995369" y="8242742"/>
                </a:lnTo>
                <a:cubicBezTo>
                  <a:pt x="13995368" y="7030645"/>
                  <a:pt x="13012771" y="6048048"/>
                  <a:pt x="11800675" y="6048047"/>
                </a:cubicBezTo>
                <a:lnTo>
                  <a:pt x="8456274" y="6048047"/>
                </a:lnTo>
                <a:cubicBezTo>
                  <a:pt x="7850226" y="6048047"/>
                  <a:pt x="7301552" y="6293696"/>
                  <a:pt x="6904390" y="6690858"/>
                </a:cubicBezTo>
                <a:close/>
                <a:moveTo>
                  <a:pt x="2935290" y="2935290"/>
                </a:moveTo>
                <a:cubicBezTo>
                  <a:pt x="6849011" y="-978431"/>
                  <a:pt x="13194406" y="-978431"/>
                  <a:pt x="17108126" y="2935290"/>
                </a:cubicBezTo>
                <a:cubicBezTo>
                  <a:pt x="21021847" y="6849010"/>
                  <a:pt x="21021846" y="13194405"/>
                  <a:pt x="17108126" y="17108126"/>
                </a:cubicBezTo>
                <a:cubicBezTo>
                  <a:pt x="13194405" y="21021846"/>
                  <a:pt x="6849011" y="21021847"/>
                  <a:pt x="2935290" y="17108126"/>
                </a:cubicBezTo>
                <a:cubicBezTo>
                  <a:pt x="-978431" y="13194406"/>
                  <a:pt x="-978431" y="6849010"/>
                  <a:pt x="2935290" y="2935290"/>
                </a:cubicBezTo>
                <a:close/>
              </a:path>
            </a:pathLst>
          </a:custGeom>
          <a:solidFill>
            <a:schemeClr val="accent1">
              <a:alpha val="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/>
        </p:nvSpPr>
        <p:spPr>
          <a:xfrm rot="18900000">
            <a:off x="1169708" y="-4037297"/>
            <a:ext cx="22047758" cy="22047758"/>
          </a:xfrm>
          <a:custGeom>
            <a:avLst/>
            <a:gdLst>
              <a:gd name="connsiteX0" fmla="*/ 6904390 w 20043416"/>
              <a:gd name="connsiteY0" fmla="*/ 6690858 h 20043416"/>
              <a:gd name="connsiteX1" fmla="*/ 6261579 w 20043416"/>
              <a:gd name="connsiteY1" fmla="*/ 8242742 h 20043416"/>
              <a:gd name="connsiteX2" fmla="*/ 6261580 w 20043416"/>
              <a:gd name="connsiteY2" fmla="*/ 11587142 h 20043416"/>
              <a:gd name="connsiteX3" fmla="*/ 8456275 w 20043416"/>
              <a:gd name="connsiteY3" fmla="*/ 13781837 h 20043416"/>
              <a:gd name="connsiteX4" fmla="*/ 11800674 w 20043416"/>
              <a:gd name="connsiteY4" fmla="*/ 13781837 h 20043416"/>
              <a:gd name="connsiteX5" fmla="*/ 13995369 w 20043416"/>
              <a:gd name="connsiteY5" fmla="*/ 11587142 h 20043416"/>
              <a:gd name="connsiteX6" fmla="*/ 13995369 w 20043416"/>
              <a:gd name="connsiteY6" fmla="*/ 8242742 h 20043416"/>
              <a:gd name="connsiteX7" fmla="*/ 11800675 w 20043416"/>
              <a:gd name="connsiteY7" fmla="*/ 6048047 h 20043416"/>
              <a:gd name="connsiteX8" fmla="*/ 8456274 w 20043416"/>
              <a:gd name="connsiteY8" fmla="*/ 6048047 h 20043416"/>
              <a:gd name="connsiteX9" fmla="*/ 6904390 w 20043416"/>
              <a:gd name="connsiteY9" fmla="*/ 6690858 h 20043416"/>
              <a:gd name="connsiteX10" fmla="*/ 2935290 w 20043416"/>
              <a:gd name="connsiteY10" fmla="*/ 2935290 h 20043416"/>
              <a:gd name="connsiteX11" fmla="*/ 17108126 w 20043416"/>
              <a:gd name="connsiteY11" fmla="*/ 2935290 h 20043416"/>
              <a:gd name="connsiteX12" fmla="*/ 17108126 w 20043416"/>
              <a:gd name="connsiteY12" fmla="*/ 17108126 h 20043416"/>
              <a:gd name="connsiteX13" fmla="*/ 2935290 w 20043416"/>
              <a:gd name="connsiteY13" fmla="*/ 17108126 h 20043416"/>
              <a:gd name="connsiteX14" fmla="*/ 2935290 w 20043416"/>
              <a:gd name="connsiteY14" fmla="*/ 2935290 h 2004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43416" h="20043416">
                <a:moveTo>
                  <a:pt x="6904390" y="6690858"/>
                </a:moveTo>
                <a:cubicBezTo>
                  <a:pt x="6507229" y="7088020"/>
                  <a:pt x="6261579" y="7636694"/>
                  <a:pt x="6261579" y="8242742"/>
                </a:cubicBezTo>
                <a:lnTo>
                  <a:pt x="6261580" y="11587142"/>
                </a:lnTo>
                <a:cubicBezTo>
                  <a:pt x="6261580" y="12799239"/>
                  <a:pt x="7244177" y="13781836"/>
                  <a:pt x="8456275" y="13781837"/>
                </a:cubicBezTo>
                <a:lnTo>
                  <a:pt x="11800674" y="13781837"/>
                </a:lnTo>
                <a:cubicBezTo>
                  <a:pt x="13012771" y="13781837"/>
                  <a:pt x="13995369" y="12799239"/>
                  <a:pt x="13995369" y="11587142"/>
                </a:cubicBezTo>
                <a:lnTo>
                  <a:pt x="13995369" y="8242742"/>
                </a:lnTo>
                <a:cubicBezTo>
                  <a:pt x="13995368" y="7030645"/>
                  <a:pt x="13012771" y="6048048"/>
                  <a:pt x="11800675" y="6048047"/>
                </a:cubicBezTo>
                <a:lnTo>
                  <a:pt x="8456274" y="6048047"/>
                </a:lnTo>
                <a:cubicBezTo>
                  <a:pt x="7850226" y="6048047"/>
                  <a:pt x="7301552" y="6293696"/>
                  <a:pt x="6904390" y="6690858"/>
                </a:cubicBezTo>
                <a:close/>
                <a:moveTo>
                  <a:pt x="2935290" y="2935290"/>
                </a:moveTo>
                <a:cubicBezTo>
                  <a:pt x="6849011" y="-978431"/>
                  <a:pt x="13194406" y="-978431"/>
                  <a:pt x="17108126" y="2935290"/>
                </a:cubicBezTo>
                <a:cubicBezTo>
                  <a:pt x="21021847" y="6849010"/>
                  <a:pt x="21021846" y="13194405"/>
                  <a:pt x="17108126" y="17108126"/>
                </a:cubicBezTo>
                <a:cubicBezTo>
                  <a:pt x="13194405" y="21021846"/>
                  <a:pt x="6849011" y="21021847"/>
                  <a:pt x="2935290" y="17108126"/>
                </a:cubicBezTo>
                <a:cubicBezTo>
                  <a:pt x="-978431" y="13194406"/>
                  <a:pt x="-978431" y="6849010"/>
                  <a:pt x="2935290" y="29352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462405" y="4040505"/>
            <a:ext cx="10908030" cy="3433692"/>
            <a:chOff x="15692665" y="2301184"/>
            <a:chExt cx="10908030" cy="2413112"/>
          </a:xfrm>
        </p:grpSpPr>
        <p:sp>
          <p:nvSpPr>
            <p:cNvPr id="17" name="Rectangle 16"/>
            <p:cNvSpPr/>
            <p:nvPr/>
          </p:nvSpPr>
          <p:spPr>
            <a:xfrm>
              <a:off x="18261875" y="3785179"/>
              <a:ext cx="1210588" cy="929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0">
                  <a:solidFill>
                    <a:srgbClr val="FFFFFF"/>
                  </a:solidFill>
                  <a:latin typeface="dt-line-technology-01" panose="02000509000000000000" pitchFamily="49" charset="0"/>
                  <a:cs typeface="Arial" panose="020B0604020202020204" pitchFamily="34" charset="0"/>
                </a:rPr>
                <a:t>(</a:t>
              </a:r>
              <a:endParaRPr lang="en-US" sz="8000">
                <a:solidFill>
                  <a:srgbClr val="FFFFFF"/>
                </a:solidFill>
                <a:latin typeface="dt-line-technology-01" panose="02000509000000000000" pitchFamily="49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692665" y="2301184"/>
              <a:ext cx="10908030" cy="929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solidFill>
                    <a:srgbClr val="FFFFFF"/>
                  </a:solidFill>
                </a:rPr>
                <a:t>Chinese Translators&gt;</a:t>
              </a:r>
              <a:endParaRPr lang="en-US" sz="8000" b="1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916430" y="7270750"/>
            <a:ext cx="866965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5000" b="1">
                <a:solidFill>
                  <a:schemeClr val="bg1"/>
                </a:solidFill>
              </a:rPr>
              <a:t>Yan Fu</a:t>
            </a:r>
            <a:endParaRPr lang="zh-CN" altLang="en-US" sz="5000" b="1">
              <a:solidFill>
                <a:schemeClr val="bg1"/>
              </a:solidFill>
            </a:endParaRPr>
          </a:p>
          <a:p>
            <a:pPr algn="l"/>
            <a:r>
              <a:rPr lang="zh-CN" altLang="en-US" sz="5000" b="1">
                <a:solidFill>
                  <a:schemeClr val="bg1"/>
                </a:solidFill>
              </a:rPr>
              <a:t>Lin Shu</a:t>
            </a:r>
            <a:endParaRPr lang="zh-CN" altLang="en-US" sz="5000" b="1">
              <a:solidFill>
                <a:schemeClr val="bg1"/>
              </a:solidFill>
            </a:endParaRPr>
          </a:p>
          <a:p>
            <a:pPr algn="l"/>
            <a:r>
              <a:rPr lang="zh-CN" altLang="en-US" sz="5000" b="1">
                <a:solidFill>
                  <a:schemeClr val="bg1"/>
                </a:solidFill>
              </a:rPr>
              <a:t>Wang Shouchang</a:t>
            </a:r>
            <a:endParaRPr lang="zh-CN" altLang="en-US" sz="5000" b="1">
              <a:solidFill>
                <a:schemeClr val="bg1"/>
              </a:solidFill>
            </a:endParaRPr>
          </a:p>
        </p:txBody>
      </p:sp>
      <p:pic>
        <p:nvPicPr>
          <p:cNvPr id="6" name="图片 5" descr="严复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6290" y="301625"/>
            <a:ext cx="5681980" cy="7403465"/>
          </a:xfrm>
          <a:prstGeom prst="rect">
            <a:avLst/>
          </a:prstGeom>
        </p:spPr>
      </p:pic>
      <p:pic>
        <p:nvPicPr>
          <p:cNvPr id="7" name="图片 6" descr="林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8345" y="2646680"/>
            <a:ext cx="4631055" cy="6881495"/>
          </a:xfrm>
          <a:prstGeom prst="rect">
            <a:avLst/>
          </a:prstGeom>
        </p:spPr>
      </p:pic>
      <p:pic>
        <p:nvPicPr>
          <p:cNvPr id="8" name="图片 7" descr="王寿昌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6465" y="6527165"/>
            <a:ext cx="4752975" cy="633603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43330" y="605790"/>
            <a:ext cx="1750949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6600">
                <a:solidFill>
                  <a:schemeClr val="accent1"/>
                </a:solidFill>
              </a:rPr>
              <a:t>“Faithfulness, Expressiveness and Elegance”</a:t>
            </a:r>
            <a:endParaRPr lang="en-US" altLang="zh-CN" sz="6600">
              <a:solidFill>
                <a:schemeClr val="accent1"/>
              </a:solidFill>
            </a:endParaRPr>
          </a:p>
        </p:txBody>
      </p:sp>
      <p:pic>
        <p:nvPicPr>
          <p:cNvPr id="3" name="图片 2" descr="天演论严复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3330" y="2242820"/>
            <a:ext cx="10975340" cy="7919720"/>
          </a:xfrm>
          <a:prstGeom prst="rect">
            <a:avLst/>
          </a:prstGeom>
        </p:spPr>
      </p:pic>
      <p:pic>
        <p:nvPicPr>
          <p:cNvPr id="4" name="图片 3" descr="u=4160815880,949619939&amp;fm=26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0940" y="2242820"/>
            <a:ext cx="11151235" cy="79197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16405" y="10735310"/>
            <a:ext cx="8034655" cy="2122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6600">
                <a:solidFill>
                  <a:schemeClr val="accent1"/>
                </a:solidFill>
              </a:rPr>
              <a:t>Translation of</a:t>
            </a:r>
            <a:endParaRPr lang="en-US" altLang="zh-CN" sz="6600">
              <a:solidFill>
                <a:schemeClr val="accent1"/>
              </a:solidFill>
            </a:endParaRPr>
          </a:p>
          <a:p>
            <a:pPr algn="l"/>
            <a:r>
              <a:rPr lang="zh-CN" altLang="en-US" sz="6600"/>
              <a:t> </a:t>
            </a:r>
            <a:r>
              <a:rPr lang="zh-CN" altLang="en-US" sz="6600" i="1">
                <a:solidFill>
                  <a:schemeClr val="accent1"/>
                </a:solidFill>
              </a:rPr>
              <a:t>La Dame Aux Camélias</a:t>
            </a:r>
            <a:endParaRPr lang="zh-CN" altLang="en-US" sz="6600" i="1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8" b="10588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2020888" y="1295400"/>
            <a:ext cx="21031200" cy="11049000"/>
          </a:xfrm>
          <a:prstGeom prst="rect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/>
          <p:cNvSpPr/>
          <p:nvPr/>
        </p:nvSpPr>
        <p:spPr>
          <a:xfrm rot="2700000">
            <a:off x="8451680" y="2966025"/>
            <a:ext cx="7483815" cy="7783950"/>
          </a:xfrm>
          <a:prstGeom prst="roundRect">
            <a:avLst>
              <a:gd name="adj" fmla="val 20267"/>
            </a:avLst>
          </a:prstGeom>
          <a:noFill/>
          <a:ln w="190500">
            <a:solidFill>
              <a:schemeClr val="tx1">
                <a:lumMod val="90000"/>
                <a:lumOff val="10000"/>
                <a:alpha val="6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44346" y="5014452"/>
            <a:ext cx="10698480" cy="4338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800" dirty="0" smtClean="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Republic Era</a:t>
            </a:r>
            <a:endParaRPr lang="en-US" sz="13800" dirty="0" smtClean="0">
              <a:solidFill>
                <a:srgbClr val="FFFFFF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en-US" sz="13800" dirty="0" smtClean="0">
                <a:solidFill>
                  <a:srgbClr val="FFFFFF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(1919-1949)</a:t>
            </a:r>
            <a:endParaRPr lang="en-US" sz="13800" dirty="0">
              <a:solidFill>
                <a:srgbClr val="FFFFFF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26" y="10557773"/>
            <a:ext cx="21857462" cy="302014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953750" y="3950335"/>
            <a:ext cx="3110865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6600"/>
              <a:t>PART  </a:t>
            </a:r>
            <a:r>
              <a:rPr lang="en-US" altLang="zh-CN" sz="6600">
                <a:latin typeface="微软雅黑" panose="020B0503020204020204" charset="-122"/>
                <a:ea typeface="微软雅黑" panose="020B0503020204020204" charset="-122"/>
              </a:rPr>
              <a:t>Ⅱ</a:t>
            </a:r>
            <a:r>
              <a:rPr lang="en-US" altLang="zh-CN"/>
              <a:t> </a:t>
            </a:r>
            <a:endParaRPr lang="en-US" altLang="zh-CN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03045" y="859790"/>
            <a:ext cx="11793855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6600">
                <a:solidFill>
                  <a:schemeClr val="accent1">
                    <a:lumMod val="75000"/>
                  </a:schemeClr>
                </a:solidFill>
              </a:rPr>
              <a:t>Well-known Works in Republic Era</a:t>
            </a:r>
            <a:endParaRPr lang="en-US" altLang="zh-CN" sz="66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图片 2" descr="家 春 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020" y="1966595"/>
            <a:ext cx="8314055" cy="8314055"/>
          </a:xfrm>
          <a:prstGeom prst="rect">
            <a:avLst/>
          </a:prstGeom>
        </p:spPr>
      </p:pic>
      <p:pic>
        <p:nvPicPr>
          <p:cNvPr id="4" name="图片 3" descr="呐喊 彷徨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635" y="1872615"/>
            <a:ext cx="8327390" cy="8327390"/>
          </a:xfrm>
          <a:prstGeom prst="rect">
            <a:avLst/>
          </a:prstGeom>
        </p:spPr>
      </p:pic>
      <p:pic>
        <p:nvPicPr>
          <p:cNvPr id="5" name="图片 4" descr="子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9245" y="1856740"/>
            <a:ext cx="5840730" cy="8343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 rot="18900000">
            <a:off x="16086618" y="-1600070"/>
            <a:ext cx="11161865" cy="11161865"/>
          </a:xfrm>
          <a:prstGeom prst="roundRect">
            <a:avLst>
              <a:gd name="adj" fmla="val 2337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 rot="18900000">
            <a:off x="16086618" y="-900563"/>
            <a:ext cx="11161865" cy="11161865"/>
          </a:xfrm>
          <a:prstGeom prst="roundRect">
            <a:avLst>
              <a:gd name="adj" fmla="val 2337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0720" y="2574925"/>
            <a:ext cx="15883890" cy="1861185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115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the Crescent School</a:t>
            </a:r>
            <a:r>
              <a:rPr lang="en-US" sz="115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endParaRPr lang="en-US" sz="115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432303" y="7812679"/>
            <a:ext cx="5780405" cy="1968500"/>
            <a:chOff x="3932298" y="7812679"/>
            <a:chExt cx="5780405" cy="1968500"/>
          </a:xfrm>
        </p:grpSpPr>
        <p:sp>
          <p:nvSpPr>
            <p:cNvPr id="12" name="Rectangle 11"/>
            <p:cNvSpPr/>
            <p:nvPr/>
          </p:nvSpPr>
          <p:spPr>
            <a:xfrm>
              <a:off x="3932299" y="7812679"/>
              <a:ext cx="80021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0" dirty="0" smtClean="0">
                  <a:latin typeface="dt-line-people-01" panose="02000509000000000000" pitchFamily="49" charset="0"/>
                  <a:cs typeface="Arial" panose="020B0604020202020204" pitchFamily="34" charset="0"/>
                </a:rPr>
                <a:t>1</a:t>
              </a:r>
              <a:endParaRPr lang="en-US" sz="8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32298" y="9136019"/>
              <a:ext cx="5780405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Brief Introduction&gt;</a:t>
              </a:r>
              <a:endParaRPr lang="en-US" sz="36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088003" y="7812679"/>
            <a:ext cx="10012680" cy="1967865"/>
            <a:chOff x="7072128" y="7812679"/>
            <a:chExt cx="10012680" cy="1967865"/>
          </a:xfrm>
        </p:grpSpPr>
        <p:sp>
          <p:nvSpPr>
            <p:cNvPr id="15" name="Rectangle 14"/>
            <p:cNvSpPr/>
            <p:nvPr/>
          </p:nvSpPr>
          <p:spPr>
            <a:xfrm>
              <a:off x="7072763" y="7812679"/>
              <a:ext cx="4011930" cy="13220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0" dirty="0" smtClean="0">
                  <a:latin typeface="dt-line-transportation-01" panose="02000509000000000000" pitchFamily="49" charset="0"/>
                  <a:cs typeface="Arial" panose="020B0604020202020204" pitchFamily="34" charset="0"/>
                </a:rPr>
                <a:t>2</a:t>
              </a:r>
              <a:endParaRPr lang="en-US" sz="8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72128" y="9135384"/>
              <a:ext cx="1001268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Representative poets&gt;</a:t>
              </a:r>
              <a:endParaRPr lang="en-US" sz="36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11" name="图片占位符 10"/>
          <p:cNvSpPr/>
          <p:nvPr>
            <p:ph type="pic" sz="quarter" idx="11"/>
          </p:nvPr>
        </p:nvSpPr>
        <p:spPr/>
      </p:sp>
      <p:pic>
        <p:nvPicPr>
          <p:cNvPr id="6" name="图片 5" descr="t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5675" y="656590"/>
            <a:ext cx="6921500" cy="8047355"/>
          </a:xfrm>
          <a:prstGeom prst="rect">
            <a:avLst/>
          </a:prstGeom>
          <a:effectLst>
            <a:softEdge rad="520700"/>
          </a:effectLst>
        </p:spPr>
      </p:pic>
      <p:sp>
        <p:nvSpPr>
          <p:cNvPr id="18" name="Rectangle 14"/>
          <p:cNvSpPr/>
          <p:nvPr/>
        </p:nvSpPr>
        <p:spPr>
          <a:xfrm>
            <a:off x="12754743" y="7813949"/>
            <a:ext cx="4011930" cy="13220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8000" dirty="0"/>
              <a:t>3</a:t>
            </a:r>
            <a:endParaRPr lang="en-US" sz="8000" dirty="0"/>
          </a:p>
        </p:txBody>
      </p:sp>
      <p:sp>
        <p:nvSpPr>
          <p:cNvPr id="19" name="TextBox 12"/>
          <p:cNvSpPr txBox="1"/>
          <p:nvPr/>
        </p:nvSpPr>
        <p:spPr>
          <a:xfrm>
            <a:off x="12368273" y="9134749"/>
            <a:ext cx="57804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poem excerpts&gt;</a:t>
            </a:r>
            <a:endParaRPr lang="en-US" sz="3600" b="1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timg 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52170" y="2123440"/>
            <a:ext cx="6551930" cy="76269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44115" y="9750425"/>
            <a:ext cx="3368675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6600">
                <a:ea typeface="宋体" panose="02010600030101010101" pitchFamily="2" charset="-122"/>
              </a:rPr>
              <a:t>Xu Zhimo</a:t>
            </a:r>
            <a:endParaRPr lang="en-US" altLang="zh-CN" sz="6600">
              <a:ea typeface="宋体" panose="02010600030101010101" pitchFamily="2" charset="-122"/>
            </a:endParaRPr>
          </a:p>
        </p:txBody>
      </p:sp>
      <p:pic>
        <p:nvPicPr>
          <p:cNvPr id="4" name="图片 3" descr="timg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625" y="2123440"/>
            <a:ext cx="5333365" cy="75298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030970" y="9750425"/>
            <a:ext cx="235331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6600"/>
              <a:t>Hu Shi</a:t>
            </a:r>
            <a:endParaRPr lang="en-US" altLang="zh-CN" sz="6600"/>
          </a:p>
        </p:txBody>
      </p:sp>
      <p:pic>
        <p:nvPicPr>
          <p:cNvPr id="6" name="图片 5" descr="timg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4015" y="2153920"/>
            <a:ext cx="5600700" cy="74688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947140" y="9848215"/>
            <a:ext cx="3855085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6600"/>
              <a:t>Wen Yiduo</a:t>
            </a:r>
            <a:endParaRPr lang="en-US" altLang="zh-CN" sz="6600"/>
          </a:p>
        </p:txBody>
      </p:sp>
      <p:pic>
        <p:nvPicPr>
          <p:cNvPr id="9" name="图片 8" descr="u=1182966266,3704355042&amp;fm=26&amp;gp=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2035" y="2153920"/>
            <a:ext cx="5265420" cy="74999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9331940" y="9848215"/>
            <a:ext cx="424561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6600"/>
              <a:t>Liang Shiqiu</a:t>
            </a:r>
            <a:endParaRPr lang="en-US" altLang="zh-CN" sz="6600"/>
          </a:p>
        </p:txBody>
      </p:sp>
      <p:sp>
        <p:nvSpPr>
          <p:cNvPr id="11" name="文本框 10"/>
          <p:cNvSpPr txBox="1"/>
          <p:nvPr/>
        </p:nvSpPr>
        <p:spPr>
          <a:xfrm>
            <a:off x="1344295" y="440690"/>
            <a:ext cx="973836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8800">
                <a:solidFill>
                  <a:schemeClr val="accent1">
                    <a:lumMod val="75000"/>
                  </a:schemeClr>
                </a:solidFill>
              </a:rPr>
              <a:t>Representative Poets</a:t>
            </a:r>
            <a:r>
              <a:rPr lang="zh-CN" altLang="en-US" sz="8800"/>
              <a:t> </a:t>
            </a:r>
            <a:endParaRPr lang="zh-CN" altLang="en-US" sz="8800"/>
          </a:p>
        </p:txBody>
      </p:sp>
      <p:sp>
        <p:nvSpPr>
          <p:cNvPr id="12" name="文本框 11"/>
          <p:cNvSpPr txBox="1"/>
          <p:nvPr/>
        </p:nvSpPr>
        <p:spPr>
          <a:xfrm>
            <a:off x="14966950" y="11637010"/>
            <a:ext cx="912050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8000">
                <a:solidFill>
                  <a:schemeClr val="accent1">
                    <a:lumMod val="75000"/>
                  </a:schemeClr>
                </a:solidFill>
              </a:rPr>
              <a:t>--The Crescent School</a:t>
            </a:r>
            <a:endParaRPr lang="en-US" altLang="zh-CN" sz="80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图片 12" descr="timg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790" y="1885950"/>
            <a:ext cx="13654405" cy="10241280"/>
          </a:xfrm>
          <a:prstGeom prst="rect">
            <a:avLst/>
          </a:prstGeom>
          <a:effectLst>
            <a:softEdge rad="6731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0" grpId="0"/>
      <p:bldP spid="12" grpId="0"/>
      <p:bldP spid="11" grpId="0"/>
    </p:bld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05444963327_1_1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ISPRING_ULTRA_SCORM_COURSE_ID" val="56452B99-7F34-4485-AB54-4FC2DBA64D2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19"/>
</p:tagLst>
</file>

<file path=ppt/theme/theme1.xml><?xml version="1.0" encoding="utf-8"?>
<a:theme xmlns:a="http://schemas.openxmlformats.org/drawingml/2006/main" name="2_Office Theme">
  <a:themeElements>
    <a:clrScheme name="Nova - Blue - Light">
      <a:dk1>
        <a:srgbClr val="0D1220"/>
      </a:dk1>
      <a:lt1>
        <a:srgbClr val="FFFFFF"/>
      </a:lt1>
      <a:dk2>
        <a:srgbClr val="377DFF"/>
      </a:dk2>
      <a:lt2>
        <a:srgbClr val="377DFF"/>
      </a:lt2>
      <a:accent1>
        <a:srgbClr val="377DFF"/>
      </a:accent1>
      <a:accent2>
        <a:srgbClr val="377DFF"/>
      </a:accent2>
      <a:accent3>
        <a:srgbClr val="377DFF"/>
      </a:accent3>
      <a:accent4>
        <a:srgbClr val="377DFF"/>
      </a:accent4>
      <a:accent5>
        <a:srgbClr val="377DFF"/>
      </a:accent5>
      <a:accent6>
        <a:srgbClr val="377DFF"/>
      </a:accent6>
      <a:hlink>
        <a:srgbClr val="2F8299"/>
      </a:hlink>
      <a:folHlink>
        <a:srgbClr val="8C8C8C"/>
      </a:folHlink>
    </a:clrScheme>
    <a:fontScheme name="Nova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7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54C4D0"/>
      </a:accent1>
      <a:accent2>
        <a:srgbClr val="5AB1AF"/>
      </a:accent2>
      <a:accent3>
        <a:srgbClr val="BADBDC"/>
      </a:accent3>
      <a:accent4>
        <a:srgbClr val="97CECD"/>
      </a:accent4>
      <a:accent5>
        <a:srgbClr val="9BDDDA"/>
      </a:accent5>
      <a:accent6>
        <a:srgbClr val="75CFD9"/>
      </a:accent6>
      <a:hlink>
        <a:srgbClr val="FFFFFF"/>
      </a:hlink>
      <a:folHlink>
        <a:srgbClr val="595959"/>
      </a:folHlink>
    </a:clrScheme>
    <a:fontScheme name="Nova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1365</Words>
  <Application>WPS 演示</Application>
  <PresentationFormat>自定义</PresentationFormat>
  <Paragraphs>118</Paragraphs>
  <Slides>15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44" baseType="lpstr">
      <vt:lpstr>Arial</vt:lpstr>
      <vt:lpstr>宋体</vt:lpstr>
      <vt:lpstr>Wingdings</vt:lpstr>
      <vt:lpstr>方正清刻本悦宋简体</vt:lpstr>
      <vt:lpstr>dt-line-people-01</vt:lpstr>
      <vt:lpstr>dt-line-transportation-01</vt:lpstr>
      <vt:lpstr>Calibri</vt:lpstr>
      <vt:lpstr>微软雅黑</vt:lpstr>
      <vt:lpstr>Arial Unicode MS</vt:lpstr>
      <vt:lpstr>等线</vt:lpstr>
      <vt:lpstr>Open Sans Bold</vt:lpstr>
      <vt:lpstr>dt-line-business-01</vt:lpstr>
      <vt:lpstr>dt-line-industry-01</vt:lpstr>
      <vt:lpstr>dt-line-technology-01</vt:lpstr>
      <vt:lpstr>dt-business-02</vt:lpstr>
      <vt:lpstr>NumberOnly</vt:lpstr>
      <vt:lpstr>dt-business-03</vt:lpstr>
      <vt:lpstr>Yu Gothic UI Semibold</vt:lpstr>
      <vt:lpstr>Source Sans Pro</vt:lpstr>
      <vt:lpstr>dt-medical-01</vt:lpstr>
      <vt:lpstr>Segoe Print</vt:lpstr>
      <vt:lpstr>dt-commerce-02</vt:lpstr>
      <vt:lpstr>dt-technology-01</vt:lpstr>
      <vt:lpstr>dt-technology-02</vt:lpstr>
      <vt:lpstr>Century Gothic</vt:lpstr>
      <vt:lpstr>方正姚体</vt:lpstr>
      <vt:lpstr>方正舒体</vt:lpstr>
      <vt:lpstr>2_Office Theme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</dc:title>
  <dc:creator>ochgerel enkhbulag</dc:creator>
  <cp:lastModifiedBy>Yoooir</cp:lastModifiedBy>
  <cp:revision>248</cp:revision>
  <dcterms:created xsi:type="dcterms:W3CDTF">2018-01-04T15:58:00Z</dcterms:created>
  <dcterms:modified xsi:type="dcterms:W3CDTF">2020-11-15T16:08:27Z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2052-11.1.0.10024</vt:lpwstr>
  </property>
</Properties>
</file>