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embeddedFontLst>
    <p:embeddedFont>
      <p:font typeface="Source Han Sans CN Bold" panose="020B0800000000000000"/>
      <p:bold r:id="rId21"/>
    </p:embeddedFont>
    <p:embeddedFont>
      <p:font typeface="Source Han Sans" panose="020B0500000000000000"/>
      <p:regular r:id="rId22"/>
    </p:embeddedFont>
    <p:embeddedFont>
      <p:font typeface="OPPOSans H" panose="00020600040101010101"/>
      <p:regular r:id="rId23"/>
    </p:embeddedFont>
    <p:embeddedFont>
      <p:font typeface="OPPOSans R" panose="00020600040101010101"/>
      <p:regular r:id="rId24"/>
    </p:embeddedFont>
  </p:embeddedFont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font" Target="fonts/font4.fntdata"/><Relationship Id="rId23" Type="http://schemas.openxmlformats.org/officeDocument/2006/relationships/font" Target="fonts/font3.fntdata"/><Relationship Id="rId22" Type="http://schemas.openxmlformats.org/officeDocument/2006/relationships/font" Target="fonts/font2.fntdata"/><Relationship Id="rId21" Type="http://schemas.openxmlformats.org/officeDocument/2006/relationships/font" Target="fonts/font1.fntdata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alphaModFix amt="18000"/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标题 1"/>
          <p:cNvSpPr txBox="1"/>
          <p:nvPr/>
        </p:nvSpPr>
        <p:spPr>
          <a:xfrm>
            <a:off x="0" y="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0" y="14478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2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 flipV="1">
            <a:off x="0" y="671322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 flipV="1">
            <a:off x="0" y="656844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2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alphaModFix amt="100000"/>
          </a:blip>
          <a:srcRect b="28060"/>
          <a:stretch>
            <a:fillRect/>
          </a:stretch>
        </p:blipFill>
        <p:spPr>
          <a:xfrm>
            <a:off x="0" y="4160520"/>
            <a:ext cx="4072926" cy="2179320"/>
          </a:xfrm>
          <a:custGeom>
            <a:avLst/>
            <a:gdLst>
              <a:gd name="connsiteX0" fmla="*/ 0 w 3829050"/>
              <a:gd name="connsiteY0" fmla="*/ 0 h 2048828"/>
              <a:gd name="connsiteX1" fmla="*/ 3829050 w 3829050"/>
              <a:gd name="connsiteY1" fmla="*/ 0 h 2048828"/>
              <a:gd name="connsiteX2" fmla="*/ 3829050 w 3829050"/>
              <a:gd name="connsiteY2" fmla="*/ 2048828 h 2048828"/>
              <a:gd name="connsiteX3" fmla="*/ 0 w 3829050"/>
              <a:gd name="connsiteY3" fmla="*/ 2048828 h 2048828"/>
            </a:gdLst>
            <a:ahLst/>
            <a:cxnLst/>
            <a:rect l="l" t="t" r="r" b="b"/>
            <a:pathLst>
              <a:path w="3829050" h="2048828">
                <a:moveTo>
                  <a:pt x="0" y="0"/>
                </a:moveTo>
                <a:lnTo>
                  <a:pt x="3829050" y="0"/>
                </a:lnTo>
                <a:lnTo>
                  <a:pt x="3829050" y="2048828"/>
                </a:lnTo>
                <a:lnTo>
                  <a:pt x="0" y="2048828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alphaModFix amt="100000"/>
          </a:blip>
          <a:srcRect b="40580"/>
          <a:stretch>
            <a:fillRect/>
          </a:stretch>
        </p:blipFill>
        <p:spPr>
          <a:xfrm>
            <a:off x="8395335" y="4184332"/>
            <a:ext cx="3629025" cy="2048828"/>
          </a:xfrm>
          <a:custGeom>
            <a:avLst/>
            <a:gdLst>
              <a:gd name="connsiteX0" fmla="*/ 0 w 3629025"/>
              <a:gd name="connsiteY0" fmla="*/ 0 h 2048828"/>
              <a:gd name="connsiteX1" fmla="*/ 3629025 w 3629025"/>
              <a:gd name="connsiteY1" fmla="*/ 0 h 2048828"/>
              <a:gd name="connsiteX2" fmla="*/ 3629025 w 3629025"/>
              <a:gd name="connsiteY2" fmla="*/ 2048828 h 2048828"/>
              <a:gd name="connsiteX3" fmla="*/ 0 w 3629025"/>
              <a:gd name="connsiteY3" fmla="*/ 2048828 h 2048828"/>
            </a:gdLst>
            <a:ahLst/>
            <a:cxnLst/>
            <a:rect l="l" t="t" r="r" b="b"/>
            <a:pathLst>
              <a:path w="3629025" h="2048828">
                <a:moveTo>
                  <a:pt x="0" y="0"/>
                </a:moveTo>
                <a:lnTo>
                  <a:pt x="3629025" y="0"/>
                </a:lnTo>
                <a:lnTo>
                  <a:pt x="3629025" y="2048828"/>
                </a:lnTo>
                <a:lnTo>
                  <a:pt x="0" y="2048828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alphaModFix amt="100000"/>
          </a:blip>
          <a:srcRect l="73963" r="18058" b="40580"/>
          <a:stretch>
            <a:fillRect/>
          </a:stretch>
        </p:blipFill>
        <p:spPr>
          <a:xfrm>
            <a:off x="11902440" y="4275772"/>
            <a:ext cx="289560" cy="2048828"/>
          </a:xfrm>
          <a:custGeom>
            <a:avLst/>
            <a:gdLst>
              <a:gd name="connsiteX0" fmla="*/ 0 w 289560"/>
              <a:gd name="connsiteY0" fmla="*/ 0 h 2048828"/>
              <a:gd name="connsiteX1" fmla="*/ 289560 w 289560"/>
              <a:gd name="connsiteY1" fmla="*/ 0 h 2048828"/>
              <a:gd name="connsiteX2" fmla="*/ 289560 w 289560"/>
              <a:gd name="connsiteY2" fmla="*/ 2048828 h 2048828"/>
              <a:gd name="connsiteX3" fmla="*/ 0 w 289560"/>
              <a:gd name="connsiteY3" fmla="*/ 2048828 h 2048828"/>
            </a:gdLst>
            <a:ahLst/>
            <a:cxnLst/>
            <a:rect l="l" t="t" r="r" b="b"/>
            <a:pathLst>
              <a:path w="289560" h="2048828">
                <a:moveTo>
                  <a:pt x="0" y="0"/>
                </a:moveTo>
                <a:lnTo>
                  <a:pt x="289560" y="0"/>
                </a:lnTo>
                <a:lnTo>
                  <a:pt x="289560" y="2048828"/>
                </a:lnTo>
                <a:lnTo>
                  <a:pt x="0" y="2048828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0" name="标题 1"/>
          <p:cNvSpPr txBox="1"/>
          <p:nvPr/>
        </p:nvSpPr>
        <p:spPr>
          <a:xfrm>
            <a:off x="6592503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1" name="标题 1"/>
          <p:cNvSpPr txBox="1"/>
          <p:nvPr/>
        </p:nvSpPr>
        <p:spPr>
          <a:xfrm>
            <a:off x="6661902" y="6087071"/>
            <a:ext cx="129755" cy="129774"/>
          </a:xfrm>
          <a:custGeom>
            <a:avLst/>
            <a:gdLst>
              <a:gd name="connsiteX0" fmla="*/ 669168 w 1599855"/>
              <a:gd name="connsiteY0" fmla="*/ 111621 h 1600088"/>
              <a:gd name="connsiteX1" fmla="*/ 886086 w 1599855"/>
              <a:gd name="connsiteY1" fmla="*/ 155339 h 1600088"/>
              <a:gd name="connsiteX2" fmla="*/ 1063377 w 1599855"/>
              <a:gd name="connsiteY2" fmla="*/ 274960 h 1600088"/>
              <a:gd name="connsiteX3" fmla="*/ 1182998 w 1599855"/>
              <a:gd name="connsiteY3" fmla="*/ 452251 h 1600088"/>
              <a:gd name="connsiteX4" fmla="*/ 1226716 w 1599855"/>
              <a:gd name="connsiteY4" fmla="*/ 669168 h 1600088"/>
              <a:gd name="connsiteX5" fmla="*/ 1182998 w 1599855"/>
              <a:gd name="connsiteY5" fmla="*/ 886085 h 1600088"/>
              <a:gd name="connsiteX6" fmla="*/ 1063377 w 1599855"/>
              <a:gd name="connsiteY6" fmla="*/ 1063377 h 1600088"/>
              <a:gd name="connsiteX7" fmla="*/ 886086 w 1599855"/>
              <a:gd name="connsiteY7" fmla="*/ 1182998 h 1600088"/>
              <a:gd name="connsiteX8" fmla="*/ 669168 w 1599855"/>
              <a:gd name="connsiteY8" fmla="*/ 1226716 h 1600088"/>
              <a:gd name="connsiteX9" fmla="*/ 452251 w 1599855"/>
              <a:gd name="connsiteY9" fmla="*/ 1182998 h 1600088"/>
              <a:gd name="connsiteX10" fmla="*/ 274960 w 1599855"/>
              <a:gd name="connsiteY10" fmla="*/ 1063377 h 1600088"/>
              <a:gd name="connsiteX11" fmla="*/ 155339 w 1599855"/>
              <a:gd name="connsiteY11" fmla="*/ 886085 h 1600088"/>
              <a:gd name="connsiteX12" fmla="*/ 111621 w 1599855"/>
              <a:gd name="connsiteY12" fmla="*/ 669168 h 1600088"/>
              <a:gd name="connsiteX13" fmla="*/ 155339 w 1599855"/>
              <a:gd name="connsiteY13" fmla="*/ 452251 h 1600088"/>
              <a:gd name="connsiteX14" fmla="*/ 274960 w 1599855"/>
              <a:gd name="connsiteY14" fmla="*/ 274960 h 1600088"/>
              <a:gd name="connsiteX15" fmla="*/ 452251 w 1599855"/>
              <a:gd name="connsiteY15" fmla="*/ 155339 h 1600088"/>
              <a:gd name="connsiteX16" fmla="*/ 669168 w 1599855"/>
              <a:gd name="connsiteY16" fmla="*/ 111621 h 1600088"/>
              <a:gd name="connsiteX17" fmla="*/ 669168 w 1599855"/>
              <a:gd name="connsiteY17" fmla="*/ 0 h 1600088"/>
              <a:gd name="connsiteX18" fmla="*/ 0 w 1599855"/>
              <a:gd name="connsiteY18" fmla="*/ 669168 h 1600088"/>
              <a:gd name="connsiteX19" fmla="*/ 669168 w 1599855"/>
              <a:gd name="connsiteY19" fmla="*/ 1338337 h 1600088"/>
              <a:gd name="connsiteX20" fmla="*/ 1338337 w 1599855"/>
              <a:gd name="connsiteY20" fmla="*/ 669168 h 1600088"/>
              <a:gd name="connsiteX21" fmla="*/ 669168 w 1599855"/>
              <a:gd name="connsiteY21" fmla="*/ 0 h 1600088"/>
              <a:gd name="connsiteX22" fmla="*/ 1544278 w 1599855"/>
              <a:gd name="connsiteY22" fmla="*/ 1600088 h 1600088"/>
              <a:gd name="connsiteX23" fmla="*/ 1504838 w 1599855"/>
              <a:gd name="connsiteY23" fmla="*/ 1583717 h 1600088"/>
              <a:gd name="connsiteX24" fmla="*/ 1247366 w 1599855"/>
              <a:gd name="connsiteY24" fmla="*/ 1326431 h 1600088"/>
              <a:gd name="connsiteX25" fmla="*/ 1247366 w 1599855"/>
              <a:gd name="connsiteY25" fmla="*/ 1247552 h 1600088"/>
              <a:gd name="connsiteX26" fmla="*/ 1326245 w 1599855"/>
              <a:gd name="connsiteY26" fmla="*/ 1247552 h 1600088"/>
              <a:gd name="connsiteX27" fmla="*/ 1583531 w 1599855"/>
              <a:gd name="connsiteY27" fmla="*/ 1504838 h 1600088"/>
              <a:gd name="connsiteX28" fmla="*/ 1583531 w 1599855"/>
              <a:gd name="connsiteY28" fmla="*/ 1583717 h 1600088"/>
              <a:gd name="connsiteX29" fmla="*/ 1544278 w 1599855"/>
              <a:gd name="connsiteY29" fmla="*/ 1600088 h 1600088"/>
            </a:gdLst>
            <a:ahLst/>
            <a:cxnLst/>
            <a:rect l="l" t="t" r="r" b="b"/>
            <a:pathLst>
              <a:path w="1599855" h="1600088">
                <a:moveTo>
                  <a:pt x="669168" y="111621"/>
                </a:moveTo>
                <a:cubicBezTo>
                  <a:pt x="744513" y="111621"/>
                  <a:pt x="817438" y="126318"/>
                  <a:pt x="886086" y="155339"/>
                </a:cubicBezTo>
                <a:cubicBezTo>
                  <a:pt x="952500" y="183431"/>
                  <a:pt x="1012031" y="223614"/>
                  <a:pt x="1063377" y="274960"/>
                </a:cubicBezTo>
                <a:cubicBezTo>
                  <a:pt x="1114537" y="326120"/>
                  <a:pt x="1154906" y="385837"/>
                  <a:pt x="1182998" y="452251"/>
                </a:cubicBezTo>
                <a:cubicBezTo>
                  <a:pt x="1212019" y="520898"/>
                  <a:pt x="1226716" y="594010"/>
                  <a:pt x="1226716" y="669168"/>
                </a:cubicBezTo>
                <a:cubicBezTo>
                  <a:pt x="1226716" y="744327"/>
                  <a:pt x="1212019" y="817438"/>
                  <a:pt x="1182998" y="886085"/>
                </a:cubicBezTo>
                <a:cubicBezTo>
                  <a:pt x="1154906" y="952500"/>
                  <a:pt x="1114723" y="1012031"/>
                  <a:pt x="1063377" y="1063377"/>
                </a:cubicBezTo>
                <a:cubicBezTo>
                  <a:pt x="1012217" y="1114537"/>
                  <a:pt x="952500" y="1154906"/>
                  <a:pt x="886086" y="1182998"/>
                </a:cubicBezTo>
                <a:cubicBezTo>
                  <a:pt x="817438" y="1212019"/>
                  <a:pt x="744327" y="1226716"/>
                  <a:pt x="669168" y="1226716"/>
                </a:cubicBezTo>
                <a:cubicBezTo>
                  <a:pt x="594010" y="1226716"/>
                  <a:pt x="520898" y="1212019"/>
                  <a:pt x="452251" y="1182998"/>
                </a:cubicBezTo>
                <a:cubicBezTo>
                  <a:pt x="385837" y="1154906"/>
                  <a:pt x="326306" y="1114723"/>
                  <a:pt x="274960" y="1063377"/>
                </a:cubicBezTo>
                <a:cubicBezTo>
                  <a:pt x="223800" y="1012217"/>
                  <a:pt x="183431" y="952500"/>
                  <a:pt x="155339" y="886085"/>
                </a:cubicBezTo>
                <a:cubicBezTo>
                  <a:pt x="126318" y="817438"/>
                  <a:pt x="111621" y="744327"/>
                  <a:pt x="111621" y="669168"/>
                </a:cubicBezTo>
                <a:cubicBezTo>
                  <a:pt x="111621" y="594010"/>
                  <a:pt x="126318" y="520898"/>
                  <a:pt x="155339" y="452251"/>
                </a:cubicBezTo>
                <a:cubicBezTo>
                  <a:pt x="183431" y="385837"/>
                  <a:pt x="223614" y="326306"/>
                  <a:pt x="274960" y="274960"/>
                </a:cubicBezTo>
                <a:cubicBezTo>
                  <a:pt x="326306" y="223614"/>
                  <a:pt x="385837" y="183431"/>
                  <a:pt x="452251" y="155339"/>
                </a:cubicBezTo>
                <a:cubicBezTo>
                  <a:pt x="520898" y="126318"/>
                  <a:pt x="593824" y="111621"/>
                  <a:pt x="669168" y="111621"/>
                </a:cubicBezTo>
                <a:moveTo>
                  <a:pt x="669168" y="0"/>
                </a:moveTo>
                <a:cubicBezTo>
                  <a:pt x="299517" y="0"/>
                  <a:pt x="0" y="299517"/>
                  <a:pt x="0" y="669168"/>
                </a:cubicBezTo>
                <a:cubicBezTo>
                  <a:pt x="0" y="1038820"/>
                  <a:pt x="299517" y="1338337"/>
                  <a:pt x="669168" y="1338337"/>
                </a:cubicBezTo>
                <a:cubicBezTo>
                  <a:pt x="1038820" y="1338337"/>
                  <a:pt x="1338337" y="1038820"/>
                  <a:pt x="1338337" y="669168"/>
                </a:cubicBezTo>
                <a:cubicBezTo>
                  <a:pt x="1338337" y="299703"/>
                  <a:pt x="1038820" y="0"/>
                  <a:pt x="669168" y="0"/>
                </a:cubicBezTo>
                <a:close/>
                <a:moveTo>
                  <a:pt x="1544278" y="1600088"/>
                </a:moveTo>
                <a:cubicBezTo>
                  <a:pt x="1529953" y="1600088"/>
                  <a:pt x="1515628" y="1594693"/>
                  <a:pt x="1504838" y="1583717"/>
                </a:cubicBezTo>
                <a:lnTo>
                  <a:pt x="1247366" y="1326431"/>
                </a:lnTo>
                <a:cubicBezTo>
                  <a:pt x="1225600" y="1304665"/>
                  <a:pt x="1225600" y="1269318"/>
                  <a:pt x="1247366" y="1247552"/>
                </a:cubicBezTo>
                <a:cubicBezTo>
                  <a:pt x="1269132" y="1225786"/>
                  <a:pt x="1304479" y="1225786"/>
                  <a:pt x="1326245" y="1247552"/>
                </a:cubicBezTo>
                <a:lnTo>
                  <a:pt x="1583531" y="1504838"/>
                </a:lnTo>
                <a:cubicBezTo>
                  <a:pt x="1605297" y="1526605"/>
                  <a:pt x="1605297" y="1561951"/>
                  <a:pt x="1583531" y="1583717"/>
                </a:cubicBezTo>
                <a:cubicBezTo>
                  <a:pt x="1572927" y="1594693"/>
                  <a:pt x="1558603" y="1600088"/>
                  <a:pt x="1544278" y="1600088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2" name="标题 1"/>
          <p:cNvSpPr txBox="1"/>
          <p:nvPr/>
        </p:nvSpPr>
        <p:spPr>
          <a:xfrm>
            <a:off x="6171984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3" name="标题 1"/>
          <p:cNvSpPr txBox="1"/>
          <p:nvPr/>
        </p:nvSpPr>
        <p:spPr>
          <a:xfrm>
            <a:off x="6237416" y="6087071"/>
            <a:ext cx="137688" cy="129774"/>
          </a:xfrm>
          <a:custGeom>
            <a:avLst/>
            <a:gdLst>
              <a:gd name="connsiteX0" fmla="*/ 1110072 w 1498885"/>
              <a:gd name="connsiteY0" fmla="*/ 1039039 h 1412736"/>
              <a:gd name="connsiteX1" fmla="*/ 1149511 w 1498885"/>
              <a:gd name="connsiteY1" fmla="*/ 1055363 h 1412736"/>
              <a:gd name="connsiteX2" fmla="*/ 1371451 w 1498885"/>
              <a:gd name="connsiteY2" fmla="*/ 1277303 h 1412736"/>
              <a:gd name="connsiteX3" fmla="*/ 1371451 w 1498885"/>
              <a:gd name="connsiteY3" fmla="*/ 1356182 h 1412736"/>
              <a:gd name="connsiteX4" fmla="*/ 1332012 w 1498885"/>
              <a:gd name="connsiteY4" fmla="*/ 1372553 h 1412736"/>
              <a:gd name="connsiteX5" fmla="*/ 1292572 w 1498885"/>
              <a:gd name="connsiteY5" fmla="*/ 1356182 h 1412736"/>
              <a:gd name="connsiteX6" fmla="*/ 1070632 w 1498885"/>
              <a:gd name="connsiteY6" fmla="*/ 1134242 h 1412736"/>
              <a:gd name="connsiteX7" fmla="*/ 1070632 w 1498885"/>
              <a:gd name="connsiteY7" fmla="*/ 1055363 h 1412736"/>
              <a:gd name="connsiteX8" fmla="*/ 1110072 w 1498885"/>
              <a:gd name="connsiteY8" fmla="*/ 1039039 h 1412736"/>
              <a:gd name="connsiteX9" fmla="*/ 1110072 w 1498885"/>
              <a:gd name="connsiteY9" fmla="*/ 705989 h 1412736"/>
              <a:gd name="connsiteX10" fmla="*/ 1443075 w 1498885"/>
              <a:gd name="connsiteY10" fmla="*/ 705989 h 1412736"/>
              <a:gd name="connsiteX11" fmla="*/ 1498885 w 1498885"/>
              <a:gd name="connsiteY11" fmla="*/ 761800 h 1412736"/>
              <a:gd name="connsiteX12" fmla="*/ 1443075 w 1498885"/>
              <a:gd name="connsiteY12" fmla="*/ 817611 h 1412736"/>
              <a:gd name="connsiteX13" fmla="*/ 1110072 w 1498885"/>
              <a:gd name="connsiteY13" fmla="*/ 817611 h 1412736"/>
              <a:gd name="connsiteX14" fmla="*/ 1054261 w 1498885"/>
              <a:gd name="connsiteY14" fmla="*/ 761800 h 1412736"/>
              <a:gd name="connsiteX15" fmla="*/ 1110072 w 1498885"/>
              <a:gd name="connsiteY15" fmla="*/ 705989 h 1412736"/>
              <a:gd name="connsiteX16" fmla="*/ 1332012 w 1498885"/>
              <a:gd name="connsiteY16" fmla="*/ 151093 h 1412736"/>
              <a:gd name="connsiteX17" fmla="*/ 1371451 w 1498885"/>
              <a:gd name="connsiteY17" fmla="*/ 167418 h 1412736"/>
              <a:gd name="connsiteX18" fmla="*/ 1371451 w 1498885"/>
              <a:gd name="connsiteY18" fmla="*/ 246297 h 1412736"/>
              <a:gd name="connsiteX19" fmla="*/ 1149511 w 1498885"/>
              <a:gd name="connsiteY19" fmla="*/ 468236 h 1412736"/>
              <a:gd name="connsiteX20" fmla="*/ 1110072 w 1498885"/>
              <a:gd name="connsiteY20" fmla="*/ 484608 h 1412736"/>
              <a:gd name="connsiteX21" fmla="*/ 1070632 w 1498885"/>
              <a:gd name="connsiteY21" fmla="*/ 468236 h 1412736"/>
              <a:gd name="connsiteX22" fmla="*/ 1070632 w 1498885"/>
              <a:gd name="connsiteY22" fmla="*/ 389358 h 1412736"/>
              <a:gd name="connsiteX23" fmla="*/ 1292572 w 1498885"/>
              <a:gd name="connsiteY23" fmla="*/ 167418 h 1412736"/>
              <a:gd name="connsiteX24" fmla="*/ 1332012 w 1498885"/>
              <a:gd name="connsiteY24" fmla="*/ 151093 h 1412736"/>
              <a:gd name="connsiteX25" fmla="*/ 709724 w 1498885"/>
              <a:gd name="connsiteY25" fmla="*/ 111607 h 1412736"/>
              <a:gd name="connsiteX26" fmla="*/ 649635 w 1498885"/>
              <a:gd name="connsiteY26" fmla="*/ 127420 h 1412736"/>
              <a:gd name="connsiteX27" fmla="*/ 174129 w 1498885"/>
              <a:gd name="connsiteY27" fmla="*/ 394752 h 1412736"/>
              <a:gd name="connsiteX28" fmla="*/ 111621 w 1498885"/>
              <a:gd name="connsiteY28" fmla="*/ 501536 h 1412736"/>
              <a:gd name="connsiteX29" fmla="*/ 111621 w 1498885"/>
              <a:gd name="connsiteY29" fmla="*/ 910814 h 1412736"/>
              <a:gd name="connsiteX30" fmla="*/ 174129 w 1498885"/>
              <a:gd name="connsiteY30" fmla="*/ 1017598 h 1412736"/>
              <a:gd name="connsiteX31" fmla="*/ 649821 w 1498885"/>
              <a:gd name="connsiteY31" fmla="*/ 1284930 h 1412736"/>
              <a:gd name="connsiteX32" fmla="*/ 771674 w 1498885"/>
              <a:gd name="connsiteY32" fmla="*/ 1283814 h 1412736"/>
              <a:gd name="connsiteX33" fmla="*/ 832321 w 1498885"/>
              <a:gd name="connsiteY33" fmla="*/ 1178146 h 1412736"/>
              <a:gd name="connsiteX34" fmla="*/ 832321 w 1498885"/>
              <a:gd name="connsiteY34" fmla="*/ 234204 h 1412736"/>
              <a:gd name="connsiteX35" fmla="*/ 771674 w 1498885"/>
              <a:gd name="connsiteY35" fmla="*/ 128536 h 1412736"/>
              <a:gd name="connsiteX36" fmla="*/ 709724 w 1498885"/>
              <a:gd name="connsiteY36" fmla="*/ 111607 h 1412736"/>
              <a:gd name="connsiteX37" fmla="*/ 711864 w 1498885"/>
              <a:gd name="connsiteY37" fmla="*/ 9 h 1412736"/>
              <a:gd name="connsiteX38" fmla="*/ 828043 w 1498885"/>
              <a:gd name="connsiteY38" fmla="*/ 32356 h 1412736"/>
              <a:gd name="connsiteX39" fmla="*/ 943942 w 1498885"/>
              <a:gd name="connsiteY39" fmla="*/ 234390 h 1412736"/>
              <a:gd name="connsiteX40" fmla="*/ 943942 w 1498885"/>
              <a:gd name="connsiteY40" fmla="*/ 1178518 h 1412736"/>
              <a:gd name="connsiteX41" fmla="*/ 828043 w 1498885"/>
              <a:gd name="connsiteY41" fmla="*/ 1380552 h 1412736"/>
              <a:gd name="connsiteX42" fmla="*/ 709910 w 1498885"/>
              <a:gd name="connsiteY42" fmla="*/ 1412736 h 1412736"/>
              <a:gd name="connsiteX43" fmla="*/ 595126 w 1498885"/>
              <a:gd name="connsiteY43" fmla="*/ 1382413 h 1412736"/>
              <a:gd name="connsiteX44" fmla="*/ 119435 w 1498885"/>
              <a:gd name="connsiteY44" fmla="*/ 1115080 h 1412736"/>
              <a:gd name="connsiteX45" fmla="*/ 0 w 1498885"/>
              <a:gd name="connsiteY45" fmla="*/ 911000 h 1412736"/>
              <a:gd name="connsiteX46" fmla="*/ 0 w 1498885"/>
              <a:gd name="connsiteY46" fmla="*/ 501722 h 1412736"/>
              <a:gd name="connsiteX47" fmla="*/ 119435 w 1498885"/>
              <a:gd name="connsiteY47" fmla="*/ 297642 h 1412736"/>
              <a:gd name="connsiteX48" fmla="*/ 595126 w 1498885"/>
              <a:gd name="connsiteY48" fmla="*/ 30309 h 1412736"/>
              <a:gd name="connsiteX49" fmla="*/ 711864 w 1498885"/>
              <a:gd name="connsiteY49" fmla="*/ 9 h 1412736"/>
            </a:gdLst>
            <a:ahLst/>
            <a:cxnLst/>
            <a:rect l="l" t="t" r="r" b="b"/>
            <a:pathLst>
              <a:path w="1498885" h="1412736">
                <a:moveTo>
                  <a:pt x="1110072" y="1039039"/>
                </a:moveTo>
                <a:cubicBezTo>
                  <a:pt x="1124350" y="1039039"/>
                  <a:pt x="1138628" y="1044480"/>
                  <a:pt x="1149511" y="1055363"/>
                </a:cubicBezTo>
                <a:lnTo>
                  <a:pt x="1371451" y="1277303"/>
                </a:lnTo>
                <a:cubicBezTo>
                  <a:pt x="1393217" y="1299070"/>
                  <a:pt x="1393217" y="1334416"/>
                  <a:pt x="1371451" y="1356182"/>
                </a:cubicBezTo>
                <a:cubicBezTo>
                  <a:pt x="1360661" y="1366972"/>
                  <a:pt x="1346336" y="1372553"/>
                  <a:pt x="1332012" y="1372553"/>
                </a:cubicBezTo>
                <a:cubicBezTo>
                  <a:pt x="1317687" y="1372553"/>
                  <a:pt x="1303362" y="1367158"/>
                  <a:pt x="1292572" y="1356182"/>
                </a:cubicBezTo>
                <a:lnTo>
                  <a:pt x="1070632" y="1134242"/>
                </a:lnTo>
                <a:cubicBezTo>
                  <a:pt x="1048866" y="1112476"/>
                  <a:pt x="1048866" y="1077130"/>
                  <a:pt x="1070632" y="1055363"/>
                </a:cubicBezTo>
                <a:cubicBezTo>
                  <a:pt x="1081515" y="1044480"/>
                  <a:pt x="1095793" y="1039039"/>
                  <a:pt x="1110072" y="1039039"/>
                </a:cubicBezTo>
                <a:close/>
                <a:moveTo>
                  <a:pt x="1110072" y="705989"/>
                </a:moveTo>
                <a:lnTo>
                  <a:pt x="1443075" y="705989"/>
                </a:lnTo>
                <a:cubicBezTo>
                  <a:pt x="1473956" y="705989"/>
                  <a:pt x="1498885" y="730918"/>
                  <a:pt x="1498885" y="761800"/>
                </a:cubicBezTo>
                <a:cubicBezTo>
                  <a:pt x="1498885" y="792682"/>
                  <a:pt x="1473770" y="817611"/>
                  <a:pt x="1443075" y="817611"/>
                </a:cubicBezTo>
                <a:lnTo>
                  <a:pt x="1110072" y="817611"/>
                </a:lnTo>
                <a:cubicBezTo>
                  <a:pt x="1079190" y="817611"/>
                  <a:pt x="1054261" y="792682"/>
                  <a:pt x="1054261" y="761800"/>
                </a:cubicBezTo>
                <a:cubicBezTo>
                  <a:pt x="1054261" y="730918"/>
                  <a:pt x="1079190" y="705989"/>
                  <a:pt x="1110072" y="705989"/>
                </a:cubicBezTo>
                <a:close/>
                <a:moveTo>
                  <a:pt x="1332012" y="151093"/>
                </a:moveTo>
                <a:cubicBezTo>
                  <a:pt x="1346290" y="151093"/>
                  <a:pt x="1360568" y="156535"/>
                  <a:pt x="1371451" y="167418"/>
                </a:cubicBezTo>
                <a:cubicBezTo>
                  <a:pt x="1393217" y="189184"/>
                  <a:pt x="1393217" y="224530"/>
                  <a:pt x="1371451" y="246297"/>
                </a:cubicBezTo>
                <a:lnTo>
                  <a:pt x="1149511" y="468236"/>
                </a:lnTo>
                <a:cubicBezTo>
                  <a:pt x="1138721" y="479213"/>
                  <a:pt x="1124396" y="484608"/>
                  <a:pt x="1110072" y="484608"/>
                </a:cubicBezTo>
                <a:cubicBezTo>
                  <a:pt x="1095747" y="484608"/>
                  <a:pt x="1081422" y="479213"/>
                  <a:pt x="1070632" y="468236"/>
                </a:cubicBezTo>
                <a:cubicBezTo>
                  <a:pt x="1048866" y="446470"/>
                  <a:pt x="1048866" y="411124"/>
                  <a:pt x="1070632" y="389358"/>
                </a:cubicBezTo>
                <a:lnTo>
                  <a:pt x="1292572" y="167418"/>
                </a:lnTo>
                <a:cubicBezTo>
                  <a:pt x="1303455" y="156535"/>
                  <a:pt x="1317733" y="151093"/>
                  <a:pt x="1332012" y="151093"/>
                </a:cubicBezTo>
                <a:close/>
                <a:moveTo>
                  <a:pt x="709724" y="111607"/>
                </a:moveTo>
                <a:cubicBezTo>
                  <a:pt x="689074" y="111607"/>
                  <a:pt x="668610" y="116816"/>
                  <a:pt x="649635" y="127420"/>
                </a:cubicBezTo>
                <a:lnTo>
                  <a:pt x="174129" y="394752"/>
                </a:lnTo>
                <a:cubicBezTo>
                  <a:pt x="135620" y="416332"/>
                  <a:pt x="111621" y="457260"/>
                  <a:pt x="111621" y="501536"/>
                </a:cubicBezTo>
                <a:lnTo>
                  <a:pt x="111621" y="910814"/>
                </a:lnTo>
                <a:cubicBezTo>
                  <a:pt x="111621" y="955090"/>
                  <a:pt x="135620" y="996018"/>
                  <a:pt x="174129" y="1017598"/>
                </a:cubicBezTo>
                <a:lnTo>
                  <a:pt x="649821" y="1284930"/>
                </a:lnTo>
                <a:cubicBezTo>
                  <a:pt x="688144" y="1306510"/>
                  <a:pt x="733723" y="1306138"/>
                  <a:pt x="771674" y="1283814"/>
                </a:cubicBezTo>
                <a:cubicBezTo>
                  <a:pt x="809625" y="1261676"/>
                  <a:pt x="832321" y="1222050"/>
                  <a:pt x="832321" y="1178146"/>
                </a:cubicBezTo>
                <a:lnTo>
                  <a:pt x="832321" y="234204"/>
                </a:lnTo>
                <a:cubicBezTo>
                  <a:pt x="832321" y="190113"/>
                  <a:pt x="809625" y="150674"/>
                  <a:pt x="771674" y="128536"/>
                </a:cubicBezTo>
                <a:cubicBezTo>
                  <a:pt x="752326" y="117188"/>
                  <a:pt x="731118" y="111607"/>
                  <a:pt x="709724" y="111607"/>
                </a:cubicBezTo>
                <a:close/>
                <a:moveTo>
                  <a:pt x="711864" y="9"/>
                </a:moveTo>
                <a:cubicBezTo>
                  <a:pt x="751861" y="358"/>
                  <a:pt x="791766" y="11148"/>
                  <a:pt x="828043" y="32356"/>
                </a:cubicBezTo>
                <a:cubicBezTo>
                  <a:pt x="900596" y="74772"/>
                  <a:pt x="943942" y="150302"/>
                  <a:pt x="943942" y="234390"/>
                </a:cubicBezTo>
                <a:lnTo>
                  <a:pt x="943942" y="1178518"/>
                </a:lnTo>
                <a:cubicBezTo>
                  <a:pt x="943942" y="1262606"/>
                  <a:pt x="900596" y="1338136"/>
                  <a:pt x="828043" y="1380552"/>
                </a:cubicBezTo>
                <a:cubicBezTo>
                  <a:pt x="791208" y="1401946"/>
                  <a:pt x="750466" y="1412736"/>
                  <a:pt x="709910" y="1412736"/>
                </a:cubicBezTo>
                <a:cubicBezTo>
                  <a:pt x="670471" y="1412736"/>
                  <a:pt x="631217" y="1402691"/>
                  <a:pt x="595126" y="1382413"/>
                </a:cubicBezTo>
                <a:lnTo>
                  <a:pt x="119435" y="1115080"/>
                </a:lnTo>
                <a:cubicBezTo>
                  <a:pt x="45765" y="1073594"/>
                  <a:pt x="0" y="995460"/>
                  <a:pt x="0" y="911000"/>
                </a:cubicBezTo>
                <a:lnTo>
                  <a:pt x="0" y="501722"/>
                </a:lnTo>
                <a:cubicBezTo>
                  <a:pt x="0" y="417262"/>
                  <a:pt x="45765" y="338942"/>
                  <a:pt x="119435" y="297642"/>
                </a:cubicBezTo>
                <a:lnTo>
                  <a:pt x="595126" y="30309"/>
                </a:lnTo>
                <a:cubicBezTo>
                  <a:pt x="631775" y="9752"/>
                  <a:pt x="671866" y="-340"/>
                  <a:pt x="711864" y="9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4" name="标题 1"/>
          <p:cNvSpPr txBox="1"/>
          <p:nvPr/>
        </p:nvSpPr>
        <p:spPr>
          <a:xfrm>
            <a:off x="5751465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5" name="标题 1"/>
          <p:cNvSpPr txBox="1"/>
          <p:nvPr/>
        </p:nvSpPr>
        <p:spPr>
          <a:xfrm>
            <a:off x="5818691" y="6087071"/>
            <a:ext cx="134100" cy="129774"/>
          </a:xfrm>
          <a:custGeom>
            <a:avLst/>
            <a:gdLst>
              <a:gd name="connsiteX0" fmla="*/ 695958 w 1660735"/>
              <a:gd name="connsiteY0" fmla="*/ 752512 h 1607157"/>
              <a:gd name="connsiteX1" fmla="*/ 376349 w 1660735"/>
              <a:gd name="connsiteY1" fmla="*/ 752512 h 1607157"/>
              <a:gd name="connsiteX2" fmla="*/ 110505 w 1660735"/>
              <a:gd name="connsiteY2" fmla="*/ 642007 h 1607157"/>
              <a:gd name="connsiteX3" fmla="*/ 0 w 1660735"/>
              <a:gd name="connsiteY3" fmla="*/ 376349 h 1607157"/>
              <a:gd name="connsiteX4" fmla="*/ 110505 w 1660735"/>
              <a:gd name="connsiteY4" fmla="*/ 110505 h 1607157"/>
              <a:gd name="connsiteX5" fmla="*/ 376349 w 1660735"/>
              <a:gd name="connsiteY5" fmla="*/ 0 h 1607157"/>
              <a:gd name="connsiteX6" fmla="*/ 642193 w 1660735"/>
              <a:gd name="connsiteY6" fmla="*/ 110505 h 1607157"/>
              <a:gd name="connsiteX7" fmla="*/ 752698 w 1660735"/>
              <a:gd name="connsiteY7" fmla="*/ 376349 h 1607157"/>
              <a:gd name="connsiteX8" fmla="*/ 752698 w 1660735"/>
              <a:gd name="connsiteY8" fmla="*/ 695958 h 1607157"/>
              <a:gd name="connsiteX9" fmla="*/ 695958 w 1660735"/>
              <a:gd name="connsiteY9" fmla="*/ 752512 h 1607157"/>
              <a:gd name="connsiteX10" fmla="*/ 376349 w 1660735"/>
              <a:gd name="connsiteY10" fmla="*/ 111621 h 1607157"/>
              <a:gd name="connsiteX11" fmla="*/ 111621 w 1660735"/>
              <a:gd name="connsiteY11" fmla="*/ 376349 h 1607157"/>
              <a:gd name="connsiteX12" fmla="*/ 376349 w 1660735"/>
              <a:gd name="connsiteY12" fmla="*/ 641077 h 1607157"/>
              <a:gd name="connsiteX13" fmla="*/ 641077 w 1660735"/>
              <a:gd name="connsiteY13" fmla="*/ 641077 h 1607157"/>
              <a:gd name="connsiteX14" fmla="*/ 641077 w 1660735"/>
              <a:gd name="connsiteY14" fmla="*/ 376349 h 1607157"/>
              <a:gd name="connsiteX15" fmla="*/ 376349 w 1660735"/>
              <a:gd name="connsiteY15" fmla="*/ 111621 h 1607157"/>
              <a:gd name="connsiteX16" fmla="*/ 1284201 w 1660735"/>
              <a:gd name="connsiteY16" fmla="*/ 752512 h 1607157"/>
              <a:gd name="connsiteX17" fmla="*/ 964592 w 1660735"/>
              <a:gd name="connsiteY17" fmla="*/ 752512 h 1607157"/>
              <a:gd name="connsiteX18" fmla="*/ 908038 w 1660735"/>
              <a:gd name="connsiteY18" fmla="*/ 695958 h 1607157"/>
              <a:gd name="connsiteX19" fmla="*/ 908038 w 1660735"/>
              <a:gd name="connsiteY19" fmla="*/ 376349 h 1607157"/>
              <a:gd name="connsiteX20" fmla="*/ 1018543 w 1660735"/>
              <a:gd name="connsiteY20" fmla="*/ 110505 h 1607157"/>
              <a:gd name="connsiteX21" fmla="*/ 1284387 w 1660735"/>
              <a:gd name="connsiteY21" fmla="*/ 0 h 1607157"/>
              <a:gd name="connsiteX22" fmla="*/ 1550231 w 1660735"/>
              <a:gd name="connsiteY22" fmla="*/ 110505 h 1607157"/>
              <a:gd name="connsiteX23" fmla="*/ 1660736 w 1660735"/>
              <a:gd name="connsiteY23" fmla="*/ 376349 h 1607157"/>
              <a:gd name="connsiteX24" fmla="*/ 1550231 w 1660735"/>
              <a:gd name="connsiteY24" fmla="*/ 642193 h 1607157"/>
              <a:gd name="connsiteX25" fmla="*/ 1284201 w 1660735"/>
              <a:gd name="connsiteY25" fmla="*/ 752512 h 1607157"/>
              <a:gd name="connsiteX26" fmla="*/ 1019659 w 1660735"/>
              <a:gd name="connsiteY26" fmla="*/ 640891 h 1607157"/>
              <a:gd name="connsiteX27" fmla="*/ 1284387 w 1660735"/>
              <a:gd name="connsiteY27" fmla="*/ 640891 h 1607157"/>
              <a:gd name="connsiteX28" fmla="*/ 1549115 w 1660735"/>
              <a:gd name="connsiteY28" fmla="*/ 376163 h 1607157"/>
              <a:gd name="connsiteX29" fmla="*/ 1284387 w 1660735"/>
              <a:gd name="connsiteY29" fmla="*/ 111435 h 1607157"/>
              <a:gd name="connsiteX30" fmla="*/ 1019659 w 1660735"/>
              <a:gd name="connsiteY30" fmla="*/ 376163 h 1607157"/>
              <a:gd name="connsiteX31" fmla="*/ 1019659 w 1660735"/>
              <a:gd name="connsiteY31" fmla="*/ 640891 h 1607157"/>
              <a:gd name="connsiteX32" fmla="*/ 376349 w 1660735"/>
              <a:gd name="connsiteY32" fmla="*/ 1607158 h 1607157"/>
              <a:gd name="connsiteX33" fmla="*/ 110505 w 1660735"/>
              <a:gd name="connsiteY33" fmla="*/ 1496653 h 1607157"/>
              <a:gd name="connsiteX34" fmla="*/ 0 w 1660735"/>
              <a:gd name="connsiteY34" fmla="*/ 1230809 h 1607157"/>
              <a:gd name="connsiteX35" fmla="*/ 110505 w 1660735"/>
              <a:gd name="connsiteY35" fmla="*/ 964964 h 1607157"/>
              <a:gd name="connsiteX36" fmla="*/ 376349 w 1660735"/>
              <a:gd name="connsiteY36" fmla="*/ 854459 h 1607157"/>
              <a:gd name="connsiteX37" fmla="*/ 695958 w 1660735"/>
              <a:gd name="connsiteY37" fmla="*/ 854459 h 1607157"/>
              <a:gd name="connsiteX38" fmla="*/ 752512 w 1660735"/>
              <a:gd name="connsiteY38" fmla="*/ 911014 h 1607157"/>
              <a:gd name="connsiteX39" fmla="*/ 752512 w 1660735"/>
              <a:gd name="connsiteY39" fmla="*/ 1230623 h 1607157"/>
              <a:gd name="connsiteX40" fmla="*/ 642007 w 1660735"/>
              <a:gd name="connsiteY40" fmla="*/ 1496467 h 1607157"/>
              <a:gd name="connsiteX41" fmla="*/ 376349 w 1660735"/>
              <a:gd name="connsiteY41" fmla="*/ 1607158 h 1607157"/>
              <a:gd name="connsiteX42" fmla="*/ 376349 w 1660735"/>
              <a:gd name="connsiteY42" fmla="*/ 966267 h 1607157"/>
              <a:gd name="connsiteX43" fmla="*/ 111621 w 1660735"/>
              <a:gd name="connsiteY43" fmla="*/ 1230809 h 1607157"/>
              <a:gd name="connsiteX44" fmla="*/ 376349 w 1660735"/>
              <a:gd name="connsiteY44" fmla="*/ 1495537 h 1607157"/>
              <a:gd name="connsiteX45" fmla="*/ 641077 w 1660735"/>
              <a:gd name="connsiteY45" fmla="*/ 1230809 h 1607157"/>
              <a:gd name="connsiteX46" fmla="*/ 641077 w 1660735"/>
              <a:gd name="connsiteY46" fmla="*/ 966267 h 1607157"/>
              <a:gd name="connsiteX47" fmla="*/ 376349 w 1660735"/>
              <a:gd name="connsiteY47" fmla="*/ 966267 h 1607157"/>
              <a:gd name="connsiteX48" fmla="*/ 1284201 w 1660735"/>
              <a:gd name="connsiteY48" fmla="*/ 1607158 h 1607157"/>
              <a:gd name="connsiteX49" fmla="*/ 1018357 w 1660735"/>
              <a:gd name="connsiteY49" fmla="*/ 1496653 h 1607157"/>
              <a:gd name="connsiteX50" fmla="*/ 907852 w 1660735"/>
              <a:gd name="connsiteY50" fmla="*/ 1230809 h 1607157"/>
              <a:gd name="connsiteX51" fmla="*/ 907852 w 1660735"/>
              <a:gd name="connsiteY51" fmla="*/ 911200 h 1607157"/>
              <a:gd name="connsiteX52" fmla="*/ 964406 w 1660735"/>
              <a:gd name="connsiteY52" fmla="*/ 854646 h 1607157"/>
              <a:gd name="connsiteX53" fmla="*/ 1284015 w 1660735"/>
              <a:gd name="connsiteY53" fmla="*/ 854646 h 1607157"/>
              <a:gd name="connsiteX54" fmla="*/ 1549859 w 1660735"/>
              <a:gd name="connsiteY54" fmla="*/ 965150 h 1607157"/>
              <a:gd name="connsiteX55" fmla="*/ 1660364 w 1660735"/>
              <a:gd name="connsiteY55" fmla="*/ 1230995 h 1607157"/>
              <a:gd name="connsiteX56" fmla="*/ 1550045 w 1660735"/>
              <a:gd name="connsiteY56" fmla="*/ 1496653 h 1607157"/>
              <a:gd name="connsiteX57" fmla="*/ 1284201 w 1660735"/>
              <a:gd name="connsiteY57" fmla="*/ 1607158 h 1607157"/>
              <a:gd name="connsiteX58" fmla="*/ 1019659 w 1660735"/>
              <a:gd name="connsiteY58" fmla="*/ 966267 h 1607157"/>
              <a:gd name="connsiteX59" fmla="*/ 1019659 w 1660735"/>
              <a:gd name="connsiteY59" fmla="*/ 1230995 h 1607157"/>
              <a:gd name="connsiteX60" fmla="*/ 1284387 w 1660735"/>
              <a:gd name="connsiteY60" fmla="*/ 1495723 h 1607157"/>
              <a:gd name="connsiteX61" fmla="*/ 1549115 w 1660735"/>
              <a:gd name="connsiteY61" fmla="*/ 1230995 h 1607157"/>
              <a:gd name="connsiteX62" fmla="*/ 1284387 w 1660735"/>
              <a:gd name="connsiteY62" fmla="*/ 966267 h 1607157"/>
              <a:gd name="connsiteX63" fmla="*/ 1019659 w 1660735"/>
              <a:gd name="connsiteY63" fmla="*/ 966267 h 1607157"/>
            </a:gdLst>
            <a:ahLst/>
            <a:cxnLst/>
            <a:rect l="l" t="t" r="r" b="b"/>
            <a:pathLst>
              <a:path w="1660735" h="1607157">
                <a:moveTo>
                  <a:pt x="695958" y="752512"/>
                </a:moveTo>
                <a:lnTo>
                  <a:pt x="376349" y="752512"/>
                </a:lnTo>
                <a:cubicBezTo>
                  <a:pt x="276262" y="752512"/>
                  <a:pt x="181756" y="713259"/>
                  <a:pt x="110505" y="642007"/>
                </a:cubicBezTo>
                <a:cubicBezTo>
                  <a:pt x="39253" y="570756"/>
                  <a:pt x="0" y="476436"/>
                  <a:pt x="0" y="376349"/>
                </a:cubicBezTo>
                <a:cubicBezTo>
                  <a:pt x="0" y="276262"/>
                  <a:pt x="39253" y="181756"/>
                  <a:pt x="110505" y="110505"/>
                </a:cubicBezTo>
                <a:cubicBezTo>
                  <a:pt x="181756" y="39253"/>
                  <a:pt x="276076" y="0"/>
                  <a:pt x="376349" y="0"/>
                </a:cubicBezTo>
                <a:cubicBezTo>
                  <a:pt x="476436" y="0"/>
                  <a:pt x="570942" y="39253"/>
                  <a:pt x="642193" y="110505"/>
                </a:cubicBezTo>
                <a:cubicBezTo>
                  <a:pt x="713445" y="181756"/>
                  <a:pt x="752698" y="276076"/>
                  <a:pt x="752698" y="376349"/>
                </a:cubicBezTo>
                <a:lnTo>
                  <a:pt x="752698" y="695958"/>
                </a:lnTo>
                <a:cubicBezTo>
                  <a:pt x="752512" y="727211"/>
                  <a:pt x="727211" y="752512"/>
                  <a:pt x="695958" y="752512"/>
                </a:cubicBezTo>
                <a:close/>
                <a:moveTo>
                  <a:pt x="376349" y="111621"/>
                </a:moveTo>
                <a:cubicBezTo>
                  <a:pt x="230498" y="111621"/>
                  <a:pt x="111621" y="230312"/>
                  <a:pt x="111621" y="376349"/>
                </a:cubicBezTo>
                <a:cubicBezTo>
                  <a:pt x="111621" y="522201"/>
                  <a:pt x="230312" y="641077"/>
                  <a:pt x="376349" y="641077"/>
                </a:cubicBezTo>
                <a:lnTo>
                  <a:pt x="641077" y="641077"/>
                </a:lnTo>
                <a:lnTo>
                  <a:pt x="641077" y="376349"/>
                </a:lnTo>
                <a:cubicBezTo>
                  <a:pt x="640891" y="230312"/>
                  <a:pt x="522201" y="111621"/>
                  <a:pt x="376349" y="111621"/>
                </a:cubicBezTo>
                <a:close/>
                <a:moveTo>
                  <a:pt x="1284201" y="752512"/>
                </a:moveTo>
                <a:lnTo>
                  <a:pt x="964592" y="752512"/>
                </a:lnTo>
                <a:cubicBezTo>
                  <a:pt x="933338" y="752512"/>
                  <a:pt x="908038" y="727025"/>
                  <a:pt x="908038" y="695958"/>
                </a:cubicBezTo>
                <a:lnTo>
                  <a:pt x="908038" y="376349"/>
                </a:lnTo>
                <a:cubicBezTo>
                  <a:pt x="908038" y="276262"/>
                  <a:pt x="947291" y="181756"/>
                  <a:pt x="1018543" y="110505"/>
                </a:cubicBezTo>
                <a:cubicBezTo>
                  <a:pt x="1089794" y="39253"/>
                  <a:pt x="1184114" y="0"/>
                  <a:pt x="1284387" y="0"/>
                </a:cubicBezTo>
                <a:cubicBezTo>
                  <a:pt x="1384660" y="0"/>
                  <a:pt x="1478980" y="39253"/>
                  <a:pt x="1550231" y="110505"/>
                </a:cubicBezTo>
                <a:cubicBezTo>
                  <a:pt x="1621482" y="181756"/>
                  <a:pt x="1660736" y="276076"/>
                  <a:pt x="1660736" y="376349"/>
                </a:cubicBezTo>
                <a:cubicBezTo>
                  <a:pt x="1660736" y="476622"/>
                  <a:pt x="1621482" y="570942"/>
                  <a:pt x="1550231" y="642193"/>
                </a:cubicBezTo>
                <a:cubicBezTo>
                  <a:pt x="1478794" y="713259"/>
                  <a:pt x="1384288" y="752512"/>
                  <a:pt x="1284201" y="752512"/>
                </a:cubicBezTo>
                <a:close/>
                <a:moveTo>
                  <a:pt x="1019659" y="640891"/>
                </a:moveTo>
                <a:lnTo>
                  <a:pt x="1284387" y="640891"/>
                </a:lnTo>
                <a:cubicBezTo>
                  <a:pt x="1430238" y="640891"/>
                  <a:pt x="1549115" y="522201"/>
                  <a:pt x="1549115" y="376163"/>
                </a:cubicBezTo>
                <a:cubicBezTo>
                  <a:pt x="1549115" y="230312"/>
                  <a:pt x="1430424" y="111435"/>
                  <a:pt x="1284387" y="111435"/>
                </a:cubicBezTo>
                <a:cubicBezTo>
                  <a:pt x="1138349" y="111435"/>
                  <a:pt x="1019659" y="230125"/>
                  <a:pt x="1019659" y="376163"/>
                </a:cubicBezTo>
                <a:lnTo>
                  <a:pt x="1019659" y="640891"/>
                </a:lnTo>
                <a:close/>
                <a:moveTo>
                  <a:pt x="376349" y="1607158"/>
                </a:moveTo>
                <a:cubicBezTo>
                  <a:pt x="276262" y="1607158"/>
                  <a:pt x="181756" y="1567904"/>
                  <a:pt x="110505" y="1496653"/>
                </a:cubicBezTo>
                <a:cubicBezTo>
                  <a:pt x="39253" y="1425401"/>
                  <a:pt x="0" y="1330896"/>
                  <a:pt x="0" y="1230809"/>
                </a:cubicBezTo>
                <a:cubicBezTo>
                  <a:pt x="0" y="1130722"/>
                  <a:pt x="39253" y="1036216"/>
                  <a:pt x="110505" y="964964"/>
                </a:cubicBezTo>
                <a:cubicBezTo>
                  <a:pt x="181756" y="893713"/>
                  <a:pt x="276076" y="854459"/>
                  <a:pt x="376349" y="854459"/>
                </a:cubicBezTo>
                <a:lnTo>
                  <a:pt x="695958" y="854459"/>
                </a:lnTo>
                <a:cubicBezTo>
                  <a:pt x="727211" y="854459"/>
                  <a:pt x="752512" y="879760"/>
                  <a:pt x="752512" y="911014"/>
                </a:cubicBezTo>
                <a:lnTo>
                  <a:pt x="752512" y="1230623"/>
                </a:lnTo>
                <a:cubicBezTo>
                  <a:pt x="752512" y="1330709"/>
                  <a:pt x="713259" y="1425215"/>
                  <a:pt x="642007" y="1496467"/>
                </a:cubicBezTo>
                <a:cubicBezTo>
                  <a:pt x="570756" y="1567718"/>
                  <a:pt x="476436" y="1607158"/>
                  <a:pt x="376349" y="1607158"/>
                </a:cubicBezTo>
                <a:close/>
                <a:moveTo>
                  <a:pt x="376349" y="966267"/>
                </a:moveTo>
                <a:cubicBezTo>
                  <a:pt x="230312" y="966267"/>
                  <a:pt x="111621" y="1084957"/>
                  <a:pt x="111621" y="1230809"/>
                </a:cubicBezTo>
                <a:cubicBezTo>
                  <a:pt x="111621" y="1376660"/>
                  <a:pt x="230312" y="1495537"/>
                  <a:pt x="376349" y="1495537"/>
                </a:cubicBezTo>
                <a:cubicBezTo>
                  <a:pt x="522201" y="1495537"/>
                  <a:pt x="641077" y="1376846"/>
                  <a:pt x="641077" y="1230809"/>
                </a:cubicBezTo>
                <a:lnTo>
                  <a:pt x="641077" y="966267"/>
                </a:lnTo>
                <a:lnTo>
                  <a:pt x="376349" y="966267"/>
                </a:lnTo>
                <a:close/>
                <a:moveTo>
                  <a:pt x="1284201" y="1607158"/>
                </a:moveTo>
                <a:cubicBezTo>
                  <a:pt x="1184114" y="1607158"/>
                  <a:pt x="1089608" y="1567904"/>
                  <a:pt x="1018357" y="1496653"/>
                </a:cubicBezTo>
                <a:cubicBezTo>
                  <a:pt x="947105" y="1425401"/>
                  <a:pt x="907852" y="1331082"/>
                  <a:pt x="907852" y="1230809"/>
                </a:cubicBezTo>
                <a:lnTo>
                  <a:pt x="907852" y="911200"/>
                </a:lnTo>
                <a:cubicBezTo>
                  <a:pt x="907852" y="879946"/>
                  <a:pt x="933152" y="854646"/>
                  <a:pt x="964406" y="854646"/>
                </a:cubicBezTo>
                <a:lnTo>
                  <a:pt x="1284015" y="854646"/>
                </a:lnTo>
                <a:cubicBezTo>
                  <a:pt x="1384102" y="854646"/>
                  <a:pt x="1478607" y="893899"/>
                  <a:pt x="1549859" y="965150"/>
                </a:cubicBezTo>
                <a:cubicBezTo>
                  <a:pt x="1621110" y="1036402"/>
                  <a:pt x="1660364" y="1130722"/>
                  <a:pt x="1660364" y="1230995"/>
                </a:cubicBezTo>
                <a:cubicBezTo>
                  <a:pt x="1660364" y="1331268"/>
                  <a:pt x="1621296" y="1425401"/>
                  <a:pt x="1550045" y="1496653"/>
                </a:cubicBezTo>
                <a:cubicBezTo>
                  <a:pt x="1478794" y="1567904"/>
                  <a:pt x="1384288" y="1607158"/>
                  <a:pt x="1284201" y="1607158"/>
                </a:cubicBezTo>
                <a:close/>
                <a:moveTo>
                  <a:pt x="1019659" y="966267"/>
                </a:moveTo>
                <a:lnTo>
                  <a:pt x="1019659" y="1230995"/>
                </a:lnTo>
                <a:cubicBezTo>
                  <a:pt x="1019659" y="1376846"/>
                  <a:pt x="1138349" y="1495723"/>
                  <a:pt x="1284387" y="1495723"/>
                </a:cubicBezTo>
                <a:cubicBezTo>
                  <a:pt x="1430424" y="1495723"/>
                  <a:pt x="1549115" y="1377032"/>
                  <a:pt x="1549115" y="1230995"/>
                </a:cubicBezTo>
                <a:cubicBezTo>
                  <a:pt x="1549115" y="1084957"/>
                  <a:pt x="1430424" y="966267"/>
                  <a:pt x="1284387" y="966267"/>
                </a:cubicBezTo>
                <a:lnTo>
                  <a:pt x="1019659" y="966267"/>
                </a:ln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6" name="标题 1"/>
          <p:cNvSpPr txBox="1"/>
          <p:nvPr/>
        </p:nvSpPr>
        <p:spPr>
          <a:xfrm>
            <a:off x="5330946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7" name="标题 1"/>
          <p:cNvSpPr txBox="1"/>
          <p:nvPr/>
        </p:nvSpPr>
        <p:spPr>
          <a:xfrm>
            <a:off x="5405321" y="6087071"/>
            <a:ext cx="119802" cy="129774"/>
          </a:xfrm>
          <a:custGeom>
            <a:avLst/>
            <a:gdLst>
              <a:gd name="connsiteX0" fmla="*/ 712625 w 1425436"/>
              <a:gd name="connsiteY0" fmla="*/ 111621 h 1544091"/>
              <a:gd name="connsiteX1" fmla="*/ 902567 w 1425436"/>
              <a:gd name="connsiteY1" fmla="*/ 190314 h 1544091"/>
              <a:gd name="connsiteX2" fmla="*/ 981260 w 1425436"/>
              <a:gd name="connsiteY2" fmla="*/ 380256 h 1544091"/>
              <a:gd name="connsiteX3" fmla="*/ 902567 w 1425436"/>
              <a:gd name="connsiteY3" fmla="*/ 570198 h 1544091"/>
              <a:gd name="connsiteX4" fmla="*/ 712625 w 1425436"/>
              <a:gd name="connsiteY4" fmla="*/ 648891 h 1544091"/>
              <a:gd name="connsiteX5" fmla="*/ 522684 w 1425436"/>
              <a:gd name="connsiteY5" fmla="*/ 570198 h 1544091"/>
              <a:gd name="connsiteX6" fmla="*/ 444177 w 1425436"/>
              <a:gd name="connsiteY6" fmla="*/ 380070 h 1544091"/>
              <a:gd name="connsiteX7" fmla="*/ 522870 w 1425436"/>
              <a:gd name="connsiteY7" fmla="*/ 190128 h 1544091"/>
              <a:gd name="connsiteX8" fmla="*/ 712625 w 1425436"/>
              <a:gd name="connsiteY8" fmla="*/ 111621 h 1544091"/>
              <a:gd name="connsiteX9" fmla="*/ 712625 w 1425436"/>
              <a:gd name="connsiteY9" fmla="*/ 0 h 1544091"/>
              <a:gd name="connsiteX10" fmla="*/ 332556 w 1425436"/>
              <a:gd name="connsiteY10" fmla="*/ 380070 h 1544091"/>
              <a:gd name="connsiteX11" fmla="*/ 712625 w 1425436"/>
              <a:gd name="connsiteY11" fmla="*/ 760140 h 1544091"/>
              <a:gd name="connsiteX12" fmla="*/ 1092695 w 1425436"/>
              <a:gd name="connsiteY12" fmla="*/ 380070 h 1544091"/>
              <a:gd name="connsiteX13" fmla="*/ 712625 w 1425436"/>
              <a:gd name="connsiteY13" fmla="*/ 0 h 1544091"/>
              <a:gd name="connsiteX14" fmla="*/ 712625 w 1425436"/>
              <a:gd name="connsiteY14" fmla="*/ 943012 h 1544091"/>
              <a:gd name="connsiteX15" fmla="*/ 978842 w 1425436"/>
              <a:gd name="connsiteY15" fmla="*/ 976685 h 1544091"/>
              <a:gd name="connsiteX16" fmla="*/ 1146087 w 1425436"/>
              <a:gd name="connsiteY16" fmla="*/ 1059470 h 1544091"/>
              <a:gd name="connsiteX17" fmla="*/ 1248593 w 1425436"/>
              <a:gd name="connsiteY17" fmla="*/ 1174440 h 1544091"/>
              <a:gd name="connsiteX18" fmla="*/ 1310356 w 1425436"/>
              <a:gd name="connsiteY18" fmla="*/ 1316385 h 1544091"/>
              <a:gd name="connsiteX19" fmla="*/ 1296590 w 1425436"/>
              <a:gd name="connsiteY19" fmla="*/ 1390241 h 1544091"/>
              <a:gd name="connsiteX20" fmla="*/ 1208595 w 1425436"/>
              <a:gd name="connsiteY20" fmla="*/ 1432285 h 1544091"/>
              <a:gd name="connsiteX21" fmla="*/ 216842 w 1425436"/>
              <a:gd name="connsiteY21" fmla="*/ 1432285 h 1544091"/>
              <a:gd name="connsiteX22" fmla="*/ 128847 w 1425436"/>
              <a:gd name="connsiteY22" fmla="*/ 1390241 h 1544091"/>
              <a:gd name="connsiteX23" fmla="*/ 115081 w 1425436"/>
              <a:gd name="connsiteY23" fmla="*/ 1316385 h 1544091"/>
              <a:gd name="connsiteX24" fmla="*/ 176844 w 1425436"/>
              <a:gd name="connsiteY24" fmla="*/ 1174440 h 1544091"/>
              <a:gd name="connsiteX25" fmla="*/ 279350 w 1425436"/>
              <a:gd name="connsiteY25" fmla="*/ 1059470 h 1544091"/>
              <a:gd name="connsiteX26" fmla="*/ 446595 w 1425436"/>
              <a:gd name="connsiteY26" fmla="*/ 976685 h 1544091"/>
              <a:gd name="connsiteX27" fmla="*/ 712625 w 1425436"/>
              <a:gd name="connsiteY27" fmla="*/ 943012 h 1544091"/>
              <a:gd name="connsiteX28" fmla="*/ 712625 w 1425436"/>
              <a:gd name="connsiteY28" fmla="*/ 831391 h 1544091"/>
              <a:gd name="connsiteX29" fmla="*/ 8296 w 1425436"/>
              <a:gd name="connsiteY29" fmla="*/ 1284387 h 1544091"/>
              <a:gd name="connsiteX30" fmla="*/ 216842 w 1425436"/>
              <a:gd name="connsiteY30" fmla="*/ 1544092 h 1544091"/>
              <a:gd name="connsiteX31" fmla="*/ 1208595 w 1425436"/>
              <a:gd name="connsiteY31" fmla="*/ 1544092 h 1544091"/>
              <a:gd name="connsiteX32" fmla="*/ 1417141 w 1425436"/>
              <a:gd name="connsiteY32" fmla="*/ 1284387 h 1544091"/>
              <a:gd name="connsiteX33" fmla="*/ 712625 w 1425436"/>
              <a:gd name="connsiteY33" fmla="*/ 831391 h 1544091"/>
            </a:gdLst>
            <a:ahLst/>
            <a:cxnLst/>
            <a:rect l="l" t="t" r="r" b="b"/>
            <a:pathLst>
              <a:path w="1425436" h="1544091">
                <a:moveTo>
                  <a:pt x="712625" y="111621"/>
                </a:moveTo>
                <a:cubicBezTo>
                  <a:pt x="784435" y="111621"/>
                  <a:pt x="851780" y="139526"/>
                  <a:pt x="902567" y="190314"/>
                </a:cubicBezTo>
                <a:cubicBezTo>
                  <a:pt x="953355" y="241102"/>
                  <a:pt x="981260" y="308446"/>
                  <a:pt x="981260" y="380256"/>
                </a:cubicBezTo>
                <a:cubicBezTo>
                  <a:pt x="981260" y="452065"/>
                  <a:pt x="953355" y="519410"/>
                  <a:pt x="902567" y="570198"/>
                </a:cubicBezTo>
                <a:cubicBezTo>
                  <a:pt x="851780" y="620985"/>
                  <a:pt x="784435" y="648891"/>
                  <a:pt x="712625" y="648891"/>
                </a:cubicBezTo>
                <a:cubicBezTo>
                  <a:pt x="640816" y="648891"/>
                  <a:pt x="573471" y="620985"/>
                  <a:pt x="522684" y="570198"/>
                </a:cubicBezTo>
                <a:cubicBezTo>
                  <a:pt x="472082" y="519224"/>
                  <a:pt x="444177" y="451693"/>
                  <a:pt x="444177" y="380070"/>
                </a:cubicBezTo>
                <a:cubicBezTo>
                  <a:pt x="444177" y="308446"/>
                  <a:pt x="472082" y="240916"/>
                  <a:pt x="522870" y="190128"/>
                </a:cubicBezTo>
                <a:cubicBezTo>
                  <a:pt x="573471" y="139526"/>
                  <a:pt x="641002" y="111621"/>
                  <a:pt x="712625" y="111621"/>
                </a:cubicBezTo>
                <a:moveTo>
                  <a:pt x="712625" y="0"/>
                </a:moveTo>
                <a:cubicBezTo>
                  <a:pt x="502778" y="0"/>
                  <a:pt x="332556" y="170036"/>
                  <a:pt x="332556" y="380070"/>
                </a:cubicBezTo>
                <a:cubicBezTo>
                  <a:pt x="332556" y="589917"/>
                  <a:pt x="502778" y="760140"/>
                  <a:pt x="712625" y="760140"/>
                </a:cubicBezTo>
                <a:cubicBezTo>
                  <a:pt x="922473" y="760140"/>
                  <a:pt x="1092695" y="589917"/>
                  <a:pt x="1092695" y="380070"/>
                </a:cubicBezTo>
                <a:cubicBezTo>
                  <a:pt x="1092881" y="170036"/>
                  <a:pt x="922659" y="0"/>
                  <a:pt x="712625" y="0"/>
                </a:cubicBezTo>
                <a:close/>
                <a:moveTo>
                  <a:pt x="712625" y="943012"/>
                </a:moveTo>
                <a:cubicBezTo>
                  <a:pt x="813643" y="943012"/>
                  <a:pt x="903126" y="954360"/>
                  <a:pt x="978842" y="976685"/>
                </a:cubicBezTo>
                <a:cubicBezTo>
                  <a:pt x="1043582" y="995846"/>
                  <a:pt x="1099951" y="1023752"/>
                  <a:pt x="1146087" y="1059470"/>
                </a:cubicBezTo>
                <a:cubicBezTo>
                  <a:pt x="1186829" y="1091096"/>
                  <a:pt x="1220315" y="1128675"/>
                  <a:pt x="1248593" y="1174440"/>
                </a:cubicBezTo>
                <a:cubicBezTo>
                  <a:pt x="1273708" y="1215368"/>
                  <a:pt x="1293985" y="1261877"/>
                  <a:pt x="1310356" y="1316385"/>
                </a:cubicBezTo>
                <a:cubicBezTo>
                  <a:pt x="1320774" y="1350801"/>
                  <a:pt x="1306264" y="1377404"/>
                  <a:pt x="1296590" y="1390241"/>
                </a:cubicBezTo>
                <a:cubicBezTo>
                  <a:pt x="1276684" y="1417030"/>
                  <a:pt x="1244686" y="1432285"/>
                  <a:pt x="1208595" y="1432285"/>
                </a:cubicBezTo>
                <a:lnTo>
                  <a:pt x="216842" y="1432285"/>
                </a:lnTo>
                <a:cubicBezTo>
                  <a:pt x="180937" y="1432285"/>
                  <a:pt x="148753" y="1417030"/>
                  <a:pt x="128847" y="1390241"/>
                </a:cubicBezTo>
                <a:cubicBezTo>
                  <a:pt x="119359" y="1377404"/>
                  <a:pt x="104849" y="1350801"/>
                  <a:pt x="115081" y="1316385"/>
                </a:cubicBezTo>
                <a:cubicBezTo>
                  <a:pt x="131452" y="1261877"/>
                  <a:pt x="151543" y="1215368"/>
                  <a:pt x="176844" y="1174440"/>
                </a:cubicBezTo>
                <a:cubicBezTo>
                  <a:pt x="204936" y="1128675"/>
                  <a:pt x="238422" y="1090910"/>
                  <a:pt x="279350" y="1059470"/>
                </a:cubicBezTo>
                <a:cubicBezTo>
                  <a:pt x="325486" y="1023752"/>
                  <a:pt x="381855" y="995846"/>
                  <a:pt x="446595" y="976685"/>
                </a:cubicBezTo>
                <a:cubicBezTo>
                  <a:pt x="522125" y="954360"/>
                  <a:pt x="611794" y="943012"/>
                  <a:pt x="712625" y="943012"/>
                </a:cubicBezTo>
                <a:moveTo>
                  <a:pt x="712625" y="831391"/>
                </a:moveTo>
                <a:cubicBezTo>
                  <a:pt x="244561" y="831391"/>
                  <a:pt x="77501" y="1053331"/>
                  <a:pt x="8296" y="1284387"/>
                </a:cubicBezTo>
                <a:cubicBezTo>
                  <a:pt x="-30771" y="1414611"/>
                  <a:pt x="73037" y="1544092"/>
                  <a:pt x="216842" y="1544092"/>
                </a:cubicBezTo>
                <a:lnTo>
                  <a:pt x="1208595" y="1544092"/>
                </a:lnTo>
                <a:cubicBezTo>
                  <a:pt x="1352400" y="1544092"/>
                  <a:pt x="1456208" y="1414611"/>
                  <a:pt x="1417141" y="1284387"/>
                </a:cubicBezTo>
                <a:cubicBezTo>
                  <a:pt x="1347750" y="1053331"/>
                  <a:pt x="1180690" y="831391"/>
                  <a:pt x="712625" y="831391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8" name="标题 1"/>
          <p:cNvSpPr txBox="1"/>
          <p:nvPr/>
        </p:nvSpPr>
        <p:spPr>
          <a:xfrm rot="21362176" flipV="1">
            <a:off x="5788449" y="1914964"/>
            <a:ext cx="3930527" cy="684645"/>
          </a:xfrm>
          <a:custGeom>
            <a:avLst/>
            <a:gdLst/>
            <a:ahLst/>
            <a:cxnLst/>
            <a:rect l="0" t="0" r="0" b="0"/>
            <a:pathLst>
              <a:path w="5126494" h="1736575">
                <a:moveTo>
                  <a:pt x="2215773" y="1116"/>
                </a:moveTo>
                <a:cubicBezTo>
                  <a:pt x="2208995" y="817"/>
                  <a:pt x="2112010" y="9971"/>
                  <a:pt x="2000250" y="21460"/>
                </a:cubicBezTo>
                <a:cubicBezTo>
                  <a:pt x="1275946" y="95914"/>
                  <a:pt x="592694" y="316309"/>
                  <a:pt x="137145" y="622438"/>
                </a:cubicBezTo>
                <a:cubicBezTo>
                  <a:pt x="36147" y="690308"/>
                  <a:pt x="0" y="763440"/>
                  <a:pt x="0" y="899904"/>
                </a:cubicBezTo>
                <a:cubicBezTo>
                  <a:pt x="0" y="986858"/>
                  <a:pt x="4550" y="1009098"/>
                  <a:pt x="29823" y="1045691"/>
                </a:cubicBezTo>
                <a:cubicBezTo>
                  <a:pt x="163638" y="1239443"/>
                  <a:pt x="541415" y="1482095"/>
                  <a:pt x="866418" y="1583051"/>
                </a:cubicBezTo>
                <a:cubicBezTo>
                  <a:pt x="1277901" y="1710869"/>
                  <a:pt x="1485835" y="1736574"/>
                  <a:pt x="2108200" y="1736563"/>
                </a:cubicBezTo>
                <a:cubicBezTo>
                  <a:pt x="2676514" y="1736553"/>
                  <a:pt x="2785971" y="1727935"/>
                  <a:pt x="3473450" y="1629075"/>
                </a:cubicBezTo>
                <a:cubicBezTo>
                  <a:pt x="3844911" y="1575658"/>
                  <a:pt x="4083049" y="1518512"/>
                  <a:pt x="4330700" y="1423361"/>
                </a:cubicBezTo>
                <a:cubicBezTo>
                  <a:pt x="4455138" y="1375550"/>
                  <a:pt x="4500898" y="1353033"/>
                  <a:pt x="4749202" y="1217424"/>
                </a:cubicBezTo>
                <a:cubicBezTo>
                  <a:pt x="4843632" y="1165852"/>
                  <a:pt x="4922341" y="1091086"/>
                  <a:pt x="5050383" y="931328"/>
                </a:cubicBezTo>
                <a:cubicBezTo>
                  <a:pt x="5104281" y="864080"/>
                  <a:pt x="5105400" y="860747"/>
                  <a:pt x="5105400" y="767427"/>
                </a:cubicBezTo>
                <a:cubicBezTo>
                  <a:pt x="5105400" y="684242"/>
                  <a:pt x="5101186" y="666645"/>
                  <a:pt x="5072153" y="628580"/>
                </a:cubicBezTo>
                <a:cubicBezTo>
                  <a:pt x="4974065" y="499980"/>
                  <a:pt x="4781941" y="429657"/>
                  <a:pt x="4318000" y="352538"/>
                </a:cubicBezTo>
                <a:cubicBezTo>
                  <a:pt x="3965532" y="293948"/>
                  <a:pt x="3809740" y="290445"/>
                  <a:pt x="2640678" y="314820"/>
                </a:cubicBezTo>
                <a:cubicBezTo>
                  <a:pt x="2146925" y="325115"/>
                  <a:pt x="1795038" y="372104"/>
                  <a:pt x="1772534" y="430749"/>
                </a:cubicBezTo>
                <a:cubicBezTo>
                  <a:pt x="1763784" y="453550"/>
                  <a:pt x="1776053" y="482157"/>
                  <a:pt x="1798231" y="490668"/>
                </a:cubicBezTo>
                <a:cubicBezTo>
                  <a:pt x="1808278" y="494523"/>
                  <a:pt x="1854985" y="486453"/>
                  <a:pt x="1902024" y="472734"/>
                </a:cubicBezTo>
                <a:cubicBezTo>
                  <a:pt x="1990463" y="446941"/>
                  <a:pt x="2113499" y="432269"/>
                  <a:pt x="2451100" y="407258"/>
                </a:cubicBezTo>
                <a:cubicBezTo>
                  <a:pt x="2720810" y="387277"/>
                  <a:pt x="3937114" y="386301"/>
                  <a:pt x="4070350" y="405960"/>
                </a:cubicBezTo>
                <a:cubicBezTo>
                  <a:pt x="4126230" y="414204"/>
                  <a:pt x="4214813" y="427224"/>
                  <a:pt x="4267200" y="434892"/>
                </a:cubicBezTo>
                <a:cubicBezTo>
                  <a:pt x="4851953" y="520483"/>
                  <a:pt x="5126493" y="674380"/>
                  <a:pt x="4998630" y="844903"/>
                </a:cubicBezTo>
                <a:cubicBezTo>
                  <a:pt x="4827301" y="1073395"/>
                  <a:pt x="4626984" y="1229411"/>
                  <a:pt x="4410289" y="1303128"/>
                </a:cubicBezTo>
                <a:cubicBezTo>
                  <a:pt x="4108357" y="1405842"/>
                  <a:pt x="3980473" y="1443052"/>
                  <a:pt x="3841750" y="1468554"/>
                </a:cubicBezTo>
                <a:cubicBezTo>
                  <a:pt x="3785870" y="1478826"/>
                  <a:pt x="3731578" y="1490404"/>
                  <a:pt x="3721100" y="1494282"/>
                </a:cubicBezTo>
                <a:cubicBezTo>
                  <a:pt x="3691351" y="1505294"/>
                  <a:pt x="3082698" y="1594156"/>
                  <a:pt x="2889250" y="1615731"/>
                </a:cubicBezTo>
                <a:cubicBezTo>
                  <a:pt x="2826385" y="1622742"/>
                  <a:pt x="2681763" y="1639941"/>
                  <a:pt x="2567868" y="1653950"/>
                </a:cubicBezTo>
                <a:cubicBezTo>
                  <a:pt x="2263988" y="1691328"/>
                  <a:pt x="1936025" y="1689003"/>
                  <a:pt x="1635087" y="1647337"/>
                </a:cubicBezTo>
                <a:cubicBezTo>
                  <a:pt x="1130152" y="1577426"/>
                  <a:pt x="854979" y="1500917"/>
                  <a:pt x="552450" y="1346321"/>
                </a:cubicBezTo>
                <a:cubicBezTo>
                  <a:pt x="403608" y="1270260"/>
                  <a:pt x="328114" y="1218605"/>
                  <a:pt x="226388" y="1123222"/>
                </a:cubicBezTo>
                <a:cubicBezTo>
                  <a:pt x="108167" y="1012370"/>
                  <a:pt x="76200" y="965019"/>
                  <a:pt x="76200" y="900757"/>
                </a:cubicBezTo>
                <a:cubicBezTo>
                  <a:pt x="76200" y="784047"/>
                  <a:pt x="180390" y="683844"/>
                  <a:pt x="420318" y="569808"/>
                </a:cubicBezTo>
                <a:cubicBezTo>
                  <a:pt x="501262" y="531336"/>
                  <a:pt x="612682" y="477300"/>
                  <a:pt x="667919" y="449727"/>
                </a:cubicBezTo>
                <a:cubicBezTo>
                  <a:pt x="723156" y="422154"/>
                  <a:pt x="831215" y="378515"/>
                  <a:pt x="908050" y="352752"/>
                </a:cubicBezTo>
                <a:cubicBezTo>
                  <a:pt x="1621599" y="113493"/>
                  <a:pt x="2427564" y="25612"/>
                  <a:pt x="3308350" y="91028"/>
                </a:cubicBezTo>
                <a:cubicBezTo>
                  <a:pt x="3510915" y="106072"/>
                  <a:pt x="3709537" y="126526"/>
                  <a:pt x="3749732" y="136481"/>
                </a:cubicBezTo>
                <a:cubicBezTo>
                  <a:pt x="3789928" y="146436"/>
                  <a:pt x="3830920" y="151471"/>
                  <a:pt x="3840825" y="147669"/>
                </a:cubicBezTo>
                <a:cubicBezTo>
                  <a:pt x="3889261" y="129083"/>
                  <a:pt x="3869508" y="58270"/>
                  <a:pt x="3812728" y="46945"/>
                </a:cubicBezTo>
                <a:cubicBezTo>
                  <a:pt x="3793765" y="43163"/>
                  <a:pt x="3692525" y="31005"/>
                  <a:pt x="3587750" y="19927"/>
                </a:cubicBezTo>
                <a:cubicBezTo>
                  <a:pt x="3440929" y="4404"/>
                  <a:pt x="3263215" y="0"/>
                  <a:pt x="2812673" y="722"/>
                </a:cubicBezTo>
                <a:cubicBezTo>
                  <a:pt x="2491156" y="1238"/>
                  <a:pt x="2222551" y="1415"/>
                  <a:pt x="2215773" y="1116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20" name="标题 1"/>
          <p:cNvSpPr txBox="1"/>
          <p:nvPr/>
        </p:nvSpPr>
        <p:spPr>
          <a:xfrm>
            <a:off x="1978025" y="1578610"/>
            <a:ext cx="8221345" cy="258191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ctr">
              <a:lnSpc>
                <a:spcPct val="130000"/>
              </a:lnSpc>
            </a:pPr>
            <a:r>
              <a:rPr kumimoji="1" lang="en-US" altLang="zh-CN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Kommunikative Funktion (Hönig/Kußmaul)：翻译理论的交际功能</a:t>
            </a:r>
            <a:endParaRPr kumimoji="1" lang="en-US" altLang="zh-CN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ource Han Sans CN Bold" panose="020B0800000000000000"/>
              <a:ea typeface="Source Han Sans CN Bold" panose="020B0800000000000000"/>
              <a:cs typeface="Source Han Sans CN Bold" panose="020B0800000000000000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4">
            <a:alphaModFix amt="100000"/>
          </a:blip>
          <a:srcRect l="44392" t="7747" r="21478" b="8031"/>
          <a:stretch>
            <a:fillRect/>
          </a:stretch>
        </p:blipFill>
        <p:spPr>
          <a:xfrm>
            <a:off x="8918737" y="1932371"/>
            <a:ext cx="2831433" cy="5775959"/>
          </a:xfrm>
          <a:custGeom>
            <a:avLst/>
            <a:gdLst>
              <a:gd name="connsiteX0" fmla="*/ 0 w 2831433"/>
              <a:gd name="connsiteY0" fmla="*/ 0 h 5775959"/>
              <a:gd name="connsiteX1" fmla="*/ 2831433 w 2831433"/>
              <a:gd name="connsiteY1" fmla="*/ 0 h 5775959"/>
              <a:gd name="connsiteX2" fmla="*/ 2831433 w 2831433"/>
              <a:gd name="connsiteY2" fmla="*/ 5775959 h 5775959"/>
              <a:gd name="connsiteX3" fmla="*/ 0 w 2831433"/>
              <a:gd name="connsiteY3" fmla="*/ 5775959 h 5775959"/>
              <a:gd name="connsiteX4" fmla="*/ 0 w 2831433"/>
              <a:gd name="connsiteY4" fmla="*/ 0 h 5775959"/>
            </a:gdLst>
            <a:ahLst/>
            <a:cxnLst/>
            <a:rect l="l" t="t" r="r" b="b"/>
            <a:pathLst>
              <a:path w="2831433" h="5775959">
                <a:moveTo>
                  <a:pt x="0" y="0"/>
                </a:moveTo>
                <a:lnTo>
                  <a:pt x="2831433" y="0"/>
                </a:lnTo>
                <a:lnTo>
                  <a:pt x="2831433" y="5775959"/>
                </a:lnTo>
                <a:lnTo>
                  <a:pt x="0" y="577595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>
            <a:alphaModFix amt="100000"/>
          </a:blip>
          <a:srcRect l="13642" t="18869" r="60789" b="8031"/>
          <a:stretch>
            <a:fillRect/>
          </a:stretch>
        </p:blipFill>
        <p:spPr>
          <a:xfrm>
            <a:off x="700899" y="2380815"/>
            <a:ext cx="2357294" cy="5571107"/>
          </a:xfrm>
          <a:custGeom>
            <a:avLst/>
            <a:gdLst>
              <a:gd name="connsiteX0" fmla="*/ 0 w 2121225"/>
              <a:gd name="connsiteY0" fmla="*/ 0 h 5013194"/>
              <a:gd name="connsiteX1" fmla="*/ 2121225 w 2121225"/>
              <a:gd name="connsiteY1" fmla="*/ 0 h 5013194"/>
              <a:gd name="connsiteX2" fmla="*/ 2121225 w 2121225"/>
              <a:gd name="connsiteY2" fmla="*/ 5013194 h 5013194"/>
              <a:gd name="connsiteX3" fmla="*/ 0 w 2121225"/>
              <a:gd name="connsiteY3" fmla="*/ 5013194 h 5013194"/>
              <a:gd name="connsiteX4" fmla="*/ 0 w 2121225"/>
              <a:gd name="connsiteY4" fmla="*/ 0 h 5013194"/>
            </a:gdLst>
            <a:ahLst/>
            <a:cxnLst/>
            <a:rect l="l" t="t" r="r" b="b"/>
            <a:pathLst>
              <a:path w="2121225" h="5013194">
                <a:moveTo>
                  <a:pt x="0" y="0"/>
                </a:moveTo>
                <a:lnTo>
                  <a:pt x="2121225" y="0"/>
                </a:lnTo>
                <a:lnTo>
                  <a:pt x="2121225" y="5013194"/>
                </a:lnTo>
                <a:lnTo>
                  <a:pt x="0" y="5013194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31" name="标题 1"/>
          <p:cNvSpPr txBox="1"/>
          <p:nvPr/>
        </p:nvSpPr>
        <p:spPr>
          <a:xfrm>
            <a:off x="11621346" y="490652"/>
            <a:ext cx="162092" cy="125321"/>
          </a:xfrm>
          <a:custGeom>
            <a:avLst/>
            <a:gdLst>
              <a:gd name="connsiteX0" fmla="*/ 9855 w 162092"/>
              <a:gd name="connsiteY0" fmla="*/ 105905 h 125321"/>
              <a:gd name="connsiteX1" fmla="*/ 152826 w 162092"/>
              <a:gd name="connsiteY1" fmla="*/ 105905 h 125321"/>
              <a:gd name="connsiteX2" fmla="*/ 152826 w 162092"/>
              <a:gd name="connsiteY2" fmla="*/ 125321 h 125321"/>
              <a:gd name="connsiteX3" fmla="*/ 9855 w 162092"/>
              <a:gd name="connsiteY3" fmla="*/ 125321 h 125321"/>
              <a:gd name="connsiteX4" fmla="*/ 9855 w 162092"/>
              <a:gd name="connsiteY4" fmla="*/ 105905 h 125321"/>
              <a:gd name="connsiteX5" fmla="*/ 9855 w 162092"/>
              <a:gd name="connsiteY5" fmla="*/ 52952 h 125321"/>
              <a:gd name="connsiteX6" fmla="*/ 116936 w 162092"/>
              <a:gd name="connsiteY6" fmla="*/ 52952 h 125321"/>
              <a:gd name="connsiteX7" fmla="*/ 116936 w 162092"/>
              <a:gd name="connsiteY7" fmla="*/ 72368 h 125321"/>
              <a:gd name="connsiteX8" fmla="*/ 9855 w 162092"/>
              <a:gd name="connsiteY8" fmla="*/ 72368 h 125321"/>
              <a:gd name="connsiteX9" fmla="*/ 9855 w 162092"/>
              <a:gd name="connsiteY9" fmla="*/ 52952 h 125321"/>
              <a:gd name="connsiteX10" fmla="*/ 9267 w 162092"/>
              <a:gd name="connsiteY10" fmla="*/ 0 h 125321"/>
              <a:gd name="connsiteX11" fmla="*/ 152238 w 162092"/>
              <a:gd name="connsiteY11" fmla="*/ 0 h 125321"/>
              <a:gd name="connsiteX12" fmla="*/ 152238 w 162092"/>
              <a:gd name="connsiteY12" fmla="*/ 19416 h 125321"/>
              <a:gd name="connsiteX13" fmla="*/ 9267 w 162092"/>
              <a:gd name="connsiteY13" fmla="*/ 19416 h 125321"/>
              <a:gd name="connsiteX14" fmla="*/ 9267 w 162092"/>
              <a:gd name="connsiteY14" fmla="*/ 0 h 125321"/>
            </a:gdLst>
            <a:ahLst/>
            <a:cxnLst/>
            <a:rect l="l" t="t" r="r" b="b"/>
            <a:pathLst>
              <a:path w="162092" h="125321">
                <a:moveTo>
                  <a:pt x="9855" y="105905"/>
                </a:moveTo>
                <a:lnTo>
                  <a:pt x="152826" y="105905"/>
                </a:lnTo>
                <a:cubicBezTo>
                  <a:pt x="165181" y="105905"/>
                  <a:pt x="165181" y="125321"/>
                  <a:pt x="152826" y="125321"/>
                </a:cubicBezTo>
                <a:lnTo>
                  <a:pt x="9855" y="125321"/>
                </a:lnTo>
                <a:cubicBezTo>
                  <a:pt x="-2501" y="125321"/>
                  <a:pt x="-2501" y="105905"/>
                  <a:pt x="9855" y="105905"/>
                </a:cubicBezTo>
                <a:close/>
                <a:moveTo>
                  <a:pt x="9855" y="52952"/>
                </a:moveTo>
                <a:lnTo>
                  <a:pt x="116936" y="52952"/>
                </a:lnTo>
                <a:cubicBezTo>
                  <a:pt x="129292" y="52952"/>
                  <a:pt x="129292" y="72368"/>
                  <a:pt x="116936" y="72368"/>
                </a:cubicBezTo>
                <a:lnTo>
                  <a:pt x="9855" y="72368"/>
                </a:lnTo>
                <a:cubicBezTo>
                  <a:pt x="-2501" y="72368"/>
                  <a:pt x="-2501" y="52952"/>
                  <a:pt x="9855" y="52952"/>
                </a:cubicBezTo>
                <a:close/>
                <a:moveTo>
                  <a:pt x="9267" y="0"/>
                </a:moveTo>
                <a:lnTo>
                  <a:pt x="152238" y="0"/>
                </a:lnTo>
                <a:cubicBezTo>
                  <a:pt x="164593" y="0"/>
                  <a:pt x="164593" y="19416"/>
                  <a:pt x="152238" y="19416"/>
                </a:cubicBezTo>
                <a:lnTo>
                  <a:pt x="9267" y="19416"/>
                </a:lnTo>
                <a:cubicBezTo>
                  <a:pt x="-3089" y="19416"/>
                  <a:pt x="-3089" y="0"/>
                  <a:pt x="9267" y="0"/>
                </a:cubicBezTo>
                <a:close/>
              </a:path>
            </a:pathLst>
          </a:custGeom>
          <a:solidFill>
            <a:schemeClr val="accent1"/>
          </a:solidFill>
          <a:ln w="5879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50000"/>
              </a:lnSpc>
            </a:pPr>
            <a:endParaRPr kumimoji="1" lang="zh-CN" altLang="en-US"/>
          </a:p>
        </p:txBody>
      </p:sp>
      <p:sp>
        <p:nvSpPr>
          <p:cNvPr id="32" name="标题 1"/>
          <p:cNvSpPr txBox="1"/>
          <p:nvPr/>
        </p:nvSpPr>
        <p:spPr>
          <a:xfrm>
            <a:off x="11118781" y="488425"/>
            <a:ext cx="129755" cy="129774"/>
          </a:xfrm>
          <a:custGeom>
            <a:avLst/>
            <a:gdLst>
              <a:gd name="connsiteX0" fmla="*/ 669168 w 1599855"/>
              <a:gd name="connsiteY0" fmla="*/ 111621 h 1600088"/>
              <a:gd name="connsiteX1" fmla="*/ 886086 w 1599855"/>
              <a:gd name="connsiteY1" fmla="*/ 155339 h 1600088"/>
              <a:gd name="connsiteX2" fmla="*/ 1063377 w 1599855"/>
              <a:gd name="connsiteY2" fmla="*/ 274960 h 1600088"/>
              <a:gd name="connsiteX3" fmla="*/ 1182998 w 1599855"/>
              <a:gd name="connsiteY3" fmla="*/ 452251 h 1600088"/>
              <a:gd name="connsiteX4" fmla="*/ 1226716 w 1599855"/>
              <a:gd name="connsiteY4" fmla="*/ 669168 h 1600088"/>
              <a:gd name="connsiteX5" fmla="*/ 1182998 w 1599855"/>
              <a:gd name="connsiteY5" fmla="*/ 886085 h 1600088"/>
              <a:gd name="connsiteX6" fmla="*/ 1063377 w 1599855"/>
              <a:gd name="connsiteY6" fmla="*/ 1063377 h 1600088"/>
              <a:gd name="connsiteX7" fmla="*/ 886086 w 1599855"/>
              <a:gd name="connsiteY7" fmla="*/ 1182998 h 1600088"/>
              <a:gd name="connsiteX8" fmla="*/ 669168 w 1599855"/>
              <a:gd name="connsiteY8" fmla="*/ 1226716 h 1600088"/>
              <a:gd name="connsiteX9" fmla="*/ 452251 w 1599855"/>
              <a:gd name="connsiteY9" fmla="*/ 1182998 h 1600088"/>
              <a:gd name="connsiteX10" fmla="*/ 274960 w 1599855"/>
              <a:gd name="connsiteY10" fmla="*/ 1063377 h 1600088"/>
              <a:gd name="connsiteX11" fmla="*/ 155339 w 1599855"/>
              <a:gd name="connsiteY11" fmla="*/ 886085 h 1600088"/>
              <a:gd name="connsiteX12" fmla="*/ 111621 w 1599855"/>
              <a:gd name="connsiteY12" fmla="*/ 669168 h 1600088"/>
              <a:gd name="connsiteX13" fmla="*/ 155339 w 1599855"/>
              <a:gd name="connsiteY13" fmla="*/ 452251 h 1600088"/>
              <a:gd name="connsiteX14" fmla="*/ 274960 w 1599855"/>
              <a:gd name="connsiteY14" fmla="*/ 274960 h 1600088"/>
              <a:gd name="connsiteX15" fmla="*/ 452251 w 1599855"/>
              <a:gd name="connsiteY15" fmla="*/ 155339 h 1600088"/>
              <a:gd name="connsiteX16" fmla="*/ 669168 w 1599855"/>
              <a:gd name="connsiteY16" fmla="*/ 111621 h 1600088"/>
              <a:gd name="connsiteX17" fmla="*/ 669168 w 1599855"/>
              <a:gd name="connsiteY17" fmla="*/ 0 h 1600088"/>
              <a:gd name="connsiteX18" fmla="*/ 0 w 1599855"/>
              <a:gd name="connsiteY18" fmla="*/ 669168 h 1600088"/>
              <a:gd name="connsiteX19" fmla="*/ 669168 w 1599855"/>
              <a:gd name="connsiteY19" fmla="*/ 1338337 h 1600088"/>
              <a:gd name="connsiteX20" fmla="*/ 1338337 w 1599855"/>
              <a:gd name="connsiteY20" fmla="*/ 669168 h 1600088"/>
              <a:gd name="connsiteX21" fmla="*/ 669168 w 1599855"/>
              <a:gd name="connsiteY21" fmla="*/ 0 h 1600088"/>
              <a:gd name="connsiteX22" fmla="*/ 1544278 w 1599855"/>
              <a:gd name="connsiteY22" fmla="*/ 1600088 h 1600088"/>
              <a:gd name="connsiteX23" fmla="*/ 1504838 w 1599855"/>
              <a:gd name="connsiteY23" fmla="*/ 1583717 h 1600088"/>
              <a:gd name="connsiteX24" fmla="*/ 1247366 w 1599855"/>
              <a:gd name="connsiteY24" fmla="*/ 1326431 h 1600088"/>
              <a:gd name="connsiteX25" fmla="*/ 1247366 w 1599855"/>
              <a:gd name="connsiteY25" fmla="*/ 1247552 h 1600088"/>
              <a:gd name="connsiteX26" fmla="*/ 1326245 w 1599855"/>
              <a:gd name="connsiteY26" fmla="*/ 1247552 h 1600088"/>
              <a:gd name="connsiteX27" fmla="*/ 1583531 w 1599855"/>
              <a:gd name="connsiteY27" fmla="*/ 1504838 h 1600088"/>
              <a:gd name="connsiteX28" fmla="*/ 1583531 w 1599855"/>
              <a:gd name="connsiteY28" fmla="*/ 1583717 h 1600088"/>
              <a:gd name="connsiteX29" fmla="*/ 1544278 w 1599855"/>
              <a:gd name="connsiteY29" fmla="*/ 1600088 h 1600088"/>
            </a:gdLst>
            <a:ahLst/>
            <a:cxnLst/>
            <a:rect l="l" t="t" r="r" b="b"/>
            <a:pathLst>
              <a:path w="1599855" h="1600088">
                <a:moveTo>
                  <a:pt x="669168" y="111621"/>
                </a:moveTo>
                <a:cubicBezTo>
                  <a:pt x="744513" y="111621"/>
                  <a:pt x="817438" y="126318"/>
                  <a:pt x="886086" y="155339"/>
                </a:cubicBezTo>
                <a:cubicBezTo>
                  <a:pt x="952500" y="183431"/>
                  <a:pt x="1012031" y="223614"/>
                  <a:pt x="1063377" y="274960"/>
                </a:cubicBezTo>
                <a:cubicBezTo>
                  <a:pt x="1114537" y="326120"/>
                  <a:pt x="1154906" y="385837"/>
                  <a:pt x="1182998" y="452251"/>
                </a:cubicBezTo>
                <a:cubicBezTo>
                  <a:pt x="1212019" y="520898"/>
                  <a:pt x="1226716" y="594010"/>
                  <a:pt x="1226716" y="669168"/>
                </a:cubicBezTo>
                <a:cubicBezTo>
                  <a:pt x="1226716" y="744327"/>
                  <a:pt x="1212019" y="817438"/>
                  <a:pt x="1182998" y="886085"/>
                </a:cubicBezTo>
                <a:cubicBezTo>
                  <a:pt x="1154906" y="952500"/>
                  <a:pt x="1114723" y="1012031"/>
                  <a:pt x="1063377" y="1063377"/>
                </a:cubicBezTo>
                <a:cubicBezTo>
                  <a:pt x="1012217" y="1114537"/>
                  <a:pt x="952500" y="1154906"/>
                  <a:pt x="886086" y="1182998"/>
                </a:cubicBezTo>
                <a:cubicBezTo>
                  <a:pt x="817438" y="1212019"/>
                  <a:pt x="744327" y="1226716"/>
                  <a:pt x="669168" y="1226716"/>
                </a:cubicBezTo>
                <a:cubicBezTo>
                  <a:pt x="594010" y="1226716"/>
                  <a:pt x="520898" y="1212019"/>
                  <a:pt x="452251" y="1182998"/>
                </a:cubicBezTo>
                <a:cubicBezTo>
                  <a:pt x="385837" y="1154906"/>
                  <a:pt x="326306" y="1114723"/>
                  <a:pt x="274960" y="1063377"/>
                </a:cubicBezTo>
                <a:cubicBezTo>
                  <a:pt x="223800" y="1012217"/>
                  <a:pt x="183431" y="952500"/>
                  <a:pt x="155339" y="886085"/>
                </a:cubicBezTo>
                <a:cubicBezTo>
                  <a:pt x="126318" y="817438"/>
                  <a:pt x="111621" y="744327"/>
                  <a:pt x="111621" y="669168"/>
                </a:cubicBezTo>
                <a:cubicBezTo>
                  <a:pt x="111621" y="594010"/>
                  <a:pt x="126318" y="520898"/>
                  <a:pt x="155339" y="452251"/>
                </a:cubicBezTo>
                <a:cubicBezTo>
                  <a:pt x="183431" y="385837"/>
                  <a:pt x="223614" y="326306"/>
                  <a:pt x="274960" y="274960"/>
                </a:cubicBezTo>
                <a:cubicBezTo>
                  <a:pt x="326306" y="223614"/>
                  <a:pt x="385837" y="183431"/>
                  <a:pt x="452251" y="155339"/>
                </a:cubicBezTo>
                <a:cubicBezTo>
                  <a:pt x="520898" y="126318"/>
                  <a:pt x="593824" y="111621"/>
                  <a:pt x="669168" y="111621"/>
                </a:cubicBezTo>
                <a:moveTo>
                  <a:pt x="669168" y="0"/>
                </a:moveTo>
                <a:cubicBezTo>
                  <a:pt x="299517" y="0"/>
                  <a:pt x="0" y="299517"/>
                  <a:pt x="0" y="669168"/>
                </a:cubicBezTo>
                <a:cubicBezTo>
                  <a:pt x="0" y="1038820"/>
                  <a:pt x="299517" y="1338337"/>
                  <a:pt x="669168" y="1338337"/>
                </a:cubicBezTo>
                <a:cubicBezTo>
                  <a:pt x="1038820" y="1338337"/>
                  <a:pt x="1338337" y="1038820"/>
                  <a:pt x="1338337" y="669168"/>
                </a:cubicBezTo>
                <a:cubicBezTo>
                  <a:pt x="1338337" y="299703"/>
                  <a:pt x="1038820" y="0"/>
                  <a:pt x="669168" y="0"/>
                </a:cubicBezTo>
                <a:close/>
                <a:moveTo>
                  <a:pt x="1544278" y="1600088"/>
                </a:moveTo>
                <a:cubicBezTo>
                  <a:pt x="1529953" y="1600088"/>
                  <a:pt x="1515628" y="1594693"/>
                  <a:pt x="1504838" y="1583717"/>
                </a:cubicBezTo>
                <a:lnTo>
                  <a:pt x="1247366" y="1326431"/>
                </a:lnTo>
                <a:cubicBezTo>
                  <a:pt x="1225600" y="1304665"/>
                  <a:pt x="1225600" y="1269318"/>
                  <a:pt x="1247366" y="1247552"/>
                </a:cubicBezTo>
                <a:cubicBezTo>
                  <a:pt x="1269132" y="1225786"/>
                  <a:pt x="1304479" y="1225786"/>
                  <a:pt x="1326245" y="1247552"/>
                </a:cubicBezTo>
                <a:lnTo>
                  <a:pt x="1583531" y="1504838"/>
                </a:lnTo>
                <a:cubicBezTo>
                  <a:pt x="1605297" y="1526605"/>
                  <a:pt x="1605297" y="1561951"/>
                  <a:pt x="1583531" y="1583717"/>
                </a:cubicBezTo>
                <a:cubicBezTo>
                  <a:pt x="1572927" y="1594693"/>
                  <a:pt x="1558603" y="1600088"/>
                  <a:pt x="1544278" y="1600088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50000"/>
              </a:lnSpc>
            </a:pPr>
            <a:endParaRPr kumimoji="1" lang="zh-CN" altLang="en-US"/>
          </a:p>
        </p:txBody>
      </p:sp>
      <p:sp>
        <p:nvSpPr>
          <p:cNvPr id="33" name="标题 1"/>
          <p:cNvSpPr txBox="1"/>
          <p:nvPr/>
        </p:nvSpPr>
        <p:spPr>
          <a:xfrm>
            <a:off x="10199460" y="476368"/>
            <a:ext cx="804206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kumimoji="1" lang="en-US" altLang="zh-CN" sz="10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Powerpoint</a:t>
            </a:r>
            <a:endParaRPr kumimoji="1"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alphaModFix amt="18000"/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标题 1"/>
          <p:cNvSpPr txBox="1"/>
          <p:nvPr/>
        </p:nvSpPr>
        <p:spPr>
          <a:xfrm>
            <a:off x="0" y="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0" y="14478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2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 flipV="1">
            <a:off x="0" y="671322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 flipV="1">
            <a:off x="0" y="656844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2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alphaModFix amt="100000"/>
          </a:blip>
          <a:srcRect b="40580"/>
          <a:stretch>
            <a:fillRect/>
          </a:stretch>
        </p:blipFill>
        <p:spPr>
          <a:xfrm>
            <a:off x="6539697" y="3473344"/>
            <a:ext cx="4888376" cy="2759816"/>
          </a:xfrm>
          <a:custGeom>
            <a:avLst/>
            <a:gdLst>
              <a:gd name="connsiteX0" fmla="*/ 0 w 3629025"/>
              <a:gd name="connsiteY0" fmla="*/ 0 h 2048828"/>
              <a:gd name="connsiteX1" fmla="*/ 3629025 w 3629025"/>
              <a:gd name="connsiteY1" fmla="*/ 0 h 2048828"/>
              <a:gd name="connsiteX2" fmla="*/ 3629025 w 3629025"/>
              <a:gd name="connsiteY2" fmla="*/ 2048828 h 2048828"/>
              <a:gd name="connsiteX3" fmla="*/ 0 w 3629025"/>
              <a:gd name="connsiteY3" fmla="*/ 2048828 h 2048828"/>
            </a:gdLst>
            <a:ahLst/>
            <a:cxnLst/>
            <a:rect l="l" t="t" r="r" b="b"/>
            <a:pathLst>
              <a:path w="3629025" h="2048828">
                <a:moveTo>
                  <a:pt x="0" y="0"/>
                </a:moveTo>
                <a:lnTo>
                  <a:pt x="3629025" y="0"/>
                </a:lnTo>
                <a:lnTo>
                  <a:pt x="3629025" y="2048828"/>
                </a:lnTo>
                <a:lnTo>
                  <a:pt x="0" y="2048828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8" name="标题 1"/>
          <p:cNvSpPr txBox="1"/>
          <p:nvPr/>
        </p:nvSpPr>
        <p:spPr>
          <a:xfrm>
            <a:off x="1678217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9" name="标题 1"/>
          <p:cNvSpPr txBox="1"/>
          <p:nvPr/>
        </p:nvSpPr>
        <p:spPr>
          <a:xfrm>
            <a:off x="1747616" y="6087071"/>
            <a:ext cx="129755" cy="129774"/>
          </a:xfrm>
          <a:custGeom>
            <a:avLst/>
            <a:gdLst>
              <a:gd name="connsiteX0" fmla="*/ 669168 w 1599855"/>
              <a:gd name="connsiteY0" fmla="*/ 111621 h 1600088"/>
              <a:gd name="connsiteX1" fmla="*/ 886086 w 1599855"/>
              <a:gd name="connsiteY1" fmla="*/ 155339 h 1600088"/>
              <a:gd name="connsiteX2" fmla="*/ 1063377 w 1599855"/>
              <a:gd name="connsiteY2" fmla="*/ 274960 h 1600088"/>
              <a:gd name="connsiteX3" fmla="*/ 1182998 w 1599855"/>
              <a:gd name="connsiteY3" fmla="*/ 452251 h 1600088"/>
              <a:gd name="connsiteX4" fmla="*/ 1226716 w 1599855"/>
              <a:gd name="connsiteY4" fmla="*/ 669168 h 1600088"/>
              <a:gd name="connsiteX5" fmla="*/ 1182998 w 1599855"/>
              <a:gd name="connsiteY5" fmla="*/ 886085 h 1600088"/>
              <a:gd name="connsiteX6" fmla="*/ 1063377 w 1599855"/>
              <a:gd name="connsiteY6" fmla="*/ 1063377 h 1600088"/>
              <a:gd name="connsiteX7" fmla="*/ 886086 w 1599855"/>
              <a:gd name="connsiteY7" fmla="*/ 1182998 h 1600088"/>
              <a:gd name="connsiteX8" fmla="*/ 669168 w 1599855"/>
              <a:gd name="connsiteY8" fmla="*/ 1226716 h 1600088"/>
              <a:gd name="connsiteX9" fmla="*/ 452251 w 1599855"/>
              <a:gd name="connsiteY9" fmla="*/ 1182998 h 1600088"/>
              <a:gd name="connsiteX10" fmla="*/ 274960 w 1599855"/>
              <a:gd name="connsiteY10" fmla="*/ 1063377 h 1600088"/>
              <a:gd name="connsiteX11" fmla="*/ 155339 w 1599855"/>
              <a:gd name="connsiteY11" fmla="*/ 886085 h 1600088"/>
              <a:gd name="connsiteX12" fmla="*/ 111621 w 1599855"/>
              <a:gd name="connsiteY12" fmla="*/ 669168 h 1600088"/>
              <a:gd name="connsiteX13" fmla="*/ 155339 w 1599855"/>
              <a:gd name="connsiteY13" fmla="*/ 452251 h 1600088"/>
              <a:gd name="connsiteX14" fmla="*/ 274960 w 1599855"/>
              <a:gd name="connsiteY14" fmla="*/ 274960 h 1600088"/>
              <a:gd name="connsiteX15" fmla="*/ 452251 w 1599855"/>
              <a:gd name="connsiteY15" fmla="*/ 155339 h 1600088"/>
              <a:gd name="connsiteX16" fmla="*/ 669168 w 1599855"/>
              <a:gd name="connsiteY16" fmla="*/ 111621 h 1600088"/>
              <a:gd name="connsiteX17" fmla="*/ 669168 w 1599855"/>
              <a:gd name="connsiteY17" fmla="*/ 0 h 1600088"/>
              <a:gd name="connsiteX18" fmla="*/ 0 w 1599855"/>
              <a:gd name="connsiteY18" fmla="*/ 669168 h 1600088"/>
              <a:gd name="connsiteX19" fmla="*/ 669168 w 1599855"/>
              <a:gd name="connsiteY19" fmla="*/ 1338337 h 1600088"/>
              <a:gd name="connsiteX20" fmla="*/ 1338337 w 1599855"/>
              <a:gd name="connsiteY20" fmla="*/ 669168 h 1600088"/>
              <a:gd name="connsiteX21" fmla="*/ 669168 w 1599855"/>
              <a:gd name="connsiteY21" fmla="*/ 0 h 1600088"/>
              <a:gd name="connsiteX22" fmla="*/ 1544278 w 1599855"/>
              <a:gd name="connsiteY22" fmla="*/ 1600088 h 1600088"/>
              <a:gd name="connsiteX23" fmla="*/ 1504838 w 1599855"/>
              <a:gd name="connsiteY23" fmla="*/ 1583717 h 1600088"/>
              <a:gd name="connsiteX24" fmla="*/ 1247366 w 1599855"/>
              <a:gd name="connsiteY24" fmla="*/ 1326431 h 1600088"/>
              <a:gd name="connsiteX25" fmla="*/ 1247366 w 1599855"/>
              <a:gd name="connsiteY25" fmla="*/ 1247552 h 1600088"/>
              <a:gd name="connsiteX26" fmla="*/ 1326245 w 1599855"/>
              <a:gd name="connsiteY26" fmla="*/ 1247552 h 1600088"/>
              <a:gd name="connsiteX27" fmla="*/ 1583531 w 1599855"/>
              <a:gd name="connsiteY27" fmla="*/ 1504838 h 1600088"/>
              <a:gd name="connsiteX28" fmla="*/ 1583531 w 1599855"/>
              <a:gd name="connsiteY28" fmla="*/ 1583717 h 1600088"/>
              <a:gd name="connsiteX29" fmla="*/ 1544278 w 1599855"/>
              <a:gd name="connsiteY29" fmla="*/ 1600088 h 1600088"/>
            </a:gdLst>
            <a:ahLst/>
            <a:cxnLst/>
            <a:rect l="l" t="t" r="r" b="b"/>
            <a:pathLst>
              <a:path w="1599855" h="1600088">
                <a:moveTo>
                  <a:pt x="669168" y="111621"/>
                </a:moveTo>
                <a:cubicBezTo>
                  <a:pt x="744513" y="111621"/>
                  <a:pt x="817438" y="126318"/>
                  <a:pt x="886086" y="155339"/>
                </a:cubicBezTo>
                <a:cubicBezTo>
                  <a:pt x="952500" y="183431"/>
                  <a:pt x="1012031" y="223614"/>
                  <a:pt x="1063377" y="274960"/>
                </a:cubicBezTo>
                <a:cubicBezTo>
                  <a:pt x="1114537" y="326120"/>
                  <a:pt x="1154906" y="385837"/>
                  <a:pt x="1182998" y="452251"/>
                </a:cubicBezTo>
                <a:cubicBezTo>
                  <a:pt x="1212019" y="520898"/>
                  <a:pt x="1226716" y="594010"/>
                  <a:pt x="1226716" y="669168"/>
                </a:cubicBezTo>
                <a:cubicBezTo>
                  <a:pt x="1226716" y="744327"/>
                  <a:pt x="1212019" y="817438"/>
                  <a:pt x="1182998" y="886085"/>
                </a:cubicBezTo>
                <a:cubicBezTo>
                  <a:pt x="1154906" y="952500"/>
                  <a:pt x="1114723" y="1012031"/>
                  <a:pt x="1063377" y="1063377"/>
                </a:cubicBezTo>
                <a:cubicBezTo>
                  <a:pt x="1012217" y="1114537"/>
                  <a:pt x="952500" y="1154906"/>
                  <a:pt x="886086" y="1182998"/>
                </a:cubicBezTo>
                <a:cubicBezTo>
                  <a:pt x="817438" y="1212019"/>
                  <a:pt x="744327" y="1226716"/>
                  <a:pt x="669168" y="1226716"/>
                </a:cubicBezTo>
                <a:cubicBezTo>
                  <a:pt x="594010" y="1226716"/>
                  <a:pt x="520898" y="1212019"/>
                  <a:pt x="452251" y="1182998"/>
                </a:cubicBezTo>
                <a:cubicBezTo>
                  <a:pt x="385837" y="1154906"/>
                  <a:pt x="326306" y="1114723"/>
                  <a:pt x="274960" y="1063377"/>
                </a:cubicBezTo>
                <a:cubicBezTo>
                  <a:pt x="223800" y="1012217"/>
                  <a:pt x="183431" y="952500"/>
                  <a:pt x="155339" y="886085"/>
                </a:cubicBezTo>
                <a:cubicBezTo>
                  <a:pt x="126318" y="817438"/>
                  <a:pt x="111621" y="744327"/>
                  <a:pt x="111621" y="669168"/>
                </a:cubicBezTo>
                <a:cubicBezTo>
                  <a:pt x="111621" y="594010"/>
                  <a:pt x="126318" y="520898"/>
                  <a:pt x="155339" y="452251"/>
                </a:cubicBezTo>
                <a:cubicBezTo>
                  <a:pt x="183431" y="385837"/>
                  <a:pt x="223614" y="326306"/>
                  <a:pt x="274960" y="274960"/>
                </a:cubicBezTo>
                <a:cubicBezTo>
                  <a:pt x="326306" y="223614"/>
                  <a:pt x="385837" y="183431"/>
                  <a:pt x="452251" y="155339"/>
                </a:cubicBezTo>
                <a:cubicBezTo>
                  <a:pt x="520898" y="126318"/>
                  <a:pt x="593824" y="111621"/>
                  <a:pt x="669168" y="111621"/>
                </a:cubicBezTo>
                <a:moveTo>
                  <a:pt x="669168" y="0"/>
                </a:moveTo>
                <a:cubicBezTo>
                  <a:pt x="299517" y="0"/>
                  <a:pt x="0" y="299517"/>
                  <a:pt x="0" y="669168"/>
                </a:cubicBezTo>
                <a:cubicBezTo>
                  <a:pt x="0" y="1038820"/>
                  <a:pt x="299517" y="1338337"/>
                  <a:pt x="669168" y="1338337"/>
                </a:cubicBezTo>
                <a:cubicBezTo>
                  <a:pt x="1038820" y="1338337"/>
                  <a:pt x="1338337" y="1038820"/>
                  <a:pt x="1338337" y="669168"/>
                </a:cubicBezTo>
                <a:cubicBezTo>
                  <a:pt x="1338337" y="299703"/>
                  <a:pt x="1038820" y="0"/>
                  <a:pt x="669168" y="0"/>
                </a:cubicBezTo>
                <a:close/>
                <a:moveTo>
                  <a:pt x="1544278" y="1600088"/>
                </a:moveTo>
                <a:cubicBezTo>
                  <a:pt x="1529953" y="1600088"/>
                  <a:pt x="1515628" y="1594693"/>
                  <a:pt x="1504838" y="1583717"/>
                </a:cubicBezTo>
                <a:lnTo>
                  <a:pt x="1247366" y="1326431"/>
                </a:lnTo>
                <a:cubicBezTo>
                  <a:pt x="1225600" y="1304665"/>
                  <a:pt x="1225600" y="1269318"/>
                  <a:pt x="1247366" y="1247552"/>
                </a:cubicBezTo>
                <a:cubicBezTo>
                  <a:pt x="1269132" y="1225786"/>
                  <a:pt x="1304479" y="1225786"/>
                  <a:pt x="1326245" y="1247552"/>
                </a:cubicBezTo>
                <a:lnTo>
                  <a:pt x="1583531" y="1504838"/>
                </a:lnTo>
                <a:cubicBezTo>
                  <a:pt x="1605297" y="1526605"/>
                  <a:pt x="1605297" y="1561951"/>
                  <a:pt x="1583531" y="1583717"/>
                </a:cubicBezTo>
                <a:cubicBezTo>
                  <a:pt x="1572927" y="1594693"/>
                  <a:pt x="1558603" y="1600088"/>
                  <a:pt x="1544278" y="1600088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0" name="标题 1"/>
          <p:cNvSpPr txBox="1"/>
          <p:nvPr/>
        </p:nvSpPr>
        <p:spPr>
          <a:xfrm>
            <a:off x="1257698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1" name="标题 1"/>
          <p:cNvSpPr txBox="1"/>
          <p:nvPr/>
        </p:nvSpPr>
        <p:spPr>
          <a:xfrm>
            <a:off x="1323130" y="6087071"/>
            <a:ext cx="137688" cy="129774"/>
          </a:xfrm>
          <a:custGeom>
            <a:avLst/>
            <a:gdLst>
              <a:gd name="connsiteX0" fmla="*/ 1110072 w 1498885"/>
              <a:gd name="connsiteY0" fmla="*/ 1039039 h 1412736"/>
              <a:gd name="connsiteX1" fmla="*/ 1149511 w 1498885"/>
              <a:gd name="connsiteY1" fmla="*/ 1055363 h 1412736"/>
              <a:gd name="connsiteX2" fmla="*/ 1371451 w 1498885"/>
              <a:gd name="connsiteY2" fmla="*/ 1277303 h 1412736"/>
              <a:gd name="connsiteX3" fmla="*/ 1371451 w 1498885"/>
              <a:gd name="connsiteY3" fmla="*/ 1356182 h 1412736"/>
              <a:gd name="connsiteX4" fmla="*/ 1332012 w 1498885"/>
              <a:gd name="connsiteY4" fmla="*/ 1372553 h 1412736"/>
              <a:gd name="connsiteX5" fmla="*/ 1292572 w 1498885"/>
              <a:gd name="connsiteY5" fmla="*/ 1356182 h 1412736"/>
              <a:gd name="connsiteX6" fmla="*/ 1070632 w 1498885"/>
              <a:gd name="connsiteY6" fmla="*/ 1134242 h 1412736"/>
              <a:gd name="connsiteX7" fmla="*/ 1070632 w 1498885"/>
              <a:gd name="connsiteY7" fmla="*/ 1055363 h 1412736"/>
              <a:gd name="connsiteX8" fmla="*/ 1110072 w 1498885"/>
              <a:gd name="connsiteY8" fmla="*/ 1039039 h 1412736"/>
              <a:gd name="connsiteX9" fmla="*/ 1110072 w 1498885"/>
              <a:gd name="connsiteY9" fmla="*/ 705989 h 1412736"/>
              <a:gd name="connsiteX10" fmla="*/ 1443075 w 1498885"/>
              <a:gd name="connsiteY10" fmla="*/ 705989 h 1412736"/>
              <a:gd name="connsiteX11" fmla="*/ 1498885 w 1498885"/>
              <a:gd name="connsiteY11" fmla="*/ 761800 h 1412736"/>
              <a:gd name="connsiteX12" fmla="*/ 1443075 w 1498885"/>
              <a:gd name="connsiteY12" fmla="*/ 817611 h 1412736"/>
              <a:gd name="connsiteX13" fmla="*/ 1110072 w 1498885"/>
              <a:gd name="connsiteY13" fmla="*/ 817611 h 1412736"/>
              <a:gd name="connsiteX14" fmla="*/ 1054261 w 1498885"/>
              <a:gd name="connsiteY14" fmla="*/ 761800 h 1412736"/>
              <a:gd name="connsiteX15" fmla="*/ 1110072 w 1498885"/>
              <a:gd name="connsiteY15" fmla="*/ 705989 h 1412736"/>
              <a:gd name="connsiteX16" fmla="*/ 1332012 w 1498885"/>
              <a:gd name="connsiteY16" fmla="*/ 151093 h 1412736"/>
              <a:gd name="connsiteX17" fmla="*/ 1371451 w 1498885"/>
              <a:gd name="connsiteY17" fmla="*/ 167418 h 1412736"/>
              <a:gd name="connsiteX18" fmla="*/ 1371451 w 1498885"/>
              <a:gd name="connsiteY18" fmla="*/ 246297 h 1412736"/>
              <a:gd name="connsiteX19" fmla="*/ 1149511 w 1498885"/>
              <a:gd name="connsiteY19" fmla="*/ 468236 h 1412736"/>
              <a:gd name="connsiteX20" fmla="*/ 1110072 w 1498885"/>
              <a:gd name="connsiteY20" fmla="*/ 484608 h 1412736"/>
              <a:gd name="connsiteX21" fmla="*/ 1070632 w 1498885"/>
              <a:gd name="connsiteY21" fmla="*/ 468236 h 1412736"/>
              <a:gd name="connsiteX22" fmla="*/ 1070632 w 1498885"/>
              <a:gd name="connsiteY22" fmla="*/ 389358 h 1412736"/>
              <a:gd name="connsiteX23" fmla="*/ 1292572 w 1498885"/>
              <a:gd name="connsiteY23" fmla="*/ 167418 h 1412736"/>
              <a:gd name="connsiteX24" fmla="*/ 1332012 w 1498885"/>
              <a:gd name="connsiteY24" fmla="*/ 151093 h 1412736"/>
              <a:gd name="connsiteX25" fmla="*/ 709724 w 1498885"/>
              <a:gd name="connsiteY25" fmla="*/ 111607 h 1412736"/>
              <a:gd name="connsiteX26" fmla="*/ 649635 w 1498885"/>
              <a:gd name="connsiteY26" fmla="*/ 127420 h 1412736"/>
              <a:gd name="connsiteX27" fmla="*/ 174129 w 1498885"/>
              <a:gd name="connsiteY27" fmla="*/ 394752 h 1412736"/>
              <a:gd name="connsiteX28" fmla="*/ 111621 w 1498885"/>
              <a:gd name="connsiteY28" fmla="*/ 501536 h 1412736"/>
              <a:gd name="connsiteX29" fmla="*/ 111621 w 1498885"/>
              <a:gd name="connsiteY29" fmla="*/ 910814 h 1412736"/>
              <a:gd name="connsiteX30" fmla="*/ 174129 w 1498885"/>
              <a:gd name="connsiteY30" fmla="*/ 1017598 h 1412736"/>
              <a:gd name="connsiteX31" fmla="*/ 649821 w 1498885"/>
              <a:gd name="connsiteY31" fmla="*/ 1284930 h 1412736"/>
              <a:gd name="connsiteX32" fmla="*/ 771674 w 1498885"/>
              <a:gd name="connsiteY32" fmla="*/ 1283814 h 1412736"/>
              <a:gd name="connsiteX33" fmla="*/ 832321 w 1498885"/>
              <a:gd name="connsiteY33" fmla="*/ 1178146 h 1412736"/>
              <a:gd name="connsiteX34" fmla="*/ 832321 w 1498885"/>
              <a:gd name="connsiteY34" fmla="*/ 234204 h 1412736"/>
              <a:gd name="connsiteX35" fmla="*/ 771674 w 1498885"/>
              <a:gd name="connsiteY35" fmla="*/ 128536 h 1412736"/>
              <a:gd name="connsiteX36" fmla="*/ 709724 w 1498885"/>
              <a:gd name="connsiteY36" fmla="*/ 111607 h 1412736"/>
              <a:gd name="connsiteX37" fmla="*/ 711864 w 1498885"/>
              <a:gd name="connsiteY37" fmla="*/ 9 h 1412736"/>
              <a:gd name="connsiteX38" fmla="*/ 828043 w 1498885"/>
              <a:gd name="connsiteY38" fmla="*/ 32356 h 1412736"/>
              <a:gd name="connsiteX39" fmla="*/ 943942 w 1498885"/>
              <a:gd name="connsiteY39" fmla="*/ 234390 h 1412736"/>
              <a:gd name="connsiteX40" fmla="*/ 943942 w 1498885"/>
              <a:gd name="connsiteY40" fmla="*/ 1178518 h 1412736"/>
              <a:gd name="connsiteX41" fmla="*/ 828043 w 1498885"/>
              <a:gd name="connsiteY41" fmla="*/ 1380552 h 1412736"/>
              <a:gd name="connsiteX42" fmla="*/ 709910 w 1498885"/>
              <a:gd name="connsiteY42" fmla="*/ 1412736 h 1412736"/>
              <a:gd name="connsiteX43" fmla="*/ 595126 w 1498885"/>
              <a:gd name="connsiteY43" fmla="*/ 1382413 h 1412736"/>
              <a:gd name="connsiteX44" fmla="*/ 119435 w 1498885"/>
              <a:gd name="connsiteY44" fmla="*/ 1115080 h 1412736"/>
              <a:gd name="connsiteX45" fmla="*/ 0 w 1498885"/>
              <a:gd name="connsiteY45" fmla="*/ 911000 h 1412736"/>
              <a:gd name="connsiteX46" fmla="*/ 0 w 1498885"/>
              <a:gd name="connsiteY46" fmla="*/ 501722 h 1412736"/>
              <a:gd name="connsiteX47" fmla="*/ 119435 w 1498885"/>
              <a:gd name="connsiteY47" fmla="*/ 297642 h 1412736"/>
              <a:gd name="connsiteX48" fmla="*/ 595126 w 1498885"/>
              <a:gd name="connsiteY48" fmla="*/ 30309 h 1412736"/>
              <a:gd name="connsiteX49" fmla="*/ 711864 w 1498885"/>
              <a:gd name="connsiteY49" fmla="*/ 9 h 1412736"/>
            </a:gdLst>
            <a:ahLst/>
            <a:cxnLst/>
            <a:rect l="l" t="t" r="r" b="b"/>
            <a:pathLst>
              <a:path w="1498885" h="1412736">
                <a:moveTo>
                  <a:pt x="1110072" y="1039039"/>
                </a:moveTo>
                <a:cubicBezTo>
                  <a:pt x="1124350" y="1039039"/>
                  <a:pt x="1138628" y="1044480"/>
                  <a:pt x="1149511" y="1055363"/>
                </a:cubicBezTo>
                <a:lnTo>
                  <a:pt x="1371451" y="1277303"/>
                </a:lnTo>
                <a:cubicBezTo>
                  <a:pt x="1393217" y="1299070"/>
                  <a:pt x="1393217" y="1334416"/>
                  <a:pt x="1371451" y="1356182"/>
                </a:cubicBezTo>
                <a:cubicBezTo>
                  <a:pt x="1360661" y="1366972"/>
                  <a:pt x="1346336" y="1372553"/>
                  <a:pt x="1332012" y="1372553"/>
                </a:cubicBezTo>
                <a:cubicBezTo>
                  <a:pt x="1317687" y="1372553"/>
                  <a:pt x="1303362" y="1367158"/>
                  <a:pt x="1292572" y="1356182"/>
                </a:cubicBezTo>
                <a:lnTo>
                  <a:pt x="1070632" y="1134242"/>
                </a:lnTo>
                <a:cubicBezTo>
                  <a:pt x="1048866" y="1112476"/>
                  <a:pt x="1048866" y="1077130"/>
                  <a:pt x="1070632" y="1055363"/>
                </a:cubicBezTo>
                <a:cubicBezTo>
                  <a:pt x="1081515" y="1044480"/>
                  <a:pt x="1095793" y="1039039"/>
                  <a:pt x="1110072" y="1039039"/>
                </a:cubicBezTo>
                <a:close/>
                <a:moveTo>
                  <a:pt x="1110072" y="705989"/>
                </a:moveTo>
                <a:lnTo>
                  <a:pt x="1443075" y="705989"/>
                </a:lnTo>
                <a:cubicBezTo>
                  <a:pt x="1473956" y="705989"/>
                  <a:pt x="1498885" y="730918"/>
                  <a:pt x="1498885" y="761800"/>
                </a:cubicBezTo>
                <a:cubicBezTo>
                  <a:pt x="1498885" y="792682"/>
                  <a:pt x="1473770" y="817611"/>
                  <a:pt x="1443075" y="817611"/>
                </a:cubicBezTo>
                <a:lnTo>
                  <a:pt x="1110072" y="817611"/>
                </a:lnTo>
                <a:cubicBezTo>
                  <a:pt x="1079190" y="817611"/>
                  <a:pt x="1054261" y="792682"/>
                  <a:pt x="1054261" y="761800"/>
                </a:cubicBezTo>
                <a:cubicBezTo>
                  <a:pt x="1054261" y="730918"/>
                  <a:pt x="1079190" y="705989"/>
                  <a:pt x="1110072" y="705989"/>
                </a:cubicBezTo>
                <a:close/>
                <a:moveTo>
                  <a:pt x="1332012" y="151093"/>
                </a:moveTo>
                <a:cubicBezTo>
                  <a:pt x="1346290" y="151093"/>
                  <a:pt x="1360568" y="156535"/>
                  <a:pt x="1371451" y="167418"/>
                </a:cubicBezTo>
                <a:cubicBezTo>
                  <a:pt x="1393217" y="189184"/>
                  <a:pt x="1393217" y="224530"/>
                  <a:pt x="1371451" y="246297"/>
                </a:cubicBezTo>
                <a:lnTo>
                  <a:pt x="1149511" y="468236"/>
                </a:lnTo>
                <a:cubicBezTo>
                  <a:pt x="1138721" y="479213"/>
                  <a:pt x="1124396" y="484608"/>
                  <a:pt x="1110072" y="484608"/>
                </a:cubicBezTo>
                <a:cubicBezTo>
                  <a:pt x="1095747" y="484608"/>
                  <a:pt x="1081422" y="479213"/>
                  <a:pt x="1070632" y="468236"/>
                </a:cubicBezTo>
                <a:cubicBezTo>
                  <a:pt x="1048866" y="446470"/>
                  <a:pt x="1048866" y="411124"/>
                  <a:pt x="1070632" y="389358"/>
                </a:cubicBezTo>
                <a:lnTo>
                  <a:pt x="1292572" y="167418"/>
                </a:lnTo>
                <a:cubicBezTo>
                  <a:pt x="1303455" y="156535"/>
                  <a:pt x="1317733" y="151093"/>
                  <a:pt x="1332012" y="151093"/>
                </a:cubicBezTo>
                <a:close/>
                <a:moveTo>
                  <a:pt x="709724" y="111607"/>
                </a:moveTo>
                <a:cubicBezTo>
                  <a:pt x="689074" y="111607"/>
                  <a:pt x="668610" y="116816"/>
                  <a:pt x="649635" y="127420"/>
                </a:cubicBezTo>
                <a:lnTo>
                  <a:pt x="174129" y="394752"/>
                </a:lnTo>
                <a:cubicBezTo>
                  <a:pt x="135620" y="416332"/>
                  <a:pt x="111621" y="457260"/>
                  <a:pt x="111621" y="501536"/>
                </a:cubicBezTo>
                <a:lnTo>
                  <a:pt x="111621" y="910814"/>
                </a:lnTo>
                <a:cubicBezTo>
                  <a:pt x="111621" y="955090"/>
                  <a:pt x="135620" y="996018"/>
                  <a:pt x="174129" y="1017598"/>
                </a:cubicBezTo>
                <a:lnTo>
                  <a:pt x="649821" y="1284930"/>
                </a:lnTo>
                <a:cubicBezTo>
                  <a:pt x="688144" y="1306510"/>
                  <a:pt x="733723" y="1306138"/>
                  <a:pt x="771674" y="1283814"/>
                </a:cubicBezTo>
                <a:cubicBezTo>
                  <a:pt x="809625" y="1261676"/>
                  <a:pt x="832321" y="1222050"/>
                  <a:pt x="832321" y="1178146"/>
                </a:cubicBezTo>
                <a:lnTo>
                  <a:pt x="832321" y="234204"/>
                </a:lnTo>
                <a:cubicBezTo>
                  <a:pt x="832321" y="190113"/>
                  <a:pt x="809625" y="150674"/>
                  <a:pt x="771674" y="128536"/>
                </a:cubicBezTo>
                <a:cubicBezTo>
                  <a:pt x="752326" y="117188"/>
                  <a:pt x="731118" y="111607"/>
                  <a:pt x="709724" y="111607"/>
                </a:cubicBezTo>
                <a:close/>
                <a:moveTo>
                  <a:pt x="711864" y="9"/>
                </a:moveTo>
                <a:cubicBezTo>
                  <a:pt x="751861" y="358"/>
                  <a:pt x="791766" y="11148"/>
                  <a:pt x="828043" y="32356"/>
                </a:cubicBezTo>
                <a:cubicBezTo>
                  <a:pt x="900596" y="74772"/>
                  <a:pt x="943942" y="150302"/>
                  <a:pt x="943942" y="234390"/>
                </a:cubicBezTo>
                <a:lnTo>
                  <a:pt x="943942" y="1178518"/>
                </a:lnTo>
                <a:cubicBezTo>
                  <a:pt x="943942" y="1262606"/>
                  <a:pt x="900596" y="1338136"/>
                  <a:pt x="828043" y="1380552"/>
                </a:cubicBezTo>
                <a:cubicBezTo>
                  <a:pt x="791208" y="1401946"/>
                  <a:pt x="750466" y="1412736"/>
                  <a:pt x="709910" y="1412736"/>
                </a:cubicBezTo>
                <a:cubicBezTo>
                  <a:pt x="670471" y="1412736"/>
                  <a:pt x="631217" y="1402691"/>
                  <a:pt x="595126" y="1382413"/>
                </a:cubicBezTo>
                <a:lnTo>
                  <a:pt x="119435" y="1115080"/>
                </a:lnTo>
                <a:cubicBezTo>
                  <a:pt x="45765" y="1073594"/>
                  <a:pt x="0" y="995460"/>
                  <a:pt x="0" y="911000"/>
                </a:cubicBezTo>
                <a:lnTo>
                  <a:pt x="0" y="501722"/>
                </a:lnTo>
                <a:cubicBezTo>
                  <a:pt x="0" y="417262"/>
                  <a:pt x="45765" y="338942"/>
                  <a:pt x="119435" y="297642"/>
                </a:cubicBezTo>
                <a:lnTo>
                  <a:pt x="595126" y="30309"/>
                </a:lnTo>
                <a:cubicBezTo>
                  <a:pt x="631775" y="9752"/>
                  <a:pt x="671866" y="-340"/>
                  <a:pt x="711864" y="9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2" name="标题 1"/>
          <p:cNvSpPr txBox="1"/>
          <p:nvPr/>
        </p:nvSpPr>
        <p:spPr>
          <a:xfrm>
            <a:off x="837179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3" name="标题 1"/>
          <p:cNvSpPr txBox="1"/>
          <p:nvPr/>
        </p:nvSpPr>
        <p:spPr>
          <a:xfrm>
            <a:off x="904405" y="6087071"/>
            <a:ext cx="134100" cy="129774"/>
          </a:xfrm>
          <a:custGeom>
            <a:avLst/>
            <a:gdLst>
              <a:gd name="connsiteX0" fmla="*/ 695958 w 1660735"/>
              <a:gd name="connsiteY0" fmla="*/ 752512 h 1607157"/>
              <a:gd name="connsiteX1" fmla="*/ 376349 w 1660735"/>
              <a:gd name="connsiteY1" fmla="*/ 752512 h 1607157"/>
              <a:gd name="connsiteX2" fmla="*/ 110505 w 1660735"/>
              <a:gd name="connsiteY2" fmla="*/ 642007 h 1607157"/>
              <a:gd name="connsiteX3" fmla="*/ 0 w 1660735"/>
              <a:gd name="connsiteY3" fmla="*/ 376349 h 1607157"/>
              <a:gd name="connsiteX4" fmla="*/ 110505 w 1660735"/>
              <a:gd name="connsiteY4" fmla="*/ 110505 h 1607157"/>
              <a:gd name="connsiteX5" fmla="*/ 376349 w 1660735"/>
              <a:gd name="connsiteY5" fmla="*/ 0 h 1607157"/>
              <a:gd name="connsiteX6" fmla="*/ 642193 w 1660735"/>
              <a:gd name="connsiteY6" fmla="*/ 110505 h 1607157"/>
              <a:gd name="connsiteX7" fmla="*/ 752698 w 1660735"/>
              <a:gd name="connsiteY7" fmla="*/ 376349 h 1607157"/>
              <a:gd name="connsiteX8" fmla="*/ 752698 w 1660735"/>
              <a:gd name="connsiteY8" fmla="*/ 695958 h 1607157"/>
              <a:gd name="connsiteX9" fmla="*/ 695958 w 1660735"/>
              <a:gd name="connsiteY9" fmla="*/ 752512 h 1607157"/>
              <a:gd name="connsiteX10" fmla="*/ 376349 w 1660735"/>
              <a:gd name="connsiteY10" fmla="*/ 111621 h 1607157"/>
              <a:gd name="connsiteX11" fmla="*/ 111621 w 1660735"/>
              <a:gd name="connsiteY11" fmla="*/ 376349 h 1607157"/>
              <a:gd name="connsiteX12" fmla="*/ 376349 w 1660735"/>
              <a:gd name="connsiteY12" fmla="*/ 641077 h 1607157"/>
              <a:gd name="connsiteX13" fmla="*/ 641077 w 1660735"/>
              <a:gd name="connsiteY13" fmla="*/ 641077 h 1607157"/>
              <a:gd name="connsiteX14" fmla="*/ 641077 w 1660735"/>
              <a:gd name="connsiteY14" fmla="*/ 376349 h 1607157"/>
              <a:gd name="connsiteX15" fmla="*/ 376349 w 1660735"/>
              <a:gd name="connsiteY15" fmla="*/ 111621 h 1607157"/>
              <a:gd name="connsiteX16" fmla="*/ 1284201 w 1660735"/>
              <a:gd name="connsiteY16" fmla="*/ 752512 h 1607157"/>
              <a:gd name="connsiteX17" fmla="*/ 964592 w 1660735"/>
              <a:gd name="connsiteY17" fmla="*/ 752512 h 1607157"/>
              <a:gd name="connsiteX18" fmla="*/ 908038 w 1660735"/>
              <a:gd name="connsiteY18" fmla="*/ 695958 h 1607157"/>
              <a:gd name="connsiteX19" fmla="*/ 908038 w 1660735"/>
              <a:gd name="connsiteY19" fmla="*/ 376349 h 1607157"/>
              <a:gd name="connsiteX20" fmla="*/ 1018543 w 1660735"/>
              <a:gd name="connsiteY20" fmla="*/ 110505 h 1607157"/>
              <a:gd name="connsiteX21" fmla="*/ 1284387 w 1660735"/>
              <a:gd name="connsiteY21" fmla="*/ 0 h 1607157"/>
              <a:gd name="connsiteX22" fmla="*/ 1550231 w 1660735"/>
              <a:gd name="connsiteY22" fmla="*/ 110505 h 1607157"/>
              <a:gd name="connsiteX23" fmla="*/ 1660736 w 1660735"/>
              <a:gd name="connsiteY23" fmla="*/ 376349 h 1607157"/>
              <a:gd name="connsiteX24" fmla="*/ 1550231 w 1660735"/>
              <a:gd name="connsiteY24" fmla="*/ 642193 h 1607157"/>
              <a:gd name="connsiteX25" fmla="*/ 1284201 w 1660735"/>
              <a:gd name="connsiteY25" fmla="*/ 752512 h 1607157"/>
              <a:gd name="connsiteX26" fmla="*/ 1019659 w 1660735"/>
              <a:gd name="connsiteY26" fmla="*/ 640891 h 1607157"/>
              <a:gd name="connsiteX27" fmla="*/ 1284387 w 1660735"/>
              <a:gd name="connsiteY27" fmla="*/ 640891 h 1607157"/>
              <a:gd name="connsiteX28" fmla="*/ 1549115 w 1660735"/>
              <a:gd name="connsiteY28" fmla="*/ 376163 h 1607157"/>
              <a:gd name="connsiteX29" fmla="*/ 1284387 w 1660735"/>
              <a:gd name="connsiteY29" fmla="*/ 111435 h 1607157"/>
              <a:gd name="connsiteX30" fmla="*/ 1019659 w 1660735"/>
              <a:gd name="connsiteY30" fmla="*/ 376163 h 1607157"/>
              <a:gd name="connsiteX31" fmla="*/ 1019659 w 1660735"/>
              <a:gd name="connsiteY31" fmla="*/ 640891 h 1607157"/>
              <a:gd name="connsiteX32" fmla="*/ 376349 w 1660735"/>
              <a:gd name="connsiteY32" fmla="*/ 1607158 h 1607157"/>
              <a:gd name="connsiteX33" fmla="*/ 110505 w 1660735"/>
              <a:gd name="connsiteY33" fmla="*/ 1496653 h 1607157"/>
              <a:gd name="connsiteX34" fmla="*/ 0 w 1660735"/>
              <a:gd name="connsiteY34" fmla="*/ 1230809 h 1607157"/>
              <a:gd name="connsiteX35" fmla="*/ 110505 w 1660735"/>
              <a:gd name="connsiteY35" fmla="*/ 964964 h 1607157"/>
              <a:gd name="connsiteX36" fmla="*/ 376349 w 1660735"/>
              <a:gd name="connsiteY36" fmla="*/ 854459 h 1607157"/>
              <a:gd name="connsiteX37" fmla="*/ 695958 w 1660735"/>
              <a:gd name="connsiteY37" fmla="*/ 854459 h 1607157"/>
              <a:gd name="connsiteX38" fmla="*/ 752512 w 1660735"/>
              <a:gd name="connsiteY38" fmla="*/ 911014 h 1607157"/>
              <a:gd name="connsiteX39" fmla="*/ 752512 w 1660735"/>
              <a:gd name="connsiteY39" fmla="*/ 1230623 h 1607157"/>
              <a:gd name="connsiteX40" fmla="*/ 642007 w 1660735"/>
              <a:gd name="connsiteY40" fmla="*/ 1496467 h 1607157"/>
              <a:gd name="connsiteX41" fmla="*/ 376349 w 1660735"/>
              <a:gd name="connsiteY41" fmla="*/ 1607158 h 1607157"/>
              <a:gd name="connsiteX42" fmla="*/ 376349 w 1660735"/>
              <a:gd name="connsiteY42" fmla="*/ 966267 h 1607157"/>
              <a:gd name="connsiteX43" fmla="*/ 111621 w 1660735"/>
              <a:gd name="connsiteY43" fmla="*/ 1230809 h 1607157"/>
              <a:gd name="connsiteX44" fmla="*/ 376349 w 1660735"/>
              <a:gd name="connsiteY44" fmla="*/ 1495537 h 1607157"/>
              <a:gd name="connsiteX45" fmla="*/ 641077 w 1660735"/>
              <a:gd name="connsiteY45" fmla="*/ 1230809 h 1607157"/>
              <a:gd name="connsiteX46" fmla="*/ 641077 w 1660735"/>
              <a:gd name="connsiteY46" fmla="*/ 966267 h 1607157"/>
              <a:gd name="connsiteX47" fmla="*/ 376349 w 1660735"/>
              <a:gd name="connsiteY47" fmla="*/ 966267 h 1607157"/>
              <a:gd name="connsiteX48" fmla="*/ 1284201 w 1660735"/>
              <a:gd name="connsiteY48" fmla="*/ 1607158 h 1607157"/>
              <a:gd name="connsiteX49" fmla="*/ 1018357 w 1660735"/>
              <a:gd name="connsiteY49" fmla="*/ 1496653 h 1607157"/>
              <a:gd name="connsiteX50" fmla="*/ 907852 w 1660735"/>
              <a:gd name="connsiteY50" fmla="*/ 1230809 h 1607157"/>
              <a:gd name="connsiteX51" fmla="*/ 907852 w 1660735"/>
              <a:gd name="connsiteY51" fmla="*/ 911200 h 1607157"/>
              <a:gd name="connsiteX52" fmla="*/ 964406 w 1660735"/>
              <a:gd name="connsiteY52" fmla="*/ 854646 h 1607157"/>
              <a:gd name="connsiteX53" fmla="*/ 1284015 w 1660735"/>
              <a:gd name="connsiteY53" fmla="*/ 854646 h 1607157"/>
              <a:gd name="connsiteX54" fmla="*/ 1549859 w 1660735"/>
              <a:gd name="connsiteY54" fmla="*/ 965150 h 1607157"/>
              <a:gd name="connsiteX55" fmla="*/ 1660364 w 1660735"/>
              <a:gd name="connsiteY55" fmla="*/ 1230995 h 1607157"/>
              <a:gd name="connsiteX56" fmla="*/ 1550045 w 1660735"/>
              <a:gd name="connsiteY56" fmla="*/ 1496653 h 1607157"/>
              <a:gd name="connsiteX57" fmla="*/ 1284201 w 1660735"/>
              <a:gd name="connsiteY57" fmla="*/ 1607158 h 1607157"/>
              <a:gd name="connsiteX58" fmla="*/ 1019659 w 1660735"/>
              <a:gd name="connsiteY58" fmla="*/ 966267 h 1607157"/>
              <a:gd name="connsiteX59" fmla="*/ 1019659 w 1660735"/>
              <a:gd name="connsiteY59" fmla="*/ 1230995 h 1607157"/>
              <a:gd name="connsiteX60" fmla="*/ 1284387 w 1660735"/>
              <a:gd name="connsiteY60" fmla="*/ 1495723 h 1607157"/>
              <a:gd name="connsiteX61" fmla="*/ 1549115 w 1660735"/>
              <a:gd name="connsiteY61" fmla="*/ 1230995 h 1607157"/>
              <a:gd name="connsiteX62" fmla="*/ 1284387 w 1660735"/>
              <a:gd name="connsiteY62" fmla="*/ 966267 h 1607157"/>
              <a:gd name="connsiteX63" fmla="*/ 1019659 w 1660735"/>
              <a:gd name="connsiteY63" fmla="*/ 966267 h 1607157"/>
            </a:gdLst>
            <a:ahLst/>
            <a:cxnLst/>
            <a:rect l="l" t="t" r="r" b="b"/>
            <a:pathLst>
              <a:path w="1660735" h="1607157">
                <a:moveTo>
                  <a:pt x="695958" y="752512"/>
                </a:moveTo>
                <a:lnTo>
                  <a:pt x="376349" y="752512"/>
                </a:lnTo>
                <a:cubicBezTo>
                  <a:pt x="276262" y="752512"/>
                  <a:pt x="181756" y="713259"/>
                  <a:pt x="110505" y="642007"/>
                </a:cubicBezTo>
                <a:cubicBezTo>
                  <a:pt x="39253" y="570756"/>
                  <a:pt x="0" y="476436"/>
                  <a:pt x="0" y="376349"/>
                </a:cubicBezTo>
                <a:cubicBezTo>
                  <a:pt x="0" y="276262"/>
                  <a:pt x="39253" y="181756"/>
                  <a:pt x="110505" y="110505"/>
                </a:cubicBezTo>
                <a:cubicBezTo>
                  <a:pt x="181756" y="39253"/>
                  <a:pt x="276076" y="0"/>
                  <a:pt x="376349" y="0"/>
                </a:cubicBezTo>
                <a:cubicBezTo>
                  <a:pt x="476436" y="0"/>
                  <a:pt x="570942" y="39253"/>
                  <a:pt x="642193" y="110505"/>
                </a:cubicBezTo>
                <a:cubicBezTo>
                  <a:pt x="713445" y="181756"/>
                  <a:pt x="752698" y="276076"/>
                  <a:pt x="752698" y="376349"/>
                </a:cubicBezTo>
                <a:lnTo>
                  <a:pt x="752698" y="695958"/>
                </a:lnTo>
                <a:cubicBezTo>
                  <a:pt x="752512" y="727211"/>
                  <a:pt x="727211" y="752512"/>
                  <a:pt x="695958" y="752512"/>
                </a:cubicBezTo>
                <a:close/>
                <a:moveTo>
                  <a:pt x="376349" y="111621"/>
                </a:moveTo>
                <a:cubicBezTo>
                  <a:pt x="230498" y="111621"/>
                  <a:pt x="111621" y="230312"/>
                  <a:pt x="111621" y="376349"/>
                </a:cubicBezTo>
                <a:cubicBezTo>
                  <a:pt x="111621" y="522201"/>
                  <a:pt x="230312" y="641077"/>
                  <a:pt x="376349" y="641077"/>
                </a:cubicBezTo>
                <a:lnTo>
                  <a:pt x="641077" y="641077"/>
                </a:lnTo>
                <a:lnTo>
                  <a:pt x="641077" y="376349"/>
                </a:lnTo>
                <a:cubicBezTo>
                  <a:pt x="640891" y="230312"/>
                  <a:pt x="522201" y="111621"/>
                  <a:pt x="376349" y="111621"/>
                </a:cubicBezTo>
                <a:close/>
                <a:moveTo>
                  <a:pt x="1284201" y="752512"/>
                </a:moveTo>
                <a:lnTo>
                  <a:pt x="964592" y="752512"/>
                </a:lnTo>
                <a:cubicBezTo>
                  <a:pt x="933338" y="752512"/>
                  <a:pt x="908038" y="727025"/>
                  <a:pt x="908038" y="695958"/>
                </a:cubicBezTo>
                <a:lnTo>
                  <a:pt x="908038" y="376349"/>
                </a:lnTo>
                <a:cubicBezTo>
                  <a:pt x="908038" y="276262"/>
                  <a:pt x="947291" y="181756"/>
                  <a:pt x="1018543" y="110505"/>
                </a:cubicBezTo>
                <a:cubicBezTo>
                  <a:pt x="1089794" y="39253"/>
                  <a:pt x="1184114" y="0"/>
                  <a:pt x="1284387" y="0"/>
                </a:cubicBezTo>
                <a:cubicBezTo>
                  <a:pt x="1384660" y="0"/>
                  <a:pt x="1478980" y="39253"/>
                  <a:pt x="1550231" y="110505"/>
                </a:cubicBezTo>
                <a:cubicBezTo>
                  <a:pt x="1621482" y="181756"/>
                  <a:pt x="1660736" y="276076"/>
                  <a:pt x="1660736" y="376349"/>
                </a:cubicBezTo>
                <a:cubicBezTo>
                  <a:pt x="1660736" y="476622"/>
                  <a:pt x="1621482" y="570942"/>
                  <a:pt x="1550231" y="642193"/>
                </a:cubicBezTo>
                <a:cubicBezTo>
                  <a:pt x="1478794" y="713259"/>
                  <a:pt x="1384288" y="752512"/>
                  <a:pt x="1284201" y="752512"/>
                </a:cubicBezTo>
                <a:close/>
                <a:moveTo>
                  <a:pt x="1019659" y="640891"/>
                </a:moveTo>
                <a:lnTo>
                  <a:pt x="1284387" y="640891"/>
                </a:lnTo>
                <a:cubicBezTo>
                  <a:pt x="1430238" y="640891"/>
                  <a:pt x="1549115" y="522201"/>
                  <a:pt x="1549115" y="376163"/>
                </a:cubicBezTo>
                <a:cubicBezTo>
                  <a:pt x="1549115" y="230312"/>
                  <a:pt x="1430424" y="111435"/>
                  <a:pt x="1284387" y="111435"/>
                </a:cubicBezTo>
                <a:cubicBezTo>
                  <a:pt x="1138349" y="111435"/>
                  <a:pt x="1019659" y="230125"/>
                  <a:pt x="1019659" y="376163"/>
                </a:cubicBezTo>
                <a:lnTo>
                  <a:pt x="1019659" y="640891"/>
                </a:lnTo>
                <a:close/>
                <a:moveTo>
                  <a:pt x="376349" y="1607158"/>
                </a:moveTo>
                <a:cubicBezTo>
                  <a:pt x="276262" y="1607158"/>
                  <a:pt x="181756" y="1567904"/>
                  <a:pt x="110505" y="1496653"/>
                </a:cubicBezTo>
                <a:cubicBezTo>
                  <a:pt x="39253" y="1425401"/>
                  <a:pt x="0" y="1330896"/>
                  <a:pt x="0" y="1230809"/>
                </a:cubicBezTo>
                <a:cubicBezTo>
                  <a:pt x="0" y="1130722"/>
                  <a:pt x="39253" y="1036216"/>
                  <a:pt x="110505" y="964964"/>
                </a:cubicBezTo>
                <a:cubicBezTo>
                  <a:pt x="181756" y="893713"/>
                  <a:pt x="276076" y="854459"/>
                  <a:pt x="376349" y="854459"/>
                </a:cubicBezTo>
                <a:lnTo>
                  <a:pt x="695958" y="854459"/>
                </a:lnTo>
                <a:cubicBezTo>
                  <a:pt x="727211" y="854459"/>
                  <a:pt x="752512" y="879760"/>
                  <a:pt x="752512" y="911014"/>
                </a:cubicBezTo>
                <a:lnTo>
                  <a:pt x="752512" y="1230623"/>
                </a:lnTo>
                <a:cubicBezTo>
                  <a:pt x="752512" y="1330709"/>
                  <a:pt x="713259" y="1425215"/>
                  <a:pt x="642007" y="1496467"/>
                </a:cubicBezTo>
                <a:cubicBezTo>
                  <a:pt x="570756" y="1567718"/>
                  <a:pt x="476436" y="1607158"/>
                  <a:pt x="376349" y="1607158"/>
                </a:cubicBezTo>
                <a:close/>
                <a:moveTo>
                  <a:pt x="376349" y="966267"/>
                </a:moveTo>
                <a:cubicBezTo>
                  <a:pt x="230312" y="966267"/>
                  <a:pt x="111621" y="1084957"/>
                  <a:pt x="111621" y="1230809"/>
                </a:cubicBezTo>
                <a:cubicBezTo>
                  <a:pt x="111621" y="1376660"/>
                  <a:pt x="230312" y="1495537"/>
                  <a:pt x="376349" y="1495537"/>
                </a:cubicBezTo>
                <a:cubicBezTo>
                  <a:pt x="522201" y="1495537"/>
                  <a:pt x="641077" y="1376846"/>
                  <a:pt x="641077" y="1230809"/>
                </a:cubicBezTo>
                <a:lnTo>
                  <a:pt x="641077" y="966267"/>
                </a:lnTo>
                <a:lnTo>
                  <a:pt x="376349" y="966267"/>
                </a:lnTo>
                <a:close/>
                <a:moveTo>
                  <a:pt x="1284201" y="1607158"/>
                </a:moveTo>
                <a:cubicBezTo>
                  <a:pt x="1184114" y="1607158"/>
                  <a:pt x="1089608" y="1567904"/>
                  <a:pt x="1018357" y="1496653"/>
                </a:cubicBezTo>
                <a:cubicBezTo>
                  <a:pt x="947105" y="1425401"/>
                  <a:pt x="907852" y="1331082"/>
                  <a:pt x="907852" y="1230809"/>
                </a:cubicBezTo>
                <a:lnTo>
                  <a:pt x="907852" y="911200"/>
                </a:lnTo>
                <a:cubicBezTo>
                  <a:pt x="907852" y="879946"/>
                  <a:pt x="933152" y="854646"/>
                  <a:pt x="964406" y="854646"/>
                </a:cubicBezTo>
                <a:lnTo>
                  <a:pt x="1284015" y="854646"/>
                </a:lnTo>
                <a:cubicBezTo>
                  <a:pt x="1384102" y="854646"/>
                  <a:pt x="1478607" y="893899"/>
                  <a:pt x="1549859" y="965150"/>
                </a:cubicBezTo>
                <a:cubicBezTo>
                  <a:pt x="1621110" y="1036402"/>
                  <a:pt x="1660364" y="1130722"/>
                  <a:pt x="1660364" y="1230995"/>
                </a:cubicBezTo>
                <a:cubicBezTo>
                  <a:pt x="1660364" y="1331268"/>
                  <a:pt x="1621296" y="1425401"/>
                  <a:pt x="1550045" y="1496653"/>
                </a:cubicBezTo>
                <a:cubicBezTo>
                  <a:pt x="1478794" y="1567904"/>
                  <a:pt x="1384288" y="1607158"/>
                  <a:pt x="1284201" y="1607158"/>
                </a:cubicBezTo>
                <a:close/>
                <a:moveTo>
                  <a:pt x="1019659" y="966267"/>
                </a:moveTo>
                <a:lnTo>
                  <a:pt x="1019659" y="1230995"/>
                </a:lnTo>
                <a:cubicBezTo>
                  <a:pt x="1019659" y="1376846"/>
                  <a:pt x="1138349" y="1495723"/>
                  <a:pt x="1284387" y="1495723"/>
                </a:cubicBezTo>
                <a:cubicBezTo>
                  <a:pt x="1430424" y="1495723"/>
                  <a:pt x="1549115" y="1377032"/>
                  <a:pt x="1549115" y="1230995"/>
                </a:cubicBezTo>
                <a:cubicBezTo>
                  <a:pt x="1549115" y="1084957"/>
                  <a:pt x="1430424" y="966267"/>
                  <a:pt x="1284387" y="966267"/>
                </a:cubicBezTo>
                <a:lnTo>
                  <a:pt x="1019659" y="966267"/>
                </a:ln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4" name="标题 1"/>
          <p:cNvSpPr txBox="1"/>
          <p:nvPr/>
        </p:nvSpPr>
        <p:spPr>
          <a:xfrm>
            <a:off x="416660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5" name="标题 1"/>
          <p:cNvSpPr txBox="1"/>
          <p:nvPr/>
        </p:nvSpPr>
        <p:spPr>
          <a:xfrm>
            <a:off x="491035" y="6087071"/>
            <a:ext cx="119802" cy="129774"/>
          </a:xfrm>
          <a:custGeom>
            <a:avLst/>
            <a:gdLst>
              <a:gd name="connsiteX0" fmla="*/ 712625 w 1425436"/>
              <a:gd name="connsiteY0" fmla="*/ 111621 h 1544091"/>
              <a:gd name="connsiteX1" fmla="*/ 902567 w 1425436"/>
              <a:gd name="connsiteY1" fmla="*/ 190314 h 1544091"/>
              <a:gd name="connsiteX2" fmla="*/ 981260 w 1425436"/>
              <a:gd name="connsiteY2" fmla="*/ 380256 h 1544091"/>
              <a:gd name="connsiteX3" fmla="*/ 902567 w 1425436"/>
              <a:gd name="connsiteY3" fmla="*/ 570198 h 1544091"/>
              <a:gd name="connsiteX4" fmla="*/ 712625 w 1425436"/>
              <a:gd name="connsiteY4" fmla="*/ 648891 h 1544091"/>
              <a:gd name="connsiteX5" fmla="*/ 522684 w 1425436"/>
              <a:gd name="connsiteY5" fmla="*/ 570198 h 1544091"/>
              <a:gd name="connsiteX6" fmla="*/ 444177 w 1425436"/>
              <a:gd name="connsiteY6" fmla="*/ 380070 h 1544091"/>
              <a:gd name="connsiteX7" fmla="*/ 522870 w 1425436"/>
              <a:gd name="connsiteY7" fmla="*/ 190128 h 1544091"/>
              <a:gd name="connsiteX8" fmla="*/ 712625 w 1425436"/>
              <a:gd name="connsiteY8" fmla="*/ 111621 h 1544091"/>
              <a:gd name="connsiteX9" fmla="*/ 712625 w 1425436"/>
              <a:gd name="connsiteY9" fmla="*/ 0 h 1544091"/>
              <a:gd name="connsiteX10" fmla="*/ 332556 w 1425436"/>
              <a:gd name="connsiteY10" fmla="*/ 380070 h 1544091"/>
              <a:gd name="connsiteX11" fmla="*/ 712625 w 1425436"/>
              <a:gd name="connsiteY11" fmla="*/ 760140 h 1544091"/>
              <a:gd name="connsiteX12" fmla="*/ 1092695 w 1425436"/>
              <a:gd name="connsiteY12" fmla="*/ 380070 h 1544091"/>
              <a:gd name="connsiteX13" fmla="*/ 712625 w 1425436"/>
              <a:gd name="connsiteY13" fmla="*/ 0 h 1544091"/>
              <a:gd name="connsiteX14" fmla="*/ 712625 w 1425436"/>
              <a:gd name="connsiteY14" fmla="*/ 943012 h 1544091"/>
              <a:gd name="connsiteX15" fmla="*/ 978842 w 1425436"/>
              <a:gd name="connsiteY15" fmla="*/ 976685 h 1544091"/>
              <a:gd name="connsiteX16" fmla="*/ 1146087 w 1425436"/>
              <a:gd name="connsiteY16" fmla="*/ 1059470 h 1544091"/>
              <a:gd name="connsiteX17" fmla="*/ 1248593 w 1425436"/>
              <a:gd name="connsiteY17" fmla="*/ 1174440 h 1544091"/>
              <a:gd name="connsiteX18" fmla="*/ 1310356 w 1425436"/>
              <a:gd name="connsiteY18" fmla="*/ 1316385 h 1544091"/>
              <a:gd name="connsiteX19" fmla="*/ 1296590 w 1425436"/>
              <a:gd name="connsiteY19" fmla="*/ 1390241 h 1544091"/>
              <a:gd name="connsiteX20" fmla="*/ 1208595 w 1425436"/>
              <a:gd name="connsiteY20" fmla="*/ 1432285 h 1544091"/>
              <a:gd name="connsiteX21" fmla="*/ 216842 w 1425436"/>
              <a:gd name="connsiteY21" fmla="*/ 1432285 h 1544091"/>
              <a:gd name="connsiteX22" fmla="*/ 128847 w 1425436"/>
              <a:gd name="connsiteY22" fmla="*/ 1390241 h 1544091"/>
              <a:gd name="connsiteX23" fmla="*/ 115081 w 1425436"/>
              <a:gd name="connsiteY23" fmla="*/ 1316385 h 1544091"/>
              <a:gd name="connsiteX24" fmla="*/ 176844 w 1425436"/>
              <a:gd name="connsiteY24" fmla="*/ 1174440 h 1544091"/>
              <a:gd name="connsiteX25" fmla="*/ 279350 w 1425436"/>
              <a:gd name="connsiteY25" fmla="*/ 1059470 h 1544091"/>
              <a:gd name="connsiteX26" fmla="*/ 446595 w 1425436"/>
              <a:gd name="connsiteY26" fmla="*/ 976685 h 1544091"/>
              <a:gd name="connsiteX27" fmla="*/ 712625 w 1425436"/>
              <a:gd name="connsiteY27" fmla="*/ 943012 h 1544091"/>
              <a:gd name="connsiteX28" fmla="*/ 712625 w 1425436"/>
              <a:gd name="connsiteY28" fmla="*/ 831391 h 1544091"/>
              <a:gd name="connsiteX29" fmla="*/ 8296 w 1425436"/>
              <a:gd name="connsiteY29" fmla="*/ 1284387 h 1544091"/>
              <a:gd name="connsiteX30" fmla="*/ 216842 w 1425436"/>
              <a:gd name="connsiteY30" fmla="*/ 1544092 h 1544091"/>
              <a:gd name="connsiteX31" fmla="*/ 1208595 w 1425436"/>
              <a:gd name="connsiteY31" fmla="*/ 1544092 h 1544091"/>
              <a:gd name="connsiteX32" fmla="*/ 1417141 w 1425436"/>
              <a:gd name="connsiteY32" fmla="*/ 1284387 h 1544091"/>
              <a:gd name="connsiteX33" fmla="*/ 712625 w 1425436"/>
              <a:gd name="connsiteY33" fmla="*/ 831391 h 1544091"/>
            </a:gdLst>
            <a:ahLst/>
            <a:cxnLst/>
            <a:rect l="l" t="t" r="r" b="b"/>
            <a:pathLst>
              <a:path w="1425436" h="1544091">
                <a:moveTo>
                  <a:pt x="712625" y="111621"/>
                </a:moveTo>
                <a:cubicBezTo>
                  <a:pt x="784435" y="111621"/>
                  <a:pt x="851780" y="139526"/>
                  <a:pt x="902567" y="190314"/>
                </a:cubicBezTo>
                <a:cubicBezTo>
                  <a:pt x="953355" y="241102"/>
                  <a:pt x="981260" y="308446"/>
                  <a:pt x="981260" y="380256"/>
                </a:cubicBezTo>
                <a:cubicBezTo>
                  <a:pt x="981260" y="452065"/>
                  <a:pt x="953355" y="519410"/>
                  <a:pt x="902567" y="570198"/>
                </a:cubicBezTo>
                <a:cubicBezTo>
                  <a:pt x="851780" y="620985"/>
                  <a:pt x="784435" y="648891"/>
                  <a:pt x="712625" y="648891"/>
                </a:cubicBezTo>
                <a:cubicBezTo>
                  <a:pt x="640816" y="648891"/>
                  <a:pt x="573471" y="620985"/>
                  <a:pt x="522684" y="570198"/>
                </a:cubicBezTo>
                <a:cubicBezTo>
                  <a:pt x="472082" y="519224"/>
                  <a:pt x="444177" y="451693"/>
                  <a:pt x="444177" y="380070"/>
                </a:cubicBezTo>
                <a:cubicBezTo>
                  <a:pt x="444177" y="308446"/>
                  <a:pt x="472082" y="240916"/>
                  <a:pt x="522870" y="190128"/>
                </a:cubicBezTo>
                <a:cubicBezTo>
                  <a:pt x="573471" y="139526"/>
                  <a:pt x="641002" y="111621"/>
                  <a:pt x="712625" y="111621"/>
                </a:cubicBezTo>
                <a:moveTo>
                  <a:pt x="712625" y="0"/>
                </a:moveTo>
                <a:cubicBezTo>
                  <a:pt x="502778" y="0"/>
                  <a:pt x="332556" y="170036"/>
                  <a:pt x="332556" y="380070"/>
                </a:cubicBezTo>
                <a:cubicBezTo>
                  <a:pt x="332556" y="589917"/>
                  <a:pt x="502778" y="760140"/>
                  <a:pt x="712625" y="760140"/>
                </a:cubicBezTo>
                <a:cubicBezTo>
                  <a:pt x="922473" y="760140"/>
                  <a:pt x="1092695" y="589917"/>
                  <a:pt x="1092695" y="380070"/>
                </a:cubicBezTo>
                <a:cubicBezTo>
                  <a:pt x="1092881" y="170036"/>
                  <a:pt x="922659" y="0"/>
                  <a:pt x="712625" y="0"/>
                </a:cubicBezTo>
                <a:close/>
                <a:moveTo>
                  <a:pt x="712625" y="943012"/>
                </a:moveTo>
                <a:cubicBezTo>
                  <a:pt x="813643" y="943012"/>
                  <a:pt x="903126" y="954360"/>
                  <a:pt x="978842" y="976685"/>
                </a:cubicBezTo>
                <a:cubicBezTo>
                  <a:pt x="1043582" y="995846"/>
                  <a:pt x="1099951" y="1023752"/>
                  <a:pt x="1146087" y="1059470"/>
                </a:cubicBezTo>
                <a:cubicBezTo>
                  <a:pt x="1186829" y="1091096"/>
                  <a:pt x="1220315" y="1128675"/>
                  <a:pt x="1248593" y="1174440"/>
                </a:cubicBezTo>
                <a:cubicBezTo>
                  <a:pt x="1273708" y="1215368"/>
                  <a:pt x="1293985" y="1261877"/>
                  <a:pt x="1310356" y="1316385"/>
                </a:cubicBezTo>
                <a:cubicBezTo>
                  <a:pt x="1320774" y="1350801"/>
                  <a:pt x="1306264" y="1377404"/>
                  <a:pt x="1296590" y="1390241"/>
                </a:cubicBezTo>
                <a:cubicBezTo>
                  <a:pt x="1276684" y="1417030"/>
                  <a:pt x="1244686" y="1432285"/>
                  <a:pt x="1208595" y="1432285"/>
                </a:cubicBezTo>
                <a:lnTo>
                  <a:pt x="216842" y="1432285"/>
                </a:lnTo>
                <a:cubicBezTo>
                  <a:pt x="180937" y="1432285"/>
                  <a:pt x="148753" y="1417030"/>
                  <a:pt x="128847" y="1390241"/>
                </a:cubicBezTo>
                <a:cubicBezTo>
                  <a:pt x="119359" y="1377404"/>
                  <a:pt x="104849" y="1350801"/>
                  <a:pt x="115081" y="1316385"/>
                </a:cubicBezTo>
                <a:cubicBezTo>
                  <a:pt x="131452" y="1261877"/>
                  <a:pt x="151543" y="1215368"/>
                  <a:pt x="176844" y="1174440"/>
                </a:cubicBezTo>
                <a:cubicBezTo>
                  <a:pt x="204936" y="1128675"/>
                  <a:pt x="238422" y="1090910"/>
                  <a:pt x="279350" y="1059470"/>
                </a:cubicBezTo>
                <a:cubicBezTo>
                  <a:pt x="325486" y="1023752"/>
                  <a:pt x="381855" y="995846"/>
                  <a:pt x="446595" y="976685"/>
                </a:cubicBezTo>
                <a:cubicBezTo>
                  <a:pt x="522125" y="954360"/>
                  <a:pt x="611794" y="943012"/>
                  <a:pt x="712625" y="943012"/>
                </a:cubicBezTo>
                <a:moveTo>
                  <a:pt x="712625" y="831391"/>
                </a:moveTo>
                <a:cubicBezTo>
                  <a:pt x="244561" y="831391"/>
                  <a:pt x="77501" y="1053331"/>
                  <a:pt x="8296" y="1284387"/>
                </a:cubicBezTo>
                <a:cubicBezTo>
                  <a:pt x="-30771" y="1414611"/>
                  <a:pt x="73037" y="1544092"/>
                  <a:pt x="216842" y="1544092"/>
                </a:cubicBezTo>
                <a:lnTo>
                  <a:pt x="1208595" y="1544092"/>
                </a:lnTo>
                <a:cubicBezTo>
                  <a:pt x="1352400" y="1544092"/>
                  <a:pt x="1456208" y="1414611"/>
                  <a:pt x="1417141" y="1284387"/>
                </a:cubicBezTo>
                <a:cubicBezTo>
                  <a:pt x="1347750" y="1053331"/>
                  <a:pt x="1180690" y="831391"/>
                  <a:pt x="712625" y="831391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7" name="标题 1"/>
          <p:cNvSpPr txBox="1"/>
          <p:nvPr/>
        </p:nvSpPr>
        <p:spPr>
          <a:xfrm>
            <a:off x="899288" y="2946438"/>
            <a:ext cx="4647496" cy="170272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rtlCol="0" anchor="t"/>
          <a:lstStyle/>
          <a:p>
            <a:pPr algn="l">
              <a:lnSpc>
                <a:spcPct val="130000"/>
              </a:lnSpc>
            </a:pPr>
            <a:r>
              <a:rPr kumimoji="1" lang="en-US" altLang="zh-CN" sz="3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案例分析与实践应用</a:t>
            </a:r>
            <a:endParaRPr kumimoji="1" lang="zh-CN" altLang="en-US"/>
          </a:p>
        </p:txBody>
      </p:sp>
      <p:sp>
        <p:nvSpPr>
          <p:cNvPr id="18" name="标题 1"/>
          <p:cNvSpPr txBox="1"/>
          <p:nvPr/>
        </p:nvSpPr>
        <p:spPr>
          <a:xfrm>
            <a:off x="873813" y="2197758"/>
            <a:ext cx="271605" cy="271605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12700" cap="sq">
            <a:noFill/>
            <a:miter/>
          </a:ln>
          <a:effectLst/>
        </p:spPr>
        <p:txBody>
          <a:bodyPr vert="horz" wrap="square" lIns="82296" tIns="41148" rIns="82296" bIns="41148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cxnSp>
        <p:nvCxnSpPr>
          <p:cNvPr id="19" name="标题 1"/>
          <p:cNvCxnSpPr/>
          <p:nvPr/>
        </p:nvCxnSpPr>
        <p:spPr>
          <a:xfrm>
            <a:off x="4512731" y="3450144"/>
            <a:ext cx="1227545" cy="0"/>
          </a:xfrm>
          <a:prstGeom prst="line">
            <a:avLst/>
          </a:prstGeom>
          <a:noFill/>
          <a:ln w="9525" cap="sq">
            <a:solidFill>
              <a:schemeClr val="tx1">
                <a:lumMod val="75000"/>
                <a:lumOff val="25000"/>
                <a:alpha val="50000"/>
              </a:schemeClr>
            </a:solidFill>
            <a:prstDash val="dashDot"/>
            <a:miter/>
          </a:ln>
        </p:spPr>
      </p:cxnSp>
      <p:pic>
        <p:nvPicPr>
          <p:cNvPr id="20" name="图片 19"/>
          <p:cNvPicPr>
            <a:picLocks noChangeAspect="1"/>
          </p:cNvPicPr>
          <p:nvPr/>
        </p:nvPicPr>
        <p:blipFill>
          <a:blip r:embed="rId3">
            <a:alphaModFix amt="100000"/>
          </a:blip>
          <a:srcRect l="77014" t="1" b="77628"/>
          <a:stretch>
            <a:fillRect/>
          </a:stretch>
        </p:blipFill>
        <p:spPr>
          <a:xfrm>
            <a:off x="3891534" y="1910495"/>
            <a:ext cx="590309" cy="427320"/>
          </a:xfrm>
          <a:custGeom>
            <a:avLst/>
            <a:gdLst>
              <a:gd name="connsiteX0" fmla="*/ 0 w 3829050"/>
              <a:gd name="connsiteY0" fmla="*/ 0 h 2048828"/>
              <a:gd name="connsiteX1" fmla="*/ 3829050 w 3829050"/>
              <a:gd name="connsiteY1" fmla="*/ 0 h 2048828"/>
              <a:gd name="connsiteX2" fmla="*/ 3829050 w 3829050"/>
              <a:gd name="connsiteY2" fmla="*/ 2048828 h 2048828"/>
              <a:gd name="connsiteX3" fmla="*/ 0 w 3829050"/>
              <a:gd name="connsiteY3" fmla="*/ 2048828 h 2048828"/>
            </a:gdLst>
            <a:ahLst/>
            <a:cxnLst/>
            <a:rect l="l" t="t" r="r" b="b"/>
            <a:pathLst>
              <a:path w="3829050" h="2048828">
                <a:moveTo>
                  <a:pt x="0" y="0"/>
                </a:moveTo>
                <a:lnTo>
                  <a:pt x="3829050" y="0"/>
                </a:lnTo>
                <a:lnTo>
                  <a:pt x="3829050" y="2048828"/>
                </a:lnTo>
                <a:lnTo>
                  <a:pt x="0" y="2048828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3">
            <a:alphaModFix amt="100000"/>
          </a:blip>
          <a:srcRect t="39639" r="87267" b="50129"/>
          <a:stretch>
            <a:fillRect/>
          </a:stretch>
        </p:blipFill>
        <p:spPr>
          <a:xfrm flipH="1">
            <a:off x="11458935" y="5555847"/>
            <a:ext cx="733063" cy="438159"/>
          </a:xfrm>
          <a:custGeom>
            <a:avLst/>
            <a:gdLst>
              <a:gd name="connsiteX0" fmla="*/ 0 w 3829050"/>
              <a:gd name="connsiteY0" fmla="*/ 0 h 2048828"/>
              <a:gd name="connsiteX1" fmla="*/ 3829050 w 3829050"/>
              <a:gd name="connsiteY1" fmla="*/ 0 h 2048828"/>
              <a:gd name="connsiteX2" fmla="*/ 3829050 w 3829050"/>
              <a:gd name="connsiteY2" fmla="*/ 2048828 h 2048828"/>
              <a:gd name="connsiteX3" fmla="*/ 0 w 3829050"/>
              <a:gd name="connsiteY3" fmla="*/ 2048828 h 2048828"/>
            </a:gdLst>
            <a:ahLst/>
            <a:cxnLst/>
            <a:rect l="l" t="t" r="r" b="b"/>
            <a:pathLst>
              <a:path w="3829050" h="2048828">
                <a:moveTo>
                  <a:pt x="0" y="0"/>
                </a:moveTo>
                <a:lnTo>
                  <a:pt x="3829050" y="0"/>
                </a:lnTo>
                <a:lnTo>
                  <a:pt x="3829050" y="2048828"/>
                </a:lnTo>
                <a:lnTo>
                  <a:pt x="0" y="2048828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3" name="标题 1"/>
          <p:cNvSpPr txBox="1"/>
          <p:nvPr/>
        </p:nvSpPr>
        <p:spPr>
          <a:xfrm>
            <a:off x="11621346" y="490652"/>
            <a:ext cx="162092" cy="125321"/>
          </a:xfrm>
          <a:custGeom>
            <a:avLst/>
            <a:gdLst>
              <a:gd name="connsiteX0" fmla="*/ 9855 w 162092"/>
              <a:gd name="connsiteY0" fmla="*/ 105905 h 125321"/>
              <a:gd name="connsiteX1" fmla="*/ 152826 w 162092"/>
              <a:gd name="connsiteY1" fmla="*/ 105905 h 125321"/>
              <a:gd name="connsiteX2" fmla="*/ 152826 w 162092"/>
              <a:gd name="connsiteY2" fmla="*/ 125321 h 125321"/>
              <a:gd name="connsiteX3" fmla="*/ 9855 w 162092"/>
              <a:gd name="connsiteY3" fmla="*/ 125321 h 125321"/>
              <a:gd name="connsiteX4" fmla="*/ 9855 w 162092"/>
              <a:gd name="connsiteY4" fmla="*/ 105905 h 125321"/>
              <a:gd name="connsiteX5" fmla="*/ 9855 w 162092"/>
              <a:gd name="connsiteY5" fmla="*/ 52952 h 125321"/>
              <a:gd name="connsiteX6" fmla="*/ 116936 w 162092"/>
              <a:gd name="connsiteY6" fmla="*/ 52952 h 125321"/>
              <a:gd name="connsiteX7" fmla="*/ 116936 w 162092"/>
              <a:gd name="connsiteY7" fmla="*/ 72368 h 125321"/>
              <a:gd name="connsiteX8" fmla="*/ 9855 w 162092"/>
              <a:gd name="connsiteY8" fmla="*/ 72368 h 125321"/>
              <a:gd name="connsiteX9" fmla="*/ 9855 w 162092"/>
              <a:gd name="connsiteY9" fmla="*/ 52952 h 125321"/>
              <a:gd name="connsiteX10" fmla="*/ 9267 w 162092"/>
              <a:gd name="connsiteY10" fmla="*/ 0 h 125321"/>
              <a:gd name="connsiteX11" fmla="*/ 152238 w 162092"/>
              <a:gd name="connsiteY11" fmla="*/ 0 h 125321"/>
              <a:gd name="connsiteX12" fmla="*/ 152238 w 162092"/>
              <a:gd name="connsiteY12" fmla="*/ 19416 h 125321"/>
              <a:gd name="connsiteX13" fmla="*/ 9267 w 162092"/>
              <a:gd name="connsiteY13" fmla="*/ 19416 h 125321"/>
              <a:gd name="connsiteX14" fmla="*/ 9267 w 162092"/>
              <a:gd name="connsiteY14" fmla="*/ 0 h 125321"/>
            </a:gdLst>
            <a:ahLst/>
            <a:cxnLst/>
            <a:rect l="l" t="t" r="r" b="b"/>
            <a:pathLst>
              <a:path w="162092" h="125321">
                <a:moveTo>
                  <a:pt x="9855" y="105905"/>
                </a:moveTo>
                <a:lnTo>
                  <a:pt x="152826" y="105905"/>
                </a:lnTo>
                <a:cubicBezTo>
                  <a:pt x="165181" y="105905"/>
                  <a:pt x="165181" y="125321"/>
                  <a:pt x="152826" y="125321"/>
                </a:cubicBezTo>
                <a:lnTo>
                  <a:pt x="9855" y="125321"/>
                </a:lnTo>
                <a:cubicBezTo>
                  <a:pt x="-2501" y="125321"/>
                  <a:pt x="-2501" y="105905"/>
                  <a:pt x="9855" y="105905"/>
                </a:cubicBezTo>
                <a:close/>
                <a:moveTo>
                  <a:pt x="9855" y="52952"/>
                </a:moveTo>
                <a:lnTo>
                  <a:pt x="116936" y="52952"/>
                </a:lnTo>
                <a:cubicBezTo>
                  <a:pt x="129292" y="52952"/>
                  <a:pt x="129292" y="72368"/>
                  <a:pt x="116936" y="72368"/>
                </a:cubicBezTo>
                <a:lnTo>
                  <a:pt x="9855" y="72368"/>
                </a:lnTo>
                <a:cubicBezTo>
                  <a:pt x="-2501" y="72368"/>
                  <a:pt x="-2501" y="52952"/>
                  <a:pt x="9855" y="52952"/>
                </a:cubicBezTo>
                <a:close/>
                <a:moveTo>
                  <a:pt x="9267" y="0"/>
                </a:moveTo>
                <a:lnTo>
                  <a:pt x="152238" y="0"/>
                </a:lnTo>
                <a:cubicBezTo>
                  <a:pt x="164593" y="0"/>
                  <a:pt x="164593" y="19416"/>
                  <a:pt x="152238" y="19416"/>
                </a:cubicBezTo>
                <a:lnTo>
                  <a:pt x="9267" y="19416"/>
                </a:lnTo>
                <a:cubicBezTo>
                  <a:pt x="-3089" y="19416"/>
                  <a:pt x="-3089" y="0"/>
                  <a:pt x="9267" y="0"/>
                </a:cubicBezTo>
                <a:close/>
              </a:path>
            </a:pathLst>
          </a:custGeom>
          <a:solidFill>
            <a:schemeClr val="accent1"/>
          </a:solidFill>
          <a:ln w="5879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50000"/>
              </a:lnSpc>
            </a:pPr>
            <a:endParaRPr kumimoji="1" lang="zh-CN" altLang="en-US"/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4">
            <a:alphaModFix amt="100000"/>
          </a:blip>
          <a:srcRect l="44392" t="7747" r="21478" b="8031"/>
          <a:stretch>
            <a:fillRect/>
          </a:stretch>
        </p:blipFill>
        <p:spPr>
          <a:xfrm>
            <a:off x="6960216" y="624840"/>
            <a:ext cx="3359677" cy="6853546"/>
          </a:xfrm>
          <a:custGeom>
            <a:avLst/>
            <a:gdLst>
              <a:gd name="connsiteX0" fmla="*/ 0 w 2831433"/>
              <a:gd name="connsiteY0" fmla="*/ 0 h 5775959"/>
              <a:gd name="connsiteX1" fmla="*/ 2831433 w 2831433"/>
              <a:gd name="connsiteY1" fmla="*/ 0 h 5775959"/>
              <a:gd name="connsiteX2" fmla="*/ 2831433 w 2831433"/>
              <a:gd name="connsiteY2" fmla="*/ 5775959 h 5775959"/>
              <a:gd name="connsiteX3" fmla="*/ 0 w 2831433"/>
              <a:gd name="connsiteY3" fmla="*/ 5775959 h 5775959"/>
              <a:gd name="connsiteX4" fmla="*/ 0 w 2831433"/>
              <a:gd name="connsiteY4" fmla="*/ 0 h 5775959"/>
            </a:gdLst>
            <a:ahLst/>
            <a:cxnLst/>
            <a:rect l="l" t="t" r="r" b="b"/>
            <a:pathLst>
              <a:path w="2831433" h="5775959">
                <a:moveTo>
                  <a:pt x="0" y="0"/>
                </a:moveTo>
                <a:lnTo>
                  <a:pt x="2831433" y="0"/>
                </a:lnTo>
                <a:lnTo>
                  <a:pt x="2831433" y="5775959"/>
                </a:lnTo>
                <a:lnTo>
                  <a:pt x="0" y="577595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7" name="标题 1"/>
          <p:cNvSpPr txBox="1"/>
          <p:nvPr/>
        </p:nvSpPr>
        <p:spPr>
          <a:xfrm>
            <a:off x="914240" y="2064056"/>
            <a:ext cx="2019460" cy="8032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4800">
                <a:ln w="12700">
                  <a:noFill/>
                </a:ln>
                <a:solidFill>
                  <a:srgbClr val="E7790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PART.</a:t>
            </a:r>
            <a:endParaRPr kumimoji="1" lang="zh-CN" altLang="en-US"/>
          </a:p>
        </p:txBody>
      </p:sp>
      <p:sp>
        <p:nvSpPr>
          <p:cNvPr id="28" name="标题 1"/>
          <p:cNvSpPr txBox="1"/>
          <p:nvPr/>
        </p:nvSpPr>
        <p:spPr>
          <a:xfrm>
            <a:off x="2693561" y="1295401"/>
            <a:ext cx="1321316" cy="15719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4800">
                <a:ln w="12700">
                  <a:noFill/>
                </a:ln>
                <a:solidFill>
                  <a:srgbClr val="E7790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03</a:t>
            </a:r>
            <a:endParaRPr kumimoji="1"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3" name="标题 1"/>
          <p:cNvSpPr txBox="1"/>
          <p:nvPr/>
        </p:nvSpPr>
        <p:spPr>
          <a:xfrm>
            <a:off x="587375" y="1130219"/>
            <a:ext cx="9461611" cy="2205436"/>
          </a:xfrm>
          <a:prstGeom prst="roundRect">
            <a:avLst>
              <a:gd name="adj" fmla="val 8797"/>
            </a:avLst>
          </a:prstGeom>
          <a:solidFill>
            <a:schemeClr val="bg1"/>
          </a:solidFill>
          <a:ln w="12700" cap="sq">
            <a:noFill/>
            <a:miter/>
          </a:ln>
          <a:effectLst>
            <a:outerShdw blurRad="203200" dist="381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906670" y="1764223"/>
            <a:ext cx="8969071" cy="151370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000000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杨宪益夫妇翻译的《红楼梦》注重保留原著的文化特色，同时调整表达方式以适应西方读者。
例如，将“金陵十二钗”译为“Twelve Beauties of Jinling”，既保留了原意，又易于理解。</a:t>
            </a:r>
            <a:endParaRPr kumimoji="1" lang="en-US" altLang="zh-CN" sz="1600">
              <a:ln w="12700">
                <a:noFill/>
              </a:ln>
              <a:solidFill>
                <a:srgbClr val="000000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5" name="标题 1"/>
          <p:cNvSpPr txBox="1"/>
          <p:nvPr/>
        </p:nvSpPr>
        <p:spPr>
          <a:xfrm rot="5400000">
            <a:off x="9962984" y="1130300"/>
            <a:ext cx="274984" cy="274984"/>
          </a:xfrm>
          <a:custGeom>
            <a:avLst/>
            <a:gdLst>
              <a:gd name="connsiteX0" fmla="*/ 0 w 1272540"/>
              <a:gd name="connsiteY0" fmla="*/ 636270 h 1272540"/>
              <a:gd name="connsiteX1" fmla="*/ 152400 w 1272540"/>
              <a:gd name="connsiteY1" fmla="*/ 483870 h 1272540"/>
              <a:gd name="connsiteX2" fmla="*/ 483870 w 1272540"/>
              <a:gd name="connsiteY2" fmla="*/ 483870 h 1272540"/>
              <a:gd name="connsiteX3" fmla="*/ 483870 w 1272540"/>
              <a:gd name="connsiteY3" fmla="*/ 152400 h 1272540"/>
              <a:gd name="connsiteX4" fmla="*/ 636270 w 1272540"/>
              <a:gd name="connsiteY4" fmla="*/ 0 h 1272540"/>
              <a:gd name="connsiteX5" fmla="*/ 788670 w 1272540"/>
              <a:gd name="connsiteY5" fmla="*/ 152400 h 1272540"/>
              <a:gd name="connsiteX6" fmla="*/ 788670 w 1272540"/>
              <a:gd name="connsiteY6" fmla="*/ 483870 h 1272540"/>
              <a:gd name="connsiteX7" fmla="*/ 1120140 w 1272540"/>
              <a:gd name="connsiteY7" fmla="*/ 483870 h 1272540"/>
              <a:gd name="connsiteX8" fmla="*/ 1272540 w 1272540"/>
              <a:gd name="connsiteY8" fmla="*/ 636270 h 1272540"/>
              <a:gd name="connsiteX9" fmla="*/ 1120140 w 1272540"/>
              <a:gd name="connsiteY9" fmla="*/ 788670 h 1272540"/>
              <a:gd name="connsiteX10" fmla="*/ 788670 w 1272540"/>
              <a:gd name="connsiteY10" fmla="*/ 788670 h 1272540"/>
              <a:gd name="connsiteX11" fmla="*/ 788670 w 1272540"/>
              <a:gd name="connsiteY11" fmla="*/ 1120140 h 1272540"/>
              <a:gd name="connsiteX12" fmla="*/ 636270 w 1272540"/>
              <a:gd name="connsiteY12" fmla="*/ 1272540 h 1272540"/>
              <a:gd name="connsiteX13" fmla="*/ 483870 w 1272540"/>
              <a:gd name="connsiteY13" fmla="*/ 1120140 h 1272540"/>
              <a:gd name="connsiteX14" fmla="*/ 483870 w 1272540"/>
              <a:gd name="connsiteY14" fmla="*/ 788670 h 1272540"/>
              <a:gd name="connsiteX15" fmla="*/ 152400 w 1272540"/>
              <a:gd name="connsiteY15" fmla="*/ 788670 h 1272540"/>
              <a:gd name="connsiteX16" fmla="*/ 0 w 1272540"/>
              <a:gd name="connsiteY16" fmla="*/ 636270 h 1272540"/>
            </a:gdLst>
            <a:ahLst/>
            <a:cxnLst/>
            <a:rect l="l" t="t" r="r" b="b"/>
            <a:pathLst>
              <a:path w="1272540" h="1272540">
                <a:moveTo>
                  <a:pt x="0" y="636270"/>
                </a:moveTo>
                <a:cubicBezTo>
                  <a:pt x="0" y="552102"/>
                  <a:pt x="68232" y="483870"/>
                  <a:pt x="152400" y="483870"/>
                </a:cubicBezTo>
                <a:lnTo>
                  <a:pt x="483870" y="483870"/>
                </a:lnTo>
                <a:lnTo>
                  <a:pt x="483870" y="152400"/>
                </a:lnTo>
                <a:cubicBezTo>
                  <a:pt x="483870" y="68232"/>
                  <a:pt x="552102" y="0"/>
                  <a:pt x="636270" y="0"/>
                </a:cubicBezTo>
                <a:cubicBezTo>
                  <a:pt x="720438" y="0"/>
                  <a:pt x="788670" y="68232"/>
                  <a:pt x="788670" y="152400"/>
                </a:cubicBezTo>
                <a:lnTo>
                  <a:pt x="788670" y="483870"/>
                </a:lnTo>
                <a:lnTo>
                  <a:pt x="1120140" y="483870"/>
                </a:lnTo>
                <a:cubicBezTo>
                  <a:pt x="1204308" y="483870"/>
                  <a:pt x="1272540" y="552102"/>
                  <a:pt x="1272540" y="636270"/>
                </a:cubicBezTo>
                <a:cubicBezTo>
                  <a:pt x="1272540" y="720438"/>
                  <a:pt x="1204308" y="788670"/>
                  <a:pt x="1120140" y="788670"/>
                </a:cubicBezTo>
                <a:lnTo>
                  <a:pt x="788670" y="788670"/>
                </a:lnTo>
                <a:lnTo>
                  <a:pt x="788670" y="1120140"/>
                </a:lnTo>
                <a:cubicBezTo>
                  <a:pt x="788670" y="1204308"/>
                  <a:pt x="720438" y="1272540"/>
                  <a:pt x="636270" y="1272540"/>
                </a:cubicBezTo>
                <a:cubicBezTo>
                  <a:pt x="552102" y="1272540"/>
                  <a:pt x="483870" y="1204308"/>
                  <a:pt x="483870" y="1120140"/>
                </a:cubicBezTo>
                <a:lnTo>
                  <a:pt x="483870" y="788670"/>
                </a:lnTo>
                <a:lnTo>
                  <a:pt x="152400" y="788670"/>
                </a:lnTo>
                <a:cubicBezTo>
                  <a:pt x="68232" y="788670"/>
                  <a:pt x="0" y="720438"/>
                  <a:pt x="0" y="636270"/>
                </a:cubicBezTo>
                <a:close/>
              </a:path>
            </a:pathLst>
          </a:custGeom>
          <a:solidFill>
            <a:schemeClr val="bg1"/>
          </a:solidFill>
          <a:ln w="12700" cap="sq">
            <a:solidFill>
              <a:schemeClr val="accent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>
            <a:off x="1353932" y="3772260"/>
            <a:ext cx="9461611" cy="2205436"/>
          </a:xfrm>
          <a:prstGeom prst="roundRect">
            <a:avLst>
              <a:gd name="adj" fmla="val 8797"/>
            </a:avLst>
          </a:prstGeom>
          <a:solidFill>
            <a:schemeClr val="bg1"/>
          </a:solidFill>
          <a:ln w="12700" cap="sq">
            <a:noFill/>
            <a:miter/>
          </a:ln>
          <a:effectLst>
            <a:outerShdw blurRad="203200" dist="381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7" name="标题 1"/>
          <p:cNvSpPr txBox="1"/>
          <p:nvPr/>
        </p:nvSpPr>
        <p:spPr>
          <a:xfrm>
            <a:off x="993777" y="4117974"/>
            <a:ext cx="8969071" cy="151370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000000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林纾翻译的《茶花女》在保留原著情感基调的同时，适当调整语言风格，使其更符合中国读者的阅读习惯。
例如，将原文中的浪漫主义表达方式转化为中国读者熟悉的抒情风格。</a:t>
            </a:r>
            <a:endParaRPr kumimoji="1" lang="en-US" altLang="zh-CN" sz="1600">
              <a:ln w="12700">
                <a:noFill/>
              </a:ln>
              <a:solidFill>
                <a:srgbClr val="000000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8" name="标题 1"/>
          <p:cNvSpPr txBox="1"/>
          <p:nvPr/>
        </p:nvSpPr>
        <p:spPr>
          <a:xfrm rot="5400000">
            <a:off x="10663692" y="3672370"/>
            <a:ext cx="274984" cy="274984"/>
          </a:xfrm>
          <a:custGeom>
            <a:avLst/>
            <a:gdLst>
              <a:gd name="connsiteX0" fmla="*/ 0 w 1272540"/>
              <a:gd name="connsiteY0" fmla="*/ 636270 h 1272540"/>
              <a:gd name="connsiteX1" fmla="*/ 152400 w 1272540"/>
              <a:gd name="connsiteY1" fmla="*/ 483870 h 1272540"/>
              <a:gd name="connsiteX2" fmla="*/ 483870 w 1272540"/>
              <a:gd name="connsiteY2" fmla="*/ 483870 h 1272540"/>
              <a:gd name="connsiteX3" fmla="*/ 483870 w 1272540"/>
              <a:gd name="connsiteY3" fmla="*/ 152400 h 1272540"/>
              <a:gd name="connsiteX4" fmla="*/ 636270 w 1272540"/>
              <a:gd name="connsiteY4" fmla="*/ 0 h 1272540"/>
              <a:gd name="connsiteX5" fmla="*/ 788670 w 1272540"/>
              <a:gd name="connsiteY5" fmla="*/ 152400 h 1272540"/>
              <a:gd name="connsiteX6" fmla="*/ 788670 w 1272540"/>
              <a:gd name="connsiteY6" fmla="*/ 483870 h 1272540"/>
              <a:gd name="connsiteX7" fmla="*/ 1120140 w 1272540"/>
              <a:gd name="connsiteY7" fmla="*/ 483870 h 1272540"/>
              <a:gd name="connsiteX8" fmla="*/ 1272540 w 1272540"/>
              <a:gd name="connsiteY8" fmla="*/ 636270 h 1272540"/>
              <a:gd name="connsiteX9" fmla="*/ 1120140 w 1272540"/>
              <a:gd name="connsiteY9" fmla="*/ 788670 h 1272540"/>
              <a:gd name="connsiteX10" fmla="*/ 788670 w 1272540"/>
              <a:gd name="connsiteY10" fmla="*/ 788670 h 1272540"/>
              <a:gd name="connsiteX11" fmla="*/ 788670 w 1272540"/>
              <a:gd name="connsiteY11" fmla="*/ 1120140 h 1272540"/>
              <a:gd name="connsiteX12" fmla="*/ 636270 w 1272540"/>
              <a:gd name="connsiteY12" fmla="*/ 1272540 h 1272540"/>
              <a:gd name="connsiteX13" fmla="*/ 483870 w 1272540"/>
              <a:gd name="connsiteY13" fmla="*/ 1120140 h 1272540"/>
              <a:gd name="connsiteX14" fmla="*/ 483870 w 1272540"/>
              <a:gd name="connsiteY14" fmla="*/ 788670 h 1272540"/>
              <a:gd name="connsiteX15" fmla="*/ 152400 w 1272540"/>
              <a:gd name="connsiteY15" fmla="*/ 788670 h 1272540"/>
              <a:gd name="connsiteX16" fmla="*/ 0 w 1272540"/>
              <a:gd name="connsiteY16" fmla="*/ 636270 h 1272540"/>
            </a:gdLst>
            <a:ahLst/>
            <a:cxnLst/>
            <a:rect l="l" t="t" r="r" b="b"/>
            <a:pathLst>
              <a:path w="1272540" h="1272540">
                <a:moveTo>
                  <a:pt x="0" y="636270"/>
                </a:moveTo>
                <a:cubicBezTo>
                  <a:pt x="0" y="552102"/>
                  <a:pt x="68232" y="483870"/>
                  <a:pt x="152400" y="483870"/>
                </a:cubicBezTo>
                <a:lnTo>
                  <a:pt x="483870" y="483870"/>
                </a:lnTo>
                <a:lnTo>
                  <a:pt x="483870" y="152400"/>
                </a:lnTo>
                <a:cubicBezTo>
                  <a:pt x="483870" y="68232"/>
                  <a:pt x="552102" y="0"/>
                  <a:pt x="636270" y="0"/>
                </a:cubicBezTo>
                <a:cubicBezTo>
                  <a:pt x="720438" y="0"/>
                  <a:pt x="788670" y="68232"/>
                  <a:pt x="788670" y="152400"/>
                </a:cubicBezTo>
                <a:lnTo>
                  <a:pt x="788670" y="483870"/>
                </a:lnTo>
                <a:lnTo>
                  <a:pt x="1120140" y="483870"/>
                </a:lnTo>
                <a:cubicBezTo>
                  <a:pt x="1204308" y="483870"/>
                  <a:pt x="1272540" y="552102"/>
                  <a:pt x="1272540" y="636270"/>
                </a:cubicBezTo>
                <a:cubicBezTo>
                  <a:pt x="1272540" y="720438"/>
                  <a:pt x="1204308" y="788670"/>
                  <a:pt x="1120140" y="788670"/>
                </a:cubicBezTo>
                <a:lnTo>
                  <a:pt x="788670" y="788670"/>
                </a:lnTo>
                <a:lnTo>
                  <a:pt x="788670" y="1120140"/>
                </a:lnTo>
                <a:cubicBezTo>
                  <a:pt x="788670" y="1204308"/>
                  <a:pt x="720438" y="1272540"/>
                  <a:pt x="636270" y="1272540"/>
                </a:cubicBezTo>
                <a:cubicBezTo>
                  <a:pt x="552102" y="1272540"/>
                  <a:pt x="483870" y="1204308"/>
                  <a:pt x="483870" y="1120140"/>
                </a:cubicBezTo>
                <a:lnTo>
                  <a:pt x="483870" y="788670"/>
                </a:lnTo>
                <a:lnTo>
                  <a:pt x="152400" y="788670"/>
                </a:lnTo>
                <a:cubicBezTo>
                  <a:pt x="68232" y="788670"/>
                  <a:pt x="0" y="720438"/>
                  <a:pt x="0" y="63627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9" name="标题 1"/>
          <p:cNvSpPr txBox="1"/>
          <p:nvPr/>
        </p:nvSpPr>
        <p:spPr>
          <a:xfrm>
            <a:off x="933450" y="1374140"/>
            <a:ext cx="9115425" cy="3898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kumimoji="1" lang="en-US" altLang="zh-CN">
                <a:ln w="12700">
                  <a:noFill/>
                </a:ln>
                <a:solidFill>
                  <a:srgbClr val="00000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《红楼梦》的外译</a:t>
            </a:r>
            <a:endParaRPr kumimoji="1" lang="en-US" altLang="zh-CN">
              <a:ln w="12700">
                <a:noFill/>
              </a:ln>
              <a:solidFill>
                <a:srgbClr val="000000">
                  <a:alpha val="100000"/>
                </a:srgbClr>
              </a:solidFill>
              <a:latin typeface="Source Han Sans CN Bold" panose="020B0800000000000000"/>
              <a:ea typeface="Source Han Sans CN Bold" panose="020B0800000000000000"/>
              <a:cs typeface="Source Han Sans CN Bold" panose="020B0800000000000000"/>
            </a:endParaRPr>
          </a:p>
        </p:txBody>
      </p:sp>
      <p:sp>
        <p:nvSpPr>
          <p:cNvPr id="10" name="标题 1"/>
          <p:cNvSpPr txBox="1"/>
          <p:nvPr/>
        </p:nvSpPr>
        <p:spPr>
          <a:xfrm>
            <a:off x="1192098" y="3382432"/>
            <a:ext cx="8967600" cy="38961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kumimoji="1" lang="en-US" altLang="zh-CN">
                <a:ln w="12700">
                  <a:noFill/>
                </a:ln>
                <a:solidFill>
                  <a:srgbClr val="00000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外国文学作品的汉译</a:t>
            </a:r>
            <a:endParaRPr kumimoji="1" lang="en-US" altLang="zh-CN">
              <a:ln w="12700">
                <a:noFill/>
              </a:ln>
              <a:solidFill>
                <a:srgbClr val="000000">
                  <a:alpha val="100000"/>
                </a:srgbClr>
              </a:solidFill>
              <a:latin typeface="Source Han Sans CN Bold" panose="020B0800000000000000"/>
              <a:ea typeface="Source Han Sans CN Bold" panose="020B0800000000000000"/>
              <a:cs typeface="Source Han Sans CN Bold" panose="020B0800000000000000"/>
            </a:endParaRPr>
          </a:p>
        </p:txBody>
      </p:sp>
      <p:sp>
        <p:nvSpPr>
          <p:cNvPr id="11" name="标题 1"/>
          <p:cNvSpPr txBox="1"/>
          <p:nvPr/>
        </p:nvSpPr>
        <p:spPr>
          <a:xfrm>
            <a:off x="759048" y="486862"/>
            <a:ext cx="10858500" cy="46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10000"/>
              </a:lnSpc>
            </a:pPr>
            <a:r>
              <a:rPr kumimoji="1" lang="en-US" altLang="zh-CN" sz="28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文学翻译案例</a:t>
            </a:r>
            <a:endParaRPr kumimoji="1" lang="zh-CN" altLang="en-US"/>
          </a:p>
        </p:txBody>
      </p:sp>
      <p:sp>
        <p:nvSpPr>
          <p:cNvPr id="12" name="标题 1"/>
          <p:cNvSpPr txBox="1"/>
          <p:nvPr/>
        </p:nvSpPr>
        <p:spPr>
          <a:xfrm flipV="1">
            <a:off x="338138" y="361215"/>
            <a:ext cx="322262" cy="231676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3" name="标题 1"/>
          <p:cNvSpPr txBox="1"/>
          <p:nvPr/>
        </p:nvSpPr>
        <p:spPr>
          <a:xfrm flipV="1">
            <a:off x="490538" y="649448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4" name="标题 1"/>
          <p:cNvSpPr txBox="1"/>
          <p:nvPr/>
        </p:nvSpPr>
        <p:spPr>
          <a:xfrm flipV="1">
            <a:off x="490538" y="828120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cxnSp>
        <p:nvCxnSpPr>
          <p:cNvPr id="3" name="标题 1"/>
          <p:cNvCxnSpPr/>
          <p:nvPr/>
        </p:nvCxnSpPr>
        <p:spPr>
          <a:xfrm>
            <a:off x="2677438" y="3632200"/>
            <a:ext cx="9720000" cy="0"/>
          </a:xfrm>
          <a:prstGeom prst="line">
            <a:avLst/>
          </a:prstGeom>
          <a:noFill/>
          <a:ln w="25400" cap="sq">
            <a:solidFill>
              <a:schemeClr val="accent1"/>
            </a:solidFill>
            <a:miter/>
          </a:ln>
        </p:spPr>
      </p:cxnSp>
      <p:sp>
        <p:nvSpPr>
          <p:cNvPr id="4" name="标题 1"/>
          <p:cNvSpPr txBox="1"/>
          <p:nvPr/>
        </p:nvSpPr>
        <p:spPr>
          <a:xfrm>
            <a:off x="3806470" y="4071878"/>
            <a:ext cx="4320000" cy="46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2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合同翻译</a:t>
            </a: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>
            <a:off x="3806471" y="4622879"/>
            <a:ext cx="4320000" cy="12598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合同翻译需确保条款的准确性和严谨性，同时考虑不同法律体系下的表达习惯。
例如，将“不可抗力”译为“Force Majeure”，并详细解释其在不同法律体系下的含义。</a:t>
            </a:r>
            <a:endParaRPr kumimoji="1" lang="en-US" altLang="zh-CN" sz="1600">
              <a:ln w="12700">
                <a:noFill/>
              </a:ln>
              <a:solidFill>
                <a:srgbClr val="262626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6" name="标题 1"/>
          <p:cNvSpPr txBox="1"/>
          <p:nvPr/>
        </p:nvSpPr>
        <p:spPr>
          <a:xfrm>
            <a:off x="3806471" y="3362200"/>
            <a:ext cx="540000" cy="540000"/>
          </a:xfrm>
          <a:prstGeom prst="ellipse">
            <a:avLst/>
          </a:prstGeom>
          <a:solidFill>
            <a:schemeClr val="accent1"/>
          </a:solidFill>
          <a:ln w="12700" cap="sq">
            <a:noFill/>
            <a:miter/>
          </a:ln>
          <a:effectLst>
            <a:outerShdw blurRad="254000" dist="76200" dir="2700000" algn="tl" rotWithShape="0">
              <a:schemeClr val="accent1">
                <a:lumMod val="75000"/>
                <a:alpha val="20000"/>
              </a:scheme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r>
              <a:rPr kumimoji="1" lang="en-US" altLang="zh-CN" sz="18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1</a:t>
            </a:r>
            <a:endParaRPr kumimoji="1" lang="zh-CN" altLang="en-US"/>
          </a:p>
        </p:txBody>
      </p:sp>
      <p:sp>
        <p:nvSpPr>
          <p:cNvPr id="7" name="标题 1"/>
          <p:cNvSpPr txBox="1"/>
          <p:nvPr/>
        </p:nvSpPr>
        <p:spPr>
          <a:xfrm>
            <a:off x="7198899" y="2757360"/>
            <a:ext cx="4320000" cy="46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2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商务信函翻译</a:t>
            </a:r>
            <a:endParaRPr kumimoji="1" lang="zh-CN" altLang="en-US"/>
          </a:p>
        </p:txBody>
      </p:sp>
      <p:sp>
        <p:nvSpPr>
          <p:cNvPr id="8" name="标题 1"/>
          <p:cNvSpPr txBox="1"/>
          <p:nvPr/>
        </p:nvSpPr>
        <p:spPr>
          <a:xfrm>
            <a:off x="7198900" y="1371464"/>
            <a:ext cx="4320000" cy="12598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b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商务信函翻译需根据双方的文化背景和交际习惯，选择合适的语气和措辞。
例如，在翻译英文商务信函时，需根据中国商务文化的谦逊特点，适当调整语气。</a:t>
            </a:r>
            <a:endParaRPr kumimoji="1" lang="en-US" altLang="zh-CN" sz="1600">
              <a:ln w="12700">
                <a:noFill/>
              </a:ln>
              <a:solidFill>
                <a:srgbClr val="262626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9" name="标题 1"/>
          <p:cNvSpPr txBox="1"/>
          <p:nvPr/>
        </p:nvSpPr>
        <p:spPr>
          <a:xfrm>
            <a:off x="7198021" y="3362200"/>
            <a:ext cx="540000" cy="540000"/>
          </a:xfrm>
          <a:prstGeom prst="ellipse">
            <a:avLst/>
          </a:prstGeom>
          <a:solidFill>
            <a:schemeClr val="accent1"/>
          </a:solidFill>
          <a:ln w="12700" cap="sq">
            <a:noFill/>
            <a:miter/>
          </a:ln>
          <a:effectLst>
            <a:outerShdw blurRad="254000" dist="76200" dir="2700000" algn="tl" rotWithShape="0">
              <a:schemeClr val="accent1">
                <a:lumMod val="75000"/>
                <a:alpha val="20000"/>
              </a:scheme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r>
              <a:rPr kumimoji="1" lang="en-US" altLang="zh-CN" sz="18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2</a:t>
            </a:r>
            <a:endParaRPr kumimoji="1" lang="zh-CN" altLang="en-US"/>
          </a:p>
        </p:txBody>
      </p:sp>
      <p:sp>
        <p:nvSpPr>
          <p:cNvPr id="10" name="标题 1"/>
          <p:cNvSpPr txBox="1"/>
          <p:nvPr/>
        </p:nvSpPr>
        <p:spPr>
          <a:xfrm>
            <a:off x="891203" y="2804200"/>
            <a:ext cx="1656002" cy="1656000"/>
          </a:xfrm>
          <a:prstGeom prst="ellipse">
            <a:avLst/>
          </a:prstGeom>
          <a:solidFill>
            <a:schemeClr val="bg1"/>
          </a:solidFill>
          <a:ln w="12700" cap="sq">
            <a:noFill/>
            <a:miter/>
          </a:ln>
          <a:effectLst>
            <a:outerShdw blurRad="254000" dist="76200" dir="2700000" algn="tl" rotWithShape="0">
              <a:schemeClr val="accent1">
                <a:lumMod val="75000"/>
                <a:alpha val="20000"/>
              </a:scheme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1" name="标题 1"/>
          <p:cNvSpPr txBox="1"/>
          <p:nvPr/>
        </p:nvSpPr>
        <p:spPr>
          <a:xfrm>
            <a:off x="1350640" y="3232957"/>
            <a:ext cx="737129" cy="798486"/>
          </a:xfrm>
          <a:custGeom>
            <a:avLst/>
            <a:gdLst>
              <a:gd name="connsiteX0" fmla="*/ 712625 w 1425436"/>
              <a:gd name="connsiteY0" fmla="*/ 111621 h 1544091"/>
              <a:gd name="connsiteX1" fmla="*/ 902567 w 1425436"/>
              <a:gd name="connsiteY1" fmla="*/ 190314 h 1544091"/>
              <a:gd name="connsiteX2" fmla="*/ 981260 w 1425436"/>
              <a:gd name="connsiteY2" fmla="*/ 380256 h 1544091"/>
              <a:gd name="connsiteX3" fmla="*/ 902567 w 1425436"/>
              <a:gd name="connsiteY3" fmla="*/ 570198 h 1544091"/>
              <a:gd name="connsiteX4" fmla="*/ 712625 w 1425436"/>
              <a:gd name="connsiteY4" fmla="*/ 648891 h 1544091"/>
              <a:gd name="connsiteX5" fmla="*/ 522684 w 1425436"/>
              <a:gd name="connsiteY5" fmla="*/ 570198 h 1544091"/>
              <a:gd name="connsiteX6" fmla="*/ 444177 w 1425436"/>
              <a:gd name="connsiteY6" fmla="*/ 380070 h 1544091"/>
              <a:gd name="connsiteX7" fmla="*/ 522870 w 1425436"/>
              <a:gd name="connsiteY7" fmla="*/ 190128 h 1544091"/>
              <a:gd name="connsiteX8" fmla="*/ 712625 w 1425436"/>
              <a:gd name="connsiteY8" fmla="*/ 111621 h 1544091"/>
              <a:gd name="connsiteX9" fmla="*/ 712625 w 1425436"/>
              <a:gd name="connsiteY9" fmla="*/ 0 h 1544091"/>
              <a:gd name="connsiteX10" fmla="*/ 332556 w 1425436"/>
              <a:gd name="connsiteY10" fmla="*/ 380070 h 1544091"/>
              <a:gd name="connsiteX11" fmla="*/ 712625 w 1425436"/>
              <a:gd name="connsiteY11" fmla="*/ 760140 h 1544091"/>
              <a:gd name="connsiteX12" fmla="*/ 1092695 w 1425436"/>
              <a:gd name="connsiteY12" fmla="*/ 380070 h 1544091"/>
              <a:gd name="connsiteX13" fmla="*/ 712625 w 1425436"/>
              <a:gd name="connsiteY13" fmla="*/ 0 h 1544091"/>
              <a:gd name="connsiteX14" fmla="*/ 712625 w 1425436"/>
              <a:gd name="connsiteY14" fmla="*/ 943012 h 1544091"/>
              <a:gd name="connsiteX15" fmla="*/ 978842 w 1425436"/>
              <a:gd name="connsiteY15" fmla="*/ 976685 h 1544091"/>
              <a:gd name="connsiteX16" fmla="*/ 1146087 w 1425436"/>
              <a:gd name="connsiteY16" fmla="*/ 1059470 h 1544091"/>
              <a:gd name="connsiteX17" fmla="*/ 1248593 w 1425436"/>
              <a:gd name="connsiteY17" fmla="*/ 1174440 h 1544091"/>
              <a:gd name="connsiteX18" fmla="*/ 1310356 w 1425436"/>
              <a:gd name="connsiteY18" fmla="*/ 1316385 h 1544091"/>
              <a:gd name="connsiteX19" fmla="*/ 1296590 w 1425436"/>
              <a:gd name="connsiteY19" fmla="*/ 1390241 h 1544091"/>
              <a:gd name="connsiteX20" fmla="*/ 1208595 w 1425436"/>
              <a:gd name="connsiteY20" fmla="*/ 1432285 h 1544091"/>
              <a:gd name="connsiteX21" fmla="*/ 216842 w 1425436"/>
              <a:gd name="connsiteY21" fmla="*/ 1432285 h 1544091"/>
              <a:gd name="connsiteX22" fmla="*/ 128847 w 1425436"/>
              <a:gd name="connsiteY22" fmla="*/ 1390241 h 1544091"/>
              <a:gd name="connsiteX23" fmla="*/ 115081 w 1425436"/>
              <a:gd name="connsiteY23" fmla="*/ 1316385 h 1544091"/>
              <a:gd name="connsiteX24" fmla="*/ 176844 w 1425436"/>
              <a:gd name="connsiteY24" fmla="*/ 1174440 h 1544091"/>
              <a:gd name="connsiteX25" fmla="*/ 279350 w 1425436"/>
              <a:gd name="connsiteY25" fmla="*/ 1059470 h 1544091"/>
              <a:gd name="connsiteX26" fmla="*/ 446595 w 1425436"/>
              <a:gd name="connsiteY26" fmla="*/ 976685 h 1544091"/>
              <a:gd name="connsiteX27" fmla="*/ 712625 w 1425436"/>
              <a:gd name="connsiteY27" fmla="*/ 943012 h 1544091"/>
              <a:gd name="connsiteX28" fmla="*/ 712625 w 1425436"/>
              <a:gd name="connsiteY28" fmla="*/ 831391 h 1544091"/>
              <a:gd name="connsiteX29" fmla="*/ 8296 w 1425436"/>
              <a:gd name="connsiteY29" fmla="*/ 1284387 h 1544091"/>
              <a:gd name="connsiteX30" fmla="*/ 216842 w 1425436"/>
              <a:gd name="connsiteY30" fmla="*/ 1544092 h 1544091"/>
              <a:gd name="connsiteX31" fmla="*/ 1208595 w 1425436"/>
              <a:gd name="connsiteY31" fmla="*/ 1544092 h 1544091"/>
              <a:gd name="connsiteX32" fmla="*/ 1417141 w 1425436"/>
              <a:gd name="connsiteY32" fmla="*/ 1284387 h 1544091"/>
              <a:gd name="connsiteX33" fmla="*/ 712625 w 1425436"/>
              <a:gd name="connsiteY33" fmla="*/ 831391 h 1544091"/>
            </a:gdLst>
            <a:ahLst/>
            <a:cxnLst/>
            <a:rect l="l" t="t" r="r" b="b"/>
            <a:pathLst>
              <a:path w="1425436" h="1544091">
                <a:moveTo>
                  <a:pt x="712625" y="111621"/>
                </a:moveTo>
                <a:cubicBezTo>
                  <a:pt x="784435" y="111621"/>
                  <a:pt x="851780" y="139526"/>
                  <a:pt x="902567" y="190314"/>
                </a:cubicBezTo>
                <a:cubicBezTo>
                  <a:pt x="953355" y="241102"/>
                  <a:pt x="981260" y="308446"/>
                  <a:pt x="981260" y="380256"/>
                </a:cubicBezTo>
                <a:cubicBezTo>
                  <a:pt x="981260" y="452065"/>
                  <a:pt x="953355" y="519410"/>
                  <a:pt x="902567" y="570198"/>
                </a:cubicBezTo>
                <a:cubicBezTo>
                  <a:pt x="851780" y="620985"/>
                  <a:pt x="784435" y="648891"/>
                  <a:pt x="712625" y="648891"/>
                </a:cubicBezTo>
                <a:cubicBezTo>
                  <a:pt x="640816" y="648891"/>
                  <a:pt x="573471" y="620985"/>
                  <a:pt x="522684" y="570198"/>
                </a:cubicBezTo>
                <a:cubicBezTo>
                  <a:pt x="472082" y="519224"/>
                  <a:pt x="444177" y="451693"/>
                  <a:pt x="444177" y="380070"/>
                </a:cubicBezTo>
                <a:cubicBezTo>
                  <a:pt x="444177" y="308446"/>
                  <a:pt x="472082" y="240916"/>
                  <a:pt x="522870" y="190128"/>
                </a:cubicBezTo>
                <a:cubicBezTo>
                  <a:pt x="573471" y="139526"/>
                  <a:pt x="641002" y="111621"/>
                  <a:pt x="712625" y="111621"/>
                </a:cubicBezTo>
                <a:moveTo>
                  <a:pt x="712625" y="0"/>
                </a:moveTo>
                <a:cubicBezTo>
                  <a:pt x="502778" y="0"/>
                  <a:pt x="332556" y="170036"/>
                  <a:pt x="332556" y="380070"/>
                </a:cubicBezTo>
                <a:cubicBezTo>
                  <a:pt x="332556" y="589917"/>
                  <a:pt x="502778" y="760140"/>
                  <a:pt x="712625" y="760140"/>
                </a:cubicBezTo>
                <a:cubicBezTo>
                  <a:pt x="922473" y="760140"/>
                  <a:pt x="1092695" y="589917"/>
                  <a:pt x="1092695" y="380070"/>
                </a:cubicBezTo>
                <a:cubicBezTo>
                  <a:pt x="1092881" y="170036"/>
                  <a:pt x="922659" y="0"/>
                  <a:pt x="712625" y="0"/>
                </a:cubicBezTo>
                <a:close/>
                <a:moveTo>
                  <a:pt x="712625" y="943012"/>
                </a:moveTo>
                <a:cubicBezTo>
                  <a:pt x="813643" y="943012"/>
                  <a:pt x="903126" y="954360"/>
                  <a:pt x="978842" y="976685"/>
                </a:cubicBezTo>
                <a:cubicBezTo>
                  <a:pt x="1043582" y="995846"/>
                  <a:pt x="1099951" y="1023752"/>
                  <a:pt x="1146087" y="1059470"/>
                </a:cubicBezTo>
                <a:cubicBezTo>
                  <a:pt x="1186829" y="1091096"/>
                  <a:pt x="1220315" y="1128675"/>
                  <a:pt x="1248593" y="1174440"/>
                </a:cubicBezTo>
                <a:cubicBezTo>
                  <a:pt x="1273708" y="1215368"/>
                  <a:pt x="1293985" y="1261877"/>
                  <a:pt x="1310356" y="1316385"/>
                </a:cubicBezTo>
                <a:cubicBezTo>
                  <a:pt x="1320774" y="1350801"/>
                  <a:pt x="1306264" y="1377404"/>
                  <a:pt x="1296590" y="1390241"/>
                </a:cubicBezTo>
                <a:cubicBezTo>
                  <a:pt x="1276684" y="1417030"/>
                  <a:pt x="1244686" y="1432285"/>
                  <a:pt x="1208595" y="1432285"/>
                </a:cubicBezTo>
                <a:lnTo>
                  <a:pt x="216842" y="1432285"/>
                </a:lnTo>
                <a:cubicBezTo>
                  <a:pt x="180937" y="1432285"/>
                  <a:pt x="148753" y="1417030"/>
                  <a:pt x="128847" y="1390241"/>
                </a:cubicBezTo>
                <a:cubicBezTo>
                  <a:pt x="119359" y="1377404"/>
                  <a:pt x="104849" y="1350801"/>
                  <a:pt x="115081" y="1316385"/>
                </a:cubicBezTo>
                <a:cubicBezTo>
                  <a:pt x="131452" y="1261877"/>
                  <a:pt x="151543" y="1215368"/>
                  <a:pt x="176844" y="1174440"/>
                </a:cubicBezTo>
                <a:cubicBezTo>
                  <a:pt x="204936" y="1128675"/>
                  <a:pt x="238422" y="1090910"/>
                  <a:pt x="279350" y="1059470"/>
                </a:cubicBezTo>
                <a:cubicBezTo>
                  <a:pt x="325486" y="1023752"/>
                  <a:pt x="381855" y="995846"/>
                  <a:pt x="446595" y="976685"/>
                </a:cubicBezTo>
                <a:cubicBezTo>
                  <a:pt x="522125" y="954360"/>
                  <a:pt x="611794" y="943012"/>
                  <a:pt x="712625" y="943012"/>
                </a:cubicBezTo>
                <a:moveTo>
                  <a:pt x="712625" y="831391"/>
                </a:moveTo>
                <a:cubicBezTo>
                  <a:pt x="244561" y="831391"/>
                  <a:pt x="77501" y="1053331"/>
                  <a:pt x="8296" y="1284387"/>
                </a:cubicBezTo>
                <a:cubicBezTo>
                  <a:pt x="-30771" y="1414611"/>
                  <a:pt x="73037" y="1544092"/>
                  <a:pt x="216842" y="1544092"/>
                </a:cubicBezTo>
                <a:lnTo>
                  <a:pt x="1208595" y="1544092"/>
                </a:lnTo>
                <a:cubicBezTo>
                  <a:pt x="1352400" y="1544092"/>
                  <a:pt x="1456208" y="1414611"/>
                  <a:pt x="1417141" y="1284387"/>
                </a:cubicBezTo>
                <a:cubicBezTo>
                  <a:pt x="1347750" y="1053331"/>
                  <a:pt x="1180690" y="831391"/>
                  <a:pt x="712625" y="831391"/>
                </a:cubicBezTo>
                <a:close/>
              </a:path>
            </a:pathLst>
          </a:custGeom>
          <a:solidFill>
            <a:schemeClr val="accent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2" name="标题 1"/>
          <p:cNvSpPr txBox="1"/>
          <p:nvPr/>
        </p:nvSpPr>
        <p:spPr>
          <a:xfrm>
            <a:off x="660401" y="2573397"/>
            <a:ext cx="2117606" cy="2117606"/>
          </a:xfrm>
          <a:prstGeom prst="blockArc">
            <a:avLst>
              <a:gd name="adj1" fmla="val 21559607"/>
              <a:gd name="adj2" fmla="val 16275662"/>
              <a:gd name="adj3" fmla="val 6291"/>
            </a:avLst>
          </a:prstGeom>
          <a:solidFill>
            <a:schemeClr val="accent1"/>
          </a:solidFill>
          <a:ln w="1905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3" name="标题 1"/>
          <p:cNvSpPr txBox="1"/>
          <p:nvPr/>
        </p:nvSpPr>
        <p:spPr>
          <a:xfrm>
            <a:off x="759048" y="486862"/>
            <a:ext cx="10858500" cy="46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10000"/>
              </a:lnSpc>
            </a:pPr>
            <a:r>
              <a:rPr kumimoji="1" lang="en-US" altLang="zh-CN" sz="28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商务翻译案例</a:t>
            </a:r>
            <a:endParaRPr kumimoji="1" lang="zh-CN" altLang="en-US"/>
          </a:p>
        </p:txBody>
      </p:sp>
      <p:sp>
        <p:nvSpPr>
          <p:cNvPr id="14" name="标题 1"/>
          <p:cNvSpPr txBox="1"/>
          <p:nvPr/>
        </p:nvSpPr>
        <p:spPr>
          <a:xfrm flipV="1">
            <a:off x="338138" y="361215"/>
            <a:ext cx="322262" cy="231676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5" name="标题 1"/>
          <p:cNvSpPr txBox="1"/>
          <p:nvPr/>
        </p:nvSpPr>
        <p:spPr>
          <a:xfrm flipV="1">
            <a:off x="490538" y="649448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6" name="标题 1"/>
          <p:cNvSpPr txBox="1"/>
          <p:nvPr/>
        </p:nvSpPr>
        <p:spPr>
          <a:xfrm flipV="1">
            <a:off x="490538" y="828120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3" name="标题 1"/>
          <p:cNvSpPr txBox="1"/>
          <p:nvPr/>
        </p:nvSpPr>
        <p:spPr>
          <a:xfrm>
            <a:off x="2799834" y="1892054"/>
            <a:ext cx="1080000" cy="1080000"/>
          </a:xfrm>
          <a:prstGeom prst="arc">
            <a:avLst>
              <a:gd name="adj1" fmla="val 393838"/>
              <a:gd name="adj2" fmla="val 18064512"/>
            </a:avLst>
          </a:prstGeom>
          <a:noFill/>
          <a:ln w="28575" cap="rnd">
            <a:solidFill>
              <a:schemeClr val="accent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8299465" y="1892054"/>
            <a:ext cx="1080000" cy="1080000"/>
          </a:xfrm>
          <a:prstGeom prst="arc">
            <a:avLst>
              <a:gd name="adj1" fmla="val 15254727"/>
              <a:gd name="adj2" fmla="val 9694577"/>
            </a:avLst>
          </a:prstGeom>
          <a:noFill/>
          <a:ln w="28575" cap="rnd">
            <a:solidFill>
              <a:schemeClr val="accent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>
            <a:off x="6019600" y="2355653"/>
            <a:ext cx="152802" cy="152802"/>
          </a:xfrm>
          <a:prstGeom prst="ellipse">
            <a:avLst/>
          </a:prstGeom>
          <a:solidFill>
            <a:schemeClr val="accent1"/>
          </a:solidFill>
          <a:ln cap="sq">
            <a:noFill/>
            <a:prstDash val="solid"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>
            <a:off x="8407465" y="2000054"/>
            <a:ext cx="864000" cy="864000"/>
          </a:xfrm>
          <a:prstGeom prst="ellipse">
            <a:avLst/>
          </a:prstGeom>
          <a:solidFill>
            <a:schemeClr val="accent1"/>
          </a:solidFill>
          <a:ln cap="sq">
            <a:noFill/>
            <a:prstDash val="solid"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7" name="标题 1"/>
          <p:cNvSpPr txBox="1"/>
          <p:nvPr/>
        </p:nvSpPr>
        <p:spPr>
          <a:xfrm>
            <a:off x="8605465" y="2227191"/>
            <a:ext cx="468000" cy="409726"/>
          </a:xfrm>
          <a:custGeom>
            <a:avLst/>
            <a:gdLst>
              <a:gd name="connsiteX0" fmla="*/ 411292 w 822400"/>
              <a:gd name="connsiteY0" fmla="*/ 234366 h 720000"/>
              <a:gd name="connsiteX1" fmla="*/ 285658 w 822400"/>
              <a:gd name="connsiteY1" fmla="*/ 360000 h 720000"/>
              <a:gd name="connsiteX2" fmla="*/ 411292 w 822400"/>
              <a:gd name="connsiteY2" fmla="*/ 485635 h 720000"/>
              <a:gd name="connsiteX3" fmla="*/ 536927 w 822400"/>
              <a:gd name="connsiteY3" fmla="*/ 360000 h 720000"/>
              <a:gd name="connsiteX4" fmla="*/ 411292 w 822400"/>
              <a:gd name="connsiteY4" fmla="*/ 234366 h 720000"/>
              <a:gd name="connsiteX5" fmla="*/ 411292 w 822400"/>
              <a:gd name="connsiteY5" fmla="*/ 178938 h 720000"/>
              <a:gd name="connsiteX6" fmla="*/ 592354 w 822400"/>
              <a:gd name="connsiteY6" fmla="*/ 360000 h 720000"/>
              <a:gd name="connsiteX7" fmla="*/ 411292 w 822400"/>
              <a:gd name="connsiteY7" fmla="*/ 541063 h 720000"/>
              <a:gd name="connsiteX8" fmla="*/ 230230 w 822400"/>
              <a:gd name="connsiteY8" fmla="*/ 360000 h 720000"/>
              <a:gd name="connsiteX9" fmla="*/ 411292 w 822400"/>
              <a:gd name="connsiteY9" fmla="*/ 178938 h 720000"/>
              <a:gd name="connsiteX10" fmla="*/ 235403 w 822400"/>
              <a:gd name="connsiteY10" fmla="*/ 55427 h 720000"/>
              <a:gd name="connsiteX11" fmla="*/ 59514 w 822400"/>
              <a:gd name="connsiteY11" fmla="*/ 360000 h 720000"/>
              <a:gd name="connsiteX12" fmla="*/ 235403 w 822400"/>
              <a:gd name="connsiteY12" fmla="*/ 664573 h 720000"/>
              <a:gd name="connsiteX13" fmla="*/ 587089 w 822400"/>
              <a:gd name="connsiteY13" fmla="*/ 664573 h 720000"/>
              <a:gd name="connsiteX14" fmla="*/ 762978 w 822400"/>
              <a:gd name="connsiteY14" fmla="*/ 360000 h 720000"/>
              <a:gd name="connsiteX15" fmla="*/ 587089 w 822400"/>
              <a:gd name="connsiteY15" fmla="*/ 55427 h 720000"/>
              <a:gd name="connsiteX16" fmla="*/ 219883 w 822400"/>
              <a:gd name="connsiteY16" fmla="*/ 0 h 720000"/>
              <a:gd name="connsiteX17" fmla="*/ 602516 w 822400"/>
              <a:gd name="connsiteY17" fmla="*/ 0 h 720000"/>
              <a:gd name="connsiteX18" fmla="*/ 627274 w 822400"/>
              <a:gd name="connsiteY18" fmla="*/ 14319 h 720000"/>
              <a:gd name="connsiteX19" fmla="*/ 818590 w 822400"/>
              <a:gd name="connsiteY19" fmla="*/ 345682 h 720000"/>
              <a:gd name="connsiteX20" fmla="*/ 818590 w 822400"/>
              <a:gd name="connsiteY20" fmla="*/ 374319 h 720000"/>
              <a:gd name="connsiteX21" fmla="*/ 627366 w 822400"/>
              <a:gd name="connsiteY21" fmla="*/ 705682 h 720000"/>
              <a:gd name="connsiteX22" fmla="*/ 602608 w 822400"/>
              <a:gd name="connsiteY22" fmla="*/ 720000 h 720000"/>
              <a:gd name="connsiteX23" fmla="*/ 219976 w 822400"/>
              <a:gd name="connsiteY23" fmla="*/ 720000 h 720000"/>
              <a:gd name="connsiteX24" fmla="*/ 195218 w 822400"/>
              <a:gd name="connsiteY24" fmla="*/ 705682 h 720000"/>
              <a:gd name="connsiteX25" fmla="*/ 3810 w 822400"/>
              <a:gd name="connsiteY25" fmla="*/ 374319 h 720000"/>
              <a:gd name="connsiteX26" fmla="*/ 3810 w 822400"/>
              <a:gd name="connsiteY26" fmla="*/ 345682 h 720000"/>
              <a:gd name="connsiteX27" fmla="*/ 195126 w 822400"/>
              <a:gd name="connsiteY27" fmla="*/ 14319 h 720000"/>
              <a:gd name="connsiteX28" fmla="*/ 219883 w 822400"/>
              <a:gd name="connsiteY28" fmla="*/ 0 h 720000"/>
            </a:gdLst>
            <a:ahLst/>
            <a:cxnLst/>
            <a:rect l="l" t="t" r="r" b="b"/>
            <a:pathLst>
              <a:path w="822400" h="720000">
                <a:moveTo>
                  <a:pt x="411292" y="234366"/>
                </a:moveTo>
                <a:cubicBezTo>
                  <a:pt x="342008" y="234366"/>
                  <a:pt x="285658" y="290716"/>
                  <a:pt x="285658" y="360000"/>
                </a:cubicBezTo>
                <a:cubicBezTo>
                  <a:pt x="285658" y="429284"/>
                  <a:pt x="342008" y="485635"/>
                  <a:pt x="411292" y="485635"/>
                </a:cubicBezTo>
                <a:cubicBezTo>
                  <a:pt x="480576" y="485635"/>
                  <a:pt x="536927" y="429284"/>
                  <a:pt x="536927" y="360000"/>
                </a:cubicBezTo>
                <a:cubicBezTo>
                  <a:pt x="536927" y="290716"/>
                  <a:pt x="480576" y="234366"/>
                  <a:pt x="411292" y="234366"/>
                </a:cubicBezTo>
                <a:close/>
                <a:moveTo>
                  <a:pt x="411292" y="178938"/>
                </a:moveTo>
                <a:cubicBezTo>
                  <a:pt x="511153" y="178938"/>
                  <a:pt x="592354" y="260139"/>
                  <a:pt x="592354" y="360000"/>
                </a:cubicBezTo>
                <a:cubicBezTo>
                  <a:pt x="592354" y="459861"/>
                  <a:pt x="511153" y="541063"/>
                  <a:pt x="411292" y="541063"/>
                </a:cubicBezTo>
                <a:cubicBezTo>
                  <a:pt x="311431" y="541063"/>
                  <a:pt x="230230" y="459861"/>
                  <a:pt x="230230" y="360000"/>
                </a:cubicBezTo>
                <a:cubicBezTo>
                  <a:pt x="230230" y="260139"/>
                  <a:pt x="311431" y="178938"/>
                  <a:pt x="411292" y="178938"/>
                </a:cubicBezTo>
                <a:close/>
                <a:moveTo>
                  <a:pt x="235403" y="55427"/>
                </a:moveTo>
                <a:lnTo>
                  <a:pt x="59514" y="360000"/>
                </a:lnTo>
                <a:lnTo>
                  <a:pt x="235403" y="664573"/>
                </a:lnTo>
                <a:lnTo>
                  <a:pt x="587089" y="664573"/>
                </a:lnTo>
                <a:lnTo>
                  <a:pt x="762978" y="360000"/>
                </a:lnTo>
                <a:lnTo>
                  <a:pt x="587089" y="55427"/>
                </a:lnTo>
                <a:close/>
                <a:moveTo>
                  <a:pt x="219883" y="0"/>
                </a:moveTo>
                <a:lnTo>
                  <a:pt x="602516" y="0"/>
                </a:lnTo>
                <a:cubicBezTo>
                  <a:pt x="612678" y="0"/>
                  <a:pt x="622193" y="5450"/>
                  <a:pt x="627274" y="14319"/>
                </a:cubicBezTo>
                <a:lnTo>
                  <a:pt x="818590" y="345682"/>
                </a:lnTo>
                <a:cubicBezTo>
                  <a:pt x="823671" y="354550"/>
                  <a:pt x="823671" y="365451"/>
                  <a:pt x="818590" y="374319"/>
                </a:cubicBezTo>
                <a:lnTo>
                  <a:pt x="627366" y="705682"/>
                </a:lnTo>
                <a:cubicBezTo>
                  <a:pt x="622285" y="714550"/>
                  <a:pt x="612770" y="720000"/>
                  <a:pt x="602608" y="720000"/>
                </a:cubicBezTo>
                <a:lnTo>
                  <a:pt x="219976" y="720000"/>
                </a:lnTo>
                <a:cubicBezTo>
                  <a:pt x="209814" y="720000"/>
                  <a:pt x="200299" y="714550"/>
                  <a:pt x="195218" y="705682"/>
                </a:cubicBezTo>
                <a:lnTo>
                  <a:pt x="3810" y="374319"/>
                </a:lnTo>
                <a:cubicBezTo>
                  <a:pt x="-1271" y="365543"/>
                  <a:pt x="-1271" y="354550"/>
                  <a:pt x="3810" y="345682"/>
                </a:cubicBezTo>
                <a:lnTo>
                  <a:pt x="195126" y="14319"/>
                </a:lnTo>
                <a:cubicBezTo>
                  <a:pt x="200207" y="5450"/>
                  <a:pt x="209721" y="0"/>
                  <a:pt x="219883" y="0"/>
                </a:cubicBezTo>
                <a:close/>
              </a:path>
            </a:pathLst>
          </a:custGeom>
          <a:solidFill>
            <a:schemeClr val="bg1"/>
          </a:solidFill>
          <a:ln cap="sq">
            <a:noFill/>
            <a:prstDash val="solid"/>
            <a:miter/>
          </a:ln>
          <a:effectLst/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8" name="标题 1"/>
          <p:cNvSpPr txBox="1"/>
          <p:nvPr/>
        </p:nvSpPr>
        <p:spPr>
          <a:xfrm>
            <a:off x="6577078" y="3091191"/>
            <a:ext cx="4524776" cy="829323"/>
          </a:xfrm>
          <a:prstGeom prst="rect">
            <a:avLst/>
          </a:prstGeom>
          <a:noFill/>
          <a:ln cap="sq">
            <a:noFill/>
          </a:ln>
          <a:effectLst/>
        </p:spPr>
        <p:txBody>
          <a:bodyPr vert="horz"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00000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技术文档翻译</a:t>
            </a:r>
            <a:endParaRPr kumimoji="1" lang="zh-CN" altLang="en-US"/>
          </a:p>
        </p:txBody>
      </p:sp>
      <p:sp>
        <p:nvSpPr>
          <p:cNvPr id="9" name="标题 1"/>
          <p:cNvSpPr txBox="1"/>
          <p:nvPr/>
        </p:nvSpPr>
        <p:spPr>
          <a:xfrm>
            <a:off x="6577078" y="3932486"/>
            <a:ext cx="4524776" cy="144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ctr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000000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技术文档翻译需准确传达技术细节，同时考虑受众的专业水平。
例如，在翻译医学技术文档时，需使用专业术语，同时添加必要的解释。</a:t>
            </a:r>
            <a:endParaRPr kumimoji="1" lang="en-US" altLang="zh-CN" sz="1600">
              <a:ln w="12700">
                <a:noFill/>
              </a:ln>
              <a:solidFill>
                <a:srgbClr val="000000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10" name="标题 1"/>
          <p:cNvSpPr txBox="1"/>
          <p:nvPr/>
        </p:nvSpPr>
        <p:spPr>
          <a:xfrm>
            <a:off x="2907834" y="2000054"/>
            <a:ext cx="864000" cy="864000"/>
          </a:xfrm>
          <a:prstGeom prst="ellipse">
            <a:avLst/>
          </a:prstGeom>
          <a:solidFill>
            <a:schemeClr val="accent1"/>
          </a:solidFill>
          <a:ln cap="sq">
            <a:noFill/>
            <a:prstDash val="solid"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1" name="标题 1"/>
          <p:cNvSpPr txBox="1"/>
          <p:nvPr/>
        </p:nvSpPr>
        <p:spPr>
          <a:xfrm>
            <a:off x="3123835" y="2216054"/>
            <a:ext cx="432000" cy="432000"/>
          </a:xfrm>
          <a:custGeom>
            <a:avLst/>
            <a:gdLst>
              <a:gd name="connsiteX0" fmla="*/ 438553 w 720000"/>
              <a:gd name="connsiteY0" fmla="*/ 189601 h 720000"/>
              <a:gd name="connsiteX1" fmla="*/ 373556 w 720000"/>
              <a:gd name="connsiteY1" fmla="*/ 216451 h 720000"/>
              <a:gd name="connsiteX2" fmla="*/ 232180 w 720000"/>
              <a:gd name="connsiteY2" fmla="*/ 357827 h 720000"/>
              <a:gd name="connsiteX3" fmla="*/ 191861 w 720000"/>
              <a:gd name="connsiteY3" fmla="*/ 528226 h 720000"/>
              <a:gd name="connsiteX4" fmla="*/ 362260 w 720000"/>
              <a:gd name="connsiteY4" fmla="*/ 487907 h 720000"/>
              <a:gd name="connsiteX5" fmla="*/ 503636 w 720000"/>
              <a:gd name="connsiteY5" fmla="*/ 346444 h 720000"/>
              <a:gd name="connsiteX6" fmla="*/ 503636 w 720000"/>
              <a:gd name="connsiteY6" fmla="*/ 216365 h 720000"/>
              <a:gd name="connsiteX7" fmla="*/ 438553 w 720000"/>
              <a:gd name="connsiteY7" fmla="*/ 189601 h 720000"/>
              <a:gd name="connsiteX8" fmla="*/ 438553 w 720000"/>
              <a:gd name="connsiteY8" fmla="*/ 141636 h 720000"/>
              <a:gd name="connsiteX9" fmla="*/ 537524 w 720000"/>
              <a:gd name="connsiteY9" fmla="*/ 182476 h 720000"/>
              <a:gd name="connsiteX10" fmla="*/ 537524 w 720000"/>
              <a:gd name="connsiteY10" fmla="*/ 380420 h 720000"/>
              <a:gd name="connsiteX11" fmla="*/ 396149 w 720000"/>
              <a:gd name="connsiteY11" fmla="*/ 521796 h 720000"/>
              <a:gd name="connsiteX12" fmla="*/ 141637 w 720000"/>
              <a:gd name="connsiteY12" fmla="*/ 578364 h 720000"/>
              <a:gd name="connsiteX13" fmla="*/ 198205 w 720000"/>
              <a:gd name="connsiteY13" fmla="*/ 323852 h 720000"/>
              <a:gd name="connsiteX14" fmla="*/ 339581 w 720000"/>
              <a:gd name="connsiteY14" fmla="*/ 182476 h 720000"/>
              <a:gd name="connsiteX15" fmla="*/ 438553 w 720000"/>
              <a:gd name="connsiteY15" fmla="*/ 141636 h 720000"/>
              <a:gd name="connsiteX16" fmla="*/ 120000 w 720000"/>
              <a:gd name="connsiteY16" fmla="*/ 47965 h 720000"/>
              <a:gd name="connsiteX17" fmla="*/ 47965 w 720000"/>
              <a:gd name="connsiteY17" fmla="*/ 120000 h 720000"/>
              <a:gd name="connsiteX18" fmla="*/ 47965 w 720000"/>
              <a:gd name="connsiteY18" fmla="*/ 600000 h 720000"/>
              <a:gd name="connsiteX19" fmla="*/ 120000 w 720000"/>
              <a:gd name="connsiteY19" fmla="*/ 672035 h 720000"/>
              <a:gd name="connsiteX20" fmla="*/ 600000 w 720000"/>
              <a:gd name="connsiteY20" fmla="*/ 672035 h 720000"/>
              <a:gd name="connsiteX21" fmla="*/ 672035 w 720000"/>
              <a:gd name="connsiteY21" fmla="*/ 600000 h 720000"/>
              <a:gd name="connsiteX22" fmla="*/ 672035 w 720000"/>
              <a:gd name="connsiteY22" fmla="*/ 120000 h 720000"/>
              <a:gd name="connsiteX23" fmla="*/ 600000 w 720000"/>
              <a:gd name="connsiteY23" fmla="*/ 47965 h 720000"/>
              <a:gd name="connsiteX24" fmla="*/ 120000 w 720000"/>
              <a:gd name="connsiteY24" fmla="*/ 0 h 720000"/>
              <a:gd name="connsiteX25" fmla="*/ 600000 w 720000"/>
              <a:gd name="connsiteY25" fmla="*/ 0 h 720000"/>
              <a:gd name="connsiteX26" fmla="*/ 720000 w 720000"/>
              <a:gd name="connsiteY26" fmla="*/ 120000 h 720000"/>
              <a:gd name="connsiteX27" fmla="*/ 720000 w 720000"/>
              <a:gd name="connsiteY27" fmla="*/ 600000 h 720000"/>
              <a:gd name="connsiteX28" fmla="*/ 600000 w 720000"/>
              <a:gd name="connsiteY28" fmla="*/ 720000 h 720000"/>
              <a:gd name="connsiteX29" fmla="*/ 120000 w 720000"/>
              <a:gd name="connsiteY29" fmla="*/ 720000 h 720000"/>
              <a:gd name="connsiteX30" fmla="*/ 0 w 720000"/>
              <a:gd name="connsiteY30" fmla="*/ 600000 h 720000"/>
              <a:gd name="connsiteX31" fmla="*/ 0 w 720000"/>
              <a:gd name="connsiteY31" fmla="*/ 120000 h 720000"/>
              <a:gd name="connsiteX32" fmla="*/ 120000 w 720000"/>
              <a:gd name="connsiteY32" fmla="*/ 0 h 720000"/>
            </a:gdLst>
            <a:ahLst/>
            <a:cxnLst/>
            <a:rect l="l" t="t" r="r" b="b"/>
            <a:pathLst>
              <a:path w="720000" h="720000">
                <a:moveTo>
                  <a:pt x="438553" y="189601"/>
                </a:moveTo>
                <a:cubicBezTo>
                  <a:pt x="413875" y="189601"/>
                  <a:pt x="390761" y="199073"/>
                  <a:pt x="373556" y="216451"/>
                </a:cubicBezTo>
                <a:lnTo>
                  <a:pt x="232180" y="357827"/>
                </a:lnTo>
                <a:cubicBezTo>
                  <a:pt x="212456" y="377465"/>
                  <a:pt x="197336" y="453584"/>
                  <a:pt x="191861" y="528226"/>
                </a:cubicBezTo>
                <a:cubicBezTo>
                  <a:pt x="266503" y="522665"/>
                  <a:pt x="342622" y="507545"/>
                  <a:pt x="362260" y="487907"/>
                </a:cubicBezTo>
                <a:lnTo>
                  <a:pt x="503636" y="346444"/>
                </a:lnTo>
                <a:cubicBezTo>
                  <a:pt x="539523" y="310557"/>
                  <a:pt x="539523" y="252252"/>
                  <a:pt x="503636" y="216365"/>
                </a:cubicBezTo>
                <a:cubicBezTo>
                  <a:pt x="486344" y="199073"/>
                  <a:pt x="463230" y="189601"/>
                  <a:pt x="438553" y="189601"/>
                </a:cubicBezTo>
                <a:close/>
                <a:moveTo>
                  <a:pt x="438553" y="141636"/>
                </a:moveTo>
                <a:cubicBezTo>
                  <a:pt x="474440" y="141636"/>
                  <a:pt x="510327" y="155191"/>
                  <a:pt x="537524" y="182476"/>
                </a:cubicBezTo>
                <a:cubicBezTo>
                  <a:pt x="592007" y="236872"/>
                  <a:pt x="592007" y="325938"/>
                  <a:pt x="537524" y="380420"/>
                </a:cubicBezTo>
                <a:lnTo>
                  <a:pt x="396149" y="521796"/>
                </a:lnTo>
                <a:cubicBezTo>
                  <a:pt x="341753" y="576278"/>
                  <a:pt x="141637" y="578364"/>
                  <a:pt x="141637" y="578364"/>
                </a:cubicBezTo>
                <a:cubicBezTo>
                  <a:pt x="141637" y="578364"/>
                  <a:pt x="143723" y="378334"/>
                  <a:pt x="198205" y="323852"/>
                </a:cubicBezTo>
                <a:lnTo>
                  <a:pt x="339581" y="182476"/>
                </a:lnTo>
                <a:cubicBezTo>
                  <a:pt x="366778" y="155278"/>
                  <a:pt x="402666" y="141636"/>
                  <a:pt x="438553" y="141636"/>
                </a:cubicBezTo>
                <a:close/>
                <a:moveTo>
                  <a:pt x="120000" y="47965"/>
                </a:moveTo>
                <a:cubicBezTo>
                  <a:pt x="80290" y="47965"/>
                  <a:pt x="47965" y="80290"/>
                  <a:pt x="47965" y="120000"/>
                </a:cubicBezTo>
                <a:lnTo>
                  <a:pt x="47965" y="600000"/>
                </a:lnTo>
                <a:cubicBezTo>
                  <a:pt x="47965" y="639711"/>
                  <a:pt x="80290" y="672035"/>
                  <a:pt x="120000" y="672035"/>
                </a:cubicBezTo>
                <a:lnTo>
                  <a:pt x="600000" y="672035"/>
                </a:lnTo>
                <a:cubicBezTo>
                  <a:pt x="639711" y="672035"/>
                  <a:pt x="672035" y="639711"/>
                  <a:pt x="672035" y="600000"/>
                </a:cubicBezTo>
                <a:lnTo>
                  <a:pt x="672035" y="120000"/>
                </a:lnTo>
                <a:cubicBezTo>
                  <a:pt x="672035" y="80290"/>
                  <a:pt x="639711" y="47965"/>
                  <a:pt x="600000" y="47965"/>
                </a:cubicBezTo>
                <a:close/>
                <a:moveTo>
                  <a:pt x="120000" y="0"/>
                </a:moveTo>
                <a:lnTo>
                  <a:pt x="600000" y="0"/>
                </a:lnTo>
                <a:cubicBezTo>
                  <a:pt x="666040" y="0"/>
                  <a:pt x="720000" y="54048"/>
                  <a:pt x="720000" y="120000"/>
                </a:cubicBezTo>
                <a:lnTo>
                  <a:pt x="720000" y="600000"/>
                </a:lnTo>
                <a:cubicBezTo>
                  <a:pt x="720000" y="666039"/>
                  <a:pt x="666040" y="720000"/>
                  <a:pt x="600000" y="720000"/>
                </a:cubicBezTo>
                <a:lnTo>
                  <a:pt x="120000" y="720000"/>
                </a:lnTo>
                <a:cubicBezTo>
                  <a:pt x="53961" y="720000"/>
                  <a:pt x="0" y="666039"/>
                  <a:pt x="0" y="600000"/>
                </a:cubicBezTo>
                <a:lnTo>
                  <a:pt x="0" y="120000"/>
                </a:lnTo>
                <a:cubicBezTo>
                  <a:pt x="0" y="53961"/>
                  <a:pt x="53961" y="0"/>
                  <a:pt x="120000" y="0"/>
                </a:cubicBezTo>
                <a:close/>
              </a:path>
            </a:pathLst>
          </a:custGeom>
          <a:solidFill>
            <a:schemeClr val="bg1"/>
          </a:solidFill>
          <a:ln cap="sq">
            <a:noFill/>
            <a:prstDash val="solid"/>
            <a:miter/>
          </a:ln>
          <a:effectLst/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2" name="标题 1"/>
          <p:cNvSpPr txBox="1"/>
          <p:nvPr/>
        </p:nvSpPr>
        <p:spPr>
          <a:xfrm>
            <a:off x="1077446" y="3091191"/>
            <a:ext cx="4524776" cy="829323"/>
          </a:xfrm>
          <a:prstGeom prst="rect">
            <a:avLst/>
          </a:prstGeom>
          <a:noFill/>
          <a:ln cap="sq">
            <a:noFill/>
          </a:ln>
          <a:effectLst/>
        </p:spPr>
        <p:txBody>
          <a:bodyPr vert="horz"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00000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软件界面翻译</a:t>
            </a:r>
            <a:endParaRPr kumimoji="1" lang="zh-CN" altLang="en-US"/>
          </a:p>
        </p:txBody>
      </p:sp>
      <p:sp>
        <p:nvSpPr>
          <p:cNvPr id="13" name="标题 1"/>
          <p:cNvSpPr txBox="1"/>
          <p:nvPr/>
        </p:nvSpPr>
        <p:spPr>
          <a:xfrm>
            <a:off x="1077446" y="3932486"/>
            <a:ext cx="4524776" cy="144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ctr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000000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软件界面翻译需简洁明了，同时考虑不同语言的表达习惯和文化背景。
例如，将“保存”译为“Save”，并根据目标语言的习惯调整按钮布局。</a:t>
            </a:r>
            <a:endParaRPr kumimoji="1" lang="en-US" altLang="zh-CN" sz="1600">
              <a:ln w="12700">
                <a:noFill/>
              </a:ln>
              <a:solidFill>
                <a:srgbClr val="000000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14" name="标题 1"/>
          <p:cNvSpPr txBox="1"/>
          <p:nvPr/>
        </p:nvSpPr>
        <p:spPr>
          <a:xfrm>
            <a:off x="759048" y="486862"/>
            <a:ext cx="10858500" cy="46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10000"/>
              </a:lnSpc>
            </a:pPr>
            <a:r>
              <a:rPr kumimoji="1" lang="en-US" altLang="zh-CN" sz="28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技术翻译案例</a:t>
            </a:r>
            <a:endParaRPr kumimoji="1" lang="zh-CN" altLang="en-US"/>
          </a:p>
        </p:txBody>
      </p:sp>
      <p:sp>
        <p:nvSpPr>
          <p:cNvPr id="15" name="标题 1"/>
          <p:cNvSpPr txBox="1"/>
          <p:nvPr/>
        </p:nvSpPr>
        <p:spPr>
          <a:xfrm flipV="1">
            <a:off x="338138" y="361215"/>
            <a:ext cx="322262" cy="231676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6" name="标题 1"/>
          <p:cNvSpPr txBox="1"/>
          <p:nvPr/>
        </p:nvSpPr>
        <p:spPr>
          <a:xfrm flipV="1">
            <a:off x="490538" y="649448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7" name="标题 1"/>
          <p:cNvSpPr txBox="1"/>
          <p:nvPr/>
        </p:nvSpPr>
        <p:spPr>
          <a:xfrm flipV="1">
            <a:off x="490538" y="828120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alphaModFix amt="18000"/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标题 1"/>
          <p:cNvSpPr txBox="1"/>
          <p:nvPr/>
        </p:nvSpPr>
        <p:spPr>
          <a:xfrm>
            <a:off x="0" y="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0" y="14478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2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 flipV="1">
            <a:off x="0" y="671322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 flipV="1">
            <a:off x="0" y="656844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2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alphaModFix amt="100000"/>
          </a:blip>
          <a:srcRect b="40580"/>
          <a:stretch>
            <a:fillRect/>
          </a:stretch>
        </p:blipFill>
        <p:spPr>
          <a:xfrm>
            <a:off x="6539697" y="3473344"/>
            <a:ext cx="4888376" cy="2759816"/>
          </a:xfrm>
          <a:custGeom>
            <a:avLst/>
            <a:gdLst>
              <a:gd name="connsiteX0" fmla="*/ 0 w 3629025"/>
              <a:gd name="connsiteY0" fmla="*/ 0 h 2048828"/>
              <a:gd name="connsiteX1" fmla="*/ 3629025 w 3629025"/>
              <a:gd name="connsiteY1" fmla="*/ 0 h 2048828"/>
              <a:gd name="connsiteX2" fmla="*/ 3629025 w 3629025"/>
              <a:gd name="connsiteY2" fmla="*/ 2048828 h 2048828"/>
              <a:gd name="connsiteX3" fmla="*/ 0 w 3629025"/>
              <a:gd name="connsiteY3" fmla="*/ 2048828 h 2048828"/>
            </a:gdLst>
            <a:ahLst/>
            <a:cxnLst/>
            <a:rect l="l" t="t" r="r" b="b"/>
            <a:pathLst>
              <a:path w="3629025" h="2048828">
                <a:moveTo>
                  <a:pt x="0" y="0"/>
                </a:moveTo>
                <a:lnTo>
                  <a:pt x="3629025" y="0"/>
                </a:lnTo>
                <a:lnTo>
                  <a:pt x="3629025" y="2048828"/>
                </a:lnTo>
                <a:lnTo>
                  <a:pt x="0" y="2048828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8" name="标题 1"/>
          <p:cNvSpPr txBox="1"/>
          <p:nvPr/>
        </p:nvSpPr>
        <p:spPr>
          <a:xfrm>
            <a:off x="1678217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9" name="标题 1"/>
          <p:cNvSpPr txBox="1"/>
          <p:nvPr/>
        </p:nvSpPr>
        <p:spPr>
          <a:xfrm>
            <a:off x="1747616" y="6087071"/>
            <a:ext cx="129755" cy="129774"/>
          </a:xfrm>
          <a:custGeom>
            <a:avLst/>
            <a:gdLst>
              <a:gd name="connsiteX0" fmla="*/ 669168 w 1599855"/>
              <a:gd name="connsiteY0" fmla="*/ 111621 h 1600088"/>
              <a:gd name="connsiteX1" fmla="*/ 886086 w 1599855"/>
              <a:gd name="connsiteY1" fmla="*/ 155339 h 1600088"/>
              <a:gd name="connsiteX2" fmla="*/ 1063377 w 1599855"/>
              <a:gd name="connsiteY2" fmla="*/ 274960 h 1600088"/>
              <a:gd name="connsiteX3" fmla="*/ 1182998 w 1599855"/>
              <a:gd name="connsiteY3" fmla="*/ 452251 h 1600088"/>
              <a:gd name="connsiteX4" fmla="*/ 1226716 w 1599855"/>
              <a:gd name="connsiteY4" fmla="*/ 669168 h 1600088"/>
              <a:gd name="connsiteX5" fmla="*/ 1182998 w 1599855"/>
              <a:gd name="connsiteY5" fmla="*/ 886085 h 1600088"/>
              <a:gd name="connsiteX6" fmla="*/ 1063377 w 1599855"/>
              <a:gd name="connsiteY6" fmla="*/ 1063377 h 1600088"/>
              <a:gd name="connsiteX7" fmla="*/ 886086 w 1599855"/>
              <a:gd name="connsiteY7" fmla="*/ 1182998 h 1600088"/>
              <a:gd name="connsiteX8" fmla="*/ 669168 w 1599855"/>
              <a:gd name="connsiteY8" fmla="*/ 1226716 h 1600088"/>
              <a:gd name="connsiteX9" fmla="*/ 452251 w 1599855"/>
              <a:gd name="connsiteY9" fmla="*/ 1182998 h 1600088"/>
              <a:gd name="connsiteX10" fmla="*/ 274960 w 1599855"/>
              <a:gd name="connsiteY10" fmla="*/ 1063377 h 1600088"/>
              <a:gd name="connsiteX11" fmla="*/ 155339 w 1599855"/>
              <a:gd name="connsiteY11" fmla="*/ 886085 h 1600088"/>
              <a:gd name="connsiteX12" fmla="*/ 111621 w 1599855"/>
              <a:gd name="connsiteY12" fmla="*/ 669168 h 1600088"/>
              <a:gd name="connsiteX13" fmla="*/ 155339 w 1599855"/>
              <a:gd name="connsiteY13" fmla="*/ 452251 h 1600088"/>
              <a:gd name="connsiteX14" fmla="*/ 274960 w 1599855"/>
              <a:gd name="connsiteY14" fmla="*/ 274960 h 1600088"/>
              <a:gd name="connsiteX15" fmla="*/ 452251 w 1599855"/>
              <a:gd name="connsiteY15" fmla="*/ 155339 h 1600088"/>
              <a:gd name="connsiteX16" fmla="*/ 669168 w 1599855"/>
              <a:gd name="connsiteY16" fmla="*/ 111621 h 1600088"/>
              <a:gd name="connsiteX17" fmla="*/ 669168 w 1599855"/>
              <a:gd name="connsiteY17" fmla="*/ 0 h 1600088"/>
              <a:gd name="connsiteX18" fmla="*/ 0 w 1599855"/>
              <a:gd name="connsiteY18" fmla="*/ 669168 h 1600088"/>
              <a:gd name="connsiteX19" fmla="*/ 669168 w 1599855"/>
              <a:gd name="connsiteY19" fmla="*/ 1338337 h 1600088"/>
              <a:gd name="connsiteX20" fmla="*/ 1338337 w 1599855"/>
              <a:gd name="connsiteY20" fmla="*/ 669168 h 1600088"/>
              <a:gd name="connsiteX21" fmla="*/ 669168 w 1599855"/>
              <a:gd name="connsiteY21" fmla="*/ 0 h 1600088"/>
              <a:gd name="connsiteX22" fmla="*/ 1544278 w 1599855"/>
              <a:gd name="connsiteY22" fmla="*/ 1600088 h 1600088"/>
              <a:gd name="connsiteX23" fmla="*/ 1504838 w 1599855"/>
              <a:gd name="connsiteY23" fmla="*/ 1583717 h 1600088"/>
              <a:gd name="connsiteX24" fmla="*/ 1247366 w 1599855"/>
              <a:gd name="connsiteY24" fmla="*/ 1326431 h 1600088"/>
              <a:gd name="connsiteX25" fmla="*/ 1247366 w 1599855"/>
              <a:gd name="connsiteY25" fmla="*/ 1247552 h 1600088"/>
              <a:gd name="connsiteX26" fmla="*/ 1326245 w 1599855"/>
              <a:gd name="connsiteY26" fmla="*/ 1247552 h 1600088"/>
              <a:gd name="connsiteX27" fmla="*/ 1583531 w 1599855"/>
              <a:gd name="connsiteY27" fmla="*/ 1504838 h 1600088"/>
              <a:gd name="connsiteX28" fmla="*/ 1583531 w 1599855"/>
              <a:gd name="connsiteY28" fmla="*/ 1583717 h 1600088"/>
              <a:gd name="connsiteX29" fmla="*/ 1544278 w 1599855"/>
              <a:gd name="connsiteY29" fmla="*/ 1600088 h 1600088"/>
            </a:gdLst>
            <a:ahLst/>
            <a:cxnLst/>
            <a:rect l="l" t="t" r="r" b="b"/>
            <a:pathLst>
              <a:path w="1599855" h="1600088">
                <a:moveTo>
                  <a:pt x="669168" y="111621"/>
                </a:moveTo>
                <a:cubicBezTo>
                  <a:pt x="744513" y="111621"/>
                  <a:pt x="817438" y="126318"/>
                  <a:pt x="886086" y="155339"/>
                </a:cubicBezTo>
                <a:cubicBezTo>
                  <a:pt x="952500" y="183431"/>
                  <a:pt x="1012031" y="223614"/>
                  <a:pt x="1063377" y="274960"/>
                </a:cubicBezTo>
                <a:cubicBezTo>
                  <a:pt x="1114537" y="326120"/>
                  <a:pt x="1154906" y="385837"/>
                  <a:pt x="1182998" y="452251"/>
                </a:cubicBezTo>
                <a:cubicBezTo>
                  <a:pt x="1212019" y="520898"/>
                  <a:pt x="1226716" y="594010"/>
                  <a:pt x="1226716" y="669168"/>
                </a:cubicBezTo>
                <a:cubicBezTo>
                  <a:pt x="1226716" y="744327"/>
                  <a:pt x="1212019" y="817438"/>
                  <a:pt x="1182998" y="886085"/>
                </a:cubicBezTo>
                <a:cubicBezTo>
                  <a:pt x="1154906" y="952500"/>
                  <a:pt x="1114723" y="1012031"/>
                  <a:pt x="1063377" y="1063377"/>
                </a:cubicBezTo>
                <a:cubicBezTo>
                  <a:pt x="1012217" y="1114537"/>
                  <a:pt x="952500" y="1154906"/>
                  <a:pt x="886086" y="1182998"/>
                </a:cubicBezTo>
                <a:cubicBezTo>
                  <a:pt x="817438" y="1212019"/>
                  <a:pt x="744327" y="1226716"/>
                  <a:pt x="669168" y="1226716"/>
                </a:cubicBezTo>
                <a:cubicBezTo>
                  <a:pt x="594010" y="1226716"/>
                  <a:pt x="520898" y="1212019"/>
                  <a:pt x="452251" y="1182998"/>
                </a:cubicBezTo>
                <a:cubicBezTo>
                  <a:pt x="385837" y="1154906"/>
                  <a:pt x="326306" y="1114723"/>
                  <a:pt x="274960" y="1063377"/>
                </a:cubicBezTo>
                <a:cubicBezTo>
                  <a:pt x="223800" y="1012217"/>
                  <a:pt x="183431" y="952500"/>
                  <a:pt x="155339" y="886085"/>
                </a:cubicBezTo>
                <a:cubicBezTo>
                  <a:pt x="126318" y="817438"/>
                  <a:pt x="111621" y="744327"/>
                  <a:pt x="111621" y="669168"/>
                </a:cubicBezTo>
                <a:cubicBezTo>
                  <a:pt x="111621" y="594010"/>
                  <a:pt x="126318" y="520898"/>
                  <a:pt x="155339" y="452251"/>
                </a:cubicBezTo>
                <a:cubicBezTo>
                  <a:pt x="183431" y="385837"/>
                  <a:pt x="223614" y="326306"/>
                  <a:pt x="274960" y="274960"/>
                </a:cubicBezTo>
                <a:cubicBezTo>
                  <a:pt x="326306" y="223614"/>
                  <a:pt x="385837" y="183431"/>
                  <a:pt x="452251" y="155339"/>
                </a:cubicBezTo>
                <a:cubicBezTo>
                  <a:pt x="520898" y="126318"/>
                  <a:pt x="593824" y="111621"/>
                  <a:pt x="669168" y="111621"/>
                </a:cubicBezTo>
                <a:moveTo>
                  <a:pt x="669168" y="0"/>
                </a:moveTo>
                <a:cubicBezTo>
                  <a:pt x="299517" y="0"/>
                  <a:pt x="0" y="299517"/>
                  <a:pt x="0" y="669168"/>
                </a:cubicBezTo>
                <a:cubicBezTo>
                  <a:pt x="0" y="1038820"/>
                  <a:pt x="299517" y="1338337"/>
                  <a:pt x="669168" y="1338337"/>
                </a:cubicBezTo>
                <a:cubicBezTo>
                  <a:pt x="1038820" y="1338337"/>
                  <a:pt x="1338337" y="1038820"/>
                  <a:pt x="1338337" y="669168"/>
                </a:cubicBezTo>
                <a:cubicBezTo>
                  <a:pt x="1338337" y="299703"/>
                  <a:pt x="1038820" y="0"/>
                  <a:pt x="669168" y="0"/>
                </a:cubicBezTo>
                <a:close/>
                <a:moveTo>
                  <a:pt x="1544278" y="1600088"/>
                </a:moveTo>
                <a:cubicBezTo>
                  <a:pt x="1529953" y="1600088"/>
                  <a:pt x="1515628" y="1594693"/>
                  <a:pt x="1504838" y="1583717"/>
                </a:cubicBezTo>
                <a:lnTo>
                  <a:pt x="1247366" y="1326431"/>
                </a:lnTo>
                <a:cubicBezTo>
                  <a:pt x="1225600" y="1304665"/>
                  <a:pt x="1225600" y="1269318"/>
                  <a:pt x="1247366" y="1247552"/>
                </a:cubicBezTo>
                <a:cubicBezTo>
                  <a:pt x="1269132" y="1225786"/>
                  <a:pt x="1304479" y="1225786"/>
                  <a:pt x="1326245" y="1247552"/>
                </a:cubicBezTo>
                <a:lnTo>
                  <a:pt x="1583531" y="1504838"/>
                </a:lnTo>
                <a:cubicBezTo>
                  <a:pt x="1605297" y="1526605"/>
                  <a:pt x="1605297" y="1561951"/>
                  <a:pt x="1583531" y="1583717"/>
                </a:cubicBezTo>
                <a:cubicBezTo>
                  <a:pt x="1572927" y="1594693"/>
                  <a:pt x="1558603" y="1600088"/>
                  <a:pt x="1544278" y="1600088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0" name="标题 1"/>
          <p:cNvSpPr txBox="1"/>
          <p:nvPr/>
        </p:nvSpPr>
        <p:spPr>
          <a:xfrm>
            <a:off x="1257698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1" name="标题 1"/>
          <p:cNvSpPr txBox="1"/>
          <p:nvPr/>
        </p:nvSpPr>
        <p:spPr>
          <a:xfrm>
            <a:off x="1323130" y="6087071"/>
            <a:ext cx="137688" cy="129774"/>
          </a:xfrm>
          <a:custGeom>
            <a:avLst/>
            <a:gdLst>
              <a:gd name="connsiteX0" fmla="*/ 1110072 w 1498885"/>
              <a:gd name="connsiteY0" fmla="*/ 1039039 h 1412736"/>
              <a:gd name="connsiteX1" fmla="*/ 1149511 w 1498885"/>
              <a:gd name="connsiteY1" fmla="*/ 1055363 h 1412736"/>
              <a:gd name="connsiteX2" fmla="*/ 1371451 w 1498885"/>
              <a:gd name="connsiteY2" fmla="*/ 1277303 h 1412736"/>
              <a:gd name="connsiteX3" fmla="*/ 1371451 w 1498885"/>
              <a:gd name="connsiteY3" fmla="*/ 1356182 h 1412736"/>
              <a:gd name="connsiteX4" fmla="*/ 1332012 w 1498885"/>
              <a:gd name="connsiteY4" fmla="*/ 1372553 h 1412736"/>
              <a:gd name="connsiteX5" fmla="*/ 1292572 w 1498885"/>
              <a:gd name="connsiteY5" fmla="*/ 1356182 h 1412736"/>
              <a:gd name="connsiteX6" fmla="*/ 1070632 w 1498885"/>
              <a:gd name="connsiteY6" fmla="*/ 1134242 h 1412736"/>
              <a:gd name="connsiteX7" fmla="*/ 1070632 w 1498885"/>
              <a:gd name="connsiteY7" fmla="*/ 1055363 h 1412736"/>
              <a:gd name="connsiteX8" fmla="*/ 1110072 w 1498885"/>
              <a:gd name="connsiteY8" fmla="*/ 1039039 h 1412736"/>
              <a:gd name="connsiteX9" fmla="*/ 1110072 w 1498885"/>
              <a:gd name="connsiteY9" fmla="*/ 705989 h 1412736"/>
              <a:gd name="connsiteX10" fmla="*/ 1443075 w 1498885"/>
              <a:gd name="connsiteY10" fmla="*/ 705989 h 1412736"/>
              <a:gd name="connsiteX11" fmla="*/ 1498885 w 1498885"/>
              <a:gd name="connsiteY11" fmla="*/ 761800 h 1412736"/>
              <a:gd name="connsiteX12" fmla="*/ 1443075 w 1498885"/>
              <a:gd name="connsiteY12" fmla="*/ 817611 h 1412736"/>
              <a:gd name="connsiteX13" fmla="*/ 1110072 w 1498885"/>
              <a:gd name="connsiteY13" fmla="*/ 817611 h 1412736"/>
              <a:gd name="connsiteX14" fmla="*/ 1054261 w 1498885"/>
              <a:gd name="connsiteY14" fmla="*/ 761800 h 1412736"/>
              <a:gd name="connsiteX15" fmla="*/ 1110072 w 1498885"/>
              <a:gd name="connsiteY15" fmla="*/ 705989 h 1412736"/>
              <a:gd name="connsiteX16" fmla="*/ 1332012 w 1498885"/>
              <a:gd name="connsiteY16" fmla="*/ 151093 h 1412736"/>
              <a:gd name="connsiteX17" fmla="*/ 1371451 w 1498885"/>
              <a:gd name="connsiteY17" fmla="*/ 167418 h 1412736"/>
              <a:gd name="connsiteX18" fmla="*/ 1371451 w 1498885"/>
              <a:gd name="connsiteY18" fmla="*/ 246297 h 1412736"/>
              <a:gd name="connsiteX19" fmla="*/ 1149511 w 1498885"/>
              <a:gd name="connsiteY19" fmla="*/ 468236 h 1412736"/>
              <a:gd name="connsiteX20" fmla="*/ 1110072 w 1498885"/>
              <a:gd name="connsiteY20" fmla="*/ 484608 h 1412736"/>
              <a:gd name="connsiteX21" fmla="*/ 1070632 w 1498885"/>
              <a:gd name="connsiteY21" fmla="*/ 468236 h 1412736"/>
              <a:gd name="connsiteX22" fmla="*/ 1070632 w 1498885"/>
              <a:gd name="connsiteY22" fmla="*/ 389358 h 1412736"/>
              <a:gd name="connsiteX23" fmla="*/ 1292572 w 1498885"/>
              <a:gd name="connsiteY23" fmla="*/ 167418 h 1412736"/>
              <a:gd name="connsiteX24" fmla="*/ 1332012 w 1498885"/>
              <a:gd name="connsiteY24" fmla="*/ 151093 h 1412736"/>
              <a:gd name="connsiteX25" fmla="*/ 709724 w 1498885"/>
              <a:gd name="connsiteY25" fmla="*/ 111607 h 1412736"/>
              <a:gd name="connsiteX26" fmla="*/ 649635 w 1498885"/>
              <a:gd name="connsiteY26" fmla="*/ 127420 h 1412736"/>
              <a:gd name="connsiteX27" fmla="*/ 174129 w 1498885"/>
              <a:gd name="connsiteY27" fmla="*/ 394752 h 1412736"/>
              <a:gd name="connsiteX28" fmla="*/ 111621 w 1498885"/>
              <a:gd name="connsiteY28" fmla="*/ 501536 h 1412736"/>
              <a:gd name="connsiteX29" fmla="*/ 111621 w 1498885"/>
              <a:gd name="connsiteY29" fmla="*/ 910814 h 1412736"/>
              <a:gd name="connsiteX30" fmla="*/ 174129 w 1498885"/>
              <a:gd name="connsiteY30" fmla="*/ 1017598 h 1412736"/>
              <a:gd name="connsiteX31" fmla="*/ 649821 w 1498885"/>
              <a:gd name="connsiteY31" fmla="*/ 1284930 h 1412736"/>
              <a:gd name="connsiteX32" fmla="*/ 771674 w 1498885"/>
              <a:gd name="connsiteY32" fmla="*/ 1283814 h 1412736"/>
              <a:gd name="connsiteX33" fmla="*/ 832321 w 1498885"/>
              <a:gd name="connsiteY33" fmla="*/ 1178146 h 1412736"/>
              <a:gd name="connsiteX34" fmla="*/ 832321 w 1498885"/>
              <a:gd name="connsiteY34" fmla="*/ 234204 h 1412736"/>
              <a:gd name="connsiteX35" fmla="*/ 771674 w 1498885"/>
              <a:gd name="connsiteY35" fmla="*/ 128536 h 1412736"/>
              <a:gd name="connsiteX36" fmla="*/ 709724 w 1498885"/>
              <a:gd name="connsiteY36" fmla="*/ 111607 h 1412736"/>
              <a:gd name="connsiteX37" fmla="*/ 711864 w 1498885"/>
              <a:gd name="connsiteY37" fmla="*/ 9 h 1412736"/>
              <a:gd name="connsiteX38" fmla="*/ 828043 w 1498885"/>
              <a:gd name="connsiteY38" fmla="*/ 32356 h 1412736"/>
              <a:gd name="connsiteX39" fmla="*/ 943942 w 1498885"/>
              <a:gd name="connsiteY39" fmla="*/ 234390 h 1412736"/>
              <a:gd name="connsiteX40" fmla="*/ 943942 w 1498885"/>
              <a:gd name="connsiteY40" fmla="*/ 1178518 h 1412736"/>
              <a:gd name="connsiteX41" fmla="*/ 828043 w 1498885"/>
              <a:gd name="connsiteY41" fmla="*/ 1380552 h 1412736"/>
              <a:gd name="connsiteX42" fmla="*/ 709910 w 1498885"/>
              <a:gd name="connsiteY42" fmla="*/ 1412736 h 1412736"/>
              <a:gd name="connsiteX43" fmla="*/ 595126 w 1498885"/>
              <a:gd name="connsiteY43" fmla="*/ 1382413 h 1412736"/>
              <a:gd name="connsiteX44" fmla="*/ 119435 w 1498885"/>
              <a:gd name="connsiteY44" fmla="*/ 1115080 h 1412736"/>
              <a:gd name="connsiteX45" fmla="*/ 0 w 1498885"/>
              <a:gd name="connsiteY45" fmla="*/ 911000 h 1412736"/>
              <a:gd name="connsiteX46" fmla="*/ 0 w 1498885"/>
              <a:gd name="connsiteY46" fmla="*/ 501722 h 1412736"/>
              <a:gd name="connsiteX47" fmla="*/ 119435 w 1498885"/>
              <a:gd name="connsiteY47" fmla="*/ 297642 h 1412736"/>
              <a:gd name="connsiteX48" fmla="*/ 595126 w 1498885"/>
              <a:gd name="connsiteY48" fmla="*/ 30309 h 1412736"/>
              <a:gd name="connsiteX49" fmla="*/ 711864 w 1498885"/>
              <a:gd name="connsiteY49" fmla="*/ 9 h 1412736"/>
            </a:gdLst>
            <a:ahLst/>
            <a:cxnLst/>
            <a:rect l="l" t="t" r="r" b="b"/>
            <a:pathLst>
              <a:path w="1498885" h="1412736">
                <a:moveTo>
                  <a:pt x="1110072" y="1039039"/>
                </a:moveTo>
                <a:cubicBezTo>
                  <a:pt x="1124350" y="1039039"/>
                  <a:pt x="1138628" y="1044480"/>
                  <a:pt x="1149511" y="1055363"/>
                </a:cubicBezTo>
                <a:lnTo>
                  <a:pt x="1371451" y="1277303"/>
                </a:lnTo>
                <a:cubicBezTo>
                  <a:pt x="1393217" y="1299070"/>
                  <a:pt x="1393217" y="1334416"/>
                  <a:pt x="1371451" y="1356182"/>
                </a:cubicBezTo>
                <a:cubicBezTo>
                  <a:pt x="1360661" y="1366972"/>
                  <a:pt x="1346336" y="1372553"/>
                  <a:pt x="1332012" y="1372553"/>
                </a:cubicBezTo>
                <a:cubicBezTo>
                  <a:pt x="1317687" y="1372553"/>
                  <a:pt x="1303362" y="1367158"/>
                  <a:pt x="1292572" y="1356182"/>
                </a:cubicBezTo>
                <a:lnTo>
                  <a:pt x="1070632" y="1134242"/>
                </a:lnTo>
                <a:cubicBezTo>
                  <a:pt x="1048866" y="1112476"/>
                  <a:pt x="1048866" y="1077130"/>
                  <a:pt x="1070632" y="1055363"/>
                </a:cubicBezTo>
                <a:cubicBezTo>
                  <a:pt x="1081515" y="1044480"/>
                  <a:pt x="1095793" y="1039039"/>
                  <a:pt x="1110072" y="1039039"/>
                </a:cubicBezTo>
                <a:close/>
                <a:moveTo>
                  <a:pt x="1110072" y="705989"/>
                </a:moveTo>
                <a:lnTo>
                  <a:pt x="1443075" y="705989"/>
                </a:lnTo>
                <a:cubicBezTo>
                  <a:pt x="1473956" y="705989"/>
                  <a:pt x="1498885" y="730918"/>
                  <a:pt x="1498885" y="761800"/>
                </a:cubicBezTo>
                <a:cubicBezTo>
                  <a:pt x="1498885" y="792682"/>
                  <a:pt x="1473770" y="817611"/>
                  <a:pt x="1443075" y="817611"/>
                </a:cubicBezTo>
                <a:lnTo>
                  <a:pt x="1110072" y="817611"/>
                </a:lnTo>
                <a:cubicBezTo>
                  <a:pt x="1079190" y="817611"/>
                  <a:pt x="1054261" y="792682"/>
                  <a:pt x="1054261" y="761800"/>
                </a:cubicBezTo>
                <a:cubicBezTo>
                  <a:pt x="1054261" y="730918"/>
                  <a:pt x="1079190" y="705989"/>
                  <a:pt x="1110072" y="705989"/>
                </a:cubicBezTo>
                <a:close/>
                <a:moveTo>
                  <a:pt x="1332012" y="151093"/>
                </a:moveTo>
                <a:cubicBezTo>
                  <a:pt x="1346290" y="151093"/>
                  <a:pt x="1360568" y="156535"/>
                  <a:pt x="1371451" y="167418"/>
                </a:cubicBezTo>
                <a:cubicBezTo>
                  <a:pt x="1393217" y="189184"/>
                  <a:pt x="1393217" y="224530"/>
                  <a:pt x="1371451" y="246297"/>
                </a:cubicBezTo>
                <a:lnTo>
                  <a:pt x="1149511" y="468236"/>
                </a:lnTo>
                <a:cubicBezTo>
                  <a:pt x="1138721" y="479213"/>
                  <a:pt x="1124396" y="484608"/>
                  <a:pt x="1110072" y="484608"/>
                </a:cubicBezTo>
                <a:cubicBezTo>
                  <a:pt x="1095747" y="484608"/>
                  <a:pt x="1081422" y="479213"/>
                  <a:pt x="1070632" y="468236"/>
                </a:cubicBezTo>
                <a:cubicBezTo>
                  <a:pt x="1048866" y="446470"/>
                  <a:pt x="1048866" y="411124"/>
                  <a:pt x="1070632" y="389358"/>
                </a:cubicBezTo>
                <a:lnTo>
                  <a:pt x="1292572" y="167418"/>
                </a:lnTo>
                <a:cubicBezTo>
                  <a:pt x="1303455" y="156535"/>
                  <a:pt x="1317733" y="151093"/>
                  <a:pt x="1332012" y="151093"/>
                </a:cubicBezTo>
                <a:close/>
                <a:moveTo>
                  <a:pt x="709724" y="111607"/>
                </a:moveTo>
                <a:cubicBezTo>
                  <a:pt x="689074" y="111607"/>
                  <a:pt x="668610" y="116816"/>
                  <a:pt x="649635" y="127420"/>
                </a:cubicBezTo>
                <a:lnTo>
                  <a:pt x="174129" y="394752"/>
                </a:lnTo>
                <a:cubicBezTo>
                  <a:pt x="135620" y="416332"/>
                  <a:pt x="111621" y="457260"/>
                  <a:pt x="111621" y="501536"/>
                </a:cubicBezTo>
                <a:lnTo>
                  <a:pt x="111621" y="910814"/>
                </a:lnTo>
                <a:cubicBezTo>
                  <a:pt x="111621" y="955090"/>
                  <a:pt x="135620" y="996018"/>
                  <a:pt x="174129" y="1017598"/>
                </a:cubicBezTo>
                <a:lnTo>
                  <a:pt x="649821" y="1284930"/>
                </a:lnTo>
                <a:cubicBezTo>
                  <a:pt x="688144" y="1306510"/>
                  <a:pt x="733723" y="1306138"/>
                  <a:pt x="771674" y="1283814"/>
                </a:cubicBezTo>
                <a:cubicBezTo>
                  <a:pt x="809625" y="1261676"/>
                  <a:pt x="832321" y="1222050"/>
                  <a:pt x="832321" y="1178146"/>
                </a:cubicBezTo>
                <a:lnTo>
                  <a:pt x="832321" y="234204"/>
                </a:lnTo>
                <a:cubicBezTo>
                  <a:pt x="832321" y="190113"/>
                  <a:pt x="809625" y="150674"/>
                  <a:pt x="771674" y="128536"/>
                </a:cubicBezTo>
                <a:cubicBezTo>
                  <a:pt x="752326" y="117188"/>
                  <a:pt x="731118" y="111607"/>
                  <a:pt x="709724" y="111607"/>
                </a:cubicBezTo>
                <a:close/>
                <a:moveTo>
                  <a:pt x="711864" y="9"/>
                </a:moveTo>
                <a:cubicBezTo>
                  <a:pt x="751861" y="358"/>
                  <a:pt x="791766" y="11148"/>
                  <a:pt x="828043" y="32356"/>
                </a:cubicBezTo>
                <a:cubicBezTo>
                  <a:pt x="900596" y="74772"/>
                  <a:pt x="943942" y="150302"/>
                  <a:pt x="943942" y="234390"/>
                </a:cubicBezTo>
                <a:lnTo>
                  <a:pt x="943942" y="1178518"/>
                </a:lnTo>
                <a:cubicBezTo>
                  <a:pt x="943942" y="1262606"/>
                  <a:pt x="900596" y="1338136"/>
                  <a:pt x="828043" y="1380552"/>
                </a:cubicBezTo>
                <a:cubicBezTo>
                  <a:pt x="791208" y="1401946"/>
                  <a:pt x="750466" y="1412736"/>
                  <a:pt x="709910" y="1412736"/>
                </a:cubicBezTo>
                <a:cubicBezTo>
                  <a:pt x="670471" y="1412736"/>
                  <a:pt x="631217" y="1402691"/>
                  <a:pt x="595126" y="1382413"/>
                </a:cubicBezTo>
                <a:lnTo>
                  <a:pt x="119435" y="1115080"/>
                </a:lnTo>
                <a:cubicBezTo>
                  <a:pt x="45765" y="1073594"/>
                  <a:pt x="0" y="995460"/>
                  <a:pt x="0" y="911000"/>
                </a:cubicBezTo>
                <a:lnTo>
                  <a:pt x="0" y="501722"/>
                </a:lnTo>
                <a:cubicBezTo>
                  <a:pt x="0" y="417262"/>
                  <a:pt x="45765" y="338942"/>
                  <a:pt x="119435" y="297642"/>
                </a:cubicBezTo>
                <a:lnTo>
                  <a:pt x="595126" y="30309"/>
                </a:lnTo>
                <a:cubicBezTo>
                  <a:pt x="631775" y="9752"/>
                  <a:pt x="671866" y="-340"/>
                  <a:pt x="711864" y="9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2" name="标题 1"/>
          <p:cNvSpPr txBox="1"/>
          <p:nvPr/>
        </p:nvSpPr>
        <p:spPr>
          <a:xfrm>
            <a:off x="837179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3" name="标题 1"/>
          <p:cNvSpPr txBox="1"/>
          <p:nvPr/>
        </p:nvSpPr>
        <p:spPr>
          <a:xfrm>
            <a:off x="904405" y="6087071"/>
            <a:ext cx="134100" cy="129774"/>
          </a:xfrm>
          <a:custGeom>
            <a:avLst/>
            <a:gdLst>
              <a:gd name="connsiteX0" fmla="*/ 695958 w 1660735"/>
              <a:gd name="connsiteY0" fmla="*/ 752512 h 1607157"/>
              <a:gd name="connsiteX1" fmla="*/ 376349 w 1660735"/>
              <a:gd name="connsiteY1" fmla="*/ 752512 h 1607157"/>
              <a:gd name="connsiteX2" fmla="*/ 110505 w 1660735"/>
              <a:gd name="connsiteY2" fmla="*/ 642007 h 1607157"/>
              <a:gd name="connsiteX3" fmla="*/ 0 w 1660735"/>
              <a:gd name="connsiteY3" fmla="*/ 376349 h 1607157"/>
              <a:gd name="connsiteX4" fmla="*/ 110505 w 1660735"/>
              <a:gd name="connsiteY4" fmla="*/ 110505 h 1607157"/>
              <a:gd name="connsiteX5" fmla="*/ 376349 w 1660735"/>
              <a:gd name="connsiteY5" fmla="*/ 0 h 1607157"/>
              <a:gd name="connsiteX6" fmla="*/ 642193 w 1660735"/>
              <a:gd name="connsiteY6" fmla="*/ 110505 h 1607157"/>
              <a:gd name="connsiteX7" fmla="*/ 752698 w 1660735"/>
              <a:gd name="connsiteY7" fmla="*/ 376349 h 1607157"/>
              <a:gd name="connsiteX8" fmla="*/ 752698 w 1660735"/>
              <a:gd name="connsiteY8" fmla="*/ 695958 h 1607157"/>
              <a:gd name="connsiteX9" fmla="*/ 695958 w 1660735"/>
              <a:gd name="connsiteY9" fmla="*/ 752512 h 1607157"/>
              <a:gd name="connsiteX10" fmla="*/ 376349 w 1660735"/>
              <a:gd name="connsiteY10" fmla="*/ 111621 h 1607157"/>
              <a:gd name="connsiteX11" fmla="*/ 111621 w 1660735"/>
              <a:gd name="connsiteY11" fmla="*/ 376349 h 1607157"/>
              <a:gd name="connsiteX12" fmla="*/ 376349 w 1660735"/>
              <a:gd name="connsiteY12" fmla="*/ 641077 h 1607157"/>
              <a:gd name="connsiteX13" fmla="*/ 641077 w 1660735"/>
              <a:gd name="connsiteY13" fmla="*/ 641077 h 1607157"/>
              <a:gd name="connsiteX14" fmla="*/ 641077 w 1660735"/>
              <a:gd name="connsiteY14" fmla="*/ 376349 h 1607157"/>
              <a:gd name="connsiteX15" fmla="*/ 376349 w 1660735"/>
              <a:gd name="connsiteY15" fmla="*/ 111621 h 1607157"/>
              <a:gd name="connsiteX16" fmla="*/ 1284201 w 1660735"/>
              <a:gd name="connsiteY16" fmla="*/ 752512 h 1607157"/>
              <a:gd name="connsiteX17" fmla="*/ 964592 w 1660735"/>
              <a:gd name="connsiteY17" fmla="*/ 752512 h 1607157"/>
              <a:gd name="connsiteX18" fmla="*/ 908038 w 1660735"/>
              <a:gd name="connsiteY18" fmla="*/ 695958 h 1607157"/>
              <a:gd name="connsiteX19" fmla="*/ 908038 w 1660735"/>
              <a:gd name="connsiteY19" fmla="*/ 376349 h 1607157"/>
              <a:gd name="connsiteX20" fmla="*/ 1018543 w 1660735"/>
              <a:gd name="connsiteY20" fmla="*/ 110505 h 1607157"/>
              <a:gd name="connsiteX21" fmla="*/ 1284387 w 1660735"/>
              <a:gd name="connsiteY21" fmla="*/ 0 h 1607157"/>
              <a:gd name="connsiteX22" fmla="*/ 1550231 w 1660735"/>
              <a:gd name="connsiteY22" fmla="*/ 110505 h 1607157"/>
              <a:gd name="connsiteX23" fmla="*/ 1660736 w 1660735"/>
              <a:gd name="connsiteY23" fmla="*/ 376349 h 1607157"/>
              <a:gd name="connsiteX24" fmla="*/ 1550231 w 1660735"/>
              <a:gd name="connsiteY24" fmla="*/ 642193 h 1607157"/>
              <a:gd name="connsiteX25" fmla="*/ 1284201 w 1660735"/>
              <a:gd name="connsiteY25" fmla="*/ 752512 h 1607157"/>
              <a:gd name="connsiteX26" fmla="*/ 1019659 w 1660735"/>
              <a:gd name="connsiteY26" fmla="*/ 640891 h 1607157"/>
              <a:gd name="connsiteX27" fmla="*/ 1284387 w 1660735"/>
              <a:gd name="connsiteY27" fmla="*/ 640891 h 1607157"/>
              <a:gd name="connsiteX28" fmla="*/ 1549115 w 1660735"/>
              <a:gd name="connsiteY28" fmla="*/ 376163 h 1607157"/>
              <a:gd name="connsiteX29" fmla="*/ 1284387 w 1660735"/>
              <a:gd name="connsiteY29" fmla="*/ 111435 h 1607157"/>
              <a:gd name="connsiteX30" fmla="*/ 1019659 w 1660735"/>
              <a:gd name="connsiteY30" fmla="*/ 376163 h 1607157"/>
              <a:gd name="connsiteX31" fmla="*/ 1019659 w 1660735"/>
              <a:gd name="connsiteY31" fmla="*/ 640891 h 1607157"/>
              <a:gd name="connsiteX32" fmla="*/ 376349 w 1660735"/>
              <a:gd name="connsiteY32" fmla="*/ 1607158 h 1607157"/>
              <a:gd name="connsiteX33" fmla="*/ 110505 w 1660735"/>
              <a:gd name="connsiteY33" fmla="*/ 1496653 h 1607157"/>
              <a:gd name="connsiteX34" fmla="*/ 0 w 1660735"/>
              <a:gd name="connsiteY34" fmla="*/ 1230809 h 1607157"/>
              <a:gd name="connsiteX35" fmla="*/ 110505 w 1660735"/>
              <a:gd name="connsiteY35" fmla="*/ 964964 h 1607157"/>
              <a:gd name="connsiteX36" fmla="*/ 376349 w 1660735"/>
              <a:gd name="connsiteY36" fmla="*/ 854459 h 1607157"/>
              <a:gd name="connsiteX37" fmla="*/ 695958 w 1660735"/>
              <a:gd name="connsiteY37" fmla="*/ 854459 h 1607157"/>
              <a:gd name="connsiteX38" fmla="*/ 752512 w 1660735"/>
              <a:gd name="connsiteY38" fmla="*/ 911014 h 1607157"/>
              <a:gd name="connsiteX39" fmla="*/ 752512 w 1660735"/>
              <a:gd name="connsiteY39" fmla="*/ 1230623 h 1607157"/>
              <a:gd name="connsiteX40" fmla="*/ 642007 w 1660735"/>
              <a:gd name="connsiteY40" fmla="*/ 1496467 h 1607157"/>
              <a:gd name="connsiteX41" fmla="*/ 376349 w 1660735"/>
              <a:gd name="connsiteY41" fmla="*/ 1607158 h 1607157"/>
              <a:gd name="connsiteX42" fmla="*/ 376349 w 1660735"/>
              <a:gd name="connsiteY42" fmla="*/ 966267 h 1607157"/>
              <a:gd name="connsiteX43" fmla="*/ 111621 w 1660735"/>
              <a:gd name="connsiteY43" fmla="*/ 1230809 h 1607157"/>
              <a:gd name="connsiteX44" fmla="*/ 376349 w 1660735"/>
              <a:gd name="connsiteY44" fmla="*/ 1495537 h 1607157"/>
              <a:gd name="connsiteX45" fmla="*/ 641077 w 1660735"/>
              <a:gd name="connsiteY45" fmla="*/ 1230809 h 1607157"/>
              <a:gd name="connsiteX46" fmla="*/ 641077 w 1660735"/>
              <a:gd name="connsiteY46" fmla="*/ 966267 h 1607157"/>
              <a:gd name="connsiteX47" fmla="*/ 376349 w 1660735"/>
              <a:gd name="connsiteY47" fmla="*/ 966267 h 1607157"/>
              <a:gd name="connsiteX48" fmla="*/ 1284201 w 1660735"/>
              <a:gd name="connsiteY48" fmla="*/ 1607158 h 1607157"/>
              <a:gd name="connsiteX49" fmla="*/ 1018357 w 1660735"/>
              <a:gd name="connsiteY49" fmla="*/ 1496653 h 1607157"/>
              <a:gd name="connsiteX50" fmla="*/ 907852 w 1660735"/>
              <a:gd name="connsiteY50" fmla="*/ 1230809 h 1607157"/>
              <a:gd name="connsiteX51" fmla="*/ 907852 w 1660735"/>
              <a:gd name="connsiteY51" fmla="*/ 911200 h 1607157"/>
              <a:gd name="connsiteX52" fmla="*/ 964406 w 1660735"/>
              <a:gd name="connsiteY52" fmla="*/ 854646 h 1607157"/>
              <a:gd name="connsiteX53" fmla="*/ 1284015 w 1660735"/>
              <a:gd name="connsiteY53" fmla="*/ 854646 h 1607157"/>
              <a:gd name="connsiteX54" fmla="*/ 1549859 w 1660735"/>
              <a:gd name="connsiteY54" fmla="*/ 965150 h 1607157"/>
              <a:gd name="connsiteX55" fmla="*/ 1660364 w 1660735"/>
              <a:gd name="connsiteY55" fmla="*/ 1230995 h 1607157"/>
              <a:gd name="connsiteX56" fmla="*/ 1550045 w 1660735"/>
              <a:gd name="connsiteY56" fmla="*/ 1496653 h 1607157"/>
              <a:gd name="connsiteX57" fmla="*/ 1284201 w 1660735"/>
              <a:gd name="connsiteY57" fmla="*/ 1607158 h 1607157"/>
              <a:gd name="connsiteX58" fmla="*/ 1019659 w 1660735"/>
              <a:gd name="connsiteY58" fmla="*/ 966267 h 1607157"/>
              <a:gd name="connsiteX59" fmla="*/ 1019659 w 1660735"/>
              <a:gd name="connsiteY59" fmla="*/ 1230995 h 1607157"/>
              <a:gd name="connsiteX60" fmla="*/ 1284387 w 1660735"/>
              <a:gd name="connsiteY60" fmla="*/ 1495723 h 1607157"/>
              <a:gd name="connsiteX61" fmla="*/ 1549115 w 1660735"/>
              <a:gd name="connsiteY61" fmla="*/ 1230995 h 1607157"/>
              <a:gd name="connsiteX62" fmla="*/ 1284387 w 1660735"/>
              <a:gd name="connsiteY62" fmla="*/ 966267 h 1607157"/>
              <a:gd name="connsiteX63" fmla="*/ 1019659 w 1660735"/>
              <a:gd name="connsiteY63" fmla="*/ 966267 h 1607157"/>
            </a:gdLst>
            <a:ahLst/>
            <a:cxnLst/>
            <a:rect l="l" t="t" r="r" b="b"/>
            <a:pathLst>
              <a:path w="1660735" h="1607157">
                <a:moveTo>
                  <a:pt x="695958" y="752512"/>
                </a:moveTo>
                <a:lnTo>
                  <a:pt x="376349" y="752512"/>
                </a:lnTo>
                <a:cubicBezTo>
                  <a:pt x="276262" y="752512"/>
                  <a:pt x="181756" y="713259"/>
                  <a:pt x="110505" y="642007"/>
                </a:cubicBezTo>
                <a:cubicBezTo>
                  <a:pt x="39253" y="570756"/>
                  <a:pt x="0" y="476436"/>
                  <a:pt x="0" y="376349"/>
                </a:cubicBezTo>
                <a:cubicBezTo>
                  <a:pt x="0" y="276262"/>
                  <a:pt x="39253" y="181756"/>
                  <a:pt x="110505" y="110505"/>
                </a:cubicBezTo>
                <a:cubicBezTo>
                  <a:pt x="181756" y="39253"/>
                  <a:pt x="276076" y="0"/>
                  <a:pt x="376349" y="0"/>
                </a:cubicBezTo>
                <a:cubicBezTo>
                  <a:pt x="476436" y="0"/>
                  <a:pt x="570942" y="39253"/>
                  <a:pt x="642193" y="110505"/>
                </a:cubicBezTo>
                <a:cubicBezTo>
                  <a:pt x="713445" y="181756"/>
                  <a:pt x="752698" y="276076"/>
                  <a:pt x="752698" y="376349"/>
                </a:cubicBezTo>
                <a:lnTo>
                  <a:pt x="752698" y="695958"/>
                </a:lnTo>
                <a:cubicBezTo>
                  <a:pt x="752512" y="727211"/>
                  <a:pt x="727211" y="752512"/>
                  <a:pt x="695958" y="752512"/>
                </a:cubicBezTo>
                <a:close/>
                <a:moveTo>
                  <a:pt x="376349" y="111621"/>
                </a:moveTo>
                <a:cubicBezTo>
                  <a:pt x="230498" y="111621"/>
                  <a:pt x="111621" y="230312"/>
                  <a:pt x="111621" y="376349"/>
                </a:cubicBezTo>
                <a:cubicBezTo>
                  <a:pt x="111621" y="522201"/>
                  <a:pt x="230312" y="641077"/>
                  <a:pt x="376349" y="641077"/>
                </a:cubicBezTo>
                <a:lnTo>
                  <a:pt x="641077" y="641077"/>
                </a:lnTo>
                <a:lnTo>
                  <a:pt x="641077" y="376349"/>
                </a:lnTo>
                <a:cubicBezTo>
                  <a:pt x="640891" y="230312"/>
                  <a:pt x="522201" y="111621"/>
                  <a:pt x="376349" y="111621"/>
                </a:cubicBezTo>
                <a:close/>
                <a:moveTo>
                  <a:pt x="1284201" y="752512"/>
                </a:moveTo>
                <a:lnTo>
                  <a:pt x="964592" y="752512"/>
                </a:lnTo>
                <a:cubicBezTo>
                  <a:pt x="933338" y="752512"/>
                  <a:pt x="908038" y="727025"/>
                  <a:pt x="908038" y="695958"/>
                </a:cubicBezTo>
                <a:lnTo>
                  <a:pt x="908038" y="376349"/>
                </a:lnTo>
                <a:cubicBezTo>
                  <a:pt x="908038" y="276262"/>
                  <a:pt x="947291" y="181756"/>
                  <a:pt x="1018543" y="110505"/>
                </a:cubicBezTo>
                <a:cubicBezTo>
                  <a:pt x="1089794" y="39253"/>
                  <a:pt x="1184114" y="0"/>
                  <a:pt x="1284387" y="0"/>
                </a:cubicBezTo>
                <a:cubicBezTo>
                  <a:pt x="1384660" y="0"/>
                  <a:pt x="1478980" y="39253"/>
                  <a:pt x="1550231" y="110505"/>
                </a:cubicBezTo>
                <a:cubicBezTo>
                  <a:pt x="1621482" y="181756"/>
                  <a:pt x="1660736" y="276076"/>
                  <a:pt x="1660736" y="376349"/>
                </a:cubicBezTo>
                <a:cubicBezTo>
                  <a:pt x="1660736" y="476622"/>
                  <a:pt x="1621482" y="570942"/>
                  <a:pt x="1550231" y="642193"/>
                </a:cubicBezTo>
                <a:cubicBezTo>
                  <a:pt x="1478794" y="713259"/>
                  <a:pt x="1384288" y="752512"/>
                  <a:pt x="1284201" y="752512"/>
                </a:cubicBezTo>
                <a:close/>
                <a:moveTo>
                  <a:pt x="1019659" y="640891"/>
                </a:moveTo>
                <a:lnTo>
                  <a:pt x="1284387" y="640891"/>
                </a:lnTo>
                <a:cubicBezTo>
                  <a:pt x="1430238" y="640891"/>
                  <a:pt x="1549115" y="522201"/>
                  <a:pt x="1549115" y="376163"/>
                </a:cubicBezTo>
                <a:cubicBezTo>
                  <a:pt x="1549115" y="230312"/>
                  <a:pt x="1430424" y="111435"/>
                  <a:pt x="1284387" y="111435"/>
                </a:cubicBezTo>
                <a:cubicBezTo>
                  <a:pt x="1138349" y="111435"/>
                  <a:pt x="1019659" y="230125"/>
                  <a:pt x="1019659" y="376163"/>
                </a:cubicBezTo>
                <a:lnTo>
                  <a:pt x="1019659" y="640891"/>
                </a:lnTo>
                <a:close/>
                <a:moveTo>
                  <a:pt x="376349" y="1607158"/>
                </a:moveTo>
                <a:cubicBezTo>
                  <a:pt x="276262" y="1607158"/>
                  <a:pt x="181756" y="1567904"/>
                  <a:pt x="110505" y="1496653"/>
                </a:cubicBezTo>
                <a:cubicBezTo>
                  <a:pt x="39253" y="1425401"/>
                  <a:pt x="0" y="1330896"/>
                  <a:pt x="0" y="1230809"/>
                </a:cubicBezTo>
                <a:cubicBezTo>
                  <a:pt x="0" y="1130722"/>
                  <a:pt x="39253" y="1036216"/>
                  <a:pt x="110505" y="964964"/>
                </a:cubicBezTo>
                <a:cubicBezTo>
                  <a:pt x="181756" y="893713"/>
                  <a:pt x="276076" y="854459"/>
                  <a:pt x="376349" y="854459"/>
                </a:cubicBezTo>
                <a:lnTo>
                  <a:pt x="695958" y="854459"/>
                </a:lnTo>
                <a:cubicBezTo>
                  <a:pt x="727211" y="854459"/>
                  <a:pt x="752512" y="879760"/>
                  <a:pt x="752512" y="911014"/>
                </a:cubicBezTo>
                <a:lnTo>
                  <a:pt x="752512" y="1230623"/>
                </a:lnTo>
                <a:cubicBezTo>
                  <a:pt x="752512" y="1330709"/>
                  <a:pt x="713259" y="1425215"/>
                  <a:pt x="642007" y="1496467"/>
                </a:cubicBezTo>
                <a:cubicBezTo>
                  <a:pt x="570756" y="1567718"/>
                  <a:pt x="476436" y="1607158"/>
                  <a:pt x="376349" y="1607158"/>
                </a:cubicBezTo>
                <a:close/>
                <a:moveTo>
                  <a:pt x="376349" y="966267"/>
                </a:moveTo>
                <a:cubicBezTo>
                  <a:pt x="230312" y="966267"/>
                  <a:pt x="111621" y="1084957"/>
                  <a:pt x="111621" y="1230809"/>
                </a:cubicBezTo>
                <a:cubicBezTo>
                  <a:pt x="111621" y="1376660"/>
                  <a:pt x="230312" y="1495537"/>
                  <a:pt x="376349" y="1495537"/>
                </a:cubicBezTo>
                <a:cubicBezTo>
                  <a:pt x="522201" y="1495537"/>
                  <a:pt x="641077" y="1376846"/>
                  <a:pt x="641077" y="1230809"/>
                </a:cubicBezTo>
                <a:lnTo>
                  <a:pt x="641077" y="966267"/>
                </a:lnTo>
                <a:lnTo>
                  <a:pt x="376349" y="966267"/>
                </a:lnTo>
                <a:close/>
                <a:moveTo>
                  <a:pt x="1284201" y="1607158"/>
                </a:moveTo>
                <a:cubicBezTo>
                  <a:pt x="1184114" y="1607158"/>
                  <a:pt x="1089608" y="1567904"/>
                  <a:pt x="1018357" y="1496653"/>
                </a:cubicBezTo>
                <a:cubicBezTo>
                  <a:pt x="947105" y="1425401"/>
                  <a:pt x="907852" y="1331082"/>
                  <a:pt x="907852" y="1230809"/>
                </a:cubicBezTo>
                <a:lnTo>
                  <a:pt x="907852" y="911200"/>
                </a:lnTo>
                <a:cubicBezTo>
                  <a:pt x="907852" y="879946"/>
                  <a:pt x="933152" y="854646"/>
                  <a:pt x="964406" y="854646"/>
                </a:cubicBezTo>
                <a:lnTo>
                  <a:pt x="1284015" y="854646"/>
                </a:lnTo>
                <a:cubicBezTo>
                  <a:pt x="1384102" y="854646"/>
                  <a:pt x="1478607" y="893899"/>
                  <a:pt x="1549859" y="965150"/>
                </a:cubicBezTo>
                <a:cubicBezTo>
                  <a:pt x="1621110" y="1036402"/>
                  <a:pt x="1660364" y="1130722"/>
                  <a:pt x="1660364" y="1230995"/>
                </a:cubicBezTo>
                <a:cubicBezTo>
                  <a:pt x="1660364" y="1331268"/>
                  <a:pt x="1621296" y="1425401"/>
                  <a:pt x="1550045" y="1496653"/>
                </a:cubicBezTo>
                <a:cubicBezTo>
                  <a:pt x="1478794" y="1567904"/>
                  <a:pt x="1384288" y="1607158"/>
                  <a:pt x="1284201" y="1607158"/>
                </a:cubicBezTo>
                <a:close/>
                <a:moveTo>
                  <a:pt x="1019659" y="966267"/>
                </a:moveTo>
                <a:lnTo>
                  <a:pt x="1019659" y="1230995"/>
                </a:lnTo>
                <a:cubicBezTo>
                  <a:pt x="1019659" y="1376846"/>
                  <a:pt x="1138349" y="1495723"/>
                  <a:pt x="1284387" y="1495723"/>
                </a:cubicBezTo>
                <a:cubicBezTo>
                  <a:pt x="1430424" y="1495723"/>
                  <a:pt x="1549115" y="1377032"/>
                  <a:pt x="1549115" y="1230995"/>
                </a:cubicBezTo>
                <a:cubicBezTo>
                  <a:pt x="1549115" y="1084957"/>
                  <a:pt x="1430424" y="966267"/>
                  <a:pt x="1284387" y="966267"/>
                </a:cubicBezTo>
                <a:lnTo>
                  <a:pt x="1019659" y="966267"/>
                </a:ln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4" name="标题 1"/>
          <p:cNvSpPr txBox="1"/>
          <p:nvPr/>
        </p:nvSpPr>
        <p:spPr>
          <a:xfrm>
            <a:off x="416660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5" name="标题 1"/>
          <p:cNvSpPr txBox="1"/>
          <p:nvPr/>
        </p:nvSpPr>
        <p:spPr>
          <a:xfrm>
            <a:off x="491035" y="6087071"/>
            <a:ext cx="119802" cy="129774"/>
          </a:xfrm>
          <a:custGeom>
            <a:avLst/>
            <a:gdLst>
              <a:gd name="connsiteX0" fmla="*/ 712625 w 1425436"/>
              <a:gd name="connsiteY0" fmla="*/ 111621 h 1544091"/>
              <a:gd name="connsiteX1" fmla="*/ 902567 w 1425436"/>
              <a:gd name="connsiteY1" fmla="*/ 190314 h 1544091"/>
              <a:gd name="connsiteX2" fmla="*/ 981260 w 1425436"/>
              <a:gd name="connsiteY2" fmla="*/ 380256 h 1544091"/>
              <a:gd name="connsiteX3" fmla="*/ 902567 w 1425436"/>
              <a:gd name="connsiteY3" fmla="*/ 570198 h 1544091"/>
              <a:gd name="connsiteX4" fmla="*/ 712625 w 1425436"/>
              <a:gd name="connsiteY4" fmla="*/ 648891 h 1544091"/>
              <a:gd name="connsiteX5" fmla="*/ 522684 w 1425436"/>
              <a:gd name="connsiteY5" fmla="*/ 570198 h 1544091"/>
              <a:gd name="connsiteX6" fmla="*/ 444177 w 1425436"/>
              <a:gd name="connsiteY6" fmla="*/ 380070 h 1544091"/>
              <a:gd name="connsiteX7" fmla="*/ 522870 w 1425436"/>
              <a:gd name="connsiteY7" fmla="*/ 190128 h 1544091"/>
              <a:gd name="connsiteX8" fmla="*/ 712625 w 1425436"/>
              <a:gd name="connsiteY8" fmla="*/ 111621 h 1544091"/>
              <a:gd name="connsiteX9" fmla="*/ 712625 w 1425436"/>
              <a:gd name="connsiteY9" fmla="*/ 0 h 1544091"/>
              <a:gd name="connsiteX10" fmla="*/ 332556 w 1425436"/>
              <a:gd name="connsiteY10" fmla="*/ 380070 h 1544091"/>
              <a:gd name="connsiteX11" fmla="*/ 712625 w 1425436"/>
              <a:gd name="connsiteY11" fmla="*/ 760140 h 1544091"/>
              <a:gd name="connsiteX12" fmla="*/ 1092695 w 1425436"/>
              <a:gd name="connsiteY12" fmla="*/ 380070 h 1544091"/>
              <a:gd name="connsiteX13" fmla="*/ 712625 w 1425436"/>
              <a:gd name="connsiteY13" fmla="*/ 0 h 1544091"/>
              <a:gd name="connsiteX14" fmla="*/ 712625 w 1425436"/>
              <a:gd name="connsiteY14" fmla="*/ 943012 h 1544091"/>
              <a:gd name="connsiteX15" fmla="*/ 978842 w 1425436"/>
              <a:gd name="connsiteY15" fmla="*/ 976685 h 1544091"/>
              <a:gd name="connsiteX16" fmla="*/ 1146087 w 1425436"/>
              <a:gd name="connsiteY16" fmla="*/ 1059470 h 1544091"/>
              <a:gd name="connsiteX17" fmla="*/ 1248593 w 1425436"/>
              <a:gd name="connsiteY17" fmla="*/ 1174440 h 1544091"/>
              <a:gd name="connsiteX18" fmla="*/ 1310356 w 1425436"/>
              <a:gd name="connsiteY18" fmla="*/ 1316385 h 1544091"/>
              <a:gd name="connsiteX19" fmla="*/ 1296590 w 1425436"/>
              <a:gd name="connsiteY19" fmla="*/ 1390241 h 1544091"/>
              <a:gd name="connsiteX20" fmla="*/ 1208595 w 1425436"/>
              <a:gd name="connsiteY20" fmla="*/ 1432285 h 1544091"/>
              <a:gd name="connsiteX21" fmla="*/ 216842 w 1425436"/>
              <a:gd name="connsiteY21" fmla="*/ 1432285 h 1544091"/>
              <a:gd name="connsiteX22" fmla="*/ 128847 w 1425436"/>
              <a:gd name="connsiteY22" fmla="*/ 1390241 h 1544091"/>
              <a:gd name="connsiteX23" fmla="*/ 115081 w 1425436"/>
              <a:gd name="connsiteY23" fmla="*/ 1316385 h 1544091"/>
              <a:gd name="connsiteX24" fmla="*/ 176844 w 1425436"/>
              <a:gd name="connsiteY24" fmla="*/ 1174440 h 1544091"/>
              <a:gd name="connsiteX25" fmla="*/ 279350 w 1425436"/>
              <a:gd name="connsiteY25" fmla="*/ 1059470 h 1544091"/>
              <a:gd name="connsiteX26" fmla="*/ 446595 w 1425436"/>
              <a:gd name="connsiteY26" fmla="*/ 976685 h 1544091"/>
              <a:gd name="connsiteX27" fmla="*/ 712625 w 1425436"/>
              <a:gd name="connsiteY27" fmla="*/ 943012 h 1544091"/>
              <a:gd name="connsiteX28" fmla="*/ 712625 w 1425436"/>
              <a:gd name="connsiteY28" fmla="*/ 831391 h 1544091"/>
              <a:gd name="connsiteX29" fmla="*/ 8296 w 1425436"/>
              <a:gd name="connsiteY29" fmla="*/ 1284387 h 1544091"/>
              <a:gd name="connsiteX30" fmla="*/ 216842 w 1425436"/>
              <a:gd name="connsiteY30" fmla="*/ 1544092 h 1544091"/>
              <a:gd name="connsiteX31" fmla="*/ 1208595 w 1425436"/>
              <a:gd name="connsiteY31" fmla="*/ 1544092 h 1544091"/>
              <a:gd name="connsiteX32" fmla="*/ 1417141 w 1425436"/>
              <a:gd name="connsiteY32" fmla="*/ 1284387 h 1544091"/>
              <a:gd name="connsiteX33" fmla="*/ 712625 w 1425436"/>
              <a:gd name="connsiteY33" fmla="*/ 831391 h 1544091"/>
            </a:gdLst>
            <a:ahLst/>
            <a:cxnLst/>
            <a:rect l="l" t="t" r="r" b="b"/>
            <a:pathLst>
              <a:path w="1425436" h="1544091">
                <a:moveTo>
                  <a:pt x="712625" y="111621"/>
                </a:moveTo>
                <a:cubicBezTo>
                  <a:pt x="784435" y="111621"/>
                  <a:pt x="851780" y="139526"/>
                  <a:pt x="902567" y="190314"/>
                </a:cubicBezTo>
                <a:cubicBezTo>
                  <a:pt x="953355" y="241102"/>
                  <a:pt x="981260" y="308446"/>
                  <a:pt x="981260" y="380256"/>
                </a:cubicBezTo>
                <a:cubicBezTo>
                  <a:pt x="981260" y="452065"/>
                  <a:pt x="953355" y="519410"/>
                  <a:pt x="902567" y="570198"/>
                </a:cubicBezTo>
                <a:cubicBezTo>
                  <a:pt x="851780" y="620985"/>
                  <a:pt x="784435" y="648891"/>
                  <a:pt x="712625" y="648891"/>
                </a:cubicBezTo>
                <a:cubicBezTo>
                  <a:pt x="640816" y="648891"/>
                  <a:pt x="573471" y="620985"/>
                  <a:pt x="522684" y="570198"/>
                </a:cubicBezTo>
                <a:cubicBezTo>
                  <a:pt x="472082" y="519224"/>
                  <a:pt x="444177" y="451693"/>
                  <a:pt x="444177" y="380070"/>
                </a:cubicBezTo>
                <a:cubicBezTo>
                  <a:pt x="444177" y="308446"/>
                  <a:pt x="472082" y="240916"/>
                  <a:pt x="522870" y="190128"/>
                </a:cubicBezTo>
                <a:cubicBezTo>
                  <a:pt x="573471" y="139526"/>
                  <a:pt x="641002" y="111621"/>
                  <a:pt x="712625" y="111621"/>
                </a:cubicBezTo>
                <a:moveTo>
                  <a:pt x="712625" y="0"/>
                </a:moveTo>
                <a:cubicBezTo>
                  <a:pt x="502778" y="0"/>
                  <a:pt x="332556" y="170036"/>
                  <a:pt x="332556" y="380070"/>
                </a:cubicBezTo>
                <a:cubicBezTo>
                  <a:pt x="332556" y="589917"/>
                  <a:pt x="502778" y="760140"/>
                  <a:pt x="712625" y="760140"/>
                </a:cubicBezTo>
                <a:cubicBezTo>
                  <a:pt x="922473" y="760140"/>
                  <a:pt x="1092695" y="589917"/>
                  <a:pt x="1092695" y="380070"/>
                </a:cubicBezTo>
                <a:cubicBezTo>
                  <a:pt x="1092881" y="170036"/>
                  <a:pt x="922659" y="0"/>
                  <a:pt x="712625" y="0"/>
                </a:cubicBezTo>
                <a:close/>
                <a:moveTo>
                  <a:pt x="712625" y="943012"/>
                </a:moveTo>
                <a:cubicBezTo>
                  <a:pt x="813643" y="943012"/>
                  <a:pt x="903126" y="954360"/>
                  <a:pt x="978842" y="976685"/>
                </a:cubicBezTo>
                <a:cubicBezTo>
                  <a:pt x="1043582" y="995846"/>
                  <a:pt x="1099951" y="1023752"/>
                  <a:pt x="1146087" y="1059470"/>
                </a:cubicBezTo>
                <a:cubicBezTo>
                  <a:pt x="1186829" y="1091096"/>
                  <a:pt x="1220315" y="1128675"/>
                  <a:pt x="1248593" y="1174440"/>
                </a:cubicBezTo>
                <a:cubicBezTo>
                  <a:pt x="1273708" y="1215368"/>
                  <a:pt x="1293985" y="1261877"/>
                  <a:pt x="1310356" y="1316385"/>
                </a:cubicBezTo>
                <a:cubicBezTo>
                  <a:pt x="1320774" y="1350801"/>
                  <a:pt x="1306264" y="1377404"/>
                  <a:pt x="1296590" y="1390241"/>
                </a:cubicBezTo>
                <a:cubicBezTo>
                  <a:pt x="1276684" y="1417030"/>
                  <a:pt x="1244686" y="1432285"/>
                  <a:pt x="1208595" y="1432285"/>
                </a:cubicBezTo>
                <a:lnTo>
                  <a:pt x="216842" y="1432285"/>
                </a:lnTo>
                <a:cubicBezTo>
                  <a:pt x="180937" y="1432285"/>
                  <a:pt x="148753" y="1417030"/>
                  <a:pt x="128847" y="1390241"/>
                </a:cubicBezTo>
                <a:cubicBezTo>
                  <a:pt x="119359" y="1377404"/>
                  <a:pt x="104849" y="1350801"/>
                  <a:pt x="115081" y="1316385"/>
                </a:cubicBezTo>
                <a:cubicBezTo>
                  <a:pt x="131452" y="1261877"/>
                  <a:pt x="151543" y="1215368"/>
                  <a:pt x="176844" y="1174440"/>
                </a:cubicBezTo>
                <a:cubicBezTo>
                  <a:pt x="204936" y="1128675"/>
                  <a:pt x="238422" y="1090910"/>
                  <a:pt x="279350" y="1059470"/>
                </a:cubicBezTo>
                <a:cubicBezTo>
                  <a:pt x="325486" y="1023752"/>
                  <a:pt x="381855" y="995846"/>
                  <a:pt x="446595" y="976685"/>
                </a:cubicBezTo>
                <a:cubicBezTo>
                  <a:pt x="522125" y="954360"/>
                  <a:pt x="611794" y="943012"/>
                  <a:pt x="712625" y="943012"/>
                </a:cubicBezTo>
                <a:moveTo>
                  <a:pt x="712625" y="831391"/>
                </a:moveTo>
                <a:cubicBezTo>
                  <a:pt x="244561" y="831391"/>
                  <a:pt x="77501" y="1053331"/>
                  <a:pt x="8296" y="1284387"/>
                </a:cubicBezTo>
                <a:cubicBezTo>
                  <a:pt x="-30771" y="1414611"/>
                  <a:pt x="73037" y="1544092"/>
                  <a:pt x="216842" y="1544092"/>
                </a:cubicBezTo>
                <a:lnTo>
                  <a:pt x="1208595" y="1544092"/>
                </a:lnTo>
                <a:cubicBezTo>
                  <a:pt x="1352400" y="1544092"/>
                  <a:pt x="1456208" y="1414611"/>
                  <a:pt x="1417141" y="1284387"/>
                </a:cubicBezTo>
                <a:cubicBezTo>
                  <a:pt x="1347750" y="1053331"/>
                  <a:pt x="1180690" y="831391"/>
                  <a:pt x="712625" y="831391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7" name="标题 1"/>
          <p:cNvSpPr txBox="1"/>
          <p:nvPr/>
        </p:nvSpPr>
        <p:spPr>
          <a:xfrm>
            <a:off x="899288" y="2946438"/>
            <a:ext cx="4647496" cy="170272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rtlCol="0" anchor="t"/>
          <a:lstStyle/>
          <a:p>
            <a:pPr algn="l">
              <a:lnSpc>
                <a:spcPct val="130000"/>
              </a:lnSpc>
            </a:pPr>
            <a:r>
              <a:rPr kumimoji="1" lang="en-US" altLang="zh-CN" sz="3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理论的局限性与展望</a:t>
            </a:r>
            <a:endParaRPr kumimoji="1" lang="zh-CN" altLang="en-US"/>
          </a:p>
        </p:txBody>
      </p:sp>
      <p:sp>
        <p:nvSpPr>
          <p:cNvPr id="18" name="标题 1"/>
          <p:cNvSpPr txBox="1"/>
          <p:nvPr/>
        </p:nvSpPr>
        <p:spPr>
          <a:xfrm>
            <a:off x="873813" y="2197758"/>
            <a:ext cx="271605" cy="271605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12700" cap="sq">
            <a:noFill/>
            <a:miter/>
          </a:ln>
          <a:effectLst/>
        </p:spPr>
        <p:txBody>
          <a:bodyPr vert="horz" wrap="square" lIns="82296" tIns="41148" rIns="82296" bIns="41148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cxnSp>
        <p:nvCxnSpPr>
          <p:cNvPr id="19" name="标题 1"/>
          <p:cNvCxnSpPr/>
          <p:nvPr/>
        </p:nvCxnSpPr>
        <p:spPr>
          <a:xfrm>
            <a:off x="4512731" y="3450144"/>
            <a:ext cx="1227545" cy="0"/>
          </a:xfrm>
          <a:prstGeom prst="line">
            <a:avLst/>
          </a:prstGeom>
          <a:noFill/>
          <a:ln w="9525" cap="sq">
            <a:solidFill>
              <a:schemeClr val="tx1">
                <a:lumMod val="75000"/>
                <a:lumOff val="25000"/>
                <a:alpha val="50000"/>
              </a:schemeClr>
            </a:solidFill>
            <a:prstDash val="dashDot"/>
            <a:miter/>
          </a:ln>
        </p:spPr>
      </p:cxnSp>
      <p:pic>
        <p:nvPicPr>
          <p:cNvPr id="20" name="图片 19"/>
          <p:cNvPicPr>
            <a:picLocks noChangeAspect="1"/>
          </p:cNvPicPr>
          <p:nvPr/>
        </p:nvPicPr>
        <p:blipFill>
          <a:blip r:embed="rId3">
            <a:alphaModFix amt="100000"/>
          </a:blip>
          <a:srcRect l="77014" t="1" b="77628"/>
          <a:stretch>
            <a:fillRect/>
          </a:stretch>
        </p:blipFill>
        <p:spPr>
          <a:xfrm>
            <a:off x="3891534" y="1910495"/>
            <a:ext cx="590309" cy="427320"/>
          </a:xfrm>
          <a:custGeom>
            <a:avLst/>
            <a:gdLst>
              <a:gd name="connsiteX0" fmla="*/ 0 w 3829050"/>
              <a:gd name="connsiteY0" fmla="*/ 0 h 2048828"/>
              <a:gd name="connsiteX1" fmla="*/ 3829050 w 3829050"/>
              <a:gd name="connsiteY1" fmla="*/ 0 h 2048828"/>
              <a:gd name="connsiteX2" fmla="*/ 3829050 w 3829050"/>
              <a:gd name="connsiteY2" fmla="*/ 2048828 h 2048828"/>
              <a:gd name="connsiteX3" fmla="*/ 0 w 3829050"/>
              <a:gd name="connsiteY3" fmla="*/ 2048828 h 2048828"/>
            </a:gdLst>
            <a:ahLst/>
            <a:cxnLst/>
            <a:rect l="l" t="t" r="r" b="b"/>
            <a:pathLst>
              <a:path w="3829050" h="2048828">
                <a:moveTo>
                  <a:pt x="0" y="0"/>
                </a:moveTo>
                <a:lnTo>
                  <a:pt x="3829050" y="0"/>
                </a:lnTo>
                <a:lnTo>
                  <a:pt x="3829050" y="2048828"/>
                </a:lnTo>
                <a:lnTo>
                  <a:pt x="0" y="2048828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3">
            <a:alphaModFix amt="100000"/>
          </a:blip>
          <a:srcRect t="39639" r="87267" b="50129"/>
          <a:stretch>
            <a:fillRect/>
          </a:stretch>
        </p:blipFill>
        <p:spPr>
          <a:xfrm flipH="1">
            <a:off x="11458935" y="5555847"/>
            <a:ext cx="733063" cy="438159"/>
          </a:xfrm>
          <a:custGeom>
            <a:avLst/>
            <a:gdLst>
              <a:gd name="connsiteX0" fmla="*/ 0 w 3829050"/>
              <a:gd name="connsiteY0" fmla="*/ 0 h 2048828"/>
              <a:gd name="connsiteX1" fmla="*/ 3829050 w 3829050"/>
              <a:gd name="connsiteY1" fmla="*/ 0 h 2048828"/>
              <a:gd name="connsiteX2" fmla="*/ 3829050 w 3829050"/>
              <a:gd name="connsiteY2" fmla="*/ 2048828 h 2048828"/>
              <a:gd name="connsiteX3" fmla="*/ 0 w 3829050"/>
              <a:gd name="connsiteY3" fmla="*/ 2048828 h 2048828"/>
            </a:gdLst>
            <a:ahLst/>
            <a:cxnLst/>
            <a:rect l="l" t="t" r="r" b="b"/>
            <a:pathLst>
              <a:path w="3829050" h="2048828">
                <a:moveTo>
                  <a:pt x="0" y="0"/>
                </a:moveTo>
                <a:lnTo>
                  <a:pt x="3829050" y="0"/>
                </a:lnTo>
                <a:lnTo>
                  <a:pt x="3829050" y="2048828"/>
                </a:lnTo>
                <a:lnTo>
                  <a:pt x="0" y="2048828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3" name="标题 1"/>
          <p:cNvSpPr txBox="1"/>
          <p:nvPr/>
        </p:nvSpPr>
        <p:spPr>
          <a:xfrm>
            <a:off x="11621346" y="490652"/>
            <a:ext cx="162092" cy="125321"/>
          </a:xfrm>
          <a:custGeom>
            <a:avLst/>
            <a:gdLst>
              <a:gd name="connsiteX0" fmla="*/ 9855 w 162092"/>
              <a:gd name="connsiteY0" fmla="*/ 105905 h 125321"/>
              <a:gd name="connsiteX1" fmla="*/ 152826 w 162092"/>
              <a:gd name="connsiteY1" fmla="*/ 105905 h 125321"/>
              <a:gd name="connsiteX2" fmla="*/ 152826 w 162092"/>
              <a:gd name="connsiteY2" fmla="*/ 125321 h 125321"/>
              <a:gd name="connsiteX3" fmla="*/ 9855 w 162092"/>
              <a:gd name="connsiteY3" fmla="*/ 125321 h 125321"/>
              <a:gd name="connsiteX4" fmla="*/ 9855 w 162092"/>
              <a:gd name="connsiteY4" fmla="*/ 105905 h 125321"/>
              <a:gd name="connsiteX5" fmla="*/ 9855 w 162092"/>
              <a:gd name="connsiteY5" fmla="*/ 52952 h 125321"/>
              <a:gd name="connsiteX6" fmla="*/ 116936 w 162092"/>
              <a:gd name="connsiteY6" fmla="*/ 52952 h 125321"/>
              <a:gd name="connsiteX7" fmla="*/ 116936 w 162092"/>
              <a:gd name="connsiteY7" fmla="*/ 72368 h 125321"/>
              <a:gd name="connsiteX8" fmla="*/ 9855 w 162092"/>
              <a:gd name="connsiteY8" fmla="*/ 72368 h 125321"/>
              <a:gd name="connsiteX9" fmla="*/ 9855 w 162092"/>
              <a:gd name="connsiteY9" fmla="*/ 52952 h 125321"/>
              <a:gd name="connsiteX10" fmla="*/ 9267 w 162092"/>
              <a:gd name="connsiteY10" fmla="*/ 0 h 125321"/>
              <a:gd name="connsiteX11" fmla="*/ 152238 w 162092"/>
              <a:gd name="connsiteY11" fmla="*/ 0 h 125321"/>
              <a:gd name="connsiteX12" fmla="*/ 152238 w 162092"/>
              <a:gd name="connsiteY12" fmla="*/ 19416 h 125321"/>
              <a:gd name="connsiteX13" fmla="*/ 9267 w 162092"/>
              <a:gd name="connsiteY13" fmla="*/ 19416 h 125321"/>
              <a:gd name="connsiteX14" fmla="*/ 9267 w 162092"/>
              <a:gd name="connsiteY14" fmla="*/ 0 h 125321"/>
            </a:gdLst>
            <a:ahLst/>
            <a:cxnLst/>
            <a:rect l="l" t="t" r="r" b="b"/>
            <a:pathLst>
              <a:path w="162092" h="125321">
                <a:moveTo>
                  <a:pt x="9855" y="105905"/>
                </a:moveTo>
                <a:lnTo>
                  <a:pt x="152826" y="105905"/>
                </a:lnTo>
                <a:cubicBezTo>
                  <a:pt x="165181" y="105905"/>
                  <a:pt x="165181" y="125321"/>
                  <a:pt x="152826" y="125321"/>
                </a:cubicBezTo>
                <a:lnTo>
                  <a:pt x="9855" y="125321"/>
                </a:lnTo>
                <a:cubicBezTo>
                  <a:pt x="-2501" y="125321"/>
                  <a:pt x="-2501" y="105905"/>
                  <a:pt x="9855" y="105905"/>
                </a:cubicBezTo>
                <a:close/>
                <a:moveTo>
                  <a:pt x="9855" y="52952"/>
                </a:moveTo>
                <a:lnTo>
                  <a:pt x="116936" y="52952"/>
                </a:lnTo>
                <a:cubicBezTo>
                  <a:pt x="129292" y="52952"/>
                  <a:pt x="129292" y="72368"/>
                  <a:pt x="116936" y="72368"/>
                </a:cubicBezTo>
                <a:lnTo>
                  <a:pt x="9855" y="72368"/>
                </a:lnTo>
                <a:cubicBezTo>
                  <a:pt x="-2501" y="72368"/>
                  <a:pt x="-2501" y="52952"/>
                  <a:pt x="9855" y="52952"/>
                </a:cubicBezTo>
                <a:close/>
                <a:moveTo>
                  <a:pt x="9267" y="0"/>
                </a:moveTo>
                <a:lnTo>
                  <a:pt x="152238" y="0"/>
                </a:lnTo>
                <a:cubicBezTo>
                  <a:pt x="164593" y="0"/>
                  <a:pt x="164593" y="19416"/>
                  <a:pt x="152238" y="19416"/>
                </a:cubicBezTo>
                <a:lnTo>
                  <a:pt x="9267" y="19416"/>
                </a:lnTo>
                <a:cubicBezTo>
                  <a:pt x="-3089" y="19416"/>
                  <a:pt x="-3089" y="0"/>
                  <a:pt x="9267" y="0"/>
                </a:cubicBezTo>
                <a:close/>
              </a:path>
            </a:pathLst>
          </a:custGeom>
          <a:solidFill>
            <a:schemeClr val="accent1"/>
          </a:solidFill>
          <a:ln w="5879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50000"/>
              </a:lnSpc>
            </a:pPr>
            <a:endParaRPr kumimoji="1" lang="zh-CN" altLang="en-US"/>
          </a:p>
        </p:txBody>
      </p:sp>
      <p:sp>
        <p:nvSpPr>
          <p:cNvPr id="24" name="标题 1"/>
          <p:cNvSpPr txBox="1"/>
          <p:nvPr/>
        </p:nvSpPr>
        <p:spPr>
          <a:xfrm>
            <a:off x="11118781" y="488425"/>
            <a:ext cx="129755" cy="129774"/>
          </a:xfrm>
          <a:custGeom>
            <a:avLst/>
            <a:gdLst>
              <a:gd name="connsiteX0" fmla="*/ 669168 w 1599855"/>
              <a:gd name="connsiteY0" fmla="*/ 111621 h 1600088"/>
              <a:gd name="connsiteX1" fmla="*/ 886086 w 1599855"/>
              <a:gd name="connsiteY1" fmla="*/ 155339 h 1600088"/>
              <a:gd name="connsiteX2" fmla="*/ 1063377 w 1599855"/>
              <a:gd name="connsiteY2" fmla="*/ 274960 h 1600088"/>
              <a:gd name="connsiteX3" fmla="*/ 1182998 w 1599855"/>
              <a:gd name="connsiteY3" fmla="*/ 452251 h 1600088"/>
              <a:gd name="connsiteX4" fmla="*/ 1226716 w 1599855"/>
              <a:gd name="connsiteY4" fmla="*/ 669168 h 1600088"/>
              <a:gd name="connsiteX5" fmla="*/ 1182998 w 1599855"/>
              <a:gd name="connsiteY5" fmla="*/ 886085 h 1600088"/>
              <a:gd name="connsiteX6" fmla="*/ 1063377 w 1599855"/>
              <a:gd name="connsiteY6" fmla="*/ 1063377 h 1600088"/>
              <a:gd name="connsiteX7" fmla="*/ 886086 w 1599855"/>
              <a:gd name="connsiteY7" fmla="*/ 1182998 h 1600088"/>
              <a:gd name="connsiteX8" fmla="*/ 669168 w 1599855"/>
              <a:gd name="connsiteY8" fmla="*/ 1226716 h 1600088"/>
              <a:gd name="connsiteX9" fmla="*/ 452251 w 1599855"/>
              <a:gd name="connsiteY9" fmla="*/ 1182998 h 1600088"/>
              <a:gd name="connsiteX10" fmla="*/ 274960 w 1599855"/>
              <a:gd name="connsiteY10" fmla="*/ 1063377 h 1600088"/>
              <a:gd name="connsiteX11" fmla="*/ 155339 w 1599855"/>
              <a:gd name="connsiteY11" fmla="*/ 886085 h 1600088"/>
              <a:gd name="connsiteX12" fmla="*/ 111621 w 1599855"/>
              <a:gd name="connsiteY12" fmla="*/ 669168 h 1600088"/>
              <a:gd name="connsiteX13" fmla="*/ 155339 w 1599855"/>
              <a:gd name="connsiteY13" fmla="*/ 452251 h 1600088"/>
              <a:gd name="connsiteX14" fmla="*/ 274960 w 1599855"/>
              <a:gd name="connsiteY14" fmla="*/ 274960 h 1600088"/>
              <a:gd name="connsiteX15" fmla="*/ 452251 w 1599855"/>
              <a:gd name="connsiteY15" fmla="*/ 155339 h 1600088"/>
              <a:gd name="connsiteX16" fmla="*/ 669168 w 1599855"/>
              <a:gd name="connsiteY16" fmla="*/ 111621 h 1600088"/>
              <a:gd name="connsiteX17" fmla="*/ 669168 w 1599855"/>
              <a:gd name="connsiteY17" fmla="*/ 0 h 1600088"/>
              <a:gd name="connsiteX18" fmla="*/ 0 w 1599855"/>
              <a:gd name="connsiteY18" fmla="*/ 669168 h 1600088"/>
              <a:gd name="connsiteX19" fmla="*/ 669168 w 1599855"/>
              <a:gd name="connsiteY19" fmla="*/ 1338337 h 1600088"/>
              <a:gd name="connsiteX20" fmla="*/ 1338337 w 1599855"/>
              <a:gd name="connsiteY20" fmla="*/ 669168 h 1600088"/>
              <a:gd name="connsiteX21" fmla="*/ 669168 w 1599855"/>
              <a:gd name="connsiteY21" fmla="*/ 0 h 1600088"/>
              <a:gd name="connsiteX22" fmla="*/ 1544278 w 1599855"/>
              <a:gd name="connsiteY22" fmla="*/ 1600088 h 1600088"/>
              <a:gd name="connsiteX23" fmla="*/ 1504838 w 1599855"/>
              <a:gd name="connsiteY23" fmla="*/ 1583717 h 1600088"/>
              <a:gd name="connsiteX24" fmla="*/ 1247366 w 1599855"/>
              <a:gd name="connsiteY24" fmla="*/ 1326431 h 1600088"/>
              <a:gd name="connsiteX25" fmla="*/ 1247366 w 1599855"/>
              <a:gd name="connsiteY25" fmla="*/ 1247552 h 1600088"/>
              <a:gd name="connsiteX26" fmla="*/ 1326245 w 1599855"/>
              <a:gd name="connsiteY26" fmla="*/ 1247552 h 1600088"/>
              <a:gd name="connsiteX27" fmla="*/ 1583531 w 1599855"/>
              <a:gd name="connsiteY27" fmla="*/ 1504838 h 1600088"/>
              <a:gd name="connsiteX28" fmla="*/ 1583531 w 1599855"/>
              <a:gd name="connsiteY28" fmla="*/ 1583717 h 1600088"/>
              <a:gd name="connsiteX29" fmla="*/ 1544278 w 1599855"/>
              <a:gd name="connsiteY29" fmla="*/ 1600088 h 1600088"/>
            </a:gdLst>
            <a:ahLst/>
            <a:cxnLst/>
            <a:rect l="l" t="t" r="r" b="b"/>
            <a:pathLst>
              <a:path w="1599855" h="1600088">
                <a:moveTo>
                  <a:pt x="669168" y="111621"/>
                </a:moveTo>
                <a:cubicBezTo>
                  <a:pt x="744513" y="111621"/>
                  <a:pt x="817438" y="126318"/>
                  <a:pt x="886086" y="155339"/>
                </a:cubicBezTo>
                <a:cubicBezTo>
                  <a:pt x="952500" y="183431"/>
                  <a:pt x="1012031" y="223614"/>
                  <a:pt x="1063377" y="274960"/>
                </a:cubicBezTo>
                <a:cubicBezTo>
                  <a:pt x="1114537" y="326120"/>
                  <a:pt x="1154906" y="385837"/>
                  <a:pt x="1182998" y="452251"/>
                </a:cubicBezTo>
                <a:cubicBezTo>
                  <a:pt x="1212019" y="520898"/>
                  <a:pt x="1226716" y="594010"/>
                  <a:pt x="1226716" y="669168"/>
                </a:cubicBezTo>
                <a:cubicBezTo>
                  <a:pt x="1226716" y="744327"/>
                  <a:pt x="1212019" y="817438"/>
                  <a:pt x="1182998" y="886085"/>
                </a:cubicBezTo>
                <a:cubicBezTo>
                  <a:pt x="1154906" y="952500"/>
                  <a:pt x="1114723" y="1012031"/>
                  <a:pt x="1063377" y="1063377"/>
                </a:cubicBezTo>
                <a:cubicBezTo>
                  <a:pt x="1012217" y="1114537"/>
                  <a:pt x="952500" y="1154906"/>
                  <a:pt x="886086" y="1182998"/>
                </a:cubicBezTo>
                <a:cubicBezTo>
                  <a:pt x="817438" y="1212019"/>
                  <a:pt x="744327" y="1226716"/>
                  <a:pt x="669168" y="1226716"/>
                </a:cubicBezTo>
                <a:cubicBezTo>
                  <a:pt x="594010" y="1226716"/>
                  <a:pt x="520898" y="1212019"/>
                  <a:pt x="452251" y="1182998"/>
                </a:cubicBezTo>
                <a:cubicBezTo>
                  <a:pt x="385837" y="1154906"/>
                  <a:pt x="326306" y="1114723"/>
                  <a:pt x="274960" y="1063377"/>
                </a:cubicBezTo>
                <a:cubicBezTo>
                  <a:pt x="223800" y="1012217"/>
                  <a:pt x="183431" y="952500"/>
                  <a:pt x="155339" y="886085"/>
                </a:cubicBezTo>
                <a:cubicBezTo>
                  <a:pt x="126318" y="817438"/>
                  <a:pt x="111621" y="744327"/>
                  <a:pt x="111621" y="669168"/>
                </a:cubicBezTo>
                <a:cubicBezTo>
                  <a:pt x="111621" y="594010"/>
                  <a:pt x="126318" y="520898"/>
                  <a:pt x="155339" y="452251"/>
                </a:cubicBezTo>
                <a:cubicBezTo>
                  <a:pt x="183431" y="385837"/>
                  <a:pt x="223614" y="326306"/>
                  <a:pt x="274960" y="274960"/>
                </a:cubicBezTo>
                <a:cubicBezTo>
                  <a:pt x="326306" y="223614"/>
                  <a:pt x="385837" y="183431"/>
                  <a:pt x="452251" y="155339"/>
                </a:cubicBezTo>
                <a:cubicBezTo>
                  <a:pt x="520898" y="126318"/>
                  <a:pt x="593824" y="111621"/>
                  <a:pt x="669168" y="111621"/>
                </a:cubicBezTo>
                <a:moveTo>
                  <a:pt x="669168" y="0"/>
                </a:moveTo>
                <a:cubicBezTo>
                  <a:pt x="299517" y="0"/>
                  <a:pt x="0" y="299517"/>
                  <a:pt x="0" y="669168"/>
                </a:cubicBezTo>
                <a:cubicBezTo>
                  <a:pt x="0" y="1038820"/>
                  <a:pt x="299517" y="1338337"/>
                  <a:pt x="669168" y="1338337"/>
                </a:cubicBezTo>
                <a:cubicBezTo>
                  <a:pt x="1038820" y="1338337"/>
                  <a:pt x="1338337" y="1038820"/>
                  <a:pt x="1338337" y="669168"/>
                </a:cubicBezTo>
                <a:cubicBezTo>
                  <a:pt x="1338337" y="299703"/>
                  <a:pt x="1038820" y="0"/>
                  <a:pt x="669168" y="0"/>
                </a:cubicBezTo>
                <a:close/>
                <a:moveTo>
                  <a:pt x="1544278" y="1600088"/>
                </a:moveTo>
                <a:cubicBezTo>
                  <a:pt x="1529953" y="1600088"/>
                  <a:pt x="1515628" y="1594693"/>
                  <a:pt x="1504838" y="1583717"/>
                </a:cubicBezTo>
                <a:lnTo>
                  <a:pt x="1247366" y="1326431"/>
                </a:lnTo>
                <a:cubicBezTo>
                  <a:pt x="1225600" y="1304665"/>
                  <a:pt x="1225600" y="1269318"/>
                  <a:pt x="1247366" y="1247552"/>
                </a:cubicBezTo>
                <a:cubicBezTo>
                  <a:pt x="1269132" y="1225786"/>
                  <a:pt x="1304479" y="1225786"/>
                  <a:pt x="1326245" y="1247552"/>
                </a:cubicBezTo>
                <a:lnTo>
                  <a:pt x="1583531" y="1504838"/>
                </a:lnTo>
                <a:cubicBezTo>
                  <a:pt x="1605297" y="1526605"/>
                  <a:pt x="1605297" y="1561951"/>
                  <a:pt x="1583531" y="1583717"/>
                </a:cubicBezTo>
                <a:cubicBezTo>
                  <a:pt x="1572927" y="1594693"/>
                  <a:pt x="1558603" y="1600088"/>
                  <a:pt x="1544278" y="1600088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50000"/>
              </a:lnSpc>
            </a:pPr>
            <a:endParaRPr kumimoji="1" lang="zh-CN" altLang="en-US"/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4">
            <a:alphaModFix amt="100000"/>
          </a:blip>
          <a:srcRect l="44392" t="7747" r="21478" b="8031"/>
          <a:stretch>
            <a:fillRect/>
          </a:stretch>
        </p:blipFill>
        <p:spPr>
          <a:xfrm>
            <a:off x="6960216" y="624840"/>
            <a:ext cx="3359677" cy="6853546"/>
          </a:xfrm>
          <a:custGeom>
            <a:avLst/>
            <a:gdLst>
              <a:gd name="connsiteX0" fmla="*/ 0 w 2831433"/>
              <a:gd name="connsiteY0" fmla="*/ 0 h 5775959"/>
              <a:gd name="connsiteX1" fmla="*/ 2831433 w 2831433"/>
              <a:gd name="connsiteY1" fmla="*/ 0 h 5775959"/>
              <a:gd name="connsiteX2" fmla="*/ 2831433 w 2831433"/>
              <a:gd name="connsiteY2" fmla="*/ 5775959 h 5775959"/>
              <a:gd name="connsiteX3" fmla="*/ 0 w 2831433"/>
              <a:gd name="connsiteY3" fmla="*/ 5775959 h 5775959"/>
              <a:gd name="connsiteX4" fmla="*/ 0 w 2831433"/>
              <a:gd name="connsiteY4" fmla="*/ 0 h 5775959"/>
            </a:gdLst>
            <a:ahLst/>
            <a:cxnLst/>
            <a:rect l="l" t="t" r="r" b="b"/>
            <a:pathLst>
              <a:path w="2831433" h="5775959">
                <a:moveTo>
                  <a:pt x="0" y="0"/>
                </a:moveTo>
                <a:lnTo>
                  <a:pt x="2831433" y="0"/>
                </a:lnTo>
                <a:lnTo>
                  <a:pt x="2831433" y="5775959"/>
                </a:lnTo>
                <a:lnTo>
                  <a:pt x="0" y="577595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7" name="标题 1"/>
          <p:cNvSpPr txBox="1"/>
          <p:nvPr/>
        </p:nvSpPr>
        <p:spPr>
          <a:xfrm>
            <a:off x="914240" y="2064056"/>
            <a:ext cx="2019460" cy="8032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4800">
                <a:ln w="12700">
                  <a:noFill/>
                </a:ln>
                <a:solidFill>
                  <a:srgbClr val="E7790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PART.</a:t>
            </a:r>
            <a:endParaRPr kumimoji="1" lang="zh-CN" altLang="en-US"/>
          </a:p>
        </p:txBody>
      </p:sp>
      <p:sp>
        <p:nvSpPr>
          <p:cNvPr id="28" name="标题 1"/>
          <p:cNvSpPr txBox="1"/>
          <p:nvPr/>
        </p:nvSpPr>
        <p:spPr>
          <a:xfrm>
            <a:off x="2693561" y="1295401"/>
            <a:ext cx="1321316" cy="15719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4800">
                <a:ln w="12700">
                  <a:noFill/>
                </a:ln>
                <a:solidFill>
                  <a:srgbClr val="E7790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04</a:t>
            </a:r>
            <a:endParaRPr kumimoji="1"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3" name="标题 1"/>
          <p:cNvSpPr txBox="1"/>
          <p:nvPr/>
        </p:nvSpPr>
        <p:spPr>
          <a:xfrm>
            <a:off x="660399" y="1692573"/>
            <a:ext cx="3529009" cy="3856172"/>
          </a:xfrm>
          <a:prstGeom prst="roundRect">
            <a:avLst>
              <a:gd name="adj" fmla="val 4354"/>
            </a:avLst>
          </a:prstGeom>
          <a:solidFill>
            <a:schemeClr val="bg1"/>
          </a:solidFill>
          <a:ln w="12700" cap="sq">
            <a:solidFill>
              <a:schemeClr val="accent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861794" y="1977042"/>
            <a:ext cx="3126218" cy="34470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ctr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000000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不同文化之间的差异复杂多样，难以完全通过翻译消除。
例如，在翻译涉及宗教信仰的文本时，可能无法完全传达其深层含义</a:t>
            </a:r>
            <a:r>
              <a:rPr kumimoji="1" lang="en-US" altLang="zh-CN" sz="1400">
                <a:ln w="12700">
                  <a:noFill/>
                </a:ln>
                <a:solidFill>
                  <a:srgbClr val="000000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。</a:t>
            </a: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>
            <a:off x="830718" y="1690246"/>
            <a:ext cx="3188370" cy="276999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>
            <a:off x="841880" y="1690246"/>
            <a:ext cx="3166047" cy="2867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ctr">
              <a:lnSpc>
                <a:spcPct val="11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文化差异的复杂性</a:t>
            </a:r>
            <a:endParaRPr kumimoji="1" lang="zh-CN" altLang="en-US"/>
          </a:p>
        </p:txBody>
      </p:sp>
      <p:sp>
        <p:nvSpPr>
          <p:cNvPr id="7" name="标题 1"/>
          <p:cNvSpPr txBox="1"/>
          <p:nvPr/>
        </p:nvSpPr>
        <p:spPr>
          <a:xfrm>
            <a:off x="4325145" y="1692573"/>
            <a:ext cx="3529009" cy="3856172"/>
          </a:xfrm>
          <a:prstGeom prst="roundRect">
            <a:avLst>
              <a:gd name="adj" fmla="val 4354"/>
            </a:avLst>
          </a:prstGeom>
          <a:solidFill>
            <a:schemeClr val="bg1"/>
          </a:solidFill>
          <a:ln w="12700" cap="sq">
            <a:solidFill>
              <a:schemeClr val="accent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8" name="标题 1"/>
          <p:cNvSpPr txBox="1"/>
          <p:nvPr/>
        </p:nvSpPr>
        <p:spPr>
          <a:xfrm>
            <a:off x="4526540" y="1977042"/>
            <a:ext cx="3126218" cy="34470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ctr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000000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译者的个人经历和文化背景可能影响其对原文的理解和翻译。
例如，不同译者对同一文学作品的翻译风格可能大相径庭。</a:t>
            </a:r>
            <a:endParaRPr kumimoji="1" lang="en-US" altLang="zh-CN" sz="1600">
              <a:ln w="12700">
                <a:noFill/>
              </a:ln>
              <a:solidFill>
                <a:srgbClr val="000000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9" name="标题 1"/>
          <p:cNvSpPr txBox="1"/>
          <p:nvPr/>
        </p:nvSpPr>
        <p:spPr>
          <a:xfrm>
            <a:off x="4495464" y="1690246"/>
            <a:ext cx="3188370" cy="276999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0" name="标题 1"/>
          <p:cNvSpPr txBox="1"/>
          <p:nvPr/>
        </p:nvSpPr>
        <p:spPr>
          <a:xfrm>
            <a:off x="4506626" y="1690246"/>
            <a:ext cx="3166047" cy="2867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ctr">
              <a:lnSpc>
                <a:spcPct val="11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译者主观性的干扰</a:t>
            </a:r>
            <a:endParaRPr kumimoji="1" lang="zh-CN" altLang="en-US"/>
          </a:p>
        </p:txBody>
      </p:sp>
      <p:sp>
        <p:nvSpPr>
          <p:cNvPr id="11" name="标题 1"/>
          <p:cNvSpPr txBox="1"/>
          <p:nvPr/>
        </p:nvSpPr>
        <p:spPr>
          <a:xfrm>
            <a:off x="7989891" y="1692573"/>
            <a:ext cx="3529009" cy="3856172"/>
          </a:xfrm>
          <a:prstGeom prst="roundRect">
            <a:avLst>
              <a:gd name="adj" fmla="val 4354"/>
            </a:avLst>
          </a:prstGeom>
          <a:solidFill>
            <a:schemeClr val="bg1"/>
          </a:solidFill>
          <a:ln w="12700" cap="sq">
            <a:solidFill>
              <a:schemeClr val="accent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2" name="标题 1"/>
          <p:cNvSpPr txBox="1"/>
          <p:nvPr/>
        </p:nvSpPr>
        <p:spPr>
          <a:xfrm>
            <a:off x="8171372" y="1977041"/>
            <a:ext cx="3166047" cy="344701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ctr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000000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在实际翻译中，完全实现交际功能的要求存在一定难度。
例如，在翻译一些具有高度文化内涵的文本时，可能难以兼顾信息传递和文化传递。</a:t>
            </a:r>
            <a:endParaRPr kumimoji="1" lang="en-US" altLang="zh-CN" sz="1600">
              <a:ln w="12700">
                <a:noFill/>
              </a:ln>
              <a:solidFill>
                <a:srgbClr val="000000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13" name="标题 1"/>
          <p:cNvSpPr txBox="1"/>
          <p:nvPr/>
        </p:nvSpPr>
        <p:spPr>
          <a:xfrm>
            <a:off x="8160210" y="1690246"/>
            <a:ext cx="3188370" cy="276999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4" name="标题 1"/>
          <p:cNvSpPr txBox="1"/>
          <p:nvPr/>
        </p:nvSpPr>
        <p:spPr>
          <a:xfrm>
            <a:off x="8171372" y="1690246"/>
            <a:ext cx="3166047" cy="2867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ctr">
              <a:lnSpc>
                <a:spcPct val="11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实践中的操作难度</a:t>
            </a:r>
            <a:endParaRPr kumimoji="1" lang="zh-CN" altLang="en-US"/>
          </a:p>
        </p:txBody>
      </p:sp>
      <p:sp>
        <p:nvSpPr>
          <p:cNvPr id="15" name="标题 1"/>
          <p:cNvSpPr txBox="1"/>
          <p:nvPr/>
        </p:nvSpPr>
        <p:spPr>
          <a:xfrm>
            <a:off x="759048" y="486862"/>
            <a:ext cx="10858500" cy="46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10000"/>
              </a:lnSpc>
            </a:pPr>
            <a:r>
              <a:rPr kumimoji="1" lang="en-US" altLang="zh-CN" sz="28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理论的局限性</a:t>
            </a:r>
            <a:endParaRPr kumimoji="1" lang="zh-CN" altLang="en-US"/>
          </a:p>
        </p:txBody>
      </p:sp>
      <p:sp>
        <p:nvSpPr>
          <p:cNvPr id="16" name="标题 1"/>
          <p:cNvSpPr txBox="1"/>
          <p:nvPr/>
        </p:nvSpPr>
        <p:spPr>
          <a:xfrm flipV="1">
            <a:off x="338138" y="361215"/>
            <a:ext cx="322262" cy="231676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7" name="标题 1"/>
          <p:cNvSpPr txBox="1"/>
          <p:nvPr/>
        </p:nvSpPr>
        <p:spPr>
          <a:xfrm flipV="1">
            <a:off x="490538" y="649448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8" name="标题 1"/>
          <p:cNvSpPr txBox="1"/>
          <p:nvPr/>
        </p:nvSpPr>
        <p:spPr>
          <a:xfrm flipV="1">
            <a:off x="490538" y="828120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3" name="标题 1"/>
          <p:cNvSpPr txBox="1"/>
          <p:nvPr/>
        </p:nvSpPr>
        <p:spPr>
          <a:xfrm>
            <a:off x="0" y="0"/>
            <a:ext cx="12192000" cy="2895600"/>
          </a:xfrm>
          <a:prstGeom prst="rect">
            <a:avLst/>
          </a:prstGeom>
          <a:gradFill>
            <a:gsLst>
              <a:gs pos="10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0" scaled="0"/>
          </a:gra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6946580" y="4791978"/>
            <a:ext cx="743924" cy="375557"/>
          </a:xfrm>
          <a:prstGeom prst="roundRect">
            <a:avLst>
              <a:gd name="adj" fmla="val 21498"/>
            </a:avLst>
          </a:prstGeom>
          <a:solidFill>
            <a:schemeClr val="accent1"/>
          </a:solidFill>
          <a:ln w="22225" cap="sq">
            <a:solidFill>
              <a:schemeClr val="tx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 rot="16200000">
            <a:off x="7199305" y="4828775"/>
            <a:ext cx="45719" cy="301962"/>
          </a:xfrm>
          <a:custGeom>
            <a:avLst/>
            <a:gdLst>
              <a:gd name="connsiteX0" fmla="*/ 16555 w 32718"/>
              <a:gd name="connsiteY0" fmla="*/ 21907 h 470768"/>
              <a:gd name="connsiteX1" fmla="*/ 16555 w 32718"/>
              <a:gd name="connsiteY1" fmla="*/ 449331 h 470768"/>
            </a:gdLst>
            <a:ahLst/>
            <a:cxnLst/>
            <a:rect l="l" t="t" r="r" b="b"/>
            <a:pathLst>
              <a:path w="32718" h="470768">
                <a:moveTo>
                  <a:pt x="16555" y="21907"/>
                </a:moveTo>
                <a:lnTo>
                  <a:pt x="16555" y="449331"/>
                </a:lnTo>
              </a:path>
            </a:pathLst>
          </a:custGeom>
          <a:noFill/>
          <a:ln w="25400" cap="flat">
            <a:solidFill>
              <a:schemeClr val="tx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 rot="16200000">
            <a:off x="7362593" y="4939825"/>
            <a:ext cx="146698" cy="194126"/>
          </a:xfrm>
          <a:custGeom>
            <a:avLst/>
            <a:gdLst>
              <a:gd name="connsiteX0" fmla="*/ 16555 w 109676"/>
              <a:gd name="connsiteY0" fmla="*/ 21907 h 145133"/>
              <a:gd name="connsiteX1" fmla="*/ 93444 w 109676"/>
              <a:gd name="connsiteY1" fmla="*/ 123653 h 145133"/>
            </a:gdLst>
            <a:ahLst/>
            <a:cxnLst/>
            <a:rect l="l" t="t" r="r" b="b"/>
            <a:pathLst>
              <a:path w="109676" h="145133">
                <a:moveTo>
                  <a:pt x="16555" y="21907"/>
                </a:moveTo>
                <a:cubicBezTo>
                  <a:pt x="59020" y="21907"/>
                  <a:pt x="93444" y="67460"/>
                  <a:pt x="93444" y="123653"/>
                </a:cubicBezTo>
              </a:path>
            </a:pathLst>
          </a:custGeom>
          <a:noFill/>
          <a:ln w="25400" cap="flat">
            <a:solidFill>
              <a:schemeClr val="tx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7" name="标题 1"/>
          <p:cNvSpPr txBox="1"/>
          <p:nvPr/>
        </p:nvSpPr>
        <p:spPr>
          <a:xfrm rot="16200000">
            <a:off x="7362593" y="4825561"/>
            <a:ext cx="146698" cy="194126"/>
          </a:xfrm>
          <a:custGeom>
            <a:avLst/>
            <a:gdLst>
              <a:gd name="connsiteX0" fmla="*/ 93444 w 109676"/>
              <a:gd name="connsiteY0" fmla="*/ 21907 h 145133"/>
              <a:gd name="connsiteX1" fmla="*/ 16555 w 109676"/>
              <a:gd name="connsiteY1" fmla="*/ 123653 h 145133"/>
            </a:gdLst>
            <a:ahLst/>
            <a:cxnLst/>
            <a:rect l="l" t="t" r="r" b="b"/>
            <a:pathLst>
              <a:path w="109676" h="145133">
                <a:moveTo>
                  <a:pt x="93444" y="21907"/>
                </a:moveTo>
                <a:cubicBezTo>
                  <a:pt x="50979" y="21907"/>
                  <a:pt x="16555" y="67460"/>
                  <a:pt x="16555" y="123653"/>
                </a:cubicBezTo>
              </a:path>
            </a:pathLst>
          </a:custGeom>
          <a:noFill/>
          <a:ln w="25400" cap="flat">
            <a:solidFill>
              <a:schemeClr val="tx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8" name="标题 1"/>
          <p:cNvSpPr txBox="1"/>
          <p:nvPr/>
        </p:nvSpPr>
        <p:spPr>
          <a:xfrm>
            <a:off x="950686" y="1388091"/>
            <a:ext cx="6088742" cy="5469909"/>
          </a:xfrm>
          <a:prstGeom prst="rect">
            <a:avLst/>
          </a:prstGeom>
          <a:solidFill>
            <a:schemeClr val="bg1"/>
          </a:solidFill>
          <a:ln w="12700" cap="flat">
            <a:noFill/>
            <a:miter/>
          </a:ln>
          <a:effectLst>
            <a:outerShdw blurRad="190500" sx="102000" sy="102000" algn="ctr" rotWithShape="0">
              <a:srgbClr val="000000">
                <a:alpha val="5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9" name="标题 1"/>
          <p:cNvSpPr txBox="1"/>
          <p:nvPr/>
        </p:nvSpPr>
        <p:spPr>
          <a:xfrm>
            <a:off x="1502333" y="3017151"/>
            <a:ext cx="2511198" cy="115434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t"/>
          <a:lstStyle/>
          <a:p>
            <a:pPr algn="l">
              <a:lnSpc>
                <a:spcPct val="120000"/>
              </a:lnSpc>
            </a:pPr>
            <a:r>
              <a:rPr kumimoji="1" lang="en-US" altLang="zh-CN" sz="20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OPPOSans H" panose="00020600040101010101"/>
                <a:ea typeface="OPPOSans H" panose="00020600040101010101"/>
                <a:cs typeface="OPPOSans H" panose="00020600040101010101"/>
              </a:rPr>
              <a:t>理论背景与核心概念</a:t>
            </a:r>
            <a:endParaRPr kumimoji="1" lang="zh-CN" altLang="en-US"/>
          </a:p>
        </p:txBody>
      </p:sp>
      <p:sp>
        <p:nvSpPr>
          <p:cNvPr id="10" name="标题 1"/>
          <p:cNvSpPr txBox="1"/>
          <p:nvPr/>
        </p:nvSpPr>
        <p:spPr>
          <a:xfrm flipH="1">
            <a:off x="1605279" y="2233582"/>
            <a:ext cx="655616" cy="655616"/>
          </a:xfrm>
          <a:prstGeom prst="ellipse">
            <a:avLst/>
          </a:prstGeom>
          <a:solidFill>
            <a:schemeClr val="accent1"/>
          </a:solidFill>
          <a:ln w="9525" cap="flat">
            <a:noFill/>
            <a:miter/>
          </a:ln>
          <a:effectLst>
            <a:outerShdw blurRad="254000" dist="190500" dir="2700000" sx="103000" sy="103000" algn="t" rotWithShape="0">
              <a:schemeClr val="tx1">
                <a:alpha val="10000"/>
              </a:schemeClr>
            </a:outerShdw>
          </a:effectLst>
        </p:spPr>
        <p:txBody>
          <a:bodyPr vert="horz" wrap="square" lIns="0" tIns="0" rIns="0" bIns="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1" name="标题 1"/>
          <p:cNvSpPr txBox="1"/>
          <p:nvPr/>
        </p:nvSpPr>
        <p:spPr>
          <a:xfrm>
            <a:off x="1677310" y="2339374"/>
            <a:ext cx="511555" cy="4440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20000"/>
              </a:lnSpc>
            </a:pPr>
            <a:r>
              <a:rPr kumimoji="1" lang="en-US" altLang="zh-CN" sz="20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OPPOSans R" panose="00020600040101010101"/>
                <a:ea typeface="OPPOSans R" panose="00020600040101010101"/>
                <a:cs typeface="OPPOSans R" panose="00020600040101010101"/>
              </a:rPr>
              <a:t>01</a:t>
            </a:r>
            <a:endParaRPr kumimoji="1" lang="zh-CN" altLang="en-US"/>
          </a:p>
        </p:txBody>
      </p:sp>
      <p:sp>
        <p:nvSpPr>
          <p:cNvPr id="12" name="标题 1"/>
          <p:cNvSpPr txBox="1"/>
          <p:nvPr/>
        </p:nvSpPr>
        <p:spPr>
          <a:xfrm>
            <a:off x="4308702" y="3017151"/>
            <a:ext cx="2511198" cy="115434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t"/>
          <a:lstStyle/>
          <a:p>
            <a:pPr algn="l">
              <a:lnSpc>
                <a:spcPct val="120000"/>
              </a:lnSpc>
            </a:pPr>
            <a:r>
              <a:rPr kumimoji="1" lang="en-US" altLang="zh-CN" sz="20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OPPOSans H" panose="00020600040101010101"/>
                <a:ea typeface="OPPOSans H" panose="00020600040101010101"/>
                <a:cs typeface="OPPOSans H" panose="00020600040101010101"/>
              </a:rPr>
              <a:t>交际功能的具体体现</a:t>
            </a:r>
            <a:endParaRPr kumimoji="1" lang="zh-CN" altLang="en-US"/>
          </a:p>
        </p:txBody>
      </p:sp>
      <p:sp>
        <p:nvSpPr>
          <p:cNvPr id="13" name="标题 1"/>
          <p:cNvSpPr txBox="1"/>
          <p:nvPr/>
        </p:nvSpPr>
        <p:spPr>
          <a:xfrm flipH="1">
            <a:off x="4411648" y="2233582"/>
            <a:ext cx="655616" cy="655616"/>
          </a:xfrm>
          <a:prstGeom prst="ellipse">
            <a:avLst/>
          </a:prstGeom>
          <a:solidFill>
            <a:schemeClr val="accent2"/>
          </a:solidFill>
          <a:ln w="9525" cap="flat">
            <a:noFill/>
            <a:miter/>
          </a:ln>
          <a:effectLst>
            <a:outerShdw blurRad="254000" dist="190500" dir="2700000" sx="103000" sy="103000" algn="t" rotWithShape="0">
              <a:schemeClr val="tx1">
                <a:alpha val="10000"/>
              </a:schemeClr>
            </a:outerShdw>
          </a:effectLst>
        </p:spPr>
        <p:txBody>
          <a:bodyPr vert="horz" wrap="square" lIns="0" tIns="0" rIns="0" bIns="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4" name="标题 1"/>
          <p:cNvSpPr txBox="1"/>
          <p:nvPr/>
        </p:nvSpPr>
        <p:spPr>
          <a:xfrm>
            <a:off x="4483679" y="2339374"/>
            <a:ext cx="511555" cy="4440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20000"/>
              </a:lnSpc>
            </a:pPr>
            <a:r>
              <a:rPr kumimoji="1" lang="en-US" altLang="zh-CN" sz="20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OPPOSans R" panose="00020600040101010101"/>
                <a:ea typeface="OPPOSans R" panose="00020600040101010101"/>
                <a:cs typeface="OPPOSans R" panose="00020600040101010101"/>
              </a:rPr>
              <a:t>02</a:t>
            </a:r>
            <a:endParaRPr kumimoji="1" lang="zh-CN" altLang="en-US"/>
          </a:p>
        </p:txBody>
      </p:sp>
      <p:sp>
        <p:nvSpPr>
          <p:cNvPr id="15" name="标题 1"/>
          <p:cNvSpPr txBox="1"/>
          <p:nvPr/>
        </p:nvSpPr>
        <p:spPr>
          <a:xfrm>
            <a:off x="1502333" y="5062843"/>
            <a:ext cx="2511198" cy="115434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t"/>
          <a:lstStyle/>
          <a:p>
            <a:pPr algn="l">
              <a:lnSpc>
                <a:spcPct val="120000"/>
              </a:lnSpc>
            </a:pPr>
            <a:r>
              <a:rPr kumimoji="1" lang="en-US" altLang="zh-CN" sz="20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OPPOSans H" panose="00020600040101010101"/>
                <a:ea typeface="OPPOSans H" panose="00020600040101010101"/>
                <a:cs typeface="OPPOSans H" panose="00020600040101010101"/>
              </a:rPr>
              <a:t>案例分析与实践应用</a:t>
            </a:r>
            <a:endParaRPr kumimoji="1" lang="zh-CN" altLang="en-US"/>
          </a:p>
        </p:txBody>
      </p:sp>
      <p:sp>
        <p:nvSpPr>
          <p:cNvPr id="16" name="标题 1"/>
          <p:cNvSpPr txBox="1"/>
          <p:nvPr/>
        </p:nvSpPr>
        <p:spPr>
          <a:xfrm flipH="1">
            <a:off x="1605279" y="4279274"/>
            <a:ext cx="655616" cy="655616"/>
          </a:xfrm>
          <a:prstGeom prst="ellipse">
            <a:avLst/>
          </a:prstGeom>
          <a:solidFill>
            <a:schemeClr val="accent1"/>
          </a:solidFill>
          <a:ln w="9525" cap="flat">
            <a:noFill/>
            <a:miter/>
          </a:ln>
          <a:effectLst>
            <a:outerShdw blurRad="254000" dist="190500" dir="2700000" sx="103000" sy="103000" algn="t" rotWithShape="0">
              <a:schemeClr val="tx1">
                <a:alpha val="10000"/>
              </a:schemeClr>
            </a:outerShdw>
          </a:effectLst>
        </p:spPr>
        <p:txBody>
          <a:bodyPr vert="horz" wrap="square" lIns="0" tIns="0" rIns="0" bIns="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7" name="标题 1"/>
          <p:cNvSpPr txBox="1"/>
          <p:nvPr/>
        </p:nvSpPr>
        <p:spPr>
          <a:xfrm>
            <a:off x="1677310" y="4385066"/>
            <a:ext cx="511555" cy="4440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20000"/>
              </a:lnSpc>
            </a:pPr>
            <a:r>
              <a:rPr kumimoji="1" lang="en-US" altLang="zh-CN" sz="20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OPPOSans R" panose="00020600040101010101"/>
                <a:ea typeface="OPPOSans R" panose="00020600040101010101"/>
                <a:cs typeface="OPPOSans R" panose="00020600040101010101"/>
              </a:rPr>
              <a:t>03</a:t>
            </a:r>
            <a:endParaRPr kumimoji="1" lang="zh-CN" altLang="en-US"/>
          </a:p>
        </p:txBody>
      </p:sp>
      <p:sp>
        <p:nvSpPr>
          <p:cNvPr id="18" name="标题 1"/>
          <p:cNvSpPr txBox="1"/>
          <p:nvPr/>
        </p:nvSpPr>
        <p:spPr>
          <a:xfrm flipH="1">
            <a:off x="4411648" y="4279274"/>
            <a:ext cx="655616" cy="655616"/>
          </a:xfrm>
          <a:prstGeom prst="ellipse">
            <a:avLst/>
          </a:prstGeom>
          <a:solidFill>
            <a:schemeClr val="accent2"/>
          </a:solidFill>
          <a:ln w="9525" cap="flat">
            <a:noFill/>
            <a:miter/>
          </a:ln>
          <a:effectLst>
            <a:outerShdw blurRad="254000" dist="190500" dir="2700000" sx="103000" sy="103000" algn="t" rotWithShape="0">
              <a:schemeClr val="tx1">
                <a:alpha val="10000"/>
              </a:schemeClr>
            </a:outerShdw>
          </a:effectLst>
        </p:spPr>
        <p:txBody>
          <a:bodyPr vert="horz" wrap="square" lIns="0" tIns="0" rIns="0" bIns="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9" name="标题 1"/>
          <p:cNvSpPr txBox="1"/>
          <p:nvPr/>
        </p:nvSpPr>
        <p:spPr>
          <a:xfrm>
            <a:off x="4483679" y="4385066"/>
            <a:ext cx="511555" cy="4440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20000"/>
              </a:lnSpc>
            </a:pPr>
            <a:r>
              <a:rPr kumimoji="1" lang="en-US" altLang="zh-CN" sz="20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OPPOSans R" panose="00020600040101010101"/>
                <a:ea typeface="OPPOSans R" panose="00020600040101010101"/>
                <a:cs typeface="OPPOSans R" panose="00020600040101010101"/>
              </a:rPr>
              <a:t>04</a:t>
            </a:r>
            <a:endParaRPr kumimoji="1" lang="zh-CN" altLang="en-US"/>
          </a:p>
        </p:txBody>
      </p:sp>
      <p:sp>
        <p:nvSpPr>
          <p:cNvPr id="20" name="标题 1"/>
          <p:cNvSpPr txBox="1"/>
          <p:nvPr/>
        </p:nvSpPr>
        <p:spPr>
          <a:xfrm>
            <a:off x="7236749" y="1388091"/>
            <a:ext cx="4991266" cy="14465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t"/>
          <a:lstStyle/>
          <a:p>
            <a:pPr algn="l">
              <a:lnSpc>
                <a:spcPct val="100000"/>
              </a:lnSpc>
            </a:pPr>
            <a:r>
              <a:rPr kumimoji="1" lang="en-US" altLang="zh-CN" sz="88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OPPOSans H" panose="00020600040101010101"/>
                <a:ea typeface="OPPOSans H" panose="00020600040101010101"/>
                <a:cs typeface="OPPOSans H" panose="00020600040101010101"/>
              </a:rPr>
              <a:t>目录</a:t>
            </a:r>
            <a:endParaRPr kumimoji="1" lang="zh-CN" altLang="en-US"/>
          </a:p>
        </p:txBody>
      </p:sp>
      <p:sp>
        <p:nvSpPr>
          <p:cNvPr id="22" name="标题 1"/>
          <p:cNvSpPr txBox="1"/>
          <p:nvPr/>
        </p:nvSpPr>
        <p:spPr>
          <a:xfrm>
            <a:off x="4308702" y="5062843"/>
            <a:ext cx="2511198" cy="115434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t"/>
          <a:lstStyle/>
          <a:p>
            <a:pPr algn="l">
              <a:lnSpc>
                <a:spcPct val="120000"/>
              </a:lnSpc>
            </a:pPr>
            <a:r>
              <a:rPr kumimoji="1" lang="en-US" altLang="zh-CN" sz="20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OPPOSans H" panose="00020600040101010101"/>
                <a:ea typeface="OPPOSans H" panose="00020600040101010101"/>
                <a:cs typeface="OPPOSans H" panose="00020600040101010101"/>
              </a:rPr>
              <a:t>理论的局限性与展望</a:t>
            </a:r>
            <a:endParaRPr kumimoji="1"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alphaModFix amt="18000"/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标题 1"/>
          <p:cNvSpPr txBox="1"/>
          <p:nvPr/>
        </p:nvSpPr>
        <p:spPr>
          <a:xfrm>
            <a:off x="0" y="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0" y="14478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2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 flipV="1">
            <a:off x="0" y="671322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 flipV="1">
            <a:off x="0" y="656844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2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alphaModFix amt="100000"/>
          </a:blip>
          <a:srcRect b="40580"/>
          <a:stretch>
            <a:fillRect/>
          </a:stretch>
        </p:blipFill>
        <p:spPr>
          <a:xfrm>
            <a:off x="6539697" y="3473344"/>
            <a:ext cx="4888376" cy="2759816"/>
          </a:xfrm>
          <a:custGeom>
            <a:avLst/>
            <a:gdLst>
              <a:gd name="connsiteX0" fmla="*/ 0 w 3629025"/>
              <a:gd name="connsiteY0" fmla="*/ 0 h 2048828"/>
              <a:gd name="connsiteX1" fmla="*/ 3629025 w 3629025"/>
              <a:gd name="connsiteY1" fmla="*/ 0 h 2048828"/>
              <a:gd name="connsiteX2" fmla="*/ 3629025 w 3629025"/>
              <a:gd name="connsiteY2" fmla="*/ 2048828 h 2048828"/>
              <a:gd name="connsiteX3" fmla="*/ 0 w 3629025"/>
              <a:gd name="connsiteY3" fmla="*/ 2048828 h 2048828"/>
            </a:gdLst>
            <a:ahLst/>
            <a:cxnLst/>
            <a:rect l="l" t="t" r="r" b="b"/>
            <a:pathLst>
              <a:path w="3629025" h="2048828">
                <a:moveTo>
                  <a:pt x="0" y="0"/>
                </a:moveTo>
                <a:lnTo>
                  <a:pt x="3629025" y="0"/>
                </a:lnTo>
                <a:lnTo>
                  <a:pt x="3629025" y="2048828"/>
                </a:lnTo>
                <a:lnTo>
                  <a:pt x="0" y="2048828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8" name="标题 1"/>
          <p:cNvSpPr txBox="1"/>
          <p:nvPr/>
        </p:nvSpPr>
        <p:spPr>
          <a:xfrm>
            <a:off x="1678217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9" name="标题 1"/>
          <p:cNvSpPr txBox="1"/>
          <p:nvPr/>
        </p:nvSpPr>
        <p:spPr>
          <a:xfrm>
            <a:off x="1747616" y="6087071"/>
            <a:ext cx="129755" cy="129774"/>
          </a:xfrm>
          <a:custGeom>
            <a:avLst/>
            <a:gdLst>
              <a:gd name="connsiteX0" fmla="*/ 669168 w 1599855"/>
              <a:gd name="connsiteY0" fmla="*/ 111621 h 1600088"/>
              <a:gd name="connsiteX1" fmla="*/ 886086 w 1599855"/>
              <a:gd name="connsiteY1" fmla="*/ 155339 h 1600088"/>
              <a:gd name="connsiteX2" fmla="*/ 1063377 w 1599855"/>
              <a:gd name="connsiteY2" fmla="*/ 274960 h 1600088"/>
              <a:gd name="connsiteX3" fmla="*/ 1182998 w 1599855"/>
              <a:gd name="connsiteY3" fmla="*/ 452251 h 1600088"/>
              <a:gd name="connsiteX4" fmla="*/ 1226716 w 1599855"/>
              <a:gd name="connsiteY4" fmla="*/ 669168 h 1600088"/>
              <a:gd name="connsiteX5" fmla="*/ 1182998 w 1599855"/>
              <a:gd name="connsiteY5" fmla="*/ 886085 h 1600088"/>
              <a:gd name="connsiteX6" fmla="*/ 1063377 w 1599855"/>
              <a:gd name="connsiteY6" fmla="*/ 1063377 h 1600088"/>
              <a:gd name="connsiteX7" fmla="*/ 886086 w 1599855"/>
              <a:gd name="connsiteY7" fmla="*/ 1182998 h 1600088"/>
              <a:gd name="connsiteX8" fmla="*/ 669168 w 1599855"/>
              <a:gd name="connsiteY8" fmla="*/ 1226716 h 1600088"/>
              <a:gd name="connsiteX9" fmla="*/ 452251 w 1599855"/>
              <a:gd name="connsiteY9" fmla="*/ 1182998 h 1600088"/>
              <a:gd name="connsiteX10" fmla="*/ 274960 w 1599855"/>
              <a:gd name="connsiteY10" fmla="*/ 1063377 h 1600088"/>
              <a:gd name="connsiteX11" fmla="*/ 155339 w 1599855"/>
              <a:gd name="connsiteY11" fmla="*/ 886085 h 1600088"/>
              <a:gd name="connsiteX12" fmla="*/ 111621 w 1599855"/>
              <a:gd name="connsiteY12" fmla="*/ 669168 h 1600088"/>
              <a:gd name="connsiteX13" fmla="*/ 155339 w 1599855"/>
              <a:gd name="connsiteY13" fmla="*/ 452251 h 1600088"/>
              <a:gd name="connsiteX14" fmla="*/ 274960 w 1599855"/>
              <a:gd name="connsiteY14" fmla="*/ 274960 h 1600088"/>
              <a:gd name="connsiteX15" fmla="*/ 452251 w 1599855"/>
              <a:gd name="connsiteY15" fmla="*/ 155339 h 1600088"/>
              <a:gd name="connsiteX16" fmla="*/ 669168 w 1599855"/>
              <a:gd name="connsiteY16" fmla="*/ 111621 h 1600088"/>
              <a:gd name="connsiteX17" fmla="*/ 669168 w 1599855"/>
              <a:gd name="connsiteY17" fmla="*/ 0 h 1600088"/>
              <a:gd name="connsiteX18" fmla="*/ 0 w 1599855"/>
              <a:gd name="connsiteY18" fmla="*/ 669168 h 1600088"/>
              <a:gd name="connsiteX19" fmla="*/ 669168 w 1599855"/>
              <a:gd name="connsiteY19" fmla="*/ 1338337 h 1600088"/>
              <a:gd name="connsiteX20" fmla="*/ 1338337 w 1599855"/>
              <a:gd name="connsiteY20" fmla="*/ 669168 h 1600088"/>
              <a:gd name="connsiteX21" fmla="*/ 669168 w 1599855"/>
              <a:gd name="connsiteY21" fmla="*/ 0 h 1600088"/>
              <a:gd name="connsiteX22" fmla="*/ 1544278 w 1599855"/>
              <a:gd name="connsiteY22" fmla="*/ 1600088 h 1600088"/>
              <a:gd name="connsiteX23" fmla="*/ 1504838 w 1599855"/>
              <a:gd name="connsiteY23" fmla="*/ 1583717 h 1600088"/>
              <a:gd name="connsiteX24" fmla="*/ 1247366 w 1599855"/>
              <a:gd name="connsiteY24" fmla="*/ 1326431 h 1600088"/>
              <a:gd name="connsiteX25" fmla="*/ 1247366 w 1599855"/>
              <a:gd name="connsiteY25" fmla="*/ 1247552 h 1600088"/>
              <a:gd name="connsiteX26" fmla="*/ 1326245 w 1599855"/>
              <a:gd name="connsiteY26" fmla="*/ 1247552 h 1600088"/>
              <a:gd name="connsiteX27" fmla="*/ 1583531 w 1599855"/>
              <a:gd name="connsiteY27" fmla="*/ 1504838 h 1600088"/>
              <a:gd name="connsiteX28" fmla="*/ 1583531 w 1599855"/>
              <a:gd name="connsiteY28" fmla="*/ 1583717 h 1600088"/>
              <a:gd name="connsiteX29" fmla="*/ 1544278 w 1599855"/>
              <a:gd name="connsiteY29" fmla="*/ 1600088 h 1600088"/>
            </a:gdLst>
            <a:ahLst/>
            <a:cxnLst/>
            <a:rect l="l" t="t" r="r" b="b"/>
            <a:pathLst>
              <a:path w="1599855" h="1600088">
                <a:moveTo>
                  <a:pt x="669168" y="111621"/>
                </a:moveTo>
                <a:cubicBezTo>
                  <a:pt x="744513" y="111621"/>
                  <a:pt x="817438" y="126318"/>
                  <a:pt x="886086" y="155339"/>
                </a:cubicBezTo>
                <a:cubicBezTo>
                  <a:pt x="952500" y="183431"/>
                  <a:pt x="1012031" y="223614"/>
                  <a:pt x="1063377" y="274960"/>
                </a:cubicBezTo>
                <a:cubicBezTo>
                  <a:pt x="1114537" y="326120"/>
                  <a:pt x="1154906" y="385837"/>
                  <a:pt x="1182998" y="452251"/>
                </a:cubicBezTo>
                <a:cubicBezTo>
                  <a:pt x="1212019" y="520898"/>
                  <a:pt x="1226716" y="594010"/>
                  <a:pt x="1226716" y="669168"/>
                </a:cubicBezTo>
                <a:cubicBezTo>
                  <a:pt x="1226716" y="744327"/>
                  <a:pt x="1212019" y="817438"/>
                  <a:pt x="1182998" y="886085"/>
                </a:cubicBezTo>
                <a:cubicBezTo>
                  <a:pt x="1154906" y="952500"/>
                  <a:pt x="1114723" y="1012031"/>
                  <a:pt x="1063377" y="1063377"/>
                </a:cubicBezTo>
                <a:cubicBezTo>
                  <a:pt x="1012217" y="1114537"/>
                  <a:pt x="952500" y="1154906"/>
                  <a:pt x="886086" y="1182998"/>
                </a:cubicBezTo>
                <a:cubicBezTo>
                  <a:pt x="817438" y="1212019"/>
                  <a:pt x="744327" y="1226716"/>
                  <a:pt x="669168" y="1226716"/>
                </a:cubicBezTo>
                <a:cubicBezTo>
                  <a:pt x="594010" y="1226716"/>
                  <a:pt x="520898" y="1212019"/>
                  <a:pt x="452251" y="1182998"/>
                </a:cubicBezTo>
                <a:cubicBezTo>
                  <a:pt x="385837" y="1154906"/>
                  <a:pt x="326306" y="1114723"/>
                  <a:pt x="274960" y="1063377"/>
                </a:cubicBezTo>
                <a:cubicBezTo>
                  <a:pt x="223800" y="1012217"/>
                  <a:pt x="183431" y="952500"/>
                  <a:pt x="155339" y="886085"/>
                </a:cubicBezTo>
                <a:cubicBezTo>
                  <a:pt x="126318" y="817438"/>
                  <a:pt x="111621" y="744327"/>
                  <a:pt x="111621" y="669168"/>
                </a:cubicBezTo>
                <a:cubicBezTo>
                  <a:pt x="111621" y="594010"/>
                  <a:pt x="126318" y="520898"/>
                  <a:pt x="155339" y="452251"/>
                </a:cubicBezTo>
                <a:cubicBezTo>
                  <a:pt x="183431" y="385837"/>
                  <a:pt x="223614" y="326306"/>
                  <a:pt x="274960" y="274960"/>
                </a:cubicBezTo>
                <a:cubicBezTo>
                  <a:pt x="326306" y="223614"/>
                  <a:pt x="385837" y="183431"/>
                  <a:pt x="452251" y="155339"/>
                </a:cubicBezTo>
                <a:cubicBezTo>
                  <a:pt x="520898" y="126318"/>
                  <a:pt x="593824" y="111621"/>
                  <a:pt x="669168" y="111621"/>
                </a:cubicBezTo>
                <a:moveTo>
                  <a:pt x="669168" y="0"/>
                </a:moveTo>
                <a:cubicBezTo>
                  <a:pt x="299517" y="0"/>
                  <a:pt x="0" y="299517"/>
                  <a:pt x="0" y="669168"/>
                </a:cubicBezTo>
                <a:cubicBezTo>
                  <a:pt x="0" y="1038820"/>
                  <a:pt x="299517" y="1338337"/>
                  <a:pt x="669168" y="1338337"/>
                </a:cubicBezTo>
                <a:cubicBezTo>
                  <a:pt x="1038820" y="1338337"/>
                  <a:pt x="1338337" y="1038820"/>
                  <a:pt x="1338337" y="669168"/>
                </a:cubicBezTo>
                <a:cubicBezTo>
                  <a:pt x="1338337" y="299703"/>
                  <a:pt x="1038820" y="0"/>
                  <a:pt x="669168" y="0"/>
                </a:cubicBezTo>
                <a:close/>
                <a:moveTo>
                  <a:pt x="1544278" y="1600088"/>
                </a:moveTo>
                <a:cubicBezTo>
                  <a:pt x="1529953" y="1600088"/>
                  <a:pt x="1515628" y="1594693"/>
                  <a:pt x="1504838" y="1583717"/>
                </a:cubicBezTo>
                <a:lnTo>
                  <a:pt x="1247366" y="1326431"/>
                </a:lnTo>
                <a:cubicBezTo>
                  <a:pt x="1225600" y="1304665"/>
                  <a:pt x="1225600" y="1269318"/>
                  <a:pt x="1247366" y="1247552"/>
                </a:cubicBezTo>
                <a:cubicBezTo>
                  <a:pt x="1269132" y="1225786"/>
                  <a:pt x="1304479" y="1225786"/>
                  <a:pt x="1326245" y="1247552"/>
                </a:cubicBezTo>
                <a:lnTo>
                  <a:pt x="1583531" y="1504838"/>
                </a:lnTo>
                <a:cubicBezTo>
                  <a:pt x="1605297" y="1526605"/>
                  <a:pt x="1605297" y="1561951"/>
                  <a:pt x="1583531" y="1583717"/>
                </a:cubicBezTo>
                <a:cubicBezTo>
                  <a:pt x="1572927" y="1594693"/>
                  <a:pt x="1558603" y="1600088"/>
                  <a:pt x="1544278" y="1600088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0" name="标题 1"/>
          <p:cNvSpPr txBox="1"/>
          <p:nvPr/>
        </p:nvSpPr>
        <p:spPr>
          <a:xfrm>
            <a:off x="1257698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1" name="标题 1"/>
          <p:cNvSpPr txBox="1"/>
          <p:nvPr/>
        </p:nvSpPr>
        <p:spPr>
          <a:xfrm>
            <a:off x="1323130" y="6087071"/>
            <a:ext cx="137688" cy="129774"/>
          </a:xfrm>
          <a:custGeom>
            <a:avLst/>
            <a:gdLst>
              <a:gd name="connsiteX0" fmla="*/ 1110072 w 1498885"/>
              <a:gd name="connsiteY0" fmla="*/ 1039039 h 1412736"/>
              <a:gd name="connsiteX1" fmla="*/ 1149511 w 1498885"/>
              <a:gd name="connsiteY1" fmla="*/ 1055363 h 1412736"/>
              <a:gd name="connsiteX2" fmla="*/ 1371451 w 1498885"/>
              <a:gd name="connsiteY2" fmla="*/ 1277303 h 1412736"/>
              <a:gd name="connsiteX3" fmla="*/ 1371451 w 1498885"/>
              <a:gd name="connsiteY3" fmla="*/ 1356182 h 1412736"/>
              <a:gd name="connsiteX4" fmla="*/ 1332012 w 1498885"/>
              <a:gd name="connsiteY4" fmla="*/ 1372553 h 1412736"/>
              <a:gd name="connsiteX5" fmla="*/ 1292572 w 1498885"/>
              <a:gd name="connsiteY5" fmla="*/ 1356182 h 1412736"/>
              <a:gd name="connsiteX6" fmla="*/ 1070632 w 1498885"/>
              <a:gd name="connsiteY6" fmla="*/ 1134242 h 1412736"/>
              <a:gd name="connsiteX7" fmla="*/ 1070632 w 1498885"/>
              <a:gd name="connsiteY7" fmla="*/ 1055363 h 1412736"/>
              <a:gd name="connsiteX8" fmla="*/ 1110072 w 1498885"/>
              <a:gd name="connsiteY8" fmla="*/ 1039039 h 1412736"/>
              <a:gd name="connsiteX9" fmla="*/ 1110072 w 1498885"/>
              <a:gd name="connsiteY9" fmla="*/ 705989 h 1412736"/>
              <a:gd name="connsiteX10" fmla="*/ 1443075 w 1498885"/>
              <a:gd name="connsiteY10" fmla="*/ 705989 h 1412736"/>
              <a:gd name="connsiteX11" fmla="*/ 1498885 w 1498885"/>
              <a:gd name="connsiteY11" fmla="*/ 761800 h 1412736"/>
              <a:gd name="connsiteX12" fmla="*/ 1443075 w 1498885"/>
              <a:gd name="connsiteY12" fmla="*/ 817611 h 1412736"/>
              <a:gd name="connsiteX13" fmla="*/ 1110072 w 1498885"/>
              <a:gd name="connsiteY13" fmla="*/ 817611 h 1412736"/>
              <a:gd name="connsiteX14" fmla="*/ 1054261 w 1498885"/>
              <a:gd name="connsiteY14" fmla="*/ 761800 h 1412736"/>
              <a:gd name="connsiteX15" fmla="*/ 1110072 w 1498885"/>
              <a:gd name="connsiteY15" fmla="*/ 705989 h 1412736"/>
              <a:gd name="connsiteX16" fmla="*/ 1332012 w 1498885"/>
              <a:gd name="connsiteY16" fmla="*/ 151093 h 1412736"/>
              <a:gd name="connsiteX17" fmla="*/ 1371451 w 1498885"/>
              <a:gd name="connsiteY17" fmla="*/ 167418 h 1412736"/>
              <a:gd name="connsiteX18" fmla="*/ 1371451 w 1498885"/>
              <a:gd name="connsiteY18" fmla="*/ 246297 h 1412736"/>
              <a:gd name="connsiteX19" fmla="*/ 1149511 w 1498885"/>
              <a:gd name="connsiteY19" fmla="*/ 468236 h 1412736"/>
              <a:gd name="connsiteX20" fmla="*/ 1110072 w 1498885"/>
              <a:gd name="connsiteY20" fmla="*/ 484608 h 1412736"/>
              <a:gd name="connsiteX21" fmla="*/ 1070632 w 1498885"/>
              <a:gd name="connsiteY21" fmla="*/ 468236 h 1412736"/>
              <a:gd name="connsiteX22" fmla="*/ 1070632 w 1498885"/>
              <a:gd name="connsiteY22" fmla="*/ 389358 h 1412736"/>
              <a:gd name="connsiteX23" fmla="*/ 1292572 w 1498885"/>
              <a:gd name="connsiteY23" fmla="*/ 167418 h 1412736"/>
              <a:gd name="connsiteX24" fmla="*/ 1332012 w 1498885"/>
              <a:gd name="connsiteY24" fmla="*/ 151093 h 1412736"/>
              <a:gd name="connsiteX25" fmla="*/ 709724 w 1498885"/>
              <a:gd name="connsiteY25" fmla="*/ 111607 h 1412736"/>
              <a:gd name="connsiteX26" fmla="*/ 649635 w 1498885"/>
              <a:gd name="connsiteY26" fmla="*/ 127420 h 1412736"/>
              <a:gd name="connsiteX27" fmla="*/ 174129 w 1498885"/>
              <a:gd name="connsiteY27" fmla="*/ 394752 h 1412736"/>
              <a:gd name="connsiteX28" fmla="*/ 111621 w 1498885"/>
              <a:gd name="connsiteY28" fmla="*/ 501536 h 1412736"/>
              <a:gd name="connsiteX29" fmla="*/ 111621 w 1498885"/>
              <a:gd name="connsiteY29" fmla="*/ 910814 h 1412736"/>
              <a:gd name="connsiteX30" fmla="*/ 174129 w 1498885"/>
              <a:gd name="connsiteY30" fmla="*/ 1017598 h 1412736"/>
              <a:gd name="connsiteX31" fmla="*/ 649821 w 1498885"/>
              <a:gd name="connsiteY31" fmla="*/ 1284930 h 1412736"/>
              <a:gd name="connsiteX32" fmla="*/ 771674 w 1498885"/>
              <a:gd name="connsiteY32" fmla="*/ 1283814 h 1412736"/>
              <a:gd name="connsiteX33" fmla="*/ 832321 w 1498885"/>
              <a:gd name="connsiteY33" fmla="*/ 1178146 h 1412736"/>
              <a:gd name="connsiteX34" fmla="*/ 832321 w 1498885"/>
              <a:gd name="connsiteY34" fmla="*/ 234204 h 1412736"/>
              <a:gd name="connsiteX35" fmla="*/ 771674 w 1498885"/>
              <a:gd name="connsiteY35" fmla="*/ 128536 h 1412736"/>
              <a:gd name="connsiteX36" fmla="*/ 709724 w 1498885"/>
              <a:gd name="connsiteY36" fmla="*/ 111607 h 1412736"/>
              <a:gd name="connsiteX37" fmla="*/ 711864 w 1498885"/>
              <a:gd name="connsiteY37" fmla="*/ 9 h 1412736"/>
              <a:gd name="connsiteX38" fmla="*/ 828043 w 1498885"/>
              <a:gd name="connsiteY38" fmla="*/ 32356 h 1412736"/>
              <a:gd name="connsiteX39" fmla="*/ 943942 w 1498885"/>
              <a:gd name="connsiteY39" fmla="*/ 234390 h 1412736"/>
              <a:gd name="connsiteX40" fmla="*/ 943942 w 1498885"/>
              <a:gd name="connsiteY40" fmla="*/ 1178518 h 1412736"/>
              <a:gd name="connsiteX41" fmla="*/ 828043 w 1498885"/>
              <a:gd name="connsiteY41" fmla="*/ 1380552 h 1412736"/>
              <a:gd name="connsiteX42" fmla="*/ 709910 w 1498885"/>
              <a:gd name="connsiteY42" fmla="*/ 1412736 h 1412736"/>
              <a:gd name="connsiteX43" fmla="*/ 595126 w 1498885"/>
              <a:gd name="connsiteY43" fmla="*/ 1382413 h 1412736"/>
              <a:gd name="connsiteX44" fmla="*/ 119435 w 1498885"/>
              <a:gd name="connsiteY44" fmla="*/ 1115080 h 1412736"/>
              <a:gd name="connsiteX45" fmla="*/ 0 w 1498885"/>
              <a:gd name="connsiteY45" fmla="*/ 911000 h 1412736"/>
              <a:gd name="connsiteX46" fmla="*/ 0 w 1498885"/>
              <a:gd name="connsiteY46" fmla="*/ 501722 h 1412736"/>
              <a:gd name="connsiteX47" fmla="*/ 119435 w 1498885"/>
              <a:gd name="connsiteY47" fmla="*/ 297642 h 1412736"/>
              <a:gd name="connsiteX48" fmla="*/ 595126 w 1498885"/>
              <a:gd name="connsiteY48" fmla="*/ 30309 h 1412736"/>
              <a:gd name="connsiteX49" fmla="*/ 711864 w 1498885"/>
              <a:gd name="connsiteY49" fmla="*/ 9 h 1412736"/>
            </a:gdLst>
            <a:ahLst/>
            <a:cxnLst/>
            <a:rect l="l" t="t" r="r" b="b"/>
            <a:pathLst>
              <a:path w="1498885" h="1412736">
                <a:moveTo>
                  <a:pt x="1110072" y="1039039"/>
                </a:moveTo>
                <a:cubicBezTo>
                  <a:pt x="1124350" y="1039039"/>
                  <a:pt x="1138628" y="1044480"/>
                  <a:pt x="1149511" y="1055363"/>
                </a:cubicBezTo>
                <a:lnTo>
                  <a:pt x="1371451" y="1277303"/>
                </a:lnTo>
                <a:cubicBezTo>
                  <a:pt x="1393217" y="1299070"/>
                  <a:pt x="1393217" y="1334416"/>
                  <a:pt x="1371451" y="1356182"/>
                </a:cubicBezTo>
                <a:cubicBezTo>
                  <a:pt x="1360661" y="1366972"/>
                  <a:pt x="1346336" y="1372553"/>
                  <a:pt x="1332012" y="1372553"/>
                </a:cubicBezTo>
                <a:cubicBezTo>
                  <a:pt x="1317687" y="1372553"/>
                  <a:pt x="1303362" y="1367158"/>
                  <a:pt x="1292572" y="1356182"/>
                </a:cubicBezTo>
                <a:lnTo>
                  <a:pt x="1070632" y="1134242"/>
                </a:lnTo>
                <a:cubicBezTo>
                  <a:pt x="1048866" y="1112476"/>
                  <a:pt x="1048866" y="1077130"/>
                  <a:pt x="1070632" y="1055363"/>
                </a:cubicBezTo>
                <a:cubicBezTo>
                  <a:pt x="1081515" y="1044480"/>
                  <a:pt x="1095793" y="1039039"/>
                  <a:pt x="1110072" y="1039039"/>
                </a:cubicBezTo>
                <a:close/>
                <a:moveTo>
                  <a:pt x="1110072" y="705989"/>
                </a:moveTo>
                <a:lnTo>
                  <a:pt x="1443075" y="705989"/>
                </a:lnTo>
                <a:cubicBezTo>
                  <a:pt x="1473956" y="705989"/>
                  <a:pt x="1498885" y="730918"/>
                  <a:pt x="1498885" y="761800"/>
                </a:cubicBezTo>
                <a:cubicBezTo>
                  <a:pt x="1498885" y="792682"/>
                  <a:pt x="1473770" y="817611"/>
                  <a:pt x="1443075" y="817611"/>
                </a:cubicBezTo>
                <a:lnTo>
                  <a:pt x="1110072" y="817611"/>
                </a:lnTo>
                <a:cubicBezTo>
                  <a:pt x="1079190" y="817611"/>
                  <a:pt x="1054261" y="792682"/>
                  <a:pt x="1054261" y="761800"/>
                </a:cubicBezTo>
                <a:cubicBezTo>
                  <a:pt x="1054261" y="730918"/>
                  <a:pt x="1079190" y="705989"/>
                  <a:pt x="1110072" y="705989"/>
                </a:cubicBezTo>
                <a:close/>
                <a:moveTo>
                  <a:pt x="1332012" y="151093"/>
                </a:moveTo>
                <a:cubicBezTo>
                  <a:pt x="1346290" y="151093"/>
                  <a:pt x="1360568" y="156535"/>
                  <a:pt x="1371451" y="167418"/>
                </a:cubicBezTo>
                <a:cubicBezTo>
                  <a:pt x="1393217" y="189184"/>
                  <a:pt x="1393217" y="224530"/>
                  <a:pt x="1371451" y="246297"/>
                </a:cubicBezTo>
                <a:lnTo>
                  <a:pt x="1149511" y="468236"/>
                </a:lnTo>
                <a:cubicBezTo>
                  <a:pt x="1138721" y="479213"/>
                  <a:pt x="1124396" y="484608"/>
                  <a:pt x="1110072" y="484608"/>
                </a:cubicBezTo>
                <a:cubicBezTo>
                  <a:pt x="1095747" y="484608"/>
                  <a:pt x="1081422" y="479213"/>
                  <a:pt x="1070632" y="468236"/>
                </a:cubicBezTo>
                <a:cubicBezTo>
                  <a:pt x="1048866" y="446470"/>
                  <a:pt x="1048866" y="411124"/>
                  <a:pt x="1070632" y="389358"/>
                </a:cubicBezTo>
                <a:lnTo>
                  <a:pt x="1292572" y="167418"/>
                </a:lnTo>
                <a:cubicBezTo>
                  <a:pt x="1303455" y="156535"/>
                  <a:pt x="1317733" y="151093"/>
                  <a:pt x="1332012" y="151093"/>
                </a:cubicBezTo>
                <a:close/>
                <a:moveTo>
                  <a:pt x="709724" y="111607"/>
                </a:moveTo>
                <a:cubicBezTo>
                  <a:pt x="689074" y="111607"/>
                  <a:pt x="668610" y="116816"/>
                  <a:pt x="649635" y="127420"/>
                </a:cubicBezTo>
                <a:lnTo>
                  <a:pt x="174129" y="394752"/>
                </a:lnTo>
                <a:cubicBezTo>
                  <a:pt x="135620" y="416332"/>
                  <a:pt x="111621" y="457260"/>
                  <a:pt x="111621" y="501536"/>
                </a:cubicBezTo>
                <a:lnTo>
                  <a:pt x="111621" y="910814"/>
                </a:lnTo>
                <a:cubicBezTo>
                  <a:pt x="111621" y="955090"/>
                  <a:pt x="135620" y="996018"/>
                  <a:pt x="174129" y="1017598"/>
                </a:cubicBezTo>
                <a:lnTo>
                  <a:pt x="649821" y="1284930"/>
                </a:lnTo>
                <a:cubicBezTo>
                  <a:pt x="688144" y="1306510"/>
                  <a:pt x="733723" y="1306138"/>
                  <a:pt x="771674" y="1283814"/>
                </a:cubicBezTo>
                <a:cubicBezTo>
                  <a:pt x="809625" y="1261676"/>
                  <a:pt x="832321" y="1222050"/>
                  <a:pt x="832321" y="1178146"/>
                </a:cubicBezTo>
                <a:lnTo>
                  <a:pt x="832321" y="234204"/>
                </a:lnTo>
                <a:cubicBezTo>
                  <a:pt x="832321" y="190113"/>
                  <a:pt x="809625" y="150674"/>
                  <a:pt x="771674" y="128536"/>
                </a:cubicBezTo>
                <a:cubicBezTo>
                  <a:pt x="752326" y="117188"/>
                  <a:pt x="731118" y="111607"/>
                  <a:pt x="709724" y="111607"/>
                </a:cubicBezTo>
                <a:close/>
                <a:moveTo>
                  <a:pt x="711864" y="9"/>
                </a:moveTo>
                <a:cubicBezTo>
                  <a:pt x="751861" y="358"/>
                  <a:pt x="791766" y="11148"/>
                  <a:pt x="828043" y="32356"/>
                </a:cubicBezTo>
                <a:cubicBezTo>
                  <a:pt x="900596" y="74772"/>
                  <a:pt x="943942" y="150302"/>
                  <a:pt x="943942" y="234390"/>
                </a:cubicBezTo>
                <a:lnTo>
                  <a:pt x="943942" y="1178518"/>
                </a:lnTo>
                <a:cubicBezTo>
                  <a:pt x="943942" y="1262606"/>
                  <a:pt x="900596" y="1338136"/>
                  <a:pt x="828043" y="1380552"/>
                </a:cubicBezTo>
                <a:cubicBezTo>
                  <a:pt x="791208" y="1401946"/>
                  <a:pt x="750466" y="1412736"/>
                  <a:pt x="709910" y="1412736"/>
                </a:cubicBezTo>
                <a:cubicBezTo>
                  <a:pt x="670471" y="1412736"/>
                  <a:pt x="631217" y="1402691"/>
                  <a:pt x="595126" y="1382413"/>
                </a:cubicBezTo>
                <a:lnTo>
                  <a:pt x="119435" y="1115080"/>
                </a:lnTo>
                <a:cubicBezTo>
                  <a:pt x="45765" y="1073594"/>
                  <a:pt x="0" y="995460"/>
                  <a:pt x="0" y="911000"/>
                </a:cubicBezTo>
                <a:lnTo>
                  <a:pt x="0" y="501722"/>
                </a:lnTo>
                <a:cubicBezTo>
                  <a:pt x="0" y="417262"/>
                  <a:pt x="45765" y="338942"/>
                  <a:pt x="119435" y="297642"/>
                </a:cubicBezTo>
                <a:lnTo>
                  <a:pt x="595126" y="30309"/>
                </a:lnTo>
                <a:cubicBezTo>
                  <a:pt x="631775" y="9752"/>
                  <a:pt x="671866" y="-340"/>
                  <a:pt x="711864" y="9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2" name="标题 1"/>
          <p:cNvSpPr txBox="1"/>
          <p:nvPr/>
        </p:nvSpPr>
        <p:spPr>
          <a:xfrm>
            <a:off x="837179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3" name="标题 1"/>
          <p:cNvSpPr txBox="1"/>
          <p:nvPr/>
        </p:nvSpPr>
        <p:spPr>
          <a:xfrm>
            <a:off x="904405" y="6087071"/>
            <a:ext cx="134100" cy="129774"/>
          </a:xfrm>
          <a:custGeom>
            <a:avLst/>
            <a:gdLst>
              <a:gd name="connsiteX0" fmla="*/ 695958 w 1660735"/>
              <a:gd name="connsiteY0" fmla="*/ 752512 h 1607157"/>
              <a:gd name="connsiteX1" fmla="*/ 376349 w 1660735"/>
              <a:gd name="connsiteY1" fmla="*/ 752512 h 1607157"/>
              <a:gd name="connsiteX2" fmla="*/ 110505 w 1660735"/>
              <a:gd name="connsiteY2" fmla="*/ 642007 h 1607157"/>
              <a:gd name="connsiteX3" fmla="*/ 0 w 1660735"/>
              <a:gd name="connsiteY3" fmla="*/ 376349 h 1607157"/>
              <a:gd name="connsiteX4" fmla="*/ 110505 w 1660735"/>
              <a:gd name="connsiteY4" fmla="*/ 110505 h 1607157"/>
              <a:gd name="connsiteX5" fmla="*/ 376349 w 1660735"/>
              <a:gd name="connsiteY5" fmla="*/ 0 h 1607157"/>
              <a:gd name="connsiteX6" fmla="*/ 642193 w 1660735"/>
              <a:gd name="connsiteY6" fmla="*/ 110505 h 1607157"/>
              <a:gd name="connsiteX7" fmla="*/ 752698 w 1660735"/>
              <a:gd name="connsiteY7" fmla="*/ 376349 h 1607157"/>
              <a:gd name="connsiteX8" fmla="*/ 752698 w 1660735"/>
              <a:gd name="connsiteY8" fmla="*/ 695958 h 1607157"/>
              <a:gd name="connsiteX9" fmla="*/ 695958 w 1660735"/>
              <a:gd name="connsiteY9" fmla="*/ 752512 h 1607157"/>
              <a:gd name="connsiteX10" fmla="*/ 376349 w 1660735"/>
              <a:gd name="connsiteY10" fmla="*/ 111621 h 1607157"/>
              <a:gd name="connsiteX11" fmla="*/ 111621 w 1660735"/>
              <a:gd name="connsiteY11" fmla="*/ 376349 h 1607157"/>
              <a:gd name="connsiteX12" fmla="*/ 376349 w 1660735"/>
              <a:gd name="connsiteY12" fmla="*/ 641077 h 1607157"/>
              <a:gd name="connsiteX13" fmla="*/ 641077 w 1660735"/>
              <a:gd name="connsiteY13" fmla="*/ 641077 h 1607157"/>
              <a:gd name="connsiteX14" fmla="*/ 641077 w 1660735"/>
              <a:gd name="connsiteY14" fmla="*/ 376349 h 1607157"/>
              <a:gd name="connsiteX15" fmla="*/ 376349 w 1660735"/>
              <a:gd name="connsiteY15" fmla="*/ 111621 h 1607157"/>
              <a:gd name="connsiteX16" fmla="*/ 1284201 w 1660735"/>
              <a:gd name="connsiteY16" fmla="*/ 752512 h 1607157"/>
              <a:gd name="connsiteX17" fmla="*/ 964592 w 1660735"/>
              <a:gd name="connsiteY17" fmla="*/ 752512 h 1607157"/>
              <a:gd name="connsiteX18" fmla="*/ 908038 w 1660735"/>
              <a:gd name="connsiteY18" fmla="*/ 695958 h 1607157"/>
              <a:gd name="connsiteX19" fmla="*/ 908038 w 1660735"/>
              <a:gd name="connsiteY19" fmla="*/ 376349 h 1607157"/>
              <a:gd name="connsiteX20" fmla="*/ 1018543 w 1660735"/>
              <a:gd name="connsiteY20" fmla="*/ 110505 h 1607157"/>
              <a:gd name="connsiteX21" fmla="*/ 1284387 w 1660735"/>
              <a:gd name="connsiteY21" fmla="*/ 0 h 1607157"/>
              <a:gd name="connsiteX22" fmla="*/ 1550231 w 1660735"/>
              <a:gd name="connsiteY22" fmla="*/ 110505 h 1607157"/>
              <a:gd name="connsiteX23" fmla="*/ 1660736 w 1660735"/>
              <a:gd name="connsiteY23" fmla="*/ 376349 h 1607157"/>
              <a:gd name="connsiteX24" fmla="*/ 1550231 w 1660735"/>
              <a:gd name="connsiteY24" fmla="*/ 642193 h 1607157"/>
              <a:gd name="connsiteX25" fmla="*/ 1284201 w 1660735"/>
              <a:gd name="connsiteY25" fmla="*/ 752512 h 1607157"/>
              <a:gd name="connsiteX26" fmla="*/ 1019659 w 1660735"/>
              <a:gd name="connsiteY26" fmla="*/ 640891 h 1607157"/>
              <a:gd name="connsiteX27" fmla="*/ 1284387 w 1660735"/>
              <a:gd name="connsiteY27" fmla="*/ 640891 h 1607157"/>
              <a:gd name="connsiteX28" fmla="*/ 1549115 w 1660735"/>
              <a:gd name="connsiteY28" fmla="*/ 376163 h 1607157"/>
              <a:gd name="connsiteX29" fmla="*/ 1284387 w 1660735"/>
              <a:gd name="connsiteY29" fmla="*/ 111435 h 1607157"/>
              <a:gd name="connsiteX30" fmla="*/ 1019659 w 1660735"/>
              <a:gd name="connsiteY30" fmla="*/ 376163 h 1607157"/>
              <a:gd name="connsiteX31" fmla="*/ 1019659 w 1660735"/>
              <a:gd name="connsiteY31" fmla="*/ 640891 h 1607157"/>
              <a:gd name="connsiteX32" fmla="*/ 376349 w 1660735"/>
              <a:gd name="connsiteY32" fmla="*/ 1607158 h 1607157"/>
              <a:gd name="connsiteX33" fmla="*/ 110505 w 1660735"/>
              <a:gd name="connsiteY33" fmla="*/ 1496653 h 1607157"/>
              <a:gd name="connsiteX34" fmla="*/ 0 w 1660735"/>
              <a:gd name="connsiteY34" fmla="*/ 1230809 h 1607157"/>
              <a:gd name="connsiteX35" fmla="*/ 110505 w 1660735"/>
              <a:gd name="connsiteY35" fmla="*/ 964964 h 1607157"/>
              <a:gd name="connsiteX36" fmla="*/ 376349 w 1660735"/>
              <a:gd name="connsiteY36" fmla="*/ 854459 h 1607157"/>
              <a:gd name="connsiteX37" fmla="*/ 695958 w 1660735"/>
              <a:gd name="connsiteY37" fmla="*/ 854459 h 1607157"/>
              <a:gd name="connsiteX38" fmla="*/ 752512 w 1660735"/>
              <a:gd name="connsiteY38" fmla="*/ 911014 h 1607157"/>
              <a:gd name="connsiteX39" fmla="*/ 752512 w 1660735"/>
              <a:gd name="connsiteY39" fmla="*/ 1230623 h 1607157"/>
              <a:gd name="connsiteX40" fmla="*/ 642007 w 1660735"/>
              <a:gd name="connsiteY40" fmla="*/ 1496467 h 1607157"/>
              <a:gd name="connsiteX41" fmla="*/ 376349 w 1660735"/>
              <a:gd name="connsiteY41" fmla="*/ 1607158 h 1607157"/>
              <a:gd name="connsiteX42" fmla="*/ 376349 w 1660735"/>
              <a:gd name="connsiteY42" fmla="*/ 966267 h 1607157"/>
              <a:gd name="connsiteX43" fmla="*/ 111621 w 1660735"/>
              <a:gd name="connsiteY43" fmla="*/ 1230809 h 1607157"/>
              <a:gd name="connsiteX44" fmla="*/ 376349 w 1660735"/>
              <a:gd name="connsiteY44" fmla="*/ 1495537 h 1607157"/>
              <a:gd name="connsiteX45" fmla="*/ 641077 w 1660735"/>
              <a:gd name="connsiteY45" fmla="*/ 1230809 h 1607157"/>
              <a:gd name="connsiteX46" fmla="*/ 641077 w 1660735"/>
              <a:gd name="connsiteY46" fmla="*/ 966267 h 1607157"/>
              <a:gd name="connsiteX47" fmla="*/ 376349 w 1660735"/>
              <a:gd name="connsiteY47" fmla="*/ 966267 h 1607157"/>
              <a:gd name="connsiteX48" fmla="*/ 1284201 w 1660735"/>
              <a:gd name="connsiteY48" fmla="*/ 1607158 h 1607157"/>
              <a:gd name="connsiteX49" fmla="*/ 1018357 w 1660735"/>
              <a:gd name="connsiteY49" fmla="*/ 1496653 h 1607157"/>
              <a:gd name="connsiteX50" fmla="*/ 907852 w 1660735"/>
              <a:gd name="connsiteY50" fmla="*/ 1230809 h 1607157"/>
              <a:gd name="connsiteX51" fmla="*/ 907852 w 1660735"/>
              <a:gd name="connsiteY51" fmla="*/ 911200 h 1607157"/>
              <a:gd name="connsiteX52" fmla="*/ 964406 w 1660735"/>
              <a:gd name="connsiteY52" fmla="*/ 854646 h 1607157"/>
              <a:gd name="connsiteX53" fmla="*/ 1284015 w 1660735"/>
              <a:gd name="connsiteY53" fmla="*/ 854646 h 1607157"/>
              <a:gd name="connsiteX54" fmla="*/ 1549859 w 1660735"/>
              <a:gd name="connsiteY54" fmla="*/ 965150 h 1607157"/>
              <a:gd name="connsiteX55" fmla="*/ 1660364 w 1660735"/>
              <a:gd name="connsiteY55" fmla="*/ 1230995 h 1607157"/>
              <a:gd name="connsiteX56" fmla="*/ 1550045 w 1660735"/>
              <a:gd name="connsiteY56" fmla="*/ 1496653 h 1607157"/>
              <a:gd name="connsiteX57" fmla="*/ 1284201 w 1660735"/>
              <a:gd name="connsiteY57" fmla="*/ 1607158 h 1607157"/>
              <a:gd name="connsiteX58" fmla="*/ 1019659 w 1660735"/>
              <a:gd name="connsiteY58" fmla="*/ 966267 h 1607157"/>
              <a:gd name="connsiteX59" fmla="*/ 1019659 w 1660735"/>
              <a:gd name="connsiteY59" fmla="*/ 1230995 h 1607157"/>
              <a:gd name="connsiteX60" fmla="*/ 1284387 w 1660735"/>
              <a:gd name="connsiteY60" fmla="*/ 1495723 h 1607157"/>
              <a:gd name="connsiteX61" fmla="*/ 1549115 w 1660735"/>
              <a:gd name="connsiteY61" fmla="*/ 1230995 h 1607157"/>
              <a:gd name="connsiteX62" fmla="*/ 1284387 w 1660735"/>
              <a:gd name="connsiteY62" fmla="*/ 966267 h 1607157"/>
              <a:gd name="connsiteX63" fmla="*/ 1019659 w 1660735"/>
              <a:gd name="connsiteY63" fmla="*/ 966267 h 1607157"/>
            </a:gdLst>
            <a:ahLst/>
            <a:cxnLst/>
            <a:rect l="l" t="t" r="r" b="b"/>
            <a:pathLst>
              <a:path w="1660735" h="1607157">
                <a:moveTo>
                  <a:pt x="695958" y="752512"/>
                </a:moveTo>
                <a:lnTo>
                  <a:pt x="376349" y="752512"/>
                </a:lnTo>
                <a:cubicBezTo>
                  <a:pt x="276262" y="752512"/>
                  <a:pt x="181756" y="713259"/>
                  <a:pt x="110505" y="642007"/>
                </a:cubicBezTo>
                <a:cubicBezTo>
                  <a:pt x="39253" y="570756"/>
                  <a:pt x="0" y="476436"/>
                  <a:pt x="0" y="376349"/>
                </a:cubicBezTo>
                <a:cubicBezTo>
                  <a:pt x="0" y="276262"/>
                  <a:pt x="39253" y="181756"/>
                  <a:pt x="110505" y="110505"/>
                </a:cubicBezTo>
                <a:cubicBezTo>
                  <a:pt x="181756" y="39253"/>
                  <a:pt x="276076" y="0"/>
                  <a:pt x="376349" y="0"/>
                </a:cubicBezTo>
                <a:cubicBezTo>
                  <a:pt x="476436" y="0"/>
                  <a:pt x="570942" y="39253"/>
                  <a:pt x="642193" y="110505"/>
                </a:cubicBezTo>
                <a:cubicBezTo>
                  <a:pt x="713445" y="181756"/>
                  <a:pt x="752698" y="276076"/>
                  <a:pt x="752698" y="376349"/>
                </a:cubicBezTo>
                <a:lnTo>
                  <a:pt x="752698" y="695958"/>
                </a:lnTo>
                <a:cubicBezTo>
                  <a:pt x="752512" y="727211"/>
                  <a:pt x="727211" y="752512"/>
                  <a:pt x="695958" y="752512"/>
                </a:cubicBezTo>
                <a:close/>
                <a:moveTo>
                  <a:pt x="376349" y="111621"/>
                </a:moveTo>
                <a:cubicBezTo>
                  <a:pt x="230498" y="111621"/>
                  <a:pt x="111621" y="230312"/>
                  <a:pt x="111621" y="376349"/>
                </a:cubicBezTo>
                <a:cubicBezTo>
                  <a:pt x="111621" y="522201"/>
                  <a:pt x="230312" y="641077"/>
                  <a:pt x="376349" y="641077"/>
                </a:cubicBezTo>
                <a:lnTo>
                  <a:pt x="641077" y="641077"/>
                </a:lnTo>
                <a:lnTo>
                  <a:pt x="641077" y="376349"/>
                </a:lnTo>
                <a:cubicBezTo>
                  <a:pt x="640891" y="230312"/>
                  <a:pt x="522201" y="111621"/>
                  <a:pt x="376349" y="111621"/>
                </a:cubicBezTo>
                <a:close/>
                <a:moveTo>
                  <a:pt x="1284201" y="752512"/>
                </a:moveTo>
                <a:lnTo>
                  <a:pt x="964592" y="752512"/>
                </a:lnTo>
                <a:cubicBezTo>
                  <a:pt x="933338" y="752512"/>
                  <a:pt x="908038" y="727025"/>
                  <a:pt x="908038" y="695958"/>
                </a:cubicBezTo>
                <a:lnTo>
                  <a:pt x="908038" y="376349"/>
                </a:lnTo>
                <a:cubicBezTo>
                  <a:pt x="908038" y="276262"/>
                  <a:pt x="947291" y="181756"/>
                  <a:pt x="1018543" y="110505"/>
                </a:cubicBezTo>
                <a:cubicBezTo>
                  <a:pt x="1089794" y="39253"/>
                  <a:pt x="1184114" y="0"/>
                  <a:pt x="1284387" y="0"/>
                </a:cubicBezTo>
                <a:cubicBezTo>
                  <a:pt x="1384660" y="0"/>
                  <a:pt x="1478980" y="39253"/>
                  <a:pt x="1550231" y="110505"/>
                </a:cubicBezTo>
                <a:cubicBezTo>
                  <a:pt x="1621482" y="181756"/>
                  <a:pt x="1660736" y="276076"/>
                  <a:pt x="1660736" y="376349"/>
                </a:cubicBezTo>
                <a:cubicBezTo>
                  <a:pt x="1660736" y="476622"/>
                  <a:pt x="1621482" y="570942"/>
                  <a:pt x="1550231" y="642193"/>
                </a:cubicBezTo>
                <a:cubicBezTo>
                  <a:pt x="1478794" y="713259"/>
                  <a:pt x="1384288" y="752512"/>
                  <a:pt x="1284201" y="752512"/>
                </a:cubicBezTo>
                <a:close/>
                <a:moveTo>
                  <a:pt x="1019659" y="640891"/>
                </a:moveTo>
                <a:lnTo>
                  <a:pt x="1284387" y="640891"/>
                </a:lnTo>
                <a:cubicBezTo>
                  <a:pt x="1430238" y="640891"/>
                  <a:pt x="1549115" y="522201"/>
                  <a:pt x="1549115" y="376163"/>
                </a:cubicBezTo>
                <a:cubicBezTo>
                  <a:pt x="1549115" y="230312"/>
                  <a:pt x="1430424" y="111435"/>
                  <a:pt x="1284387" y="111435"/>
                </a:cubicBezTo>
                <a:cubicBezTo>
                  <a:pt x="1138349" y="111435"/>
                  <a:pt x="1019659" y="230125"/>
                  <a:pt x="1019659" y="376163"/>
                </a:cubicBezTo>
                <a:lnTo>
                  <a:pt x="1019659" y="640891"/>
                </a:lnTo>
                <a:close/>
                <a:moveTo>
                  <a:pt x="376349" y="1607158"/>
                </a:moveTo>
                <a:cubicBezTo>
                  <a:pt x="276262" y="1607158"/>
                  <a:pt x="181756" y="1567904"/>
                  <a:pt x="110505" y="1496653"/>
                </a:cubicBezTo>
                <a:cubicBezTo>
                  <a:pt x="39253" y="1425401"/>
                  <a:pt x="0" y="1330896"/>
                  <a:pt x="0" y="1230809"/>
                </a:cubicBezTo>
                <a:cubicBezTo>
                  <a:pt x="0" y="1130722"/>
                  <a:pt x="39253" y="1036216"/>
                  <a:pt x="110505" y="964964"/>
                </a:cubicBezTo>
                <a:cubicBezTo>
                  <a:pt x="181756" y="893713"/>
                  <a:pt x="276076" y="854459"/>
                  <a:pt x="376349" y="854459"/>
                </a:cubicBezTo>
                <a:lnTo>
                  <a:pt x="695958" y="854459"/>
                </a:lnTo>
                <a:cubicBezTo>
                  <a:pt x="727211" y="854459"/>
                  <a:pt x="752512" y="879760"/>
                  <a:pt x="752512" y="911014"/>
                </a:cubicBezTo>
                <a:lnTo>
                  <a:pt x="752512" y="1230623"/>
                </a:lnTo>
                <a:cubicBezTo>
                  <a:pt x="752512" y="1330709"/>
                  <a:pt x="713259" y="1425215"/>
                  <a:pt x="642007" y="1496467"/>
                </a:cubicBezTo>
                <a:cubicBezTo>
                  <a:pt x="570756" y="1567718"/>
                  <a:pt x="476436" y="1607158"/>
                  <a:pt x="376349" y="1607158"/>
                </a:cubicBezTo>
                <a:close/>
                <a:moveTo>
                  <a:pt x="376349" y="966267"/>
                </a:moveTo>
                <a:cubicBezTo>
                  <a:pt x="230312" y="966267"/>
                  <a:pt x="111621" y="1084957"/>
                  <a:pt x="111621" y="1230809"/>
                </a:cubicBezTo>
                <a:cubicBezTo>
                  <a:pt x="111621" y="1376660"/>
                  <a:pt x="230312" y="1495537"/>
                  <a:pt x="376349" y="1495537"/>
                </a:cubicBezTo>
                <a:cubicBezTo>
                  <a:pt x="522201" y="1495537"/>
                  <a:pt x="641077" y="1376846"/>
                  <a:pt x="641077" y="1230809"/>
                </a:cubicBezTo>
                <a:lnTo>
                  <a:pt x="641077" y="966267"/>
                </a:lnTo>
                <a:lnTo>
                  <a:pt x="376349" y="966267"/>
                </a:lnTo>
                <a:close/>
                <a:moveTo>
                  <a:pt x="1284201" y="1607158"/>
                </a:moveTo>
                <a:cubicBezTo>
                  <a:pt x="1184114" y="1607158"/>
                  <a:pt x="1089608" y="1567904"/>
                  <a:pt x="1018357" y="1496653"/>
                </a:cubicBezTo>
                <a:cubicBezTo>
                  <a:pt x="947105" y="1425401"/>
                  <a:pt x="907852" y="1331082"/>
                  <a:pt x="907852" y="1230809"/>
                </a:cubicBezTo>
                <a:lnTo>
                  <a:pt x="907852" y="911200"/>
                </a:lnTo>
                <a:cubicBezTo>
                  <a:pt x="907852" y="879946"/>
                  <a:pt x="933152" y="854646"/>
                  <a:pt x="964406" y="854646"/>
                </a:cubicBezTo>
                <a:lnTo>
                  <a:pt x="1284015" y="854646"/>
                </a:lnTo>
                <a:cubicBezTo>
                  <a:pt x="1384102" y="854646"/>
                  <a:pt x="1478607" y="893899"/>
                  <a:pt x="1549859" y="965150"/>
                </a:cubicBezTo>
                <a:cubicBezTo>
                  <a:pt x="1621110" y="1036402"/>
                  <a:pt x="1660364" y="1130722"/>
                  <a:pt x="1660364" y="1230995"/>
                </a:cubicBezTo>
                <a:cubicBezTo>
                  <a:pt x="1660364" y="1331268"/>
                  <a:pt x="1621296" y="1425401"/>
                  <a:pt x="1550045" y="1496653"/>
                </a:cubicBezTo>
                <a:cubicBezTo>
                  <a:pt x="1478794" y="1567904"/>
                  <a:pt x="1384288" y="1607158"/>
                  <a:pt x="1284201" y="1607158"/>
                </a:cubicBezTo>
                <a:close/>
                <a:moveTo>
                  <a:pt x="1019659" y="966267"/>
                </a:moveTo>
                <a:lnTo>
                  <a:pt x="1019659" y="1230995"/>
                </a:lnTo>
                <a:cubicBezTo>
                  <a:pt x="1019659" y="1376846"/>
                  <a:pt x="1138349" y="1495723"/>
                  <a:pt x="1284387" y="1495723"/>
                </a:cubicBezTo>
                <a:cubicBezTo>
                  <a:pt x="1430424" y="1495723"/>
                  <a:pt x="1549115" y="1377032"/>
                  <a:pt x="1549115" y="1230995"/>
                </a:cubicBezTo>
                <a:cubicBezTo>
                  <a:pt x="1549115" y="1084957"/>
                  <a:pt x="1430424" y="966267"/>
                  <a:pt x="1284387" y="966267"/>
                </a:cubicBezTo>
                <a:lnTo>
                  <a:pt x="1019659" y="966267"/>
                </a:ln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4" name="标题 1"/>
          <p:cNvSpPr txBox="1"/>
          <p:nvPr/>
        </p:nvSpPr>
        <p:spPr>
          <a:xfrm>
            <a:off x="416660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5" name="标题 1"/>
          <p:cNvSpPr txBox="1"/>
          <p:nvPr/>
        </p:nvSpPr>
        <p:spPr>
          <a:xfrm>
            <a:off x="491035" y="6087071"/>
            <a:ext cx="119802" cy="129774"/>
          </a:xfrm>
          <a:custGeom>
            <a:avLst/>
            <a:gdLst>
              <a:gd name="connsiteX0" fmla="*/ 712625 w 1425436"/>
              <a:gd name="connsiteY0" fmla="*/ 111621 h 1544091"/>
              <a:gd name="connsiteX1" fmla="*/ 902567 w 1425436"/>
              <a:gd name="connsiteY1" fmla="*/ 190314 h 1544091"/>
              <a:gd name="connsiteX2" fmla="*/ 981260 w 1425436"/>
              <a:gd name="connsiteY2" fmla="*/ 380256 h 1544091"/>
              <a:gd name="connsiteX3" fmla="*/ 902567 w 1425436"/>
              <a:gd name="connsiteY3" fmla="*/ 570198 h 1544091"/>
              <a:gd name="connsiteX4" fmla="*/ 712625 w 1425436"/>
              <a:gd name="connsiteY4" fmla="*/ 648891 h 1544091"/>
              <a:gd name="connsiteX5" fmla="*/ 522684 w 1425436"/>
              <a:gd name="connsiteY5" fmla="*/ 570198 h 1544091"/>
              <a:gd name="connsiteX6" fmla="*/ 444177 w 1425436"/>
              <a:gd name="connsiteY6" fmla="*/ 380070 h 1544091"/>
              <a:gd name="connsiteX7" fmla="*/ 522870 w 1425436"/>
              <a:gd name="connsiteY7" fmla="*/ 190128 h 1544091"/>
              <a:gd name="connsiteX8" fmla="*/ 712625 w 1425436"/>
              <a:gd name="connsiteY8" fmla="*/ 111621 h 1544091"/>
              <a:gd name="connsiteX9" fmla="*/ 712625 w 1425436"/>
              <a:gd name="connsiteY9" fmla="*/ 0 h 1544091"/>
              <a:gd name="connsiteX10" fmla="*/ 332556 w 1425436"/>
              <a:gd name="connsiteY10" fmla="*/ 380070 h 1544091"/>
              <a:gd name="connsiteX11" fmla="*/ 712625 w 1425436"/>
              <a:gd name="connsiteY11" fmla="*/ 760140 h 1544091"/>
              <a:gd name="connsiteX12" fmla="*/ 1092695 w 1425436"/>
              <a:gd name="connsiteY12" fmla="*/ 380070 h 1544091"/>
              <a:gd name="connsiteX13" fmla="*/ 712625 w 1425436"/>
              <a:gd name="connsiteY13" fmla="*/ 0 h 1544091"/>
              <a:gd name="connsiteX14" fmla="*/ 712625 w 1425436"/>
              <a:gd name="connsiteY14" fmla="*/ 943012 h 1544091"/>
              <a:gd name="connsiteX15" fmla="*/ 978842 w 1425436"/>
              <a:gd name="connsiteY15" fmla="*/ 976685 h 1544091"/>
              <a:gd name="connsiteX16" fmla="*/ 1146087 w 1425436"/>
              <a:gd name="connsiteY16" fmla="*/ 1059470 h 1544091"/>
              <a:gd name="connsiteX17" fmla="*/ 1248593 w 1425436"/>
              <a:gd name="connsiteY17" fmla="*/ 1174440 h 1544091"/>
              <a:gd name="connsiteX18" fmla="*/ 1310356 w 1425436"/>
              <a:gd name="connsiteY18" fmla="*/ 1316385 h 1544091"/>
              <a:gd name="connsiteX19" fmla="*/ 1296590 w 1425436"/>
              <a:gd name="connsiteY19" fmla="*/ 1390241 h 1544091"/>
              <a:gd name="connsiteX20" fmla="*/ 1208595 w 1425436"/>
              <a:gd name="connsiteY20" fmla="*/ 1432285 h 1544091"/>
              <a:gd name="connsiteX21" fmla="*/ 216842 w 1425436"/>
              <a:gd name="connsiteY21" fmla="*/ 1432285 h 1544091"/>
              <a:gd name="connsiteX22" fmla="*/ 128847 w 1425436"/>
              <a:gd name="connsiteY22" fmla="*/ 1390241 h 1544091"/>
              <a:gd name="connsiteX23" fmla="*/ 115081 w 1425436"/>
              <a:gd name="connsiteY23" fmla="*/ 1316385 h 1544091"/>
              <a:gd name="connsiteX24" fmla="*/ 176844 w 1425436"/>
              <a:gd name="connsiteY24" fmla="*/ 1174440 h 1544091"/>
              <a:gd name="connsiteX25" fmla="*/ 279350 w 1425436"/>
              <a:gd name="connsiteY25" fmla="*/ 1059470 h 1544091"/>
              <a:gd name="connsiteX26" fmla="*/ 446595 w 1425436"/>
              <a:gd name="connsiteY26" fmla="*/ 976685 h 1544091"/>
              <a:gd name="connsiteX27" fmla="*/ 712625 w 1425436"/>
              <a:gd name="connsiteY27" fmla="*/ 943012 h 1544091"/>
              <a:gd name="connsiteX28" fmla="*/ 712625 w 1425436"/>
              <a:gd name="connsiteY28" fmla="*/ 831391 h 1544091"/>
              <a:gd name="connsiteX29" fmla="*/ 8296 w 1425436"/>
              <a:gd name="connsiteY29" fmla="*/ 1284387 h 1544091"/>
              <a:gd name="connsiteX30" fmla="*/ 216842 w 1425436"/>
              <a:gd name="connsiteY30" fmla="*/ 1544092 h 1544091"/>
              <a:gd name="connsiteX31" fmla="*/ 1208595 w 1425436"/>
              <a:gd name="connsiteY31" fmla="*/ 1544092 h 1544091"/>
              <a:gd name="connsiteX32" fmla="*/ 1417141 w 1425436"/>
              <a:gd name="connsiteY32" fmla="*/ 1284387 h 1544091"/>
              <a:gd name="connsiteX33" fmla="*/ 712625 w 1425436"/>
              <a:gd name="connsiteY33" fmla="*/ 831391 h 1544091"/>
            </a:gdLst>
            <a:ahLst/>
            <a:cxnLst/>
            <a:rect l="l" t="t" r="r" b="b"/>
            <a:pathLst>
              <a:path w="1425436" h="1544091">
                <a:moveTo>
                  <a:pt x="712625" y="111621"/>
                </a:moveTo>
                <a:cubicBezTo>
                  <a:pt x="784435" y="111621"/>
                  <a:pt x="851780" y="139526"/>
                  <a:pt x="902567" y="190314"/>
                </a:cubicBezTo>
                <a:cubicBezTo>
                  <a:pt x="953355" y="241102"/>
                  <a:pt x="981260" y="308446"/>
                  <a:pt x="981260" y="380256"/>
                </a:cubicBezTo>
                <a:cubicBezTo>
                  <a:pt x="981260" y="452065"/>
                  <a:pt x="953355" y="519410"/>
                  <a:pt x="902567" y="570198"/>
                </a:cubicBezTo>
                <a:cubicBezTo>
                  <a:pt x="851780" y="620985"/>
                  <a:pt x="784435" y="648891"/>
                  <a:pt x="712625" y="648891"/>
                </a:cubicBezTo>
                <a:cubicBezTo>
                  <a:pt x="640816" y="648891"/>
                  <a:pt x="573471" y="620985"/>
                  <a:pt x="522684" y="570198"/>
                </a:cubicBezTo>
                <a:cubicBezTo>
                  <a:pt x="472082" y="519224"/>
                  <a:pt x="444177" y="451693"/>
                  <a:pt x="444177" y="380070"/>
                </a:cubicBezTo>
                <a:cubicBezTo>
                  <a:pt x="444177" y="308446"/>
                  <a:pt x="472082" y="240916"/>
                  <a:pt x="522870" y="190128"/>
                </a:cubicBezTo>
                <a:cubicBezTo>
                  <a:pt x="573471" y="139526"/>
                  <a:pt x="641002" y="111621"/>
                  <a:pt x="712625" y="111621"/>
                </a:cubicBezTo>
                <a:moveTo>
                  <a:pt x="712625" y="0"/>
                </a:moveTo>
                <a:cubicBezTo>
                  <a:pt x="502778" y="0"/>
                  <a:pt x="332556" y="170036"/>
                  <a:pt x="332556" y="380070"/>
                </a:cubicBezTo>
                <a:cubicBezTo>
                  <a:pt x="332556" y="589917"/>
                  <a:pt x="502778" y="760140"/>
                  <a:pt x="712625" y="760140"/>
                </a:cubicBezTo>
                <a:cubicBezTo>
                  <a:pt x="922473" y="760140"/>
                  <a:pt x="1092695" y="589917"/>
                  <a:pt x="1092695" y="380070"/>
                </a:cubicBezTo>
                <a:cubicBezTo>
                  <a:pt x="1092881" y="170036"/>
                  <a:pt x="922659" y="0"/>
                  <a:pt x="712625" y="0"/>
                </a:cubicBezTo>
                <a:close/>
                <a:moveTo>
                  <a:pt x="712625" y="943012"/>
                </a:moveTo>
                <a:cubicBezTo>
                  <a:pt x="813643" y="943012"/>
                  <a:pt x="903126" y="954360"/>
                  <a:pt x="978842" y="976685"/>
                </a:cubicBezTo>
                <a:cubicBezTo>
                  <a:pt x="1043582" y="995846"/>
                  <a:pt x="1099951" y="1023752"/>
                  <a:pt x="1146087" y="1059470"/>
                </a:cubicBezTo>
                <a:cubicBezTo>
                  <a:pt x="1186829" y="1091096"/>
                  <a:pt x="1220315" y="1128675"/>
                  <a:pt x="1248593" y="1174440"/>
                </a:cubicBezTo>
                <a:cubicBezTo>
                  <a:pt x="1273708" y="1215368"/>
                  <a:pt x="1293985" y="1261877"/>
                  <a:pt x="1310356" y="1316385"/>
                </a:cubicBezTo>
                <a:cubicBezTo>
                  <a:pt x="1320774" y="1350801"/>
                  <a:pt x="1306264" y="1377404"/>
                  <a:pt x="1296590" y="1390241"/>
                </a:cubicBezTo>
                <a:cubicBezTo>
                  <a:pt x="1276684" y="1417030"/>
                  <a:pt x="1244686" y="1432285"/>
                  <a:pt x="1208595" y="1432285"/>
                </a:cubicBezTo>
                <a:lnTo>
                  <a:pt x="216842" y="1432285"/>
                </a:lnTo>
                <a:cubicBezTo>
                  <a:pt x="180937" y="1432285"/>
                  <a:pt x="148753" y="1417030"/>
                  <a:pt x="128847" y="1390241"/>
                </a:cubicBezTo>
                <a:cubicBezTo>
                  <a:pt x="119359" y="1377404"/>
                  <a:pt x="104849" y="1350801"/>
                  <a:pt x="115081" y="1316385"/>
                </a:cubicBezTo>
                <a:cubicBezTo>
                  <a:pt x="131452" y="1261877"/>
                  <a:pt x="151543" y="1215368"/>
                  <a:pt x="176844" y="1174440"/>
                </a:cubicBezTo>
                <a:cubicBezTo>
                  <a:pt x="204936" y="1128675"/>
                  <a:pt x="238422" y="1090910"/>
                  <a:pt x="279350" y="1059470"/>
                </a:cubicBezTo>
                <a:cubicBezTo>
                  <a:pt x="325486" y="1023752"/>
                  <a:pt x="381855" y="995846"/>
                  <a:pt x="446595" y="976685"/>
                </a:cubicBezTo>
                <a:cubicBezTo>
                  <a:pt x="522125" y="954360"/>
                  <a:pt x="611794" y="943012"/>
                  <a:pt x="712625" y="943012"/>
                </a:cubicBezTo>
                <a:moveTo>
                  <a:pt x="712625" y="831391"/>
                </a:moveTo>
                <a:cubicBezTo>
                  <a:pt x="244561" y="831391"/>
                  <a:pt x="77501" y="1053331"/>
                  <a:pt x="8296" y="1284387"/>
                </a:cubicBezTo>
                <a:cubicBezTo>
                  <a:pt x="-30771" y="1414611"/>
                  <a:pt x="73037" y="1544092"/>
                  <a:pt x="216842" y="1544092"/>
                </a:cubicBezTo>
                <a:lnTo>
                  <a:pt x="1208595" y="1544092"/>
                </a:lnTo>
                <a:cubicBezTo>
                  <a:pt x="1352400" y="1544092"/>
                  <a:pt x="1456208" y="1414611"/>
                  <a:pt x="1417141" y="1284387"/>
                </a:cubicBezTo>
                <a:cubicBezTo>
                  <a:pt x="1347750" y="1053331"/>
                  <a:pt x="1180690" y="831391"/>
                  <a:pt x="712625" y="831391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7" name="标题 1"/>
          <p:cNvSpPr txBox="1"/>
          <p:nvPr/>
        </p:nvSpPr>
        <p:spPr>
          <a:xfrm>
            <a:off x="899288" y="2946438"/>
            <a:ext cx="4647496" cy="170272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rtlCol="0" anchor="t"/>
          <a:lstStyle/>
          <a:p>
            <a:pPr algn="l">
              <a:lnSpc>
                <a:spcPct val="130000"/>
              </a:lnSpc>
            </a:pPr>
            <a:r>
              <a:rPr kumimoji="1" lang="en-US" altLang="zh-CN" sz="3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理论背景与核心概念</a:t>
            </a:r>
            <a:endParaRPr kumimoji="1" lang="zh-CN" altLang="en-US"/>
          </a:p>
        </p:txBody>
      </p:sp>
      <p:sp>
        <p:nvSpPr>
          <p:cNvPr id="18" name="标题 1"/>
          <p:cNvSpPr txBox="1"/>
          <p:nvPr/>
        </p:nvSpPr>
        <p:spPr>
          <a:xfrm>
            <a:off x="873813" y="2197758"/>
            <a:ext cx="271605" cy="271605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12700" cap="sq">
            <a:noFill/>
            <a:miter/>
          </a:ln>
          <a:effectLst/>
        </p:spPr>
        <p:txBody>
          <a:bodyPr vert="horz" wrap="square" lIns="82296" tIns="41148" rIns="82296" bIns="41148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cxnSp>
        <p:nvCxnSpPr>
          <p:cNvPr id="19" name="标题 1"/>
          <p:cNvCxnSpPr/>
          <p:nvPr/>
        </p:nvCxnSpPr>
        <p:spPr>
          <a:xfrm>
            <a:off x="4512731" y="3450144"/>
            <a:ext cx="1227545" cy="0"/>
          </a:xfrm>
          <a:prstGeom prst="line">
            <a:avLst/>
          </a:prstGeom>
          <a:noFill/>
          <a:ln w="9525" cap="sq">
            <a:solidFill>
              <a:schemeClr val="tx1">
                <a:lumMod val="75000"/>
                <a:lumOff val="25000"/>
                <a:alpha val="50000"/>
              </a:schemeClr>
            </a:solidFill>
            <a:prstDash val="dashDot"/>
            <a:miter/>
          </a:ln>
        </p:spPr>
      </p:cxnSp>
      <p:pic>
        <p:nvPicPr>
          <p:cNvPr id="20" name="图片 19"/>
          <p:cNvPicPr>
            <a:picLocks noChangeAspect="1"/>
          </p:cNvPicPr>
          <p:nvPr/>
        </p:nvPicPr>
        <p:blipFill>
          <a:blip r:embed="rId3">
            <a:alphaModFix amt="100000"/>
          </a:blip>
          <a:srcRect l="77014" t="1" b="77628"/>
          <a:stretch>
            <a:fillRect/>
          </a:stretch>
        </p:blipFill>
        <p:spPr>
          <a:xfrm>
            <a:off x="3891534" y="1910495"/>
            <a:ext cx="590309" cy="427320"/>
          </a:xfrm>
          <a:custGeom>
            <a:avLst/>
            <a:gdLst>
              <a:gd name="connsiteX0" fmla="*/ 0 w 3829050"/>
              <a:gd name="connsiteY0" fmla="*/ 0 h 2048828"/>
              <a:gd name="connsiteX1" fmla="*/ 3829050 w 3829050"/>
              <a:gd name="connsiteY1" fmla="*/ 0 h 2048828"/>
              <a:gd name="connsiteX2" fmla="*/ 3829050 w 3829050"/>
              <a:gd name="connsiteY2" fmla="*/ 2048828 h 2048828"/>
              <a:gd name="connsiteX3" fmla="*/ 0 w 3829050"/>
              <a:gd name="connsiteY3" fmla="*/ 2048828 h 2048828"/>
            </a:gdLst>
            <a:ahLst/>
            <a:cxnLst/>
            <a:rect l="l" t="t" r="r" b="b"/>
            <a:pathLst>
              <a:path w="3829050" h="2048828">
                <a:moveTo>
                  <a:pt x="0" y="0"/>
                </a:moveTo>
                <a:lnTo>
                  <a:pt x="3829050" y="0"/>
                </a:lnTo>
                <a:lnTo>
                  <a:pt x="3829050" y="2048828"/>
                </a:lnTo>
                <a:lnTo>
                  <a:pt x="0" y="2048828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3">
            <a:alphaModFix amt="100000"/>
          </a:blip>
          <a:srcRect t="39639" r="87267" b="50129"/>
          <a:stretch>
            <a:fillRect/>
          </a:stretch>
        </p:blipFill>
        <p:spPr>
          <a:xfrm flipH="1">
            <a:off x="11458935" y="5555847"/>
            <a:ext cx="733063" cy="438159"/>
          </a:xfrm>
          <a:custGeom>
            <a:avLst/>
            <a:gdLst>
              <a:gd name="connsiteX0" fmla="*/ 0 w 3829050"/>
              <a:gd name="connsiteY0" fmla="*/ 0 h 2048828"/>
              <a:gd name="connsiteX1" fmla="*/ 3829050 w 3829050"/>
              <a:gd name="connsiteY1" fmla="*/ 0 h 2048828"/>
              <a:gd name="connsiteX2" fmla="*/ 3829050 w 3829050"/>
              <a:gd name="connsiteY2" fmla="*/ 2048828 h 2048828"/>
              <a:gd name="connsiteX3" fmla="*/ 0 w 3829050"/>
              <a:gd name="connsiteY3" fmla="*/ 2048828 h 2048828"/>
            </a:gdLst>
            <a:ahLst/>
            <a:cxnLst/>
            <a:rect l="l" t="t" r="r" b="b"/>
            <a:pathLst>
              <a:path w="3829050" h="2048828">
                <a:moveTo>
                  <a:pt x="0" y="0"/>
                </a:moveTo>
                <a:lnTo>
                  <a:pt x="3829050" y="0"/>
                </a:lnTo>
                <a:lnTo>
                  <a:pt x="3829050" y="2048828"/>
                </a:lnTo>
                <a:lnTo>
                  <a:pt x="0" y="2048828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3" name="标题 1"/>
          <p:cNvSpPr txBox="1"/>
          <p:nvPr/>
        </p:nvSpPr>
        <p:spPr>
          <a:xfrm>
            <a:off x="11621346" y="490652"/>
            <a:ext cx="162092" cy="125321"/>
          </a:xfrm>
          <a:custGeom>
            <a:avLst/>
            <a:gdLst>
              <a:gd name="connsiteX0" fmla="*/ 9855 w 162092"/>
              <a:gd name="connsiteY0" fmla="*/ 105905 h 125321"/>
              <a:gd name="connsiteX1" fmla="*/ 152826 w 162092"/>
              <a:gd name="connsiteY1" fmla="*/ 105905 h 125321"/>
              <a:gd name="connsiteX2" fmla="*/ 152826 w 162092"/>
              <a:gd name="connsiteY2" fmla="*/ 125321 h 125321"/>
              <a:gd name="connsiteX3" fmla="*/ 9855 w 162092"/>
              <a:gd name="connsiteY3" fmla="*/ 125321 h 125321"/>
              <a:gd name="connsiteX4" fmla="*/ 9855 w 162092"/>
              <a:gd name="connsiteY4" fmla="*/ 105905 h 125321"/>
              <a:gd name="connsiteX5" fmla="*/ 9855 w 162092"/>
              <a:gd name="connsiteY5" fmla="*/ 52952 h 125321"/>
              <a:gd name="connsiteX6" fmla="*/ 116936 w 162092"/>
              <a:gd name="connsiteY6" fmla="*/ 52952 h 125321"/>
              <a:gd name="connsiteX7" fmla="*/ 116936 w 162092"/>
              <a:gd name="connsiteY7" fmla="*/ 72368 h 125321"/>
              <a:gd name="connsiteX8" fmla="*/ 9855 w 162092"/>
              <a:gd name="connsiteY8" fmla="*/ 72368 h 125321"/>
              <a:gd name="connsiteX9" fmla="*/ 9855 w 162092"/>
              <a:gd name="connsiteY9" fmla="*/ 52952 h 125321"/>
              <a:gd name="connsiteX10" fmla="*/ 9267 w 162092"/>
              <a:gd name="connsiteY10" fmla="*/ 0 h 125321"/>
              <a:gd name="connsiteX11" fmla="*/ 152238 w 162092"/>
              <a:gd name="connsiteY11" fmla="*/ 0 h 125321"/>
              <a:gd name="connsiteX12" fmla="*/ 152238 w 162092"/>
              <a:gd name="connsiteY12" fmla="*/ 19416 h 125321"/>
              <a:gd name="connsiteX13" fmla="*/ 9267 w 162092"/>
              <a:gd name="connsiteY13" fmla="*/ 19416 h 125321"/>
              <a:gd name="connsiteX14" fmla="*/ 9267 w 162092"/>
              <a:gd name="connsiteY14" fmla="*/ 0 h 125321"/>
            </a:gdLst>
            <a:ahLst/>
            <a:cxnLst/>
            <a:rect l="l" t="t" r="r" b="b"/>
            <a:pathLst>
              <a:path w="162092" h="125321">
                <a:moveTo>
                  <a:pt x="9855" y="105905"/>
                </a:moveTo>
                <a:lnTo>
                  <a:pt x="152826" y="105905"/>
                </a:lnTo>
                <a:cubicBezTo>
                  <a:pt x="165181" y="105905"/>
                  <a:pt x="165181" y="125321"/>
                  <a:pt x="152826" y="125321"/>
                </a:cubicBezTo>
                <a:lnTo>
                  <a:pt x="9855" y="125321"/>
                </a:lnTo>
                <a:cubicBezTo>
                  <a:pt x="-2501" y="125321"/>
                  <a:pt x="-2501" y="105905"/>
                  <a:pt x="9855" y="105905"/>
                </a:cubicBezTo>
                <a:close/>
                <a:moveTo>
                  <a:pt x="9855" y="52952"/>
                </a:moveTo>
                <a:lnTo>
                  <a:pt x="116936" y="52952"/>
                </a:lnTo>
                <a:cubicBezTo>
                  <a:pt x="129292" y="52952"/>
                  <a:pt x="129292" y="72368"/>
                  <a:pt x="116936" y="72368"/>
                </a:cubicBezTo>
                <a:lnTo>
                  <a:pt x="9855" y="72368"/>
                </a:lnTo>
                <a:cubicBezTo>
                  <a:pt x="-2501" y="72368"/>
                  <a:pt x="-2501" y="52952"/>
                  <a:pt x="9855" y="52952"/>
                </a:cubicBezTo>
                <a:close/>
                <a:moveTo>
                  <a:pt x="9267" y="0"/>
                </a:moveTo>
                <a:lnTo>
                  <a:pt x="152238" y="0"/>
                </a:lnTo>
                <a:cubicBezTo>
                  <a:pt x="164593" y="0"/>
                  <a:pt x="164593" y="19416"/>
                  <a:pt x="152238" y="19416"/>
                </a:cubicBezTo>
                <a:lnTo>
                  <a:pt x="9267" y="19416"/>
                </a:lnTo>
                <a:cubicBezTo>
                  <a:pt x="-3089" y="19416"/>
                  <a:pt x="-3089" y="0"/>
                  <a:pt x="9267" y="0"/>
                </a:cubicBezTo>
                <a:close/>
              </a:path>
            </a:pathLst>
          </a:custGeom>
          <a:solidFill>
            <a:schemeClr val="accent1"/>
          </a:solidFill>
          <a:ln w="5879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50000"/>
              </a:lnSpc>
            </a:pPr>
            <a:endParaRPr kumimoji="1" lang="zh-CN" altLang="en-US"/>
          </a:p>
        </p:txBody>
      </p:sp>
      <p:sp>
        <p:nvSpPr>
          <p:cNvPr id="25" name="标题 1"/>
          <p:cNvSpPr txBox="1"/>
          <p:nvPr/>
        </p:nvSpPr>
        <p:spPr>
          <a:xfrm>
            <a:off x="10199460" y="476368"/>
            <a:ext cx="804206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kumimoji="1" lang="en-US" altLang="zh-CN" sz="10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Powerpoint</a:t>
            </a:r>
            <a:endParaRPr kumimoji="1" lang="zh-CN" altLang="en-US"/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4">
            <a:alphaModFix amt="100000"/>
          </a:blip>
          <a:srcRect l="44392" t="7747" r="21478" b="8031"/>
          <a:stretch>
            <a:fillRect/>
          </a:stretch>
        </p:blipFill>
        <p:spPr>
          <a:xfrm>
            <a:off x="6960216" y="624840"/>
            <a:ext cx="3359677" cy="6853546"/>
          </a:xfrm>
          <a:custGeom>
            <a:avLst/>
            <a:gdLst>
              <a:gd name="connsiteX0" fmla="*/ 0 w 2831433"/>
              <a:gd name="connsiteY0" fmla="*/ 0 h 5775959"/>
              <a:gd name="connsiteX1" fmla="*/ 2831433 w 2831433"/>
              <a:gd name="connsiteY1" fmla="*/ 0 h 5775959"/>
              <a:gd name="connsiteX2" fmla="*/ 2831433 w 2831433"/>
              <a:gd name="connsiteY2" fmla="*/ 5775959 h 5775959"/>
              <a:gd name="connsiteX3" fmla="*/ 0 w 2831433"/>
              <a:gd name="connsiteY3" fmla="*/ 5775959 h 5775959"/>
              <a:gd name="connsiteX4" fmla="*/ 0 w 2831433"/>
              <a:gd name="connsiteY4" fmla="*/ 0 h 5775959"/>
            </a:gdLst>
            <a:ahLst/>
            <a:cxnLst/>
            <a:rect l="l" t="t" r="r" b="b"/>
            <a:pathLst>
              <a:path w="2831433" h="5775959">
                <a:moveTo>
                  <a:pt x="0" y="0"/>
                </a:moveTo>
                <a:lnTo>
                  <a:pt x="2831433" y="0"/>
                </a:lnTo>
                <a:lnTo>
                  <a:pt x="2831433" y="5775959"/>
                </a:lnTo>
                <a:lnTo>
                  <a:pt x="0" y="577595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7" name="标题 1"/>
          <p:cNvSpPr txBox="1"/>
          <p:nvPr/>
        </p:nvSpPr>
        <p:spPr>
          <a:xfrm>
            <a:off x="914240" y="2064056"/>
            <a:ext cx="2019460" cy="8032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4800">
                <a:ln w="12700">
                  <a:noFill/>
                </a:ln>
                <a:solidFill>
                  <a:srgbClr val="E7790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PART.</a:t>
            </a:r>
            <a:endParaRPr kumimoji="1" lang="zh-CN" altLang="en-US"/>
          </a:p>
        </p:txBody>
      </p:sp>
      <p:sp>
        <p:nvSpPr>
          <p:cNvPr id="28" name="标题 1"/>
          <p:cNvSpPr txBox="1"/>
          <p:nvPr/>
        </p:nvSpPr>
        <p:spPr>
          <a:xfrm>
            <a:off x="2693561" y="1295401"/>
            <a:ext cx="1321316" cy="15719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4800">
                <a:ln w="12700">
                  <a:noFill/>
                </a:ln>
                <a:solidFill>
                  <a:srgbClr val="E7790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01</a:t>
            </a:r>
            <a:endParaRPr kumimoji="1"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3" name="标题 1"/>
          <p:cNvSpPr txBox="1"/>
          <p:nvPr/>
        </p:nvSpPr>
        <p:spPr>
          <a:xfrm>
            <a:off x="4515752" y="2635153"/>
            <a:ext cx="3252071" cy="2866913"/>
          </a:xfrm>
          <a:prstGeom prst="roundRect">
            <a:avLst>
              <a:gd name="adj" fmla="val 3278"/>
            </a:avLst>
          </a:prstGeom>
          <a:solidFill>
            <a:schemeClr val="bg1"/>
          </a:solidFill>
          <a:ln w="12700" cap="sq">
            <a:solidFill>
              <a:schemeClr val="accent2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8235355" y="2075567"/>
            <a:ext cx="3252071" cy="2866913"/>
          </a:xfrm>
          <a:prstGeom prst="roundRect">
            <a:avLst>
              <a:gd name="adj" fmla="val 3278"/>
            </a:avLst>
          </a:prstGeom>
          <a:solidFill>
            <a:schemeClr val="bg1"/>
          </a:solidFill>
          <a:ln w="12700" cap="sq">
            <a:solidFill>
              <a:schemeClr val="accent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>
            <a:off x="796149" y="2075567"/>
            <a:ext cx="3252071" cy="2866913"/>
          </a:xfrm>
          <a:prstGeom prst="roundRect">
            <a:avLst>
              <a:gd name="adj" fmla="val 3278"/>
            </a:avLst>
          </a:prstGeom>
          <a:solidFill>
            <a:schemeClr val="bg1"/>
          </a:solidFill>
          <a:ln w="12700" cap="sq">
            <a:solidFill>
              <a:schemeClr val="accent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>
            <a:off x="879946" y="1515981"/>
            <a:ext cx="955732" cy="95573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7" name="标题 1"/>
          <p:cNvSpPr txBox="1"/>
          <p:nvPr/>
        </p:nvSpPr>
        <p:spPr>
          <a:xfrm>
            <a:off x="4599547" y="2075567"/>
            <a:ext cx="955732" cy="95573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8" name="标题 1"/>
          <p:cNvSpPr txBox="1"/>
          <p:nvPr/>
        </p:nvSpPr>
        <p:spPr>
          <a:xfrm>
            <a:off x="8319150" y="1515981"/>
            <a:ext cx="955732" cy="95573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9" name="标题 1"/>
          <p:cNvSpPr txBox="1"/>
          <p:nvPr/>
        </p:nvSpPr>
        <p:spPr>
          <a:xfrm>
            <a:off x="4411478" y="2867122"/>
            <a:ext cx="3252071" cy="2866913"/>
          </a:xfrm>
          <a:prstGeom prst="roundRect">
            <a:avLst>
              <a:gd name="adj" fmla="val 3278"/>
            </a:avLst>
          </a:prstGeom>
          <a:solidFill>
            <a:schemeClr val="bg1"/>
          </a:solidFill>
          <a:ln w="12700" cap="sq">
            <a:solidFill>
              <a:schemeClr val="accent2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0" name="标题 1"/>
          <p:cNvSpPr txBox="1"/>
          <p:nvPr/>
        </p:nvSpPr>
        <p:spPr>
          <a:xfrm>
            <a:off x="8131080" y="1993846"/>
            <a:ext cx="3252071" cy="2866913"/>
          </a:xfrm>
          <a:prstGeom prst="roundRect">
            <a:avLst>
              <a:gd name="adj" fmla="val 3278"/>
            </a:avLst>
          </a:prstGeom>
          <a:solidFill>
            <a:schemeClr val="bg1"/>
          </a:solidFill>
          <a:ln w="12700" cap="sq">
            <a:solidFill>
              <a:schemeClr val="accent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1" name="标题 1"/>
          <p:cNvSpPr txBox="1"/>
          <p:nvPr/>
        </p:nvSpPr>
        <p:spPr>
          <a:xfrm>
            <a:off x="660125" y="2327856"/>
            <a:ext cx="3252071" cy="2866913"/>
          </a:xfrm>
          <a:prstGeom prst="roundRect">
            <a:avLst>
              <a:gd name="adj" fmla="val 3278"/>
            </a:avLst>
          </a:prstGeom>
          <a:solidFill>
            <a:schemeClr val="bg1"/>
          </a:solidFill>
          <a:ln w="12700" cap="sq">
            <a:solidFill>
              <a:schemeClr val="accent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2" name="标题 1"/>
          <p:cNvSpPr txBox="1"/>
          <p:nvPr/>
        </p:nvSpPr>
        <p:spPr>
          <a:xfrm>
            <a:off x="843486" y="2970330"/>
            <a:ext cx="2948849" cy="1459359"/>
          </a:xfrm>
          <a:prstGeom prst="rect">
            <a:avLst/>
          </a:prstGeom>
          <a:noFill/>
          <a:ln cap="sq">
            <a:noFill/>
          </a:ln>
        </p:spPr>
        <p:txBody>
          <a:bodyPr vert="horz"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传统翻译理论多注重语言形式对等，如逐词翻译、直译等，忽视了翻译的交际目的。
这种方法在处理文化内涵丰富的文本时，常导致译文晦涩难懂，无法有效传达原文意图。</a:t>
            </a:r>
            <a:endParaRPr kumimoji="1" lang="en-US" altLang="zh-CN" sz="1600">
              <a:ln w="12700">
                <a:noFill/>
              </a:ln>
              <a:solidFill>
                <a:srgbClr val="262626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13" name="标题 1"/>
          <p:cNvSpPr txBox="1"/>
          <p:nvPr/>
        </p:nvSpPr>
        <p:spPr>
          <a:xfrm>
            <a:off x="843487" y="2190466"/>
            <a:ext cx="2948848" cy="676571"/>
          </a:xfrm>
          <a:prstGeom prst="rect">
            <a:avLst/>
          </a:prstGeom>
          <a:noFill/>
          <a:ln cap="sq">
            <a:noFill/>
          </a:ln>
        </p:spPr>
        <p:txBody>
          <a:bodyPr vert="horz" wrap="square" lIns="0" tIns="0" rIns="0" bIns="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0254FE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传统翻译理论的局限</a:t>
            </a:r>
            <a:endParaRPr kumimoji="1" lang="zh-CN" altLang="en-US"/>
          </a:p>
        </p:txBody>
      </p:sp>
      <p:sp>
        <p:nvSpPr>
          <p:cNvPr id="14" name="标题 1"/>
          <p:cNvSpPr txBox="1"/>
          <p:nvPr/>
        </p:nvSpPr>
        <p:spPr>
          <a:xfrm>
            <a:off x="4563089" y="3483561"/>
            <a:ext cx="2948849" cy="1459359"/>
          </a:xfrm>
          <a:prstGeom prst="rect">
            <a:avLst/>
          </a:prstGeom>
          <a:noFill/>
          <a:ln cap="sq">
            <a:noFill/>
          </a:ln>
        </p:spPr>
        <p:txBody>
          <a:bodyPr vert="horz"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20世纪70年代，德国学者提出功能翻译理论，强调翻译应服务于特定目的和受众。
该理论认为翻译是一种跨文化交际行为，译文应根据目标文化的需求进行调整。</a:t>
            </a:r>
            <a:endParaRPr kumimoji="1" lang="en-US" altLang="zh-CN" sz="1600">
              <a:ln w="12700">
                <a:noFill/>
              </a:ln>
              <a:solidFill>
                <a:srgbClr val="262626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15" name="标题 1"/>
          <p:cNvSpPr txBox="1"/>
          <p:nvPr/>
        </p:nvSpPr>
        <p:spPr>
          <a:xfrm>
            <a:off x="4599284" y="2731637"/>
            <a:ext cx="2948848" cy="676571"/>
          </a:xfrm>
          <a:prstGeom prst="rect">
            <a:avLst/>
          </a:prstGeom>
          <a:noFill/>
          <a:ln cap="sq">
            <a:noFill/>
          </a:ln>
        </p:spPr>
        <p:txBody>
          <a:bodyPr vert="horz" wrap="square" lIns="0" tIns="0" rIns="0" bIns="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E7790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功能翻译理论的兴起</a:t>
            </a:r>
            <a:endParaRPr kumimoji="1" lang="zh-CN" altLang="en-US"/>
          </a:p>
        </p:txBody>
      </p:sp>
      <p:sp>
        <p:nvSpPr>
          <p:cNvPr id="16" name="标题 1"/>
          <p:cNvSpPr txBox="1"/>
          <p:nvPr/>
        </p:nvSpPr>
        <p:spPr>
          <a:xfrm>
            <a:off x="8282691" y="3031290"/>
            <a:ext cx="2948849" cy="1459359"/>
          </a:xfrm>
          <a:prstGeom prst="rect">
            <a:avLst/>
          </a:prstGeom>
          <a:noFill/>
          <a:ln cap="sq">
            <a:noFill/>
          </a:ln>
        </p:spPr>
        <p:txBody>
          <a:bodyPr vert="horz"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Hönig和Kußmaul在此基础上进一步细化，提出交际功能理论，强调翻译的交际性和互动性。
他们认为翻译不仅是语言转换，更是文化传递和信息交流的桥梁。</a:t>
            </a:r>
            <a:endParaRPr kumimoji="1" lang="en-US" altLang="zh-CN" sz="1600">
              <a:ln w="12700">
                <a:noFill/>
              </a:ln>
              <a:solidFill>
                <a:srgbClr val="262626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17" name="标题 1"/>
          <p:cNvSpPr txBox="1"/>
          <p:nvPr/>
        </p:nvSpPr>
        <p:spPr>
          <a:xfrm>
            <a:off x="8282691" y="2293971"/>
            <a:ext cx="2948848" cy="676571"/>
          </a:xfrm>
          <a:prstGeom prst="rect">
            <a:avLst/>
          </a:prstGeom>
          <a:noFill/>
          <a:ln cap="sq">
            <a:noFill/>
          </a:ln>
        </p:spPr>
        <p:txBody>
          <a:bodyPr vert="horz" wrap="square" lIns="0" tIns="0" rIns="0" bIns="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0254FE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Hönig/Kußmaul的贡献</a:t>
            </a:r>
            <a:endParaRPr kumimoji="1" lang="zh-CN" altLang="en-US"/>
          </a:p>
        </p:txBody>
      </p:sp>
      <p:sp>
        <p:nvSpPr>
          <p:cNvPr id="18" name="标题 1"/>
          <p:cNvSpPr txBox="1"/>
          <p:nvPr/>
        </p:nvSpPr>
        <p:spPr>
          <a:xfrm>
            <a:off x="843487" y="1577084"/>
            <a:ext cx="833523" cy="833523"/>
          </a:xfrm>
          <a:prstGeom prst="ellipse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9" name="标题 1"/>
          <p:cNvSpPr txBox="1"/>
          <p:nvPr/>
        </p:nvSpPr>
        <p:spPr>
          <a:xfrm>
            <a:off x="4563089" y="2136670"/>
            <a:ext cx="833523" cy="833523"/>
          </a:xfrm>
          <a:prstGeom prst="ellipse">
            <a:avLst/>
          </a:prstGeom>
          <a:solidFill>
            <a:schemeClr val="accent2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0" name="标题 1"/>
          <p:cNvSpPr txBox="1"/>
          <p:nvPr/>
        </p:nvSpPr>
        <p:spPr>
          <a:xfrm>
            <a:off x="8282693" y="1577084"/>
            <a:ext cx="833523" cy="833523"/>
          </a:xfrm>
          <a:prstGeom prst="ellipse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1" name="标题 1"/>
          <p:cNvSpPr txBox="1"/>
          <p:nvPr/>
        </p:nvSpPr>
        <p:spPr>
          <a:xfrm>
            <a:off x="1063813" y="1797409"/>
            <a:ext cx="392873" cy="392873"/>
          </a:xfrm>
          <a:custGeom>
            <a:avLst/>
            <a:gdLst>
              <a:gd name="connsiteX0" fmla="*/ 457070 w 720001"/>
              <a:gd name="connsiteY0" fmla="*/ 57166 h 720001"/>
              <a:gd name="connsiteX1" fmla="*/ 457070 w 720001"/>
              <a:gd name="connsiteY1" fmla="*/ 263017 h 720001"/>
              <a:gd name="connsiteX2" fmla="*/ 662921 w 720001"/>
              <a:gd name="connsiteY2" fmla="*/ 263017 h 720001"/>
              <a:gd name="connsiteX3" fmla="*/ 647393 w 720001"/>
              <a:gd name="connsiteY3" fmla="*/ 212704 h 720001"/>
              <a:gd name="connsiteX4" fmla="*/ 591008 w 720001"/>
              <a:gd name="connsiteY4" fmla="*/ 129079 h 720001"/>
              <a:gd name="connsiteX5" fmla="*/ 507383 w 720001"/>
              <a:gd name="connsiteY5" fmla="*/ 72694 h 720001"/>
              <a:gd name="connsiteX6" fmla="*/ 457070 w 720001"/>
              <a:gd name="connsiteY6" fmla="*/ 57166 h 720001"/>
              <a:gd name="connsiteX7" fmla="*/ 307952 w 720001"/>
              <a:gd name="connsiteY7" fmla="*/ 56386 h 720001"/>
              <a:gd name="connsiteX8" fmla="*/ 240115 w 720001"/>
              <a:gd name="connsiteY8" fmla="*/ 76251 h 720001"/>
              <a:gd name="connsiteX9" fmla="*/ 142092 w 720001"/>
              <a:gd name="connsiteY9" fmla="*/ 142179 h 720001"/>
              <a:gd name="connsiteX10" fmla="*/ 76077 w 720001"/>
              <a:gd name="connsiteY10" fmla="*/ 240116 h 720001"/>
              <a:gd name="connsiteX11" fmla="*/ 51874 w 720001"/>
              <a:gd name="connsiteY11" fmla="*/ 360000 h 720001"/>
              <a:gd name="connsiteX12" fmla="*/ 76077 w 720001"/>
              <a:gd name="connsiteY12" fmla="*/ 479885 h 720001"/>
              <a:gd name="connsiteX13" fmla="*/ 142092 w 720001"/>
              <a:gd name="connsiteY13" fmla="*/ 577822 h 720001"/>
              <a:gd name="connsiteX14" fmla="*/ 240029 w 720001"/>
              <a:gd name="connsiteY14" fmla="*/ 643837 h 720001"/>
              <a:gd name="connsiteX15" fmla="*/ 359913 w 720001"/>
              <a:gd name="connsiteY15" fmla="*/ 668039 h 720001"/>
              <a:gd name="connsiteX16" fmla="*/ 479798 w 720001"/>
              <a:gd name="connsiteY16" fmla="*/ 643837 h 720001"/>
              <a:gd name="connsiteX17" fmla="*/ 577735 w 720001"/>
              <a:gd name="connsiteY17" fmla="*/ 577822 h 720001"/>
              <a:gd name="connsiteX18" fmla="*/ 643750 w 720001"/>
              <a:gd name="connsiteY18" fmla="*/ 479885 h 720001"/>
              <a:gd name="connsiteX19" fmla="*/ 663615 w 720001"/>
              <a:gd name="connsiteY19" fmla="*/ 412049 h 720001"/>
              <a:gd name="connsiteX20" fmla="*/ 360000 w 720001"/>
              <a:gd name="connsiteY20" fmla="*/ 412049 h 720001"/>
              <a:gd name="connsiteX21" fmla="*/ 307952 w 720001"/>
              <a:gd name="connsiteY21" fmla="*/ 360000 h 720001"/>
              <a:gd name="connsiteX22" fmla="*/ 405022 w 720001"/>
              <a:gd name="connsiteY22" fmla="*/ 0 h 720001"/>
              <a:gd name="connsiteX23" fmla="*/ 720001 w 720001"/>
              <a:gd name="connsiteY23" fmla="*/ 314979 h 720001"/>
              <a:gd name="connsiteX24" fmla="*/ 405022 w 720001"/>
              <a:gd name="connsiteY24" fmla="*/ 314979 h 720001"/>
              <a:gd name="connsiteX25" fmla="*/ 360000 w 720001"/>
              <a:gd name="connsiteY25" fmla="*/ 0 h 720001"/>
              <a:gd name="connsiteX26" fmla="*/ 360000 w 720001"/>
              <a:gd name="connsiteY26" fmla="*/ 360000 h 720001"/>
              <a:gd name="connsiteX27" fmla="*/ 720001 w 720001"/>
              <a:gd name="connsiteY27" fmla="*/ 360000 h 720001"/>
              <a:gd name="connsiteX28" fmla="*/ 360000 w 720001"/>
              <a:gd name="connsiteY28" fmla="*/ 720001 h 720001"/>
              <a:gd name="connsiteX29" fmla="*/ 0 w 720001"/>
              <a:gd name="connsiteY29" fmla="*/ 360000 h 720001"/>
              <a:gd name="connsiteX30" fmla="*/ 360000 w 720001"/>
              <a:gd name="connsiteY30" fmla="*/ 0 h 720001"/>
            </a:gdLst>
            <a:ahLst/>
            <a:cxnLst/>
            <a:rect l="l" t="t" r="r" b="b"/>
            <a:pathLst>
              <a:path w="720001" h="720001">
                <a:moveTo>
                  <a:pt x="457070" y="57166"/>
                </a:moveTo>
                <a:lnTo>
                  <a:pt x="457070" y="263017"/>
                </a:lnTo>
                <a:lnTo>
                  <a:pt x="662921" y="263017"/>
                </a:lnTo>
                <a:cubicBezTo>
                  <a:pt x="659451" y="245755"/>
                  <a:pt x="654246" y="229012"/>
                  <a:pt x="647393" y="212704"/>
                </a:cubicBezTo>
                <a:cubicBezTo>
                  <a:pt x="634121" y="181388"/>
                  <a:pt x="615210" y="153282"/>
                  <a:pt x="591008" y="129079"/>
                </a:cubicBezTo>
                <a:cubicBezTo>
                  <a:pt x="566806" y="104877"/>
                  <a:pt x="538699" y="85966"/>
                  <a:pt x="507383" y="72694"/>
                </a:cubicBezTo>
                <a:cubicBezTo>
                  <a:pt x="491075" y="65755"/>
                  <a:pt x="474246" y="60636"/>
                  <a:pt x="457070" y="57166"/>
                </a:cubicBezTo>
                <a:close/>
                <a:moveTo>
                  <a:pt x="307952" y="56386"/>
                </a:moveTo>
                <a:cubicBezTo>
                  <a:pt x="284703" y="60376"/>
                  <a:pt x="262062" y="66969"/>
                  <a:pt x="240115" y="76251"/>
                </a:cubicBezTo>
                <a:cubicBezTo>
                  <a:pt x="203508" y="91778"/>
                  <a:pt x="170544" y="113986"/>
                  <a:pt x="142092" y="142179"/>
                </a:cubicBezTo>
                <a:cubicBezTo>
                  <a:pt x="113812" y="170545"/>
                  <a:pt x="91605" y="203422"/>
                  <a:pt x="76077" y="240116"/>
                </a:cubicBezTo>
                <a:cubicBezTo>
                  <a:pt x="60029" y="278111"/>
                  <a:pt x="51874" y="318362"/>
                  <a:pt x="51874" y="360000"/>
                </a:cubicBezTo>
                <a:cubicBezTo>
                  <a:pt x="51874" y="401639"/>
                  <a:pt x="60029" y="441976"/>
                  <a:pt x="76077" y="479885"/>
                </a:cubicBezTo>
                <a:cubicBezTo>
                  <a:pt x="91605" y="516579"/>
                  <a:pt x="113812" y="549543"/>
                  <a:pt x="142092" y="577822"/>
                </a:cubicBezTo>
                <a:cubicBezTo>
                  <a:pt x="170458" y="606102"/>
                  <a:pt x="203335" y="628309"/>
                  <a:pt x="240029" y="643837"/>
                </a:cubicBezTo>
                <a:cubicBezTo>
                  <a:pt x="278024" y="659885"/>
                  <a:pt x="318275" y="668039"/>
                  <a:pt x="359913" y="668039"/>
                </a:cubicBezTo>
                <a:cubicBezTo>
                  <a:pt x="401552" y="668039"/>
                  <a:pt x="441890" y="659885"/>
                  <a:pt x="479798" y="643837"/>
                </a:cubicBezTo>
                <a:cubicBezTo>
                  <a:pt x="516492" y="628309"/>
                  <a:pt x="549456" y="606102"/>
                  <a:pt x="577735" y="577822"/>
                </a:cubicBezTo>
                <a:cubicBezTo>
                  <a:pt x="606015" y="549456"/>
                  <a:pt x="628222" y="516579"/>
                  <a:pt x="643750" y="479885"/>
                </a:cubicBezTo>
                <a:cubicBezTo>
                  <a:pt x="653032" y="457938"/>
                  <a:pt x="659625" y="435297"/>
                  <a:pt x="663615" y="412049"/>
                </a:cubicBezTo>
                <a:lnTo>
                  <a:pt x="360000" y="412049"/>
                </a:lnTo>
                <a:cubicBezTo>
                  <a:pt x="331287" y="412049"/>
                  <a:pt x="307952" y="388714"/>
                  <a:pt x="307952" y="360000"/>
                </a:cubicBezTo>
                <a:close/>
                <a:moveTo>
                  <a:pt x="405022" y="0"/>
                </a:moveTo>
                <a:cubicBezTo>
                  <a:pt x="578950" y="0"/>
                  <a:pt x="720001" y="141051"/>
                  <a:pt x="720001" y="314979"/>
                </a:cubicBezTo>
                <a:lnTo>
                  <a:pt x="405022" y="314979"/>
                </a:lnTo>
                <a:close/>
                <a:moveTo>
                  <a:pt x="360000" y="0"/>
                </a:moveTo>
                <a:lnTo>
                  <a:pt x="360000" y="360000"/>
                </a:lnTo>
                <a:lnTo>
                  <a:pt x="720001" y="360000"/>
                </a:lnTo>
                <a:cubicBezTo>
                  <a:pt x="720001" y="558825"/>
                  <a:pt x="558824" y="720001"/>
                  <a:pt x="360000" y="720001"/>
                </a:cubicBezTo>
                <a:cubicBezTo>
                  <a:pt x="161176" y="720001"/>
                  <a:pt x="0" y="558825"/>
                  <a:pt x="0" y="360000"/>
                </a:cubicBezTo>
                <a:cubicBezTo>
                  <a:pt x="0" y="161176"/>
                  <a:pt x="161176" y="0"/>
                  <a:pt x="360000" y="0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2" name="标题 1"/>
          <p:cNvSpPr txBox="1"/>
          <p:nvPr/>
        </p:nvSpPr>
        <p:spPr>
          <a:xfrm>
            <a:off x="4783414" y="2375339"/>
            <a:ext cx="392873" cy="356185"/>
          </a:xfrm>
          <a:custGeom>
            <a:avLst/>
            <a:gdLst>
              <a:gd name="connsiteX0" fmla="*/ 351048 w 1543905"/>
              <a:gd name="connsiteY0" fmla="*/ 523317 h 1399728"/>
              <a:gd name="connsiteX1" fmla="*/ 351048 w 1543905"/>
              <a:gd name="connsiteY1" fmla="*/ 523317 h 1399728"/>
              <a:gd name="connsiteX2" fmla="*/ 351420 w 1543905"/>
              <a:gd name="connsiteY2" fmla="*/ 523503 h 1399728"/>
              <a:gd name="connsiteX3" fmla="*/ 351420 w 1543905"/>
              <a:gd name="connsiteY3" fmla="*/ 1020031 h 1399728"/>
              <a:gd name="connsiteX4" fmla="*/ 351048 w 1543905"/>
              <a:gd name="connsiteY4" fmla="*/ 1020403 h 1399728"/>
              <a:gd name="connsiteX5" fmla="*/ 163525 w 1543905"/>
              <a:gd name="connsiteY5" fmla="*/ 1020403 h 1399728"/>
              <a:gd name="connsiteX6" fmla="*/ 163153 w 1543905"/>
              <a:gd name="connsiteY6" fmla="*/ 1020031 h 1399728"/>
              <a:gd name="connsiteX7" fmla="*/ 163153 w 1543905"/>
              <a:gd name="connsiteY7" fmla="*/ 523503 h 1399728"/>
              <a:gd name="connsiteX8" fmla="*/ 163153 w 1543905"/>
              <a:gd name="connsiteY8" fmla="*/ 523317 h 1399728"/>
              <a:gd name="connsiteX9" fmla="*/ 163339 w 1543905"/>
              <a:gd name="connsiteY9" fmla="*/ 523131 h 1399728"/>
              <a:gd name="connsiteX10" fmla="*/ 351048 w 1543905"/>
              <a:gd name="connsiteY10" fmla="*/ 523131 h 1399728"/>
              <a:gd name="connsiteX11" fmla="*/ 351048 w 1543905"/>
              <a:gd name="connsiteY11" fmla="*/ 411696 h 1399728"/>
              <a:gd name="connsiteX12" fmla="*/ 163339 w 1543905"/>
              <a:gd name="connsiteY12" fmla="*/ 411696 h 1399728"/>
              <a:gd name="connsiteX13" fmla="*/ 51346 w 1543905"/>
              <a:gd name="connsiteY13" fmla="*/ 523689 h 1399728"/>
              <a:gd name="connsiteX14" fmla="*/ 51346 w 1543905"/>
              <a:gd name="connsiteY14" fmla="*/ 1020217 h 1399728"/>
              <a:gd name="connsiteX15" fmla="*/ 163339 w 1543905"/>
              <a:gd name="connsiteY15" fmla="*/ 1132210 h 1399728"/>
              <a:gd name="connsiteX16" fmla="*/ 351048 w 1543905"/>
              <a:gd name="connsiteY16" fmla="*/ 1132210 h 1399728"/>
              <a:gd name="connsiteX17" fmla="*/ 463042 w 1543905"/>
              <a:gd name="connsiteY17" fmla="*/ 1020217 h 1399728"/>
              <a:gd name="connsiteX18" fmla="*/ 463042 w 1543905"/>
              <a:gd name="connsiteY18" fmla="*/ 523503 h 1399728"/>
              <a:gd name="connsiteX19" fmla="*/ 351048 w 1543905"/>
              <a:gd name="connsiteY19" fmla="*/ 411696 h 1399728"/>
              <a:gd name="connsiteX20" fmla="*/ 865808 w 1543905"/>
              <a:gd name="connsiteY20" fmla="*/ 111621 h 1399728"/>
              <a:gd name="connsiteX21" fmla="*/ 866180 w 1543905"/>
              <a:gd name="connsiteY21" fmla="*/ 111807 h 1399728"/>
              <a:gd name="connsiteX22" fmla="*/ 866180 w 1543905"/>
              <a:gd name="connsiteY22" fmla="*/ 1020031 h 1399728"/>
              <a:gd name="connsiteX23" fmla="*/ 865808 w 1543905"/>
              <a:gd name="connsiteY23" fmla="*/ 1020403 h 1399728"/>
              <a:gd name="connsiteX24" fmla="*/ 678284 w 1543905"/>
              <a:gd name="connsiteY24" fmla="*/ 1020403 h 1399728"/>
              <a:gd name="connsiteX25" fmla="*/ 677912 w 1543905"/>
              <a:gd name="connsiteY25" fmla="*/ 1020031 h 1399728"/>
              <a:gd name="connsiteX26" fmla="*/ 677912 w 1543905"/>
              <a:gd name="connsiteY26" fmla="*/ 111993 h 1399728"/>
              <a:gd name="connsiteX27" fmla="*/ 677912 w 1543905"/>
              <a:gd name="connsiteY27" fmla="*/ 111807 h 1399728"/>
              <a:gd name="connsiteX28" fmla="*/ 678098 w 1543905"/>
              <a:gd name="connsiteY28" fmla="*/ 111621 h 1399728"/>
              <a:gd name="connsiteX29" fmla="*/ 865808 w 1543905"/>
              <a:gd name="connsiteY29" fmla="*/ 111621 h 1399728"/>
              <a:gd name="connsiteX30" fmla="*/ 865808 w 1543905"/>
              <a:gd name="connsiteY30" fmla="*/ 0 h 1399728"/>
              <a:gd name="connsiteX31" fmla="*/ 677912 w 1543905"/>
              <a:gd name="connsiteY31" fmla="*/ 0 h 1399728"/>
              <a:gd name="connsiteX32" fmla="*/ 565919 w 1543905"/>
              <a:gd name="connsiteY32" fmla="*/ 111993 h 1399728"/>
              <a:gd name="connsiteX33" fmla="*/ 565919 w 1543905"/>
              <a:gd name="connsiteY33" fmla="*/ 1020217 h 1399728"/>
              <a:gd name="connsiteX34" fmla="*/ 677912 w 1543905"/>
              <a:gd name="connsiteY34" fmla="*/ 1132210 h 1399728"/>
              <a:gd name="connsiteX35" fmla="*/ 865622 w 1543905"/>
              <a:gd name="connsiteY35" fmla="*/ 1132210 h 1399728"/>
              <a:gd name="connsiteX36" fmla="*/ 977615 w 1543905"/>
              <a:gd name="connsiteY36" fmla="*/ 1020217 h 1399728"/>
              <a:gd name="connsiteX37" fmla="*/ 977615 w 1543905"/>
              <a:gd name="connsiteY37" fmla="*/ 111993 h 1399728"/>
              <a:gd name="connsiteX38" fmla="*/ 865808 w 1543905"/>
              <a:gd name="connsiteY38" fmla="*/ 0 h 1399728"/>
              <a:gd name="connsiteX39" fmla="*/ 1380381 w 1543905"/>
              <a:gd name="connsiteY39" fmla="*/ 729072 h 1399728"/>
              <a:gd name="connsiteX40" fmla="*/ 1380753 w 1543905"/>
              <a:gd name="connsiteY40" fmla="*/ 729258 h 1399728"/>
              <a:gd name="connsiteX41" fmla="*/ 1380753 w 1543905"/>
              <a:gd name="connsiteY41" fmla="*/ 1020031 h 1399728"/>
              <a:gd name="connsiteX42" fmla="*/ 1380381 w 1543905"/>
              <a:gd name="connsiteY42" fmla="*/ 1020403 h 1399728"/>
              <a:gd name="connsiteX43" fmla="*/ 1192858 w 1543905"/>
              <a:gd name="connsiteY43" fmla="*/ 1020403 h 1399728"/>
              <a:gd name="connsiteX44" fmla="*/ 1192485 w 1543905"/>
              <a:gd name="connsiteY44" fmla="*/ 1020031 h 1399728"/>
              <a:gd name="connsiteX45" fmla="*/ 1192485 w 1543905"/>
              <a:gd name="connsiteY45" fmla="*/ 729444 h 1399728"/>
              <a:gd name="connsiteX46" fmla="*/ 1192485 w 1543905"/>
              <a:gd name="connsiteY46" fmla="*/ 729258 h 1399728"/>
              <a:gd name="connsiteX47" fmla="*/ 1192671 w 1543905"/>
              <a:gd name="connsiteY47" fmla="*/ 729072 h 1399728"/>
              <a:gd name="connsiteX48" fmla="*/ 1380381 w 1543905"/>
              <a:gd name="connsiteY48" fmla="*/ 729072 h 1399728"/>
              <a:gd name="connsiteX49" fmla="*/ 1380381 w 1543905"/>
              <a:gd name="connsiteY49" fmla="*/ 617451 h 1399728"/>
              <a:gd name="connsiteX50" fmla="*/ 1192671 w 1543905"/>
              <a:gd name="connsiteY50" fmla="*/ 617451 h 1399728"/>
              <a:gd name="connsiteX51" fmla="*/ 1080678 w 1543905"/>
              <a:gd name="connsiteY51" fmla="*/ 729444 h 1399728"/>
              <a:gd name="connsiteX52" fmla="*/ 1080678 w 1543905"/>
              <a:gd name="connsiteY52" fmla="*/ 1020031 h 1399728"/>
              <a:gd name="connsiteX53" fmla="*/ 1192671 w 1543905"/>
              <a:gd name="connsiteY53" fmla="*/ 1132024 h 1399728"/>
              <a:gd name="connsiteX54" fmla="*/ 1380381 w 1543905"/>
              <a:gd name="connsiteY54" fmla="*/ 1132024 h 1399728"/>
              <a:gd name="connsiteX55" fmla="*/ 1492374 w 1543905"/>
              <a:gd name="connsiteY55" fmla="*/ 1020031 h 1399728"/>
              <a:gd name="connsiteX56" fmla="*/ 1492374 w 1543905"/>
              <a:gd name="connsiteY56" fmla="*/ 729444 h 1399728"/>
              <a:gd name="connsiteX57" fmla="*/ 1380381 w 1543905"/>
              <a:gd name="connsiteY57" fmla="*/ 617451 h 1399728"/>
              <a:gd name="connsiteX58" fmla="*/ 1481956 w 1543905"/>
              <a:gd name="connsiteY58" fmla="*/ 1276201 h 1399728"/>
              <a:gd name="connsiteX59" fmla="*/ 61764 w 1543905"/>
              <a:gd name="connsiteY59" fmla="*/ 1276201 h 1399728"/>
              <a:gd name="connsiteX60" fmla="*/ 0 w 1543905"/>
              <a:gd name="connsiteY60" fmla="*/ 1337965 h 1399728"/>
              <a:gd name="connsiteX61" fmla="*/ 61764 w 1543905"/>
              <a:gd name="connsiteY61" fmla="*/ 1399729 h 1399728"/>
              <a:gd name="connsiteX62" fmla="*/ 1482142 w 1543905"/>
              <a:gd name="connsiteY62" fmla="*/ 1399729 h 1399728"/>
              <a:gd name="connsiteX63" fmla="*/ 1543906 w 1543905"/>
              <a:gd name="connsiteY63" fmla="*/ 1337965 h 1399728"/>
              <a:gd name="connsiteX64" fmla="*/ 1481956 w 1543905"/>
              <a:gd name="connsiteY64" fmla="*/ 1276201 h 1399728"/>
            </a:gdLst>
            <a:ahLst/>
            <a:cxnLst/>
            <a:rect l="l" t="t" r="r" b="b"/>
            <a:pathLst>
              <a:path w="1543905" h="1399728">
                <a:moveTo>
                  <a:pt x="351048" y="523317"/>
                </a:moveTo>
                <a:cubicBezTo>
                  <a:pt x="351234" y="523317"/>
                  <a:pt x="351234" y="523317"/>
                  <a:pt x="351048" y="523317"/>
                </a:cubicBezTo>
                <a:cubicBezTo>
                  <a:pt x="351234" y="523317"/>
                  <a:pt x="351420" y="523503"/>
                  <a:pt x="351420" y="523503"/>
                </a:cubicBezTo>
                <a:lnTo>
                  <a:pt x="351420" y="1020031"/>
                </a:lnTo>
                <a:lnTo>
                  <a:pt x="351048" y="1020403"/>
                </a:lnTo>
                <a:lnTo>
                  <a:pt x="163525" y="1020403"/>
                </a:lnTo>
                <a:lnTo>
                  <a:pt x="163153" y="1020031"/>
                </a:lnTo>
                <a:lnTo>
                  <a:pt x="163153" y="523503"/>
                </a:lnTo>
                <a:lnTo>
                  <a:pt x="163153" y="523317"/>
                </a:lnTo>
                <a:lnTo>
                  <a:pt x="163339" y="523131"/>
                </a:lnTo>
                <a:lnTo>
                  <a:pt x="351048" y="523131"/>
                </a:lnTo>
                <a:moveTo>
                  <a:pt x="351048" y="411696"/>
                </a:moveTo>
                <a:lnTo>
                  <a:pt x="163339" y="411696"/>
                </a:lnTo>
                <a:cubicBezTo>
                  <a:pt x="101575" y="411696"/>
                  <a:pt x="51346" y="461739"/>
                  <a:pt x="51346" y="523689"/>
                </a:cubicBezTo>
                <a:lnTo>
                  <a:pt x="51346" y="1020217"/>
                </a:lnTo>
                <a:cubicBezTo>
                  <a:pt x="51346" y="1081795"/>
                  <a:pt x="101761" y="1132210"/>
                  <a:pt x="163339" y="1132210"/>
                </a:cubicBezTo>
                <a:lnTo>
                  <a:pt x="351048" y="1132210"/>
                </a:lnTo>
                <a:cubicBezTo>
                  <a:pt x="412626" y="1132210"/>
                  <a:pt x="463042" y="1081795"/>
                  <a:pt x="463042" y="1020217"/>
                </a:cubicBezTo>
                <a:lnTo>
                  <a:pt x="463042" y="523503"/>
                </a:lnTo>
                <a:cubicBezTo>
                  <a:pt x="463042" y="461739"/>
                  <a:pt x="412998" y="411696"/>
                  <a:pt x="351048" y="411696"/>
                </a:cubicBezTo>
                <a:close/>
                <a:moveTo>
                  <a:pt x="865808" y="111621"/>
                </a:moveTo>
                <a:cubicBezTo>
                  <a:pt x="865994" y="111621"/>
                  <a:pt x="866180" y="111807"/>
                  <a:pt x="866180" y="111807"/>
                </a:cubicBezTo>
                <a:lnTo>
                  <a:pt x="866180" y="1020031"/>
                </a:lnTo>
                <a:lnTo>
                  <a:pt x="865808" y="1020403"/>
                </a:lnTo>
                <a:lnTo>
                  <a:pt x="678284" y="1020403"/>
                </a:lnTo>
                <a:lnTo>
                  <a:pt x="677912" y="1020031"/>
                </a:lnTo>
                <a:lnTo>
                  <a:pt x="677912" y="111993"/>
                </a:lnTo>
                <a:lnTo>
                  <a:pt x="677912" y="111807"/>
                </a:lnTo>
                <a:lnTo>
                  <a:pt x="678098" y="111621"/>
                </a:lnTo>
                <a:lnTo>
                  <a:pt x="865808" y="111621"/>
                </a:lnTo>
                <a:moveTo>
                  <a:pt x="865808" y="0"/>
                </a:moveTo>
                <a:lnTo>
                  <a:pt x="677912" y="0"/>
                </a:lnTo>
                <a:cubicBezTo>
                  <a:pt x="616148" y="0"/>
                  <a:pt x="565919" y="50043"/>
                  <a:pt x="565919" y="111993"/>
                </a:cubicBezTo>
                <a:lnTo>
                  <a:pt x="565919" y="1020217"/>
                </a:lnTo>
                <a:cubicBezTo>
                  <a:pt x="565919" y="1081795"/>
                  <a:pt x="616335" y="1132210"/>
                  <a:pt x="677912" y="1132210"/>
                </a:cubicBezTo>
                <a:lnTo>
                  <a:pt x="865622" y="1132210"/>
                </a:lnTo>
                <a:cubicBezTo>
                  <a:pt x="927199" y="1132210"/>
                  <a:pt x="977615" y="1081795"/>
                  <a:pt x="977615" y="1020217"/>
                </a:cubicBezTo>
                <a:lnTo>
                  <a:pt x="977615" y="111993"/>
                </a:lnTo>
                <a:cubicBezTo>
                  <a:pt x="977615" y="50043"/>
                  <a:pt x="927571" y="0"/>
                  <a:pt x="865808" y="0"/>
                </a:cubicBezTo>
                <a:close/>
                <a:moveTo>
                  <a:pt x="1380381" y="729072"/>
                </a:moveTo>
                <a:cubicBezTo>
                  <a:pt x="1380567" y="729072"/>
                  <a:pt x="1380753" y="729258"/>
                  <a:pt x="1380753" y="729258"/>
                </a:cubicBezTo>
                <a:lnTo>
                  <a:pt x="1380753" y="1020031"/>
                </a:lnTo>
                <a:lnTo>
                  <a:pt x="1380381" y="1020403"/>
                </a:lnTo>
                <a:lnTo>
                  <a:pt x="1192858" y="1020403"/>
                </a:lnTo>
                <a:lnTo>
                  <a:pt x="1192485" y="1020031"/>
                </a:lnTo>
                <a:lnTo>
                  <a:pt x="1192485" y="729444"/>
                </a:lnTo>
                <a:lnTo>
                  <a:pt x="1192485" y="729258"/>
                </a:lnTo>
                <a:lnTo>
                  <a:pt x="1192671" y="729072"/>
                </a:lnTo>
                <a:lnTo>
                  <a:pt x="1380381" y="729072"/>
                </a:lnTo>
                <a:moveTo>
                  <a:pt x="1380381" y="617451"/>
                </a:moveTo>
                <a:lnTo>
                  <a:pt x="1192671" y="617451"/>
                </a:lnTo>
                <a:cubicBezTo>
                  <a:pt x="1130908" y="617451"/>
                  <a:pt x="1080678" y="667494"/>
                  <a:pt x="1080678" y="729444"/>
                </a:cubicBezTo>
                <a:lnTo>
                  <a:pt x="1080678" y="1020031"/>
                </a:lnTo>
                <a:cubicBezTo>
                  <a:pt x="1080678" y="1081608"/>
                  <a:pt x="1131094" y="1132024"/>
                  <a:pt x="1192671" y="1132024"/>
                </a:cubicBezTo>
                <a:lnTo>
                  <a:pt x="1380381" y="1132024"/>
                </a:lnTo>
                <a:cubicBezTo>
                  <a:pt x="1441959" y="1132024"/>
                  <a:pt x="1492374" y="1081608"/>
                  <a:pt x="1492374" y="1020031"/>
                </a:cubicBezTo>
                <a:lnTo>
                  <a:pt x="1492374" y="729444"/>
                </a:lnTo>
                <a:cubicBezTo>
                  <a:pt x="1492374" y="667680"/>
                  <a:pt x="1442145" y="617451"/>
                  <a:pt x="1380381" y="617451"/>
                </a:cubicBezTo>
                <a:close/>
                <a:moveTo>
                  <a:pt x="1481956" y="1276201"/>
                </a:moveTo>
                <a:lnTo>
                  <a:pt x="61764" y="1276201"/>
                </a:lnTo>
                <a:cubicBezTo>
                  <a:pt x="27719" y="1276201"/>
                  <a:pt x="0" y="1303920"/>
                  <a:pt x="0" y="1337965"/>
                </a:cubicBezTo>
                <a:cubicBezTo>
                  <a:pt x="0" y="1372009"/>
                  <a:pt x="27719" y="1399729"/>
                  <a:pt x="61764" y="1399729"/>
                </a:cubicBezTo>
                <a:lnTo>
                  <a:pt x="1482142" y="1399729"/>
                </a:lnTo>
                <a:cubicBezTo>
                  <a:pt x="1516187" y="1399729"/>
                  <a:pt x="1543906" y="1372009"/>
                  <a:pt x="1543906" y="1337965"/>
                </a:cubicBezTo>
                <a:cubicBezTo>
                  <a:pt x="1543720" y="1303734"/>
                  <a:pt x="1516187" y="1276201"/>
                  <a:pt x="1481956" y="1276201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3" name="标题 1"/>
          <p:cNvSpPr txBox="1"/>
          <p:nvPr/>
        </p:nvSpPr>
        <p:spPr>
          <a:xfrm>
            <a:off x="8503017" y="1812128"/>
            <a:ext cx="392873" cy="363435"/>
          </a:xfrm>
          <a:custGeom>
            <a:avLst/>
            <a:gdLst>
              <a:gd name="connsiteX0" fmla="*/ 56258 w 778320"/>
              <a:gd name="connsiteY0" fmla="*/ 333700 h 720001"/>
              <a:gd name="connsiteX1" fmla="*/ 56258 w 778320"/>
              <a:gd name="connsiteY1" fmla="*/ 627457 h 720001"/>
              <a:gd name="connsiteX2" fmla="*/ 66946 w 778320"/>
              <a:gd name="connsiteY2" fmla="*/ 653054 h 720001"/>
              <a:gd name="connsiteX3" fmla="*/ 92544 w 778320"/>
              <a:gd name="connsiteY3" fmla="*/ 663743 h 720001"/>
              <a:gd name="connsiteX4" fmla="*/ 685683 w 778320"/>
              <a:gd name="connsiteY4" fmla="*/ 663743 h 720001"/>
              <a:gd name="connsiteX5" fmla="*/ 711281 w 778320"/>
              <a:gd name="connsiteY5" fmla="*/ 653054 h 720001"/>
              <a:gd name="connsiteX6" fmla="*/ 721969 w 778320"/>
              <a:gd name="connsiteY6" fmla="*/ 627457 h 720001"/>
              <a:gd name="connsiteX7" fmla="*/ 721969 w 778320"/>
              <a:gd name="connsiteY7" fmla="*/ 333700 h 720001"/>
              <a:gd name="connsiteX8" fmla="*/ 92544 w 778320"/>
              <a:gd name="connsiteY8" fmla="*/ 142049 h 720001"/>
              <a:gd name="connsiteX9" fmla="*/ 56258 w 778320"/>
              <a:gd name="connsiteY9" fmla="*/ 178336 h 720001"/>
              <a:gd name="connsiteX10" fmla="*/ 56258 w 778320"/>
              <a:gd name="connsiteY10" fmla="*/ 277443 h 720001"/>
              <a:gd name="connsiteX11" fmla="*/ 721969 w 778320"/>
              <a:gd name="connsiteY11" fmla="*/ 277443 h 720001"/>
              <a:gd name="connsiteX12" fmla="*/ 721969 w 778320"/>
              <a:gd name="connsiteY12" fmla="*/ 178336 h 720001"/>
              <a:gd name="connsiteX13" fmla="*/ 685683 w 778320"/>
              <a:gd name="connsiteY13" fmla="*/ 142049 h 720001"/>
              <a:gd name="connsiteX14" fmla="*/ 561355 w 778320"/>
              <a:gd name="connsiteY14" fmla="*/ 142049 h 720001"/>
              <a:gd name="connsiteX15" fmla="*/ 561355 w 778320"/>
              <a:gd name="connsiteY15" fmla="*/ 201026 h 720001"/>
              <a:gd name="connsiteX16" fmla="*/ 533226 w 778320"/>
              <a:gd name="connsiteY16" fmla="*/ 229249 h 720001"/>
              <a:gd name="connsiteX17" fmla="*/ 505097 w 778320"/>
              <a:gd name="connsiteY17" fmla="*/ 201120 h 720001"/>
              <a:gd name="connsiteX18" fmla="*/ 505097 w 778320"/>
              <a:gd name="connsiteY18" fmla="*/ 142049 h 720001"/>
              <a:gd name="connsiteX19" fmla="*/ 273129 w 778320"/>
              <a:gd name="connsiteY19" fmla="*/ 142049 h 720001"/>
              <a:gd name="connsiteX20" fmla="*/ 273129 w 778320"/>
              <a:gd name="connsiteY20" fmla="*/ 201026 h 720001"/>
              <a:gd name="connsiteX21" fmla="*/ 245001 w 778320"/>
              <a:gd name="connsiteY21" fmla="*/ 229249 h 720001"/>
              <a:gd name="connsiteX22" fmla="*/ 216872 w 778320"/>
              <a:gd name="connsiteY22" fmla="*/ 201120 h 720001"/>
              <a:gd name="connsiteX23" fmla="*/ 216872 w 778320"/>
              <a:gd name="connsiteY23" fmla="*/ 142049 h 720001"/>
              <a:gd name="connsiteX24" fmla="*/ 245001 w 778320"/>
              <a:gd name="connsiteY24" fmla="*/ 0 h 720001"/>
              <a:gd name="connsiteX25" fmla="*/ 273129 w 778320"/>
              <a:gd name="connsiteY25" fmla="*/ 28129 h 720001"/>
              <a:gd name="connsiteX26" fmla="*/ 273129 w 778320"/>
              <a:gd name="connsiteY26" fmla="*/ 85792 h 720001"/>
              <a:gd name="connsiteX27" fmla="*/ 505097 w 778320"/>
              <a:gd name="connsiteY27" fmla="*/ 85792 h 720001"/>
              <a:gd name="connsiteX28" fmla="*/ 505097 w 778320"/>
              <a:gd name="connsiteY28" fmla="*/ 28129 h 720001"/>
              <a:gd name="connsiteX29" fmla="*/ 533226 w 778320"/>
              <a:gd name="connsiteY29" fmla="*/ 0 h 720001"/>
              <a:gd name="connsiteX30" fmla="*/ 561355 w 778320"/>
              <a:gd name="connsiteY30" fmla="*/ 28129 h 720001"/>
              <a:gd name="connsiteX31" fmla="*/ 561355 w 778320"/>
              <a:gd name="connsiteY31" fmla="*/ 85792 h 720001"/>
              <a:gd name="connsiteX32" fmla="*/ 685683 w 778320"/>
              <a:gd name="connsiteY32" fmla="*/ 85792 h 720001"/>
              <a:gd name="connsiteX33" fmla="*/ 778320 w 778320"/>
              <a:gd name="connsiteY33" fmla="*/ 178336 h 720001"/>
              <a:gd name="connsiteX34" fmla="*/ 778320 w 778320"/>
              <a:gd name="connsiteY34" fmla="*/ 627457 h 720001"/>
              <a:gd name="connsiteX35" fmla="*/ 685777 w 778320"/>
              <a:gd name="connsiteY35" fmla="*/ 720001 h 720001"/>
              <a:gd name="connsiteX36" fmla="*/ 92544 w 778320"/>
              <a:gd name="connsiteY36" fmla="*/ 720001 h 720001"/>
              <a:gd name="connsiteX37" fmla="*/ 0 w 778320"/>
              <a:gd name="connsiteY37" fmla="*/ 627457 h 720001"/>
              <a:gd name="connsiteX38" fmla="*/ 0 w 778320"/>
              <a:gd name="connsiteY38" fmla="*/ 333700 h 720001"/>
              <a:gd name="connsiteX39" fmla="*/ 0 w 778320"/>
              <a:gd name="connsiteY39" fmla="*/ 277443 h 720001"/>
              <a:gd name="connsiteX40" fmla="*/ 0 w 778320"/>
              <a:gd name="connsiteY40" fmla="*/ 178336 h 720001"/>
              <a:gd name="connsiteX41" fmla="*/ 92544 w 778320"/>
              <a:gd name="connsiteY41" fmla="*/ 85792 h 720001"/>
              <a:gd name="connsiteX42" fmla="*/ 216872 w 778320"/>
              <a:gd name="connsiteY42" fmla="*/ 85792 h 720001"/>
              <a:gd name="connsiteX43" fmla="*/ 216872 w 778320"/>
              <a:gd name="connsiteY43" fmla="*/ 28129 h 720001"/>
              <a:gd name="connsiteX44" fmla="*/ 245001 w 778320"/>
              <a:gd name="connsiteY44" fmla="*/ 0 h 720001"/>
            </a:gdLst>
            <a:ahLst/>
            <a:cxnLst/>
            <a:rect l="l" t="t" r="r" b="b"/>
            <a:pathLst>
              <a:path w="778320" h="720001">
                <a:moveTo>
                  <a:pt x="56258" y="333700"/>
                </a:moveTo>
                <a:lnTo>
                  <a:pt x="56258" y="627457"/>
                </a:lnTo>
                <a:cubicBezTo>
                  <a:pt x="56258" y="637115"/>
                  <a:pt x="60008" y="646116"/>
                  <a:pt x="66946" y="653054"/>
                </a:cubicBezTo>
                <a:cubicBezTo>
                  <a:pt x="73885" y="659899"/>
                  <a:pt x="82980" y="663743"/>
                  <a:pt x="92544" y="663743"/>
                </a:cubicBezTo>
                <a:lnTo>
                  <a:pt x="685683" y="663743"/>
                </a:lnTo>
                <a:cubicBezTo>
                  <a:pt x="695341" y="663743"/>
                  <a:pt x="704342" y="659993"/>
                  <a:pt x="711281" y="653054"/>
                </a:cubicBezTo>
                <a:cubicBezTo>
                  <a:pt x="718125" y="646116"/>
                  <a:pt x="721969" y="637021"/>
                  <a:pt x="721969" y="627457"/>
                </a:cubicBezTo>
                <a:lnTo>
                  <a:pt x="721969" y="333700"/>
                </a:lnTo>
                <a:close/>
                <a:moveTo>
                  <a:pt x="92544" y="142049"/>
                </a:moveTo>
                <a:cubicBezTo>
                  <a:pt x="72478" y="142049"/>
                  <a:pt x="56258" y="158364"/>
                  <a:pt x="56258" y="178336"/>
                </a:cubicBezTo>
                <a:lnTo>
                  <a:pt x="56258" y="277443"/>
                </a:lnTo>
                <a:lnTo>
                  <a:pt x="721969" y="277443"/>
                </a:lnTo>
                <a:lnTo>
                  <a:pt x="721969" y="178336"/>
                </a:lnTo>
                <a:cubicBezTo>
                  <a:pt x="721969" y="158270"/>
                  <a:pt x="705655" y="142049"/>
                  <a:pt x="685683" y="142049"/>
                </a:cubicBezTo>
                <a:lnTo>
                  <a:pt x="561355" y="142049"/>
                </a:lnTo>
                <a:lnTo>
                  <a:pt x="561355" y="201026"/>
                </a:lnTo>
                <a:cubicBezTo>
                  <a:pt x="561355" y="216591"/>
                  <a:pt x="548790" y="229249"/>
                  <a:pt x="533226" y="229249"/>
                </a:cubicBezTo>
                <a:cubicBezTo>
                  <a:pt x="517661" y="229249"/>
                  <a:pt x="505097" y="216685"/>
                  <a:pt x="505097" y="201120"/>
                </a:cubicBezTo>
                <a:lnTo>
                  <a:pt x="505097" y="142049"/>
                </a:lnTo>
                <a:lnTo>
                  <a:pt x="273129" y="142049"/>
                </a:lnTo>
                <a:lnTo>
                  <a:pt x="273129" y="201026"/>
                </a:lnTo>
                <a:cubicBezTo>
                  <a:pt x="273129" y="216591"/>
                  <a:pt x="260565" y="229249"/>
                  <a:pt x="245001" y="229249"/>
                </a:cubicBezTo>
                <a:cubicBezTo>
                  <a:pt x="229436" y="229249"/>
                  <a:pt x="216872" y="216685"/>
                  <a:pt x="216872" y="201120"/>
                </a:cubicBezTo>
                <a:lnTo>
                  <a:pt x="216872" y="142049"/>
                </a:lnTo>
                <a:close/>
                <a:moveTo>
                  <a:pt x="245001" y="0"/>
                </a:moveTo>
                <a:cubicBezTo>
                  <a:pt x="260565" y="0"/>
                  <a:pt x="273129" y="12564"/>
                  <a:pt x="273129" y="28129"/>
                </a:cubicBezTo>
                <a:lnTo>
                  <a:pt x="273129" y="85792"/>
                </a:lnTo>
                <a:lnTo>
                  <a:pt x="505097" y="85792"/>
                </a:lnTo>
                <a:lnTo>
                  <a:pt x="505097" y="28129"/>
                </a:lnTo>
                <a:cubicBezTo>
                  <a:pt x="505097" y="12564"/>
                  <a:pt x="517661" y="0"/>
                  <a:pt x="533226" y="0"/>
                </a:cubicBezTo>
                <a:cubicBezTo>
                  <a:pt x="548790" y="0"/>
                  <a:pt x="561355" y="12564"/>
                  <a:pt x="561355" y="28129"/>
                </a:cubicBezTo>
                <a:lnTo>
                  <a:pt x="561355" y="85792"/>
                </a:lnTo>
                <a:lnTo>
                  <a:pt x="685683" y="85792"/>
                </a:lnTo>
                <a:cubicBezTo>
                  <a:pt x="736784" y="85792"/>
                  <a:pt x="778227" y="127235"/>
                  <a:pt x="778320" y="178336"/>
                </a:cubicBezTo>
                <a:lnTo>
                  <a:pt x="778320" y="627457"/>
                </a:lnTo>
                <a:cubicBezTo>
                  <a:pt x="778320" y="678370"/>
                  <a:pt x="736690" y="720001"/>
                  <a:pt x="685777" y="720001"/>
                </a:cubicBezTo>
                <a:lnTo>
                  <a:pt x="92544" y="720001"/>
                </a:lnTo>
                <a:cubicBezTo>
                  <a:pt x="41631" y="720001"/>
                  <a:pt x="0" y="678370"/>
                  <a:pt x="0" y="627457"/>
                </a:cubicBezTo>
                <a:lnTo>
                  <a:pt x="0" y="333700"/>
                </a:lnTo>
                <a:lnTo>
                  <a:pt x="0" y="277443"/>
                </a:lnTo>
                <a:lnTo>
                  <a:pt x="0" y="178336"/>
                </a:lnTo>
                <a:cubicBezTo>
                  <a:pt x="0" y="127235"/>
                  <a:pt x="41443" y="85792"/>
                  <a:pt x="92544" y="85792"/>
                </a:cubicBezTo>
                <a:lnTo>
                  <a:pt x="216872" y="85792"/>
                </a:lnTo>
                <a:lnTo>
                  <a:pt x="216872" y="28129"/>
                </a:lnTo>
                <a:cubicBezTo>
                  <a:pt x="216872" y="12564"/>
                  <a:pt x="229436" y="0"/>
                  <a:pt x="245001" y="0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4" name="标题 1"/>
          <p:cNvSpPr txBox="1"/>
          <p:nvPr/>
        </p:nvSpPr>
        <p:spPr>
          <a:xfrm>
            <a:off x="759048" y="486862"/>
            <a:ext cx="10858500" cy="46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10000"/>
              </a:lnSpc>
            </a:pPr>
            <a:r>
              <a:rPr kumimoji="1" lang="en-US" altLang="zh-CN" sz="28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翻译理论的发展脉络</a:t>
            </a:r>
            <a:endParaRPr kumimoji="1" lang="zh-CN" altLang="en-US"/>
          </a:p>
        </p:txBody>
      </p:sp>
      <p:sp>
        <p:nvSpPr>
          <p:cNvPr id="25" name="标题 1"/>
          <p:cNvSpPr txBox="1"/>
          <p:nvPr/>
        </p:nvSpPr>
        <p:spPr>
          <a:xfrm flipV="1">
            <a:off x="338138" y="361215"/>
            <a:ext cx="322262" cy="231676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6" name="标题 1"/>
          <p:cNvSpPr txBox="1"/>
          <p:nvPr/>
        </p:nvSpPr>
        <p:spPr>
          <a:xfrm flipV="1">
            <a:off x="490538" y="649448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7" name="标题 1"/>
          <p:cNvSpPr txBox="1"/>
          <p:nvPr/>
        </p:nvSpPr>
        <p:spPr>
          <a:xfrm flipV="1">
            <a:off x="490538" y="828120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3" name="标题 1"/>
          <p:cNvSpPr txBox="1"/>
          <p:nvPr/>
        </p:nvSpPr>
        <p:spPr>
          <a:xfrm>
            <a:off x="1646871" y="5231130"/>
            <a:ext cx="8658293" cy="1165860"/>
          </a:xfrm>
          <a:prstGeom prst="roundRect">
            <a:avLst/>
          </a:prstGeom>
          <a:solidFill>
            <a:schemeClr val="bg1"/>
          </a:solidFill>
          <a:ln w="19050" cap="sq">
            <a:solidFill>
              <a:schemeClr val="bg1">
                <a:lumMod val="75000"/>
              </a:schemeClr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 flipH="1">
            <a:off x="659765" y="5127956"/>
            <a:ext cx="2858766" cy="1372208"/>
          </a:xfrm>
          <a:custGeom>
            <a:avLst/>
            <a:gdLst>
              <a:gd name="connsiteX0" fmla="*/ 3000375 w 3000375"/>
              <a:gd name="connsiteY0" fmla="*/ 0 h 1440180"/>
              <a:gd name="connsiteX1" fmla="*/ 1260158 w 3000375"/>
              <a:gd name="connsiteY1" fmla="*/ 0 h 1440180"/>
              <a:gd name="connsiteX2" fmla="*/ 0 w 3000375"/>
              <a:gd name="connsiteY2" fmla="*/ 1260158 h 1440180"/>
              <a:gd name="connsiteX3" fmla="*/ 0 w 3000375"/>
              <a:gd name="connsiteY3" fmla="*/ 1440180 h 1440180"/>
              <a:gd name="connsiteX4" fmla="*/ 2280285 w 3000375"/>
              <a:gd name="connsiteY4" fmla="*/ 1440180 h 1440180"/>
              <a:gd name="connsiteX5" fmla="*/ 3000375 w 3000375"/>
              <a:gd name="connsiteY5" fmla="*/ 720090 h 1440180"/>
            </a:gdLst>
            <a:ahLst/>
            <a:cxnLst/>
            <a:rect l="l" t="t" r="r" b="b"/>
            <a:pathLst>
              <a:path w="3000375" h="1440180">
                <a:moveTo>
                  <a:pt x="3000375" y="0"/>
                </a:moveTo>
                <a:lnTo>
                  <a:pt x="1260158" y="0"/>
                </a:lnTo>
                <a:cubicBezTo>
                  <a:pt x="564192" y="0"/>
                  <a:pt x="0" y="564192"/>
                  <a:pt x="0" y="1260158"/>
                </a:cubicBezTo>
                <a:lnTo>
                  <a:pt x="0" y="1440180"/>
                </a:lnTo>
                <a:lnTo>
                  <a:pt x="2280285" y="1440180"/>
                </a:lnTo>
                <a:cubicBezTo>
                  <a:pt x="2677980" y="1440180"/>
                  <a:pt x="3000375" y="1117785"/>
                  <a:pt x="3000375" y="720090"/>
                </a:cubicBezTo>
                <a:close/>
              </a:path>
            </a:pathLst>
          </a:custGeom>
          <a:solidFill>
            <a:schemeClr val="accent1"/>
          </a:solidFill>
          <a:ln w="317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 flipH="1">
            <a:off x="1120775" y="3380105"/>
            <a:ext cx="9184640" cy="1384300"/>
          </a:xfrm>
          <a:prstGeom prst="roundRect">
            <a:avLst/>
          </a:prstGeom>
          <a:solidFill>
            <a:schemeClr val="bg1"/>
          </a:solidFill>
          <a:ln w="19050" cap="sq">
            <a:solidFill>
              <a:schemeClr val="bg1">
                <a:lumMod val="75000"/>
              </a:schemeClr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>
            <a:off x="8660132" y="3292846"/>
            <a:ext cx="2858768" cy="1372208"/>
          </a:xfrm>
          <a:custGeom>
            <a:avLst/>
            <a:gdLst>
              <a:gd name="connsiteX0" fmla="*/ 3000375 w 3000375"/>
              <a:gd name="connsiteY0" fmla="*/ 0 h 1440180"/>
              <a:gd name="connsiteX1" fmla="*/ 1260158 w 3000375"/>
              <a:gd name="connsiteY1" fmla="*/ 0 h 1440180"/>
              <a:gd name="connsiteX2" fmla="*/ 0 w 3000375"/>
              <a:gd name="connsiteY2" fmla="*/ 1260158 h 1440180"/>
              <a:gd name="connsiteX3" fmla="*/ 0 w 3000375"/>
              <a:gd name="connsiteY3" fmla="*/ 1440180 h 1440180"/>
              <a:gd name="connsiteX4" fmla="*/ 2280285 w 3000375"/>
              <a:gd name="connsiteY4" fmla="*/ 1440180 h 1440180"/>
              <a:gd name="connsiteX5" fmla="*/ 3000375 w 3000375"/>
              <a:gd name="connsiteY5" fmla="*/ 720090 h 1440180"/>
            </a:gdLst>
            <a:ahLst/>
            <a:cxnLst/>
            <a:rect l="l" t="t" r="r" b="b"/>
            <a:pathLst>
              <a:path w="3000375" h="1440180">
                <a:moveTo>
                  <a:pt x="3000375" y="0"/>
                </a:moveTo>
                <a:lnTo>
                  <a:pt x="1260158" y="0"/>
                </a:lnTo>
                <a:cubicBezTo>
                  <a:pt x="564192" y="0"/>
                  <a:pt x="0" y="564192"/>
                  <a:pt x="0" y="1260158"/>
                </a:cubicBezTo>
                <a:lnTo>
                  <a:pt x="0" y="1440180"/>
                </a:lnTo>
                <a:lnTo>
                  <a:pt x="2280285" y="1440180"/>
                </a:lnTo>
                <a:cubicBezTo>
                  <a:pt x="2677980" y="1440180"/>
                  <a:pt x="3000375" y="1117785"/>
                  <a:pt x="3000375" y="720090"/>
                </a:cubicBezTo>
                <a:close/>
              </a:path>
            </a:pathLst>
          </a:custGeom>
          <a:solidFill>
            <a:schemeClr val="accent2"/>
          </a:solidFill>
          <a:ln w="317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7" name="标题 1"/>
          <p:cNvSpPr txBox="1"/>
          <p:nvPr/>
        </p:nvSpPr>
        <p:spPr>
          <a:xfrm>
            <a:off x="1646871" y="2021920"/>
            <a:ext cx="8658293" cy="1165860"/>
          </a:xfrm>
          <a:prstGeom prst="roundRect">
            <a:avLst/>
          </a:prstGeom>
          <a:solidFill>
            <a:schemeClr val="bg1"/>
          </a:solidFill>
          <a:ln w="19050" cap="sq">
            <a:solidFill>
              <a:schemeClr val="bg1">
                <a:lumMod val="75000"/>
              </a:schemeClr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8" name="标题 1"/>
          <p:cNvSpPr txBox="1"/>
          <p:nvPr/>
        </p:nvSpPr>
        <p:spPr>
          <a:xfrm flipH="1">
            <a:off x="660400" y="1821591"/>
            <a:ext cx="2858766" cy="1372208"/>
          </a:xfrm>
          <a:custGeom>
            <a:avLst/>
            <a:gdLst>
              <a:gd name="connsiteX0" fmla="*/ 3000375 w 3000375"/>
              <a:gd name="connsiteY0" fmla="*/ 0 h 1440180"/>
              <a:gd name="connsiteX1" fmla="*/ 1260158 w 3000375"/>
              <a:gd name="connsiteY1" fmla="*/ 0 h 1440180"/>
              <a:gd name="connsiteX2" fmla="*/ 0 w 3000375"/>
              <a:gd name="connsiteY2" fmla="*/ 1260158 h 1440180"/>
              <a:gd name="connsiteX3" fmla="*/ 0 w 3000375"/>
              <a:gd name="connsiteY3" fmla="*/ 1440180 h 1440180"/>
              <a:gd name="connsiteX4" fmla="*/ 2280285 w 3000375"/>
              <a:gd name="connsiteY4" fmla="*/ 1440180 h 1440180"/>
              <a:gd name="connsiteX5" fmla="*/ 3000375 w 3000375"/>
              <a:gd name="connsiteY5" fmla="*/ 720090 h 1440180"/>
            </a:gdLst>
            <a:ahLst/>
            <a:cxnLst/>
            <a:rect l="l" t="t" r="r" b="b"/>
            <a:pathLst>
              <a:path w="3000375" h="1440180">
                <a:moveTo>
                  <a:pt x="3000375" y="0"/>
                </a:moveTo>
                <a:lnTo>
                  <a:pt x="1260158" y="0"/>
                </a:lnTo>
                <a:cubicBezTo>
                  <a:pt x="564192" y="0"/>
                  <a:pt x="0" y="564192"/>
                  <a:pt x="0" y="1260158"/>
                </a:cubicBezTo>
                <a:lnTo>
                  <a:pt x="0" y="1440180"/>
                </a:lnTo>
                <a:lnTo>
                  <a:pt x="2280285" y="1440180"/>
                </a:lnTo>
                <a:cubicBezTo>
                  <a:pt x="2677980" y="1440180"/>
                  <a:pt x="3000375" y="1117785"/>
                  <a:pt x="3000375" y="720090"/>
                </a:cubicBezTo>
                <a:close/>
              </a:path>
            </a:pathLst>
          </a:custGeom>
          <a:solidFill>
            <a:schemeClr val="accent1"/>
          </a:solidFill>
          <a:ln w="3175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9" name="标题 1"/>
          <p:cNvSpPr txBox="1"/>
          <p:nvPr/>
        </p:nvSpPr>
        <p:spPr>
          <a:xfrm>
            <a:off x="1858009" y="5053060"/>
            <a:ext cx="463548" cy="405828"/>
          </a:xfrm>
          <a:custGeom>
            <a:avLst/>
            <a:gdLst>
              <a:gd name="connsiteX0" fmla="*/ 411292 w 822400"/>
              <a:gd name="connsiteY0" fmla="*/ 234366 h 720000"/>
              <a:gd name="connsiteX1" fmla="*/ 285658 w 822400"/>
              <a:gd name="connsiteY1" fmla="*/ 360000 h 720000"/>
              <a:gd name="connsiteX2" fmla="*/ 411292 w 822400"/>
              <a:gd name="connsiteY2" fmla="*/ 485635 h 720000"/>
              <a:gd name="connsiteX3" fmla="*/ 536927 w 822400"/>
              <a:gd name="connsiteY3" fmla="*/ 360000 h 720000"/>
              <a:gd name="connsiteX4" fmla="*/ 411292 w 822400"/>
              <a:gd name="connsiteY4" fmla="*/ 234366 h 720000"/>
              <a:gd name="connsiteX5" fmla="*/ 411292 w 822400"/>
              <a:gd name="connsiteY5" fmla="*/ 178938 h 720000"/>
              <a:gd name="connsiteX6" fmla="*/ 592354 w 822400"/>
              <a:gd name="connsiteY6" fmla="*/ 360000 h 720000"/>
              <a:gd name="connsiteX7" fmla="*/ 411292 w 822400"/>
              <a:gd name="connsiteY7" fmla="*/ 541063 h 720000"/>
              <a:gd name="connsiteX8" fmla="*/ 230230 w 822400"/>
              <a:gd name="connsiteY8" fmla="*/ 360000 h 720000"/>
              <a:gd name="connsiteX9" fmla="*/ 411292 w 822400"/>
              <a:gd name="connsiteY9" fmla="*/ 178938 h 720000"/>
              <a:gd name="connsiteX10" fmla="*/ 235403 w 822400"/>
              <a:gd name="connsiteY10" fmla="*/ 55427 h 720000"/>
              <a:gd name="connsiteX11" fmla="*/ 59514 w 822400"/>
              <a:gd name="connsiteY11" fmla="*/ 360000 h 720000"/>
              <a:gd name="connsiteX12" fmla="*/ 235403 w 822400"/>
              <a:gd name="connsiteY12" fmla="*/ 664573 h 720000"/>
              <a:gd name="connsiteX13" fmla="*/ 587089 w 822400"/>
              <a:gd name="connsiteY13" fmla="*/ 664573 h 720000"/>
              <a:gd name="connsiteX14" fmla="*/ 762978 w 822400"/>
              <a:gd name="connsiteY14" fmla="*/ 360000 h 720000"/>
              <a:gd name="connsiteX15" fmla="*/ 587089 w 822400"/>
              <a:gd name="connsiteY15" fmla="*/ 55427 h 720000"/>
              <a:gd name="connsiteX16" fmla="*/ 219883 w 822400"/>
              <a:gd name="connsiteY16" fmla="*/ 0 h 720000"/>
              <a:gd name="connsiteX17" fmla="*/ 602516 w 822400"/>
              <a:gd name="connsiteY17" fmla="*/ 0 h 720000"/>
              <a:gd name="connsiteX18" fmla="*/ 627274 w 822400"/>
              <a:gd name="connsiteY18" fmla="*/ 14319 h 720000"/>
              <a:gd name="connsiteX19" fmla="*/ 818590 w 822400"/>
              <a:gd name="connsiteY19" fmla="*/ 345682 h 720000"/>
              <a:gd name="connsiteX20" fmla="*/ 818590 w 822400"/>
              <a:gd name="connsiteY20" fmla="*/ 374319 h 720000"/>
              <a:gd name="connsiteX21" fmla="*/ 627366 w 822400"/>
              <a:gd name="connsiteY21" fmla="*/ 705682 h 720000"/>
              <a:gd name="connsiteX22" fmla="*/ 602608 w 822400"/>
              <a:gd name="connsiteY22" fmla="*/ 720000 h 720000"/>
              <a:gd name="connsiteX23" fmla="*/ 219976 w 822400"/>
              <a:gd name="connsiteY23" fmla="*/ 720000 h 720000"/>
              <a:gd name="connsiteX24" fmla="*/ 195218 w 822400"/>
              <a:gd name="connsiteY24" fmla="*/ 705682 h 720000"/>
              <a:gd name="connsiteX25" fmla="*/ 3810 w 822400"/>
              <a:gd name="connsiteY25" fmla="*/ 374319 h 720000"/>
              <a:gd name="connsiteX26" fmla="*/ 3810 w 822400"/>
              <a:gd name="connsiteY26" fmla="*/ 345682 h 720000"/>
              <a:gd name="connsiteX27" fmla="*/ 195126 w 822400"/>
              <a:gd name="connsiteY27" fmla="*/ 14319 h 720000"/>
              <a:gd name="connsiteX28" fmla="*/ 219883 w 822400"/>
              <a:gd name="connsiteY28" fmla="*/ 0 h 720000"/>
            </a:gdLst>
            <a:ahLst/>
            <a:cxnLst/>
            <a:rect l="l" t="t" r="r" b="b"/>
            <a:pathLst>
              <a:path w="822400" h="720000">
                <a:moveTo>
                  <a:pt x="411292" y="234366"/>
                </a:moveTo>
                <a:cubicBezTo>
                  <a:pt x="342008" y="234366"/>
                  <a:pt x="285658" y="290716"/>
                  <a:pt x="285658" y="360000"/>
                </a:cubicBezTo>
                <a:cubicBezTo>
                  <a:pt x="285658" y="429284"/>
                  <a:pt x="342008" y="485635"/>
                  <a:pt x="411292" y="485635"/>
                </a:cubicBezTo>
                <a:cubicBezTo>
                  <a:pt x="480576" y="485635"/>
                  <a:pt x="536927" y="429284"/>
                  <a:pt x="536927" y="360000"/>
                </a:cubicBezTo>
                <a:cubicBezTo>
                  <a:pt x="536927" y="290716"/>
                  <a:pt x="480576" y="234366"/>
                  <a:pt x="411292" y="234366"/>
                </a:cubicBezTo>
                <a:close/>
                <a:moveTo>
                  <a:pt x="411292" y="178938"/>
                </a:moveTo>
                <a:cubicBezTo>
                  <a:pt x="511153" y="178938"/>
                  <a:pt x="592354" y="260139"/>
                  <a:pt x="592354" y="360000"/>
                </a:cubicBezTo>
                <a:cubicBezTo>
                  <a:pt x="592354" y="459861"/>
                  <a:pt x="511153" y="541063"/>
                  <a:pt x="411292" y="541063"/>
                </a:cubicBezTo>
                <a:cubicBezTo>
                  <a:pt x="311431" y="541063"/>
                  <a:pt x="230230" y="459861"/>
                  <a:pt x="230230" y="360000"/>
                </a:cubicBezTo>
                <a:cubicBezTo>
                  <a:pt x="230230" y="260139"/>
                  <a:pt x="311431" y="178938"/>
                  <a:pt x="411292" y="178938"/>
                </a:cubicBezTo>
                <a:close/>
                <a:moveTo>
                  <a:pt x="235403" y="55427"/>
                </a:moveTo>
                <a:lnTo>
                  <a:pt x="59514" y="360000"/>
                </a:lnTo>
                <a:lnTo>
                  <a:pt x="235403" y="664573"/>
                </a:lnTo>
                <a:lnTo>
                  <a:pt x="587089" y="664573"/>
                </a:lnTo>
                <a:lnTo>
                  <a:pt x="762978" y="360000"/>
                </a:lnTo>
                <a:lnTo>
                  <a:pt x="587089" y="55427"/>
                </a:lnTo>
                <a:close/>
                <a:moveTo>
                  <a:pt x="219883" y="0"/>
                </a:moveTo>
                <a:lnTo>
                  <a:pt x="602516" y="0"/>
                </a:lnTo>
                <a:cubicBezTo>
                  <a:pt x="612678" y="0"/>
                  <a:pt x="622193" y="5450"/>
                  <a:pt x="627274" y="14319"/>
                </a:cubicBezTo>
                <a:lnTo>
                  <a:pt x="818590" y="345682"/>
                </a:lnTo>
                <a:cubicBezTo>
                  <a:pt x="823671" y="354550"/>
                  <a:pt x="823671" y="365451"/>
                  <a:pt x="818590" y="374319"/>
                </a:cubicBezTo>
                <a:lnTo>
                  <a:pt x="627366" y="705682"/>
                </a:lnTo>
                <a:cubicBezTo>
                  <a:pt x="622285" y="714550"/>
                  <a:pt x="612770" y="720000"/>
                  <a:pt x="602608" y="720000"/>
                </a:cubicBezTo>
                <a:lnTo>
                  <a:pt x="219976" y="720000"/>
                </a:lnTo>
                <a:cubicBezTo>
                  <a:pt x="209814" y="720000"/>
                  <a:pt x="200299" y="714550"/>
                  <a:pt x="195218" y="705682"/>
                </a:cubicBezTo>
                <a:lnTo>
                  <a:pt x="3810" y="374319"/>
                </a:lnTo>
                <a:cubicBezTo>
                  <a:pt x="-1271" y="365543"/>
                  <a:pt x="-1271" y="354550"/>
                  <a:pt x="3810" y="345682"/>
                </a:cubicBezTo>
                <a:lnTo>
                  <a:pt x="195126" y="14319"/>
                </a:lnTo>
                <a:cubicBezTo>
                  <a:pt x="200207" y="5450"/>
                  <a:pt x="209721" y="0"/>
                  <a:pt x="219883" y="0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0" name="标题 1"/>
          <p:cNvSpPr txBox="1"/>
          <p:nvPr/>
        </p:nvSpPr>
        <p:spPr>
          <a:xfrm>
            <a:off x="1886835" y="2096120"/>
            <a:ext cx="405898" cy="463548"/>
          </a:xfrm>
          <a:custGeom>
            <a:avLst/>
            <a:gdLst>
              <a:gd name="connsiteX0" fmla="*/ 1449958 w 1449958"/>
              <a:gd name="connsiteY0" fmla="*/ 669913 h 1655898"/>
              <a:gd name="connsiteX1" fmla="*/ 1449586 w 1449958"/>
              <a:gd name="connsiteY1" fmla="*/ 666192 h 1655898"/>
              <a:gd name="connsiteX2" fmla="*/ 1449586 w 1449958"/>
              <a:gd name="connsiteY2" fmla="*/ 665634 h 1655898"/>
              <a:gd name="connsiteX3" fmla="*/ 1448098 w 1449958"/>
              <a:gd name="connsiteY3" fmla="*/ 658006 h 1655898"/>
              <a:gd name="connsiteX4" fmla="*/ 1445307 w 1449958"/>
              <a:gd name="connsiteY4" fmla="*/ 650379 h 1655898"/>
              <a:gd name="connsiteX5" fmla="*/ 1443633 w 1449958"/>
              <a:gd name="connsiteY5" fmla="*/ 646844 h 1655898"/>
              <a:gd name="connsiteX6" fmla="*/ 1441772 w 1449958"/>
              <a:gd name="connsiteY6" fmla="*/ 643496 h 1655898"/>
              <a:gd name="connsiteX7" fmla="*/ 1441400 w 1449958"/>
              <a:gd name="connsiteY7" fmla="*/ 643124 h 1655898"/>
              <a:gd name="connsiteX8" fmla="*/ 1439354 w 1449958"/>
              <a:gd name="connsiteY8" fmla="*/ 640147 h 1655898"/>
              <a:gd name="connsiteX9" fmla="*/ 1439168 w 1449958"/>
              <a:gd name="connsiteY9" fmla="*/ 639775 h 1655898"/>
              <a:gd name="connsiteX10" fmla="*/ 1436936 w 1449958"/>
              <a:gd name="connsiteY10" fmla="*/ 636798 h 1655898"/>
              <a:gd name="connsiteX11" fmla="*/ 1436378 w 1449958"/>
              <a:gd name="connsiteY11" fmla="*/ 636240 h 1655898"/>
              <a:gd name="connsiteX12" fmla="*/ 1433773 w 1449958"/>
              <a:gd name="connsiteY12" fmla="*/ 633450 h 1655898"/>
              <a:gd name="connsiteX13" fmla="*/ 816136 w 1449958"/>
              <a:gd name="connsiteY13" fmla="*/ 15813 h 1655898"/>
              <a:gd name="connsiteX14" fmla="*/ 813346 w 1449958"/>
              <a:gd name="connsiteY14" fmla="*/ 13208 h 1655898"/>
              <a:gd name="connsiteX15" fmla="*/ 812788 w 1449958"/>
              <a:gd name="connsiteY15" fmla="*/ 12650 h 1655898"/>
              <a:gd name="connsiteX16" fmla="*/ 809997 w 1449958"/>
              <a:gd name="connsiteY16" fmla="*/ 10418 h 1655898"/>
              <a:gd name="connsiteX17" fmla="*/ 809625 w 1449958"/>
              <a:gd name="connsiteY17" fmla="*/ 10232 h 1655898"/>
              <a:gd name="connsiteX18" fmla="*/ 806834 w 1449958"/>
              <a:gd name="connsiteY18" fmla="*/ 8372 h 1655898"/>
              <a:gd name="connsiteX19" fmla="*/ 806276 w 1449958"/>
              <a:gd name="connsiteY19" fmla="*/ 8000 h 1655898"/>
              <a:gd name="connsiteX20" fmla="*/ 802928 w 1449958"/>
              <a:gd name="connsiteY20" fmla="*/ 6139 h 1655898"/>
              <a:gd name="connsiteX21" fmla="*/ 802742 w 1449958"/>
              <a:gd name="connsiteY21" fmla="*/ 6139 h 1655898"/>
              <a:gd name="connsiteX22" fmla="*/ 799207 w 1449958"/>
              <a:gd name="connsiteY22" fmla="*/ 4465 h 1655898"/>
              <a:gd name="connsiteX23" fmla="*/ 799021 w 1449958"/>
              <a:gd name="connsiteY23" fmla="*/ 4465 h 1655898"/>
              <a:gd name="connsiteX24" fmla="*/ 791580 w 1449958"/>
              <a:gd name="connsiteY24" fmla="*/ 1860 h 1655898"/>
              <a:gd name="connsiteX25" fmla="*/ 791394 w 1449958"/>
              <a:gd name="connsiteY25" fmla="*/ 1860 h 1655898"/>
              <a:gd name="connsiteX26" fmla="*/ 783766 w 1449958"/>
              <a:gd name="connsiteY26" fmla="*/ 372 h 1655898"/>
              <a:gd name="connsiteX27" fmla="*/ 783022 w 1449958"/>
              <a:gd name="connsiteY27" fmla="*/ 372 h 1655898"/>
              <a:gd name="connsiteX28" fmla="*/ 779301 w 1449958"/>
              <a:gd name="connsiteY28" fmla="*/ 0 h 1655898"/>
              <a:gd name="connsiteX29" fmla="*/ 261751 w 1449958"/>
              <a:gd name="connsiteY29" fmla="*/ 0 h 1655898"/>
              <a:gd name="connsiteX30" fmla="*/ 0 w 1449958"/>
              <a:gd name="connsiteY30" fmla="*/ 261751 h 1655898"/>
              <a:gd name="connsiteX31" fmla="*/ 0 w 1449958"/>
              <a:gd name="connsiteY31" fmla="*/ 1394148 h 1655898"/>
              <a:gd name="connsiteX32" fmla="*/ 261751 w 1449958"/>
              <a:gd name="connsiteY32" fmla="*/ 1655899 h 1655898"/>
              <a:gd name="connsiteX33" fmla="*/ 1188207 w 1449958"/>
              <a:gd name="connsiteY33" fmla="*/ 1655899 h 1655898"/>
              <a:gd name="connsiteX34" fmla="*/ 1449958 w 1449958"/>
              <a:gd name="connsiteY34" fmla="*/ 1394148 h 1655898"/>
              <a:gd name="connsiteX35" fmla="*/ 1449958 w 1449958"/>
              <a:gd name="connsiteY35" fmla="*/ 672889 h 1655898"/>
              <a:gd name="connsiteX36" fmla="*/ 1449958 w 1449958"/>
              <a:gd name="connsiteY36" fmla="*/ 669913 h 1655898"/>
              <a:gd name="connsiteX37" fmla="*/ 832321 w 1449958"/>
              <a:gd name="connsiteY37" fmla="*/ 466948 h 1655898"/>
              <a:gd name="connsiteX38" fmla="*/ 832321 w 1449958"/>
              <a:gd name="connsiteY38" fmla="*/ 189942 h 1655898"/>
              <a:gd name="connsiteX39" fmla="*/ 1259458 w 1449958"/>
              <a:gd name="connsiteY39" fmla="*/ 617079 h 1655898"/>
              <a:gd name="connsiteX40" fmla="*/ 982452 w 1449958"/>
              <a:gd name="connsiteY40" fmla="*/ 617079 h 1655898"/>
              <a:gd name="connsiteX41" fmla="*/ 832321 w 1449958"/>
              <a:gd name="connsiteY41" fmla="*/ 466948 h 1655898"/>
              <a:gd name="connsiteX42" fmla="*/ 1338337 w 1449958"/>
              <a:gd name="connsiteY42" fmla="*/ 1393403 h 1655898"/>
              <a:gd name="connsiteX43" fmla="*/ 1188207 w 1449958"/>
              <a:gd name="connsiteY43" fmla="*/ 1543534 h 1655898"/>
              <a:gd name="connsiteX44" fmla="*/ 261751 w 1449958"/>
              <a:gd name="connsiteY44" fmla="*/ 1543534 h 1655898"/>
              <a:gd name="connsiteX45" fmla="*/ 111621 w 1449958"/>
              <a:gd name="connsiteY45" fmla="*/ 1393403 h 1655898"/>
              <a:gd name="connsiteX46" fmla="*/ 111621 w 1449958"/>
              <a:gd name="connsiteY46" fmla="*/ 261007 h 1655898"/>
              <a:gd name="connsiteX47" fmla="*/ 261751 w 1449958"/>
              <a:gd name="connsiteY47" fmla="*/ 110877 h 1655898"/>
              <a:gd name="connsiteX48" fmla="*/ 720700 w 1449958"/>
              <a:gd name="connsiteY48" fmla="*/ 110877 h 1655898"/>
              <a:gd name="connsiteX49" fmla="*/ 720700 w 1449958"/>
              <a:gd name="connsiteY49" fmla="*/ 466948 h 1655898"/>
              <a:gd name="connsiteX50" fmla="*/ 982452 w 1449958"/>
              <a:gd name="connsiteY50" fmla="*/ 728700 h 1655898"/>
              <a:gd name="connsiteX51" fmla="*/ 1338523 w 1449958"/>
              <a:gd name="connsiteY51" fmla="*/ 728700 h 1655898"/>
              <a:gd name="connsiteX52" fmla="*/ 1338523 w 1449958"/>
              <a:gd name="connsiteY52" fmla="*/ 1393403 h 1655898"/>
            </a:gdLst>
            <a:ahLst/>
            <a:cxnLst/>
            <a:rect l="l" t="t" r="r" b="b"/>
            <a:pathLst>
              <a:path w="1449958" h="1655898">
                <a:moveTo>
                  <a:pt x="1449958" y="669913"/>
                </a:moveTo>
                <a:cubicBezTo>
                  <a:pt x="1449958" y="668610"/>
                  <a:pt x="1449772" y="667308"/>
                  <a:pt x="1449586" y="666192"/>
                </a:cubicBezTo>
                <a:lnTo>
                  <a:pt x="1449586" y="665634"/>
                </a:lnTo>
                <a:cubicBezTo>
                  <a:pt x="1449214" y="663029"/>
                  <a:pt x="1448656" y="660425"/>
                  <a:pt x="1448098" y="658006"/>
                </a:cubicBezTo>
                <a:cubicBezTo>
                  <a:pt x="1447354" y="655402"/>
                  <a:pt x="1446423" y="652797"/>
                  <a:pt x="1445307" y="650379"/>
                </a:cubicBezTo>
                <a:cubicBezTo>
                  <a:pt x="1444749" y="649077"/>
                  <a:pt x="1444191" y="647960"/>
                  <a:pt x="1443633" y="646844"/>
                </a:cubicBezTo>
                <a:cubicBezTo>
                  <a:pt x="1443075" y="645728"/>
                  <a:pt x="1442331" y="644612"/>
                  <a:pt x="1441772" y="643496"/>
                </a:cubicBezTo>
                <a:cubicBezTo>
                  <a:pt x="1441587" y="643310"/>
                  <a:pt x="1441587" y="643124"/>
                  <a:pt x="1441400" y="643124"/>
                </a:cubicBezTo>
                <a:cubicBezTo>
                  <a:pt x="1440842" y="642193"/>
                  <a:pt x="1440098" y="641077"/>
                  <a:pt x="1439354" y="640147"/>
                </a:cubicBezTo>
                <a:cubicBezTo>
                  <a:pt x="1439354" y="640147"/>
                  <a:pt x="1439168" y="639961"/>
                  <a:pt x="1439168" y="639775"/>
                </a:cubicBezTo>
                <a:cubicBezTo>
                  <a:pt x="1438424" y="638845"/>
                  <a:pt x="1437680" y="637729"/>
                  <a:pt x="1436936" y="636798"/>
                </a:cubicBezTo>
                <a:lnTo>
                  <a:pt x="1436378" y="636240"/>
                </a:lnTo>
                <a:cubicBezTo>
                  <a:pt x="1435633" y="635310"/>
                  <a:pt x="1434703" y="634380"/>
                  <a:pt x="1433773" y="633450"/>
                </a:cubicBezTo>
                <a:lnTo>
                  <a:pt x="816136" y="15813"/>
                </a:lnTo>
                <a:cubicBezTo>
                  <a:pt x="815206" y="14883"/>
                  <a:pt x="814276" y="14139"/>
                  <a:pt x="813346" y="13208"/>
                </a:cubicBezTo>
                <a:lnTo>
                  <a:pt x="812788" y="12650"/>
                </a:lnTo>
                <a:lnTo>
                  <a:pt x="809997" y="10418"/>
                </a:lnTo>
                <a:cubicBezTo>
                  <a:pt x="809811" y="10418"/>
                  <a:pt x="809811" y="10232"/>
                  <a:pt x="809625" y="10232"/>
                </a:cubicBezTo>
                <a:cubicBezTo>
                  <a:pt x="808695" y="9488"/>
                  <a:pt x="807765" y="8930"/>
                  <a:pt x="806834" y="8372"/>
                </a:cubicBezTo>
                <a:cubicBezTo>
                  <a:pt x="806649" y="8186"/>
                  <a:pt x="806462" y="8186"/>
                  <a:pt x="806276" y="8000"/>
                </a:cubicBezTo>
                <a:cubicBezTo>
                  <a:pt x="805160" y="7255"/>
                  <a:pt x="804044" y="6697"/>
                  <a:pt x="802928" y="6139"/>
                </a:cubicBezTo>
                <a:lnTo>
                  <a:pt x="802742" y="6139"/>
                </a:lnTo>
                <a:cubicBezTo>
                  <a:pt x="801626" y="5581"/>
                  <a:pt x="800509" y="5023"/>
                  <a:pt x="799207" y="4465"/>
                </a:cubicBezTo>
                <a:lnTo>
                  <a:pt x="799021" y="4465"/>
                </a:lnTo>
                <a:cubicBezTo>
                  <a:pt x="796603" y="3349"/>
                  <a:pt x="793998" y="2418"/>
                  <a:pt x="791580" y="1860"/>
                </a:cubicBezTo>
                <a:lnTo>
                  <a:pt x="791394" y="1860"/>
                </a:lnTo>
                <a:cubicBezTo>
                  <a:pt x="788975" y="1116"/>
                  <a:pt x="786371" y="744"/>
                  <a:pt x="783766" y="372"/>
                </a:cubicBezTo>
                <a:lnTo>
                  <a:pt x="783022" y="372"/>
                </a:lnTo>
                <a:cubicBezTo>
                  <a:pt x="781720" y="186"/>
                  <a:pt x="780604" y="186"/>
                  <a:pt x="779301" y="0"/>
                </a:cubicBezTo>
                <a:lnTo>
                  <a:pt x="261751" y="0"/>
                </a:lnTo>
                <a:cubicBezTo>
                  <a:pt x="117388" y="0"/>
                  <a:pt x="0" y="117388"/>
                  <a:pt x="0" y="261751"/>
                </a:cubicBezTo>
                <a:lnTo>
                  <a:pt x="0" y="1394148"/>
                </a:lnTo>
                <a:cubicBezTo>
                  <a:pt x="0" y="1538511"/>
                  <a:pt x="117388" y="1655899"/>
                  <a:pt x="261751" y="1655899"/>
                </a:cubicBezTo>
                <a:lnTo>
                  <a:pt x="1188207" y="1655899"/>
                </a:lnTo>
                <a:cubicBezTo>
                  <a:pt x="1332570" y="1655899"/>
                  <a:pt x="1449958" y="1538511"/>
                  <a:pt x="1449958" y="1394148"/>
                </a:cubicBezTo>
                <a:lnTo>
                  <a:pt x="1449958" y="672889"/>
                </a:lnTo>
                <a:lnTo>
                  <a:pt x="1449958" y="669913"/>
                </a:lnTo>
                <a:close/>
                <a:moveTo>
                  <a:pt x="832321" y="466948"/>
                </a:moveTo>
                <a:lnTo>
                  <a:pt x="832321" y="189942"/>
                </a:lnTo>
                <a:lnTo>
                  <a:pt x="1259458" y="617079"/>
                </a:lnTo>
                <a:lnTo>
                  <a:pt x="982452" y="617079"/>
                </a:lnTo>
                <a:cubicBezTo>
                  <a:pt x="899666" y="617079"/>
                  <a:pt x="832321" y="549734"/>
                  <a:pt x="832321" y="466948"/>
                </a:cubicBezTo>
                <a:close/>
                <a:moveTo>
                  <a:pt x="1338337" y="1393403"/>
                </a:moveTo>
                <a:cubicBezTo>
                  <a:pt x="1338337" y="1476189"/>
                  <a:pt x="1270992" y="1543534"/>
                  <a:pt x="1188207" y="1543534"/>
                </a:cubicBezTo>
                <a:lnTo>
                  <a:pt x="261751" y="1543534"/>
                </a:lnTo>
                <a:cubicBezTo>
                  <a:pt x="178966" y="1543534"/>
                  <a:pt x="111621" y="1476189"/>
                  <a:pt x="111621" y="1393403"/>
                </a:cubicBezTo>
                <a:lnTo>
                  <a:pt x="111621" y="261007"/>
                </a:lnTo>
                <a:cubicBezTo>
                  <a:pt x="111621" y="178222"/>
                  <a:pt x="178966" y="110877"/>
                  <a:pt x="261751" y="110877"/>
                </a:cubicBezTo>
                <a:lnTo>
                  <a:pt x="720700" y="110877"/>
                </a:lnTo>
                <a:lnTo>
                  <a:pt x="720700" y="466948"/>
                </a:lnTo>
                <a:cubicBezTo>
                  <a:pt x="720700" y="611312"/>
                  <a:pt x="838088" y="728700"/>
                  <a:pt x="982452" y="728700"/>
                </a:cubicBezTo>
                <a:lnTo>
                  <a:pt x="1338523" y="728700"/>
                </a:lnTo>
                <a:lnTo>
                  <a:pt x="1338523" y="1393403"/>
                </a:ln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1" name="标题 1"/>
          <p:cNvSpPr txBox="1"/>
          <p:nvPr/>
        </p:nvSpPr>
        <p:spPr>
          <a:xfrm>
            <a:off x="9857742" y="3578197"/>
            <a:ext cx="463548" cy="420258"/>
          </a:xfrm>
          <a:custGeom>
            <a:avLst/>
            <a:gdLst>
              <a:gd name="connsiteX0" fmla="*/ 351048 w 1543905"/>
              <a:gd name="connsiteY0" fmla="*/ 523317 h 1399728"/>
              <a:gd name="connsiteX1" fmla="*/ 351048 w 1543905"/>
              <a:gd name="connsiteY1" fmla="*/ 523317 h 1399728"/>
              <a:gd name="connsiteX2" fmla="*/ 351420 w 1543905"/>
              <a:gd name="connsiteY2" fmla="*/ 523503 h 1399728"/>
              <a:gd name="connsiteX3" fmla="*/ 351420 w 1543905"/>
              <a:gd name="connsiteY3" fmla="*/ 1020031 h 1399728"/>
              <a:gd name="connsiteX4" fmla="*/ 351048 w 1543905"/>
              <a:gd name="connsiteY4" fmla="*/ 1020403 h 1399728"/>
              <a:gd name="connsiteX5" fmla="*/ 163525 w 1543905"/>
              <a:gd name="connsiteY5" fmla="*/ 1020403 h 1399728"/>
              <a:gd name="connsiteX6" fmla="*/ 163153 w 1543905"/>
              <a:gd name="connsiteY6" fmla="*/ 1020031 h 1399728"/>
              <a:gd name="connsiteX7" fmla="*/ 163153 w 1543905"/>
              <a:gd name="connsiteY7" fmla="*/ 523503 h 1399728"/>
              <a:gd name="connsiteX8" fmla="*/ 163153 w 1543905"/>
              <a:gd name="connsiteY8" fmla="*/ 523317 h 1399728"/>
              <a:gd name="connsiteX9" fmla="*/ 163339 w 1543905"/>
              <a:gd name="connsiteY9" fmla="*/ 523131 h 1399728"/>
              <a:gd name="connsiteX10" fmla="*/ 351048 w 1543905"/>
              <a:gd name="connsiteY10" fmla="*/ 523131 h 1399728"/>
              <a:gd name="connsiteX11" fmla="*/ 351048 w 1543905"/>
              <a:gd name="connsiteY11" fmla="*/ 411696 h 1399728"/>
              <a:gd name="connsiteX12" fmla="*/ 163339 w 1543905"/>
              <a:gd name="connsiteY12" fmla="*/ 411696 h 1399728"/>
              <a:gd name="connsiteX13" fmla="*/ 51346 w 1543905"/>
              <a:gd name="connsiteY13" fmla="*/ 523689 h 1399728"/>
              <a:gd name="connsiteX14" fmla="*/ 51346 w 1543905"/>
              <a:gd name="connsiteY14" fmla="*/ 1020217 h 1399728"/>
              <a:gd name="connsiteX15" fmla="*/ 163339 w 1543905"/>
              <a:gd name="connsiteY15" fmla="*/ 1132210 h 1399728"/>
              <a:gd name="connsiteX16" fmla="*/ 351048 w 1543905"/>
              <a:gd name="connsiteY16" fmla="*/ 1132210 h 1399728"/>
              <a:gd name="connsiteX17" fmla="*/ 463042 w 1543905"/>
              <a:gd name="connsiteY17" fmla="*/ 1020217 h 1399728"/>
              <a:gd name="connsiteX18" fmla="*/ 463042 w 1543905"/>
              <a:gd name="connsiteY18" fmla="*/ 523503 h 1399728"/>
              <a:gd name="connsiteX19" fmla="*/ 351048 w 1543905"/>
              <a:gd name="connsiteY19" fmla="*/ 411696 h 1399728"/>
              <a:gd name="connsiteX20" fmla="*/ 865808 w 1543905"/>
              <a:gd name="connsiteY20" fmla="*/ 111621 h 1399728"/>
              <a:gd name="connsiteX21" fmla="*/ 866180 w 1543905"/>
              <a:gd name="connsiteY21" fmla="*/ 111807 h 1399728"/>
              <a:gd name="connsiteX22" fmla="*/ 866180 w 1543905"/>
              <a:gd name="connsiteY22" fmla="*/ 1020031 h 1399728"/>
              <a:gd name="connsiteX23" fmla="*/ 865808 w 1543905"/>
              <a:gd name="connsiteY23" fmla="*/ 1020403 h 1399728"/>
              <a:gd name="connsiteX24" fmla="*/ 678284 w 1543905"/>
              <a:gd name="connsiteY24" fmla="*/ 1020403 h 1399728"/>
              <a:gd name="connsiteX25" fmla="*/ 677912 w 1543905"/>
              <a:gd name="connsiteY25" fmla="*/ 1020031 h 1399728"/>
              <a:gd name="connsiteX26" fmla="*/ 677912 w 1543905"/>
              <a:gd name="connsiteY26" fmla="*/ 111993 h 1399728"/>
              <a:gd name="connsiteX27" fmla="*/ 677912 w 1543905"/>
              <a:gd name="connsiteY27" fmla="*/ 111807 h 1399728"/>
              <a:gd name="connsiteX28" fmla="*/ 678098 w 1543905"/>
              <a:gd name="connsiteY28" fmla="*/ 111621 h 1399728"/>
              <a:gd name="connsiteX29" fmla="*/ 865808 w 1543905"/>
              <a:gd name="connsiteY29" fmla="*/ 111621 h 1399728"/>
              <a:gd name="connsiteX30" fmla="*/ 865808 w 1543905"/>
              <a:gd name="connsiteY30" fmla="*/ 0 h 1399728"/>
              <a:gd name="connsiteX31" fmla="*/ 677912 w 1543905"/>
              <a:gd name="connsiteY31" fmla="*/ 0 h 1399728"/>
              <a:gd name="connsiteX32" fmla="*/ 565919 w 1543905"/>
              <a:gd name="connsiteY32" fmla="*/ 111993 h 1399728"/>
              <a:gd name="connsiteX33" fmla="*/ 565919 w 1543905"/>
              <a:gd name="connsiteY33" fmla="*/ 1020217 h 1399728"/>
              <a:gd name="connsiteX34" fmla="*/ 677912 w 1543905"/>
              <a:gd name="connsiteY34" fmla="*/ 1132210 h 1399728"/>
              <a:gd name="connsiteX35" fmla="*/ 865622 w 1543905"/>
              <a:gd name="connsiteY35" fmla="*/ 1132210 h 1399728"/>
              <a:gd name="connsiteX36" fmla="*/ 977615 w 1543905"/>
              <a:gd name="connsiteY36" fmla="*/ 1020217 h 1399728"/>
              <a:gd name="connsiteX37" fmla="*/ 977615 w 1543905"/>
              <a:gd name="connsiteY37" fmla="*/ 111993 h 1399728"/>
              <a:gd name="connsiteX38" fmla="*/ 865808 w 1543905"/>
              <a:gd name="connsiteY38" fmla="*/ 0 h 1399728"/>
              <a:gd name="connsiteX39" fmla="*/ 1380381 w 1543905"/>
              <a:gd name="connsiteY39" fmla="*/ 729072 h 1399728"/>
              <a:gd name="connsiteX40" fmla="*/ 1380753 w 1543905"/>
              <a:gd name="connsiteY40" fmla="*/ 729258 h 1399728"/>
              <a:gd name="connsiteX41" fmla="*/ 1380753 w 1543905"/>
              <a:gd name="connsiteY41" fmla="*/ 1020031 h 1399728"/>
              <a:gd name="connsiteX42" fmla="*/ 1380381 w 1543905"/>
              <a:gd name="connsiteY42" fmla="*/ 1020403 h 1399728"/>
              <a:gd name="connsiteX43" fmla="*/ 1192858 w 1543905"/>
              <a:gd name="connsiteY43" fmla="*/ 1020403 h 1399728"/>
              <a:gd name="connsiteX44" fmla="*/ 1192485 w 1543905"/>
              <a:gd name="connsiteY44" fmla="*/ 1020031 h 1399728"/>
              <a:gd name="connsiteX45" fmla="*/ 1192485 w 1543905"/>
              <a:gd name="connsiteY45" fmla="*/ 729444 h 1399728"/>
              <a:gd name="connsiteX46" fmla="*/ 1192485 w 1543905"/>
              <a:gd name="connsiteY46" fmla="*/ 729258 h 1399728"/>
              <a:gd name="connsiteX47" fmla="*/ 1192671 w 1543905"/>
              <a:gd name="connsiteY47" fmla="*/ 729072 h 1399728"/>
              <a:gd name="connsiteX48" fmla="*/ 1380381 w 1543905"/>
              <a:gd name="connsiteY48" fmla="*/ 729072 h 1399728"/>
              <a:gd name="connsiteX49" fmla="*/ 1380381 w 1543905"/>
              <a:gd name="connsiteY49" fmla="*/ 617451 h 1399728"/>
              <a:gd name="connsiteX50" fmla="*/ 1192671 w 1543905"/>
              <a:gd name="connsiteY50" fmla="*/ 617451 h 1399728"/>
              <a:gd name="connsiteX51" fmla="*/ 1080678 w 1543905"/>
              <a:gd name="connsiteY51" fmla="*/ 729444 h 1399728"/>
              <a:gd name="connsiteX52" fmla="*/ 1080678 w 1543905"/>
              <a:gd name="connsiteY52" fmla="*/ 1020031 h 1399728"/>
              <a:gd name="connsiteX53" fmla="*/ 1192671 w 1543905"/>
              <a:gd name="connsiteY53" fmla="*/ 1132024 h 1399728"/>
              <a:gd name="connsiteX54" fmla="*/ 1380381 w 1543905"/>
              <a:gd name="connsiteY54" fmla="*/ 1132024 h 1399728"/>
              <a:gd name="connsiteX55" fmla="*/ 1492374 w 1543905"/>
              <a:gd name="connsiteY55" fmla="*/ 1020031 h 1399728"/>
              <a:gd name="connsiteX56" fmla="*/ 1492374 w 1543905"/>
              <a:gd name="connsiteY56" fmla="*/ 729444 h 1399728"/>
              <a:gd name="connsiteX57" fmla="*/ 1380381 w 1543905"/>
              <a:gd name="connsiteY57" fmla="*/ 617451 h 1399728"/>
              <a:gd name="connsiteX58" fmla="*/ 1481956 w 1543905"/>
              <a:gd name="connsiteY58" fmla="*/ 1276201 h 1399728"/>
              <a:gd name="connsiteX59" fmla="*/ 61764 w 1543905"/>
              <a:gd name="connsiteY59" fmla="*/ 1276201 h 1399728"/>
              <a:gd name="connsiteX60" fmla="*/ 0 w 1543905"/>
              <a:gd name="connsiteY60" fmla="*/ 1337965 h 1399728"/>
              <a:gd name="connsiteX61" fmla="*/ 61764 w 1543905"/>
              <a:gd name="connsiteY61" fmla="*/ 1399729 h 1399728"/>
              <a:gd name="connsiteX62" fmla="*/ 1482142 w 1543905"/>
              <a:gd name="connsiteY62" fmla="*/ 1399729 h 1399728"/>
              <a:gd name="connsiteX63" fmla="*/ 1543906 w 1543905"/>
              <a:gd name="connsiteY63" fmla="*/ 1337965 h 1399728"/>
              <a:gd name="connsiteX64" fmla="*/ 1481956 w 1543905"/>
              <a:gd name="connsiteY64" fmla="*/ 1276201 h 1399728"/>
            </a:gdLst>
            <a:ahLst/>
            <a:cxnLst/>
            <a:rect l="l" t="t" r="r" b="b"/>
            <a:pathLst>
              <a:path w="1543905" h="1399728">
                <a:moveTo>
                  <a:pt x="351048" y="523317"/>
                </a:moveTo>
                <a:cubicBezTo>
                  <a:pt x="351234" y="523317"/>
                  <a:pt x="351234" y="523317"/>
                  <a:pt x="351048" y="523317"/>
                </a:cubicBezTo>
                <a:cubicBezTo>
                  <a:pt x="351234" y="523317"/>
                  <a:pt x="351420" y="523503"/>
                  <a:pt x="351420" y="523503"/>
                </a:cubicBezTo>
                <a:lnTo>
                  <a:pt x="351420" y="1020031"/>
                </a:lnTo>
                <a:lnTo>
                  <a:pt x="351048" y="1020403"/>
                </a:lnTo>
                <a:lnTo>
                  <a:pt x="163525" y="1020403"/>
                </a:lnTo>
                <a:lnTo>
                  <a:pt x="163153" y="1020031"/>
                </a:lnTo>
                <a:lnTo>
                  <a:pt x="163153" y="523503"/>
                </a:lnTo>
                <a:lnTo>
                  <a:pt x="163153" y="523317"/>
                </a:lnTo>
                <a:lnTo>
                  <a:pt x="163339" y="523131"/>
                </a:lnTo>
                <a:lnTo>
                  <a:pt x="351048" y="523131"/>
                </a:lnTo>
                <a:moveTo>
                  <a:pt x="351048" y="411696"/>
                </a:moveTo>
                <a:lnTo>
                  <a:pt x="163339" y="411696"/>
                </a:lnTo>
                <a:cubicBezTo>
                  <a:pt x="101575" y="411696"/>
                  <a:pt x="51346" y="461739"/>
                  <a:pt x="51346" y="523689"/>
                </a:cubicBezTo>
                <a:lnTo>
                  <a:pt x="51346" y="1020217"/>
                </a:lnTo>
                <a:cubicBezTo>
                  <a:pt x="51346" y="1081795"/>
                  <a:pt x="101761" y="1132210"/>
                  <a:pt x="163339" y="1132210"/>
                </a:cubicBezTo>
                <a:lnTo>
                  <a:pt x="351048" y="1132210"/>
                </a:lnTo>
                <a:cubicBezTo>
                  <a:pt x="412626" y="1132210"/>
                  <a:pt x="463042" y="1081795"/>
                  <a:pt x="463042" y="1020217"/>
                </a:cubicBezTo>
                <a:lnTo>
                  <a:pt x="463042" y="523503"/>
                </a:lnTo>
                <a:cubicBezTo>
                  <a:pt x="463042" y="461739"/>
                  <a:pt x="412998" y="411696"/>
                  <a:pt x="351048" y="411696"/>
                </a:cubicBezTo>
                <a:close/>
                <a:moveTo>
                  <a:pt x="865808" y="111621"/>
                </a:moveTo>
                <a:cubicBezTo>
                  <a:pt x="865994" y="111621"/>
                  <a:pt x="866180" y="111807"/>
                  <a:pt x="866180" y="111807"/>
                </a:cubicBezTo>
                <a:lnTo>
                  <a:pt x="866180" y="1020031"/>
                </a:lnTo>
                <a:lnTo>
                  <a:pt x="865808" y="1020403"/>
                </a:lnTo>
                <a:lnTo>
                  <a:pt x="678284" y="1020403"/>
                </a:lnTo>
                <a:lnTo>
                  <a:pt x="677912" y="1020031"/>
                </a:lnTo>
                <a:lnTo>
                  <a:pt x="677912" y="111993"/>
                </a:lnTo>
                <a:lnTo>
                  <a:pt x="677912" y="111807"/>
                </a:lnTo>
                <a:lnTo>
                  <a:pt x="678098" y="111621"/>
                </a:lnTo>
                <a:lnTo>
                  <a:pt x="865808" y="111621"/>
                </a:lnTo>
                <a:moveTo>
                  <a:pt x="865808" y="0"/>
                </a:moveTo>
                <a:lnTo>
                  <a:pt x="677912" y="0"/>
                </a:lnTo>
                <a:cubicBezTo>
                  <a:pt x="616148" y="0"/>
                  <a:pt x="565919" y="50043"/>
                  <a:pt x="565919" y="111993"/>
                </a:cubicBezTo>
                <a:lnTo>
                  <a:pt x="565919" y="1020217"/>
                </a:lnTo>
                <a:cubicBezTo>
                  <a:pt x="565919" y="1081795"/>
                  <a:pt x="616335" y="1132210"/>
                  <a:pt x="677912" y="1132210"/>
                </a:cubicBezTo>
                <a:lnTo>
                  <a:pt x="865622" y="1132210"/>
                </a:lnTo>
                <a:cubicBezTo>
                  <a:pt x="927199" y="1132210"/>
                  <a:pt x="977615" y="1081795"/>
                  <a:pt x="977615" y="1020217"/>
                </a:cubicBezTo>
                <a:lnTo>
                  <a:pt x="977615" y="111993"/>
                </a:lnTo>
                <a:cubicBezTo>
                  <a:pt x="977615" y="50043"/>
                  <a:pt x="927571" y="0"/>
                  <a:pt x="865808" y="0"/>
                </a:cubicBezTo>
                <a:close/>
                <a:moveTo>
                  <a:pt x="1380381" y="729072"/>
                </a:moveTo>
                <a:cubicBezTo>
                  <a:pt x="1380567" y="729072"/>
                  <a:pt x="1380753" y="729258"/>
                  <a:pt x="1380753" y="729258"/>
                </a:cubicBezTo>
                <a:lnTo>
                  <a:pt x="1380753" y="1020031"/>
                </a:lnTo>
                <a:lnTo>
                  <a:pt x="1380381" y="1020403"/>
                </a:lnTo>
                <a:lnTo>
                  <a:pt x="1192858" y="1020403"/>
                </a:lnTo>
                <a:lnTo>
                  <a:pt x="1192485" y="1020031"/>
                </a:lnTo>
                <a:lnTo>
                  <a:pt x="1192485" y="729444"/>
                </a:lnTo>
                <a:lnTo>
                  <a:pt x="1192485" y="729258"/>
                </a:lnTo>
                <a:lnTo>
                  <a:pt x="1192671" y="729072"/>
                </a:lnTo>
                <a:lnTo>
                  <a:pt x="1380381" y="729072"/>
                </a:lnTo>
                <a:moveTo>
                  <a:pt x="1380381" y="617451"/>
                </a:moveTo>
                <a:lnTo>
                  <a:pt x="1192671" y="617451"/>
                </a:lnTo>
                <a:cubicBezTo>
                  <a:pt x="1130908" y="617451"/>
                  <a:pt x="1080678" y="667494"/>
                  <a:pt x="1080678" y="729444"/>
                </a:cubicBezTo>
                <a:lnTo>
                  <a:pt x="1080678" y="1020031"/>
                </a:lnTo>
                <a:cubicBezTo>
                  <a:pt x="1080678" y="1081608"/>
                  <a:pt x="1131094" y="1132024"/>
                  <a:pt x="1192671" y="1132024"/>
                </a:cubicBezTo>
                <a:lnTo>
                  <a:pt x="1380381" y="1132024"/>
                </a:lnTo>
                <a:cubicBezTo>
                  <a:pt x="1441959" y="1132024"/>
                  <a:pt x="1492374" y="1081608"/>
                  <a:pt x="1492374" y="1020031"/>
                </a:cubicBezTo>
                <a:lnTo>
                  <a:pt x="1492374" y="729444"/>
                </a:lnTo>
                <a:cubicBezTo>
                  <a:pt x="1492374" y="667680"/>
                  <a:pt x="1442145" y="617451"/>
                  <a:pt x="1380381" y="617451"/>
                </a:cubicBezTo>
                <a:close/>
                <a:moveTo>
                  <a:pt x="1481956" y="1276201"/>
                </a:moveTo>
                <a:lnTo>
                  <a:pt x="61764" y="1276201"/>
                </a:lnTo>
                <a:cubicBezTo>
                  <a:pt x="27719" y="1276201"/>
                  <a:pt x="0" y="1303920"/>
                  <a:pt x="0" y="1337965"/>
                </a:cubicBezTo>
                <a:cubicBezTo>
                  <a:pt x="0" y="1372009"/>
                  <a:pt x="27719" y="1399729"/>
                  <a:pt x="61764" y="1399729"/>
                </a:cubicBezTo>
                <a:lnTo>
                  <a:pt x="1482142" y="1399729"/>
                </a:lnTo>
                <a:cubicBezTo>
                  <a:pt x="1516187" y="1399729"/>
                  <a:pt x="1543906" y="1372009"/>
                  <a:pt x="1543906" y="1337965"/>
                </a:cubicBezTo>
                <a:cubicBezTo>
                  <a:pt x="1543720" y="1303734"/>
                  <a:pt x="1516187" y="1276201"/>
                  <a:pt x="1481956" y="1276201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2" name="标题 1"/>
          <p:cNvSpPr txBox="1"/>
          <p:nvPr/>
        </p:nvSpPr>
        <p:spPr>
          <a:xfrm>
            <a:off x="3642259" y="5331503"/>
            <a:ext cx="6372959" cy="96511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该理论适用于各种类型的翻译，包括文学、商务、技术等。
在不同领域，翻译的交际功能会有所不同，但都强调与受众的有效沟通</a:t>
            </a:r>
            <a:r>
              <a:rPr kumimoji="1" lang="en-US" altLang="zh-CN" sz="14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。</a:t>
            </a:r>
            <a:endParaRPr kumimoji="1" lang="zh-CN" altLang="en-US"/>
          </a:p>
        </p:txBody>
      </p:sp>
      <p:sp>
        <p:nvSpPr>
          <p:cNvPr id="13" name="标题 1"/>
          <p:cNvSpPr txBox="1"/>
          <p:nvPr/>
        </p:nvSpPr>
        <p:spPr>
          <a:xfrm>
            <a:off x="1886585" y="3578225"/>
            <a:ext cx="6692900" cy="965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r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传统理论侧重语言形式，而交际功能理论更关注翻译的实际效果和受众反应。
以文学翻译为例，传统理论可能追求文字的对等，而交际功能理论更注重译文能否引发读者与原文相似的情感共鸣。</a:t>
            </a:r>
            <a:endParaRPr kumimoji="1" lang="en-US" altLang="zh-CN" sz="1600">
              <a:ln w="12700">
                <a:noFill/>
              </a:ln>
              <a:solidFill>
                <a:srgbClr val="262626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14" name="标题 1"/>
          <p:cNvSpPr txBox="1"/>
          <p:nvPr/>
        </p:nvSpPr>
        <p:spPr>
          <a:xfrm>
            <a:off x="3519069" y="2021963"/>
            <a:ext cx="6372959" cy="96511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交际功能是指翻译在跨文化交际中所发挥的作用，包括传递信息、表达情感、促进理解等。
例如，在商务翻译中，准确传达商业意图是交际功能的核心。</a:t>
            </a:r>
            <a:endParaRPr kumimoji="1" lang="en-US" altLang="zh-CN" sz="1600">
              <a:ln w="12700">
                <a:noFill/>
              </a:ln>
              <a:solidFill>
                <a:srgbClr val="262626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15" name="标题 1"/>
          <p:cNvSpPr txBox="1"/>
          <p:nvPr/>
        </p:nvSpPr>
        <p:spPr>
          <a:xfrm>
            <a:off x="1120039" y="2642993"/>
            <a:ext cx="1940659" cy="43171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交际功能的定义</a:t>
            </a:r>
            <a:endParaRPr kumimoji="1" lang="zh-CN" altLang="en-US"/>
          </a:p>
        </p:txBody>
      </p:sp>
      <p:sp>
        <p:nvSpPr>
          <p:cNvPr id="16" name="标题 1"/>
          <p:cNvSpPr txBox="1"/>
          <p:nvPr/>
        </p:nvSpPr>
        <p:spPr>
          <a:xfrm>
            <a:off x="9082939" y="4078093"/>
            <a:ext cx="1940659" cy="43171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与传统理论的区别</a:t>
            </a:r>
            <a:endParaRPr kumimoji="1" lang="zh-CN" altLang="en-US"/>
          </a:p>
        </p:txBody>
      </p:sp>
      <p:sp>
        <p:nvSpPr>
          <p:cNvPr id="17" name="标题 1"/>
          <p:cNvSpPr txBox="1"/>
          <p:nvPr/>
        </p:nvSpPr>
        <p:spPr>
          <a:xfrm>
            <a:off x="1118769" y="5598283"/>
            <a:ext cx="1940659" cy="43171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理论的应用范围</a:t>
            </a:r>
            <a:endParaRPr kumimoji="1" lang="zh-CN" altLang="en-US"/>
          </a:p>
        </p:txBody>
      </p:sp>
      <p:sp>
        <p:nvSpPr>
          <p:cNvPr id="18" name="标题 1"/>
          <p:cNvSpPr txBox="1"/>
          <p:nvPr/>
        </p:nvSpPr>
        <p:spPr>
          <a:xfrm>
            <a:off x="759048" y="486862"/>
            <a:ext cx="10858500" cy="46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10000"/>
              </a:lnSpc>
            </a:pPr>
            <a:r>
              <a:rPr kumimoji="1" lang="en-US" altLang="zh-CN" sz="28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核心概念解读</a:t>
            </a:r>
            <a:endParaRPr kumimoji="1" lang="zh-CN" altLang="en-US"/>
          </a:p>
        </p:txBody>
      </p:sp>
      <p:sp>
        <p:nvSpPr>
          <p:cNvPr id="19" name="标题 1"/>
          <p:cNvSpPr txBox="1"/>
          <p:nvPr/>
        </p:nvSpPr>
        <p:spPr>
          <a:xfrm flipV="1">
            <a:off x="338138" y="361215"/>
            <a:ext cx="322262" cy="231676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0" name="标题 1"/>
          <p:cNvSpPr txBox="1"/>
          <p:nvPr/>
        </p:nvSpPr>
        <p:spPr>
          <a:xfrm flipV="1">
            <a:off x="490538" y="649448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1" name="标题 1"/>
          <p:cNvSpPr txBox="1"/>
          <p:nvPr/>
        </p:nvSpPr>
        <p:spPr>
          <a:xfrm flipV="1">
            <a:off x="490538" y="828120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alphaModFix amt="18000"/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标题 1"/>
          <p:cNvSpPr txBox="1"/>
          <p:nvPr/>
        </p:nvSpPr>
        <p:spPr>
          <a:xfrm>
            <a:off x="0" y="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0" y="14478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2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 flipV="1">
            <a:off x="0" y="671322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 flipV="1">
            <a:off x="0" y="6568440"/>
            <a:ext cx="12192000" cy="144780"/>
          </a:xfrm>
          <a:custGeom>
            <a:avLst/>
            <a:gdLst>
              <a:gd name="connsiteX0" fmla="*/ 0 w 12192000"/>
              <a:gd name="connsiteY0" fmla="*/ 0 h 396240"/>
              <a:gd name="connsiteX1" fmla="*/ 12192000 w 12192000"/>
              <a:gd name="connsiteY1" fmla="*/ 0 h 396240"/>
              <a:gd name="connsiteX2" fmla="*/ 12192000 w 12192000"/>
              <a:gd name="connsiteY2" fmla="*/ 396240 h 396240"/>
              <a:gd name="connsiteX3" fmla="*/ 0 w 12192000"/>
              <a:gd name="connsiteY3" fmla="*/ 396240 h 396240"/>
            </a:gdLst>
            <a:ahLst/>
            <a:cxnLst/>
            <a:rect l="l" t="t" r="r" b="b"/>
            <a:pathLst>
              <a:path w="12192000" h="396240">
                <a:moveTo>
                  <a:pt x="0" y="0"/>
                </a:moveTo>
                <a:lnTo>
                  <a:pt x="12192000" y="0"/>
                </a:lnTo>
                <a:lnTo>
                  <a:pt x="12192000" y="396240"/>
                </a:lnTo>
                <a:lnTo>
                  <a:pt x="0" y="396240"/>
                </a:lnTo>
                <a:close/>
              </a:path>
            </a:pathLst>
          </a:custGeom>
          <a:solidFill>
            <a:schemeClr val="accent2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alphaModFix amt="100000"/>
          </a:blip>
          <a:srcRect b="40580"/>
          <a:stretch>
            <a:fillRect/>
          </a:stretch>
        </p:blipFill>
        <p:spPr>
          <a:xfrm>
            <a:off x="6539697" y="3473344"/>
            <a:ext cx="4888376" cy="2759816"/>
          </a:xfrm>
          <a:custGeom>
            <a:avLst/>
            <a:gdLst>
              <a:gd name="connsiteX0" fmla="*/ 0 w 3629025"/>
              <a:gd name="connsiteY0" fmla="*/ 0 h 2048828"/>
              <a:gd name="connsiteX1" fmla="*/ 3629025 w 3629025"/>
              <a:gd name="connsiteY1" fmla="*/ 0 h 2048828"/>
              <a:gd name="connsiteX2" fmla="*/ 3629025 w 3629025"/>
              <a:gd name="connsiteY2" fmla="*/ 2048828 h 2048828"/>
              <a:gd name="connsiteX3" fmla="*/ 0 w 3629025"/>
              <a:gd name="connsiteY3" fmla="*/ 2048828 h 2048828"/>
            </a:gdLst>
            <a:ahLst/>
            <a:cxnLst/>
            <a:rect l="l" t="t" r="r" b="b"/>
            <a:pathLst>
              <a:path w="3629025" h="2048828">
                <a:moveTo>
                  <a:pt x="0" y="0"/>
                </a:moveTo>
                <a:lnTo>
                  <a:pt x="3629025" y="0"/>
                </a:lnTo>
                <a:lnTo>
                  <a:pt x="3629025" y="2048828"/>
                </a:lnTo>
                <a:lnTo>
                  <a:pt x="0" y="2048828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8" name="标题 1"/>
          <p:cNvSpPr txBox="1"/>
          <p:nvPr/>
        </p:nvSpPr>
        <p:spPr>
          <a:xfrm>
            <a:off x="1678217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9" name="标题 1"/>
          <p:cNvSpPr txBox="1"/>
          <p:nvPr/>
        </p:nvSpPr>
        <p:spPr>
          <a:xfrm>
            <a:off x="1747616" y="6087071"/>
            <a:ext cx="129755" cy="129774"/>
          </a:xfrm>
          <a:custGeom>
            <a:avLst/>
            <a:gdLst>
              <a:gd name="connsiteX0" fmla="*/ 669168 w 1599855"/>
              <a:gd name="connsiteY0" fmla="*/ 111621 h 1600088"/>
              <a:gd name="connsiteX1" fmla="*/ 886086 w 1599855"/>
              <a:gd name="connsiteY1" fmla="*/ 155339 h 1600088"/>
              <a:gd name="connsiteX2" fmla="*/ 1063377 w 1599855"/>
              <a:gd name="connsiteY2" fmla="*/ 274960 h 1600088"/>
              <a:gd name="connsiteX3" fmla="*/ 1182998 w 1599855"/>
              <a:gd name="connsiteY3" fmla="*/ 452251 h 1600088"/>
              <a:gd name="connsiteX4" fmla="*/ 1226716 w 1599855"/>
              <a:gd name="connsiteY4" fmla="*/ 669168 h 1600088"/>
              <a:gd name="connsiteX5" fmla="*/ 1182998 w 1599855"/>
              <a:gd name="connsiteY5" fmla="*/ 886085 h 1600088"/>
              <a:gd name="connsiteX6" fmla="*/ 1063377 w 1599855"/>
              <a:gd name="connsiteY6" fmla="*/ 1063377 h 1600088"/>
              <a:gd name="connsiteX7" fmla="*/ 886086 w 1599855"/>
              <a:gd name="connsiteY7" fmla="*/ 1182998 h 1600088"/>
              <a:gd name="connsiteX8" fmla="*/ 669168 w 1599855"/>
              <a:gd name="connsiteY8" fmla="*/ 1226716 h 1600088"/>
              <a:gd name="connsiteX9" fmla="*/ 452251 w 1599855"/>
              <a:gd name="connsiteY9" fmla="*/ 1182998 h 1600088"/>
              <a:gd name="connsiteX10" fmla="*/ 274960 w 1599855"/>
              <a:gd name="connsiteY10" fmla="*/ 1063377 h 1600088"/>
              <a:gd name="connsiteX11" fmla="*/ 155339 w 1599855"/>
              <a:gd name="connsiteY11" fmla="*/ 886085 h 1600088"/>
              <a:gd name="connsiteX12" fmla="*/ 111621 w 1599855"/>
              <a:gd name="connsiteY12" fmla="*/ 669168 h 1600088"/>
              <a:gd name="connsiteX13" fmla="*/ 155339 w 1599855"/>
              <a:gd name="connsiteY13" fmla="*/ 452251 h 1600088"/>
              <a:gd name="connsiteX14" fmla="*/ 274960 w 1599855"/>
              <a:gd name="connsiteY14" fmla="*/ 274960 h 1600088"/>
              <a:gd name="connsiteX15" fmla="*/ 452251 w 1599855"/>
              <a:gd name="connsiteY15" fmla="*/ 155339 h 1600088"/>
              <a:gd name="connsiteX16" fmla="*/ 669168 w 1599855"/>
              <a:gd name="connsiteY16" fmla="*/ 111621 h 1600088"/>
              <a:gd name="connsiteX17" fmla="*/ 669168 w 1599855"/>
              <a:gd name="connsiteY17" fmla="*/ 0 h 1600088"/>
              <a:gd name="connsiteX18" fmla="*/ 0 w 1599855"/>
              <a:gd name="connsiteY18" fmla="*/ 669168 h 1600088"/>
              <a:gd name="connsiteX19" fmla="*/ 669168 w 1599855"/>
              <a:gd name="connsiteY19" fmla="*/ 1338337 h 1600088"/>
              <a:gd name="connsiteX20" fmla="*/ 1338337 w 1599855"/>
              <a:gd name="connsiteY20" fmla="*/ 669168 h 1600088"/>
              <a:gd name="connsiteX21" fmla="*/ 669168 w 1599855"/>
              <a:gd name="connsiteY21" fmla="*/ 0 h 1600088"/>
              <a:gd name="connsiteX22" fmla="*/ 1544278 w 1599855"/>
              <a:gd name="connsiteY22" fmla="*/ 1600088 h 1600088"/>
              <a:gd name="connsiteX23" fmla="*/ 1504838 w 1599855"/>
              <a:gd name="connsiteY23" fmla="*/ 1583717 h 1600088"/>
              <a:gd name="connsiteX24" fmla="*/ 1247366 w 1599855"/>
              <a:gd name="connsiteY24" fmla="*/ 1326431 h 1600088"/>
              <a:gd name="connsiteX25" fmla="*/ 1247366 w 1599855"/>
              <a:gd name="connsiteY25" fmla="*/ 1247552 h 1600088"/>
              <a:gd name="connsiteX26" fmla="*/ 1326245 w 1599855"/>
              <a:gd name="connsiteY26" fmla="*/ 1247552 h 1600088"/>
              <a:gd name="connsiteX27" fmla="*/ 1583531 w 1599855"/>
              <a:gd name="connsiteY27" fmla="*/ 1504838 h 1600088"/>
              <a:gd name="connsiteX28" fmla="*/ 1583531 w 1599855"/>
              <a:gd name="connsiteY28" fmla="*/ 1583717 h 1600088"/>
              <a:gd name="connsiteX29" fmla="*/ 1544278 w 1599855"/>
              <a:gd name="connsiteY29" fmla="*/ 1600088 h 1600088"/>
            </a:gdLst>
            <a:ahLst/>
            <a:cxnLst/>
            <a:rect l="l" t="t" r="r" b="b"/>
            <a:pathLst>
              <a:path w="1599855" h="1600088">
                <a:moveTo>
                  <a:pt x="669168" y="111621"/>
                </a:moveTo>
                <a:cubicBezTo>
                  <a:pt x="744513" y="111621"/>
                  <a:pt x="817438" y="126318"/>
                  <a:pt x="886086" y="155339"/>
                </a:cubicBezTo>
                <a:cubicBezTo>
                  <a:pt x="952500" y="183431"/>
                  <a:pt x="1012031" y="223614"/>
                  <a:pt x="1063377" y="274960"/>
                </a:cubicBezTo>
                <a:cubicBezTo>
                  <a:pt x="1114537" y="326120"/>
                  <a:pt x="1154906" y="385837"/>
                  <a:pt x="1182998" y="452251"/>
                </a:cubicBezTo>
                <a:cubicBezTo>
                  <a:pt x="1212019" y="520898"/>
                  <a:pt x="1226716" y="594010"/>
                  <a:pt x="1226716" y="669168"/>
                </a:cubicBezTo>
                <a:cubicBezTo>
                  <a:pt x="1226716" y="744327"/>
                  <a:pt x="1212019" y="817438"/>
                  <a:pt x="1182998" y="886085"/>
                </a:cubicBezTo>
                <a:cubicBezTo>
                  <a:pt x="1154906" y="952500"/>
                  <a:pt x="1114723" y="1012031"/>
                  <a:pt x="1063377" y="1063377"/>
                </a:cubicBezTo>
                <a:cubicBezTo>
                  <a:pt x="1012217" y="1114537"/>
                  <a:pt x="952500" y="1154906"/>
                  <a:pt x="886086" y="1182998"/>
                </a:cubicBezTo>
                <a:cubicBezTo>
                  <a:pt x="817438" y="1212019"/>
                  <a:pt x="744327" y="1226716"/>
                  <a:pt x="669168" y="1226716"/>
                </a:cubicBezTo>
                <a:cubicBezTo>
                  <a:pt x="594010" y="1226716"/>
                  <a:pt x="520898" y="1212019"/>
                  <a:pt x="452251" y="1182998"/>
                </a:cubicBezTo>
                <a:cubicBezTo>
                  <a:pt x="385837" y="1154906"/>
                  <a:pt x="326306" y="1114723"/>
                  <a:pt x="274960" y="1063377"/>
                </a:cubicBezTo>
                <a:cubicBezTo>
                  <a:pt x="223800" y="1012217"/>
                  <a:pt x="183431" y="952500"/>
                  <a:pt x="155339" y="886085"/>
                </a:cubicBezTo>
                <a:cubicBezTo>
                  <a:pt x="126318" y="817438"/>
                  <a:pt x="111621" y="744327"/>
                  <a:pt x="111621" y="669168"/>
                </a:cubicBezTo>
                <a:cubicBezTo>
                  <a:pt x="111621" y="594010"/>
                  <a:pt x="126318" y="520898"/>
                  <a:pt x="155339" y="452251"/>
                </a:cubicBezTo>
                <a:cubicBezTo>
                  <a:pt x="183431" y="385837"/>
                  <a:pt x="223614" y="326306"/>
                  <a:pt x="274960" y="274960"/>
                </a:cubicBezTo>
                <a:cubicBezTo>
                  <a:pt x="326306" y="223614"/>
                  <a:pt x="385837" y="183431"/>
                  <a:pt x="452251" y="155339"/>
                </a:cubicBezTo>
                <a:cubicBezTo>
                  <a:pt x="520898" y="126318"/>
                  <a:pt x="593824" y="111621"/>
                  <a:pt x="669168" y="111621"/>
                </a:cubicBezTo>
                <a:moveTo>
                  <a:pt x="669168" y="0"/>
                </a:moveTo>
                <a:cubicBezTo>
                  <a:pt x="299517" y="0"/>
                  <a:pt x="0" y="299517"/>
                  <a:pt x="0" y="669168"/>
                </a:cubicBezTo>
                <a:cubicBezTo>
                  <a:pt x="0" y="1038820"/>
                  <a:pt x="299517" y="1338337"/>
                  <a:pt x="669168" y="1338337"/>
                </a:cubicBezTo>
                <a:cubicBezTo>
                  <a:pt x="1038820" y="1338337"/>
                  <a:pt x="1338337" y="1038820"/>
                  <a:pt x="1338337" y="669168"/>
                </a:cubicBezTo>
                <a:cubicBezTo>
                  <a:pt x="1338337" y="299703"/>
                  <a:pt x="1038820" y="0"/>
                  <a:pt x="669168" y="0"/>
                </a:cubicBezTo>
                <a:close/>
                <a:moveTo>
                  <a:pt x="1544278" y="1600088"/>
                </a:moveTo>
                <a:cubicBezTo>
                  <a:pt x="1529953" y="1600088"/>
                  <a:pt x="1515628" y="1594693"/>
                  <a:pt x="1504838" y="1583717"/>
                </a:cubicBezTo>
                <a:lnTo>
                  <a:pt x="1247366" y="1326431"/>
                </a:lnTo>
                <a:cubicBezTo>
                  <a:pt x="1225600" y="1304665"/>
                  <a:pt x="1225600" y="1269318"/>
                  <a:pt x="1247366" y="1247552"/>
                </a:cubicBezTo>
                <a:cubicBezTo>
                  <a:pt x="1269132" y="1225786"/>
                  <a:pt x="1304479" y="1225786"/>
                  <a:pt x="1326245" y="1247552"/>
                </a:cubicBezTo>
                <a:lnTo>
                  <a:pt x="1583531" y="1504838"/>
                </a:lnTo>
                <a:cubicBezTo>
                  <a:pt x="1605297" y="1526605"/>
                  <a:pt x="1605297" y="1561951"/>
                  <a:pt x="1583531" y="1583717"/>
                </a:cubicBezTo>
                <a:cubicBezTo>
                  <a:pt x="1572927" y="1594693"/>
                  <a:pt x="1558603" y="1600088"/>
                  <a:pt x="1544278" y="1600088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0" name="标题 1"/>
          <p:cNvSpPr txBox="1"/>
          <p:nvPr/>
        </p:nvSpPr>
        <p:spPr>
          <a:xfrm>
            <a:off x="1257698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1" name="标题 1"/>
          <p:cNvSpPr txBox="1"/>
          <p:nvPr/>
        </p:nvSpPr>
        <p:spPr>
          <a:xfrm>
            <a:off x="1323130" y="6087071"/>
            <a:ext cx="137688" cy="129774"/>
          </a:xfrm>
          <a:custGeom>
            <a:avLst/>
            <a:gdLst>
              <a:gd name="connsiteX0" fmla="*/ 1110072 w 1498885"/>
              <a:gd name="connsiteY0" fmla="*/ 1039039 h 1412736"/>
              <a:gd name="connsiteX1" fmla="*/ 1149511 w 1498885"/>
              <a:gd name="connsiteY1" fmla="*/ 1055363 h 1412736"/>
              <a:gd name="connsiteX2" fmla="*/ 1371451 w 1498885"/>
              <a:gd name="connsiteY2" fmla="*/ 1277303 h 1412736"/>
              <a:gd name="connsiteX3" fmla="*/ 1371451 w 1498885"/>
              <a:gd name="connsiteY3" fmla="*/ 1356182 h 1412736"/>
              <a:gd name="connsiteX4" fmla="*/ 1332012 w 1498885"/>
              <a:gd name="connsiteY4" fmla="*/ 1372553 h 1412736"/>
              <a:gd name="connsiteX5" fmla="*/ 1292572 w 1498885"/>
              <a:gd name="connsiteY5" fmla="*/ 1356182 h 1412736"/>
              <a:gd name="connsiteX6" fmla="*/ 1070632 w 1498885"/>
              <a:gd name="connsiteY6" fmla="*/ 1134242 h 1412736"/>
              <a:gd name="connsiteX7" fmla="*/ 1070632 w 1498885"/>
              <a:gd name="connsiteY7" fmla="*/ 1055363 h 1412736"/>
              <a:gd name="connsiteX8" fmla="*/ 1110072 w 1498885"/>
              <a:gd name="connsiteY8" fmla="*/ 1039039 h 1412736"/>
              <a:gd name="connsiteX9" fmla="*/ 1110072 w 1498885"/>
              <a:gd name="connsiteY9" fmla="*/ 705989 h 1412736"/>
              <a:gd name="connsiteX10" fmla="*/ 1443075 w 1498885"/>
              <a:gd name="connsiteY10" fmla="*/ 705989 h 1412736"/>
              <a:gd name="connsiteX11" fmla="*/ 1498885 w 1498885"/>
              <a:gd name="connsiteY11" fmla="*/ 761800 h 1412736"/>
              <a:gd name="connsiteX12" fmla="*/ 1443075 w 1498885"/>
              <a:gd name="connsiteY12" fmla="*/ 817611 h 1412736"/>
              <a:gd name="connsiteX13" fmla="*/ 1110072 w 1498885"/>
              <a:gd name="connsiteY13" fmla="*/ 817611 h 1412736"/>
              <a:gd name="connsiteX14" fmla="*/ 1054261 w 1498885"/>
              <a:gd name="connsiteY14" fmla="*/ 761800 h 1412736"/>
              <a:gd name="connsiteX15" fmla="*/ 1110072 w 1498885"/>
              <a:gd name="connsiteY15" fmla="*/ 705989 h 1412736"/>
              <a:gd name="connsiteX16" fmla="*/ 1332012 w 1498885"/>
              <a:gd name="connsiteY16" fmla="*/ 151093 h 1412736"/>
              <a:gd name="connsiteX17" fmla="*/ 1371451 w 1498885"/>
              <a:gd name="connsiteY17" fmla="*/ 167418 h 1412736"/>
              <a:gd name="connsiteX18" fmla="*/ 1371451 w 1498885"/>
              <a:gd name="connsiteY18" fmla="*/ 246297 h 1412736"/>
              <a:gd name="connsiteX19" fmla="*/ 1149511 w 1498885"/>
              <a:gd name="connsiteY19" fmla="*/ 468236 h 1412736"/>
              <a:gd name="connsiteX20" fmla="*/ 1110072 w 1498885"/>
              <a:gd name="connsiteY20" fmla="*/ 484608 h 1412736"/>
              <a:gd name="connsiteX21" fmla="*/ 1070632 w 1498885"/>
              <a:gd name="connsiteY21" fmla="*/ 468236 h 1412736"/>
              <a:gd name="connsiteX22" fmla="*/ 1070632 w 1498885"/>
              <a:gd name="connsiteY22" fmla="*/ 389358 h 1412736"/>
              <a:gd name="connsiteX23" fmla="*/ 1292572 w 1498885"/>
              <a:gd name="connsiteY23" fmla="*/ 167418 h 1412736"/>
              <a:gd name="connsiteX24" fmla="*/ 1332012 w 1498885"/>
              <a:gd name="connsiteY24" fmla="*/ 151093 h 1412736"/>
              <a:gd name="connsiteX25" fmla="*/ 709724 w 1498885"/>
              <a:gd name="connsiteY25" fmla="*/ 111607 h 1412736"/>
              <a:gd name="connsiteX26" fmla="*/ 649635 w 1498885"/>
              <a:gd name="connsiteY26" fmla="*/ 127420 h 1412736"/>
              <a:gd name="connsiteX27" fmla="*/ 174129 w 1498885"/>
              <a:gd name="connsiteY27" fmla="*/ 394752 h 1412736"/>
              <a:gd name="connsiteX28" fmla="*/ 111621 w 1498885"/>
              <a:gd name="connsiteY28" fmla="*/ 501536 h 1412736"/>
              <a:gd name="connsiteX29" fmla="*/ 111621 w 1498885"/>
              <a:gd name="connsiteY29" fmla="*/ 910814 h 1412736"/>
              <a:gd name="connsiteX30" fmla="*/ 174129 w 1498885"/>
              <a:gd name="connsiteY30" fmla="*/ 1017598 h 1412736"/>
              <a:gd name="connsiteX31" fmla="*/ 649821 w 1498885"/>
              <a:gd name="connsiteY31" fmla="*/ 1284930 h 1412736"/>
              <a:gd name="connsiteX32" fmla="*/ 771674 w 1498885"/>
              <a:gd name="connsiteY32" fmla="*/ 1283814 h 1412736"/>
              <a:gd name="connsiteX33" fmla="*/ 832321 w 1498885"/>
              <a:gd name="connsiteY33" fmla="*/ 1178146 h 1412736"/>
              <a:gd name="connsiteX34" fmla="*/ 832321 w 1498885"/>
              <a:gd name="connsiteY34" fmla="*/ 234204 h 1412736"/>
              <a:gd name="connsiteX35" fmla="*/ 771674 w 1498885"/>
              <a:gd name="connsiteY35" fmla="*/ 128536 h 1412736"/>
              <a:gd name="connsiteX36" fmla="*/ 709724 w 1498885"/>
              <a:gd name="connsiteY36" fmla="*/ 111607 h 1412736"/>
              <a:gd name="connsiteX37" fmla="*/ 711864 w 1498885"/>
              <a:gd name="connsiteY37" fmla="*/ 9 h 1412736"/>
              <a:gd name="connsiteX38" fmla="*/ 828043 w 1498885"/>
              <a:gd name="connsiteY38" fmla="*/ 32356 h 1412736"/>
              <a:gd name="connsiteX39" fmla="*/ 943942 w 1498885"/>
              <a:gd name="connsiteY39" fmla="*/ 234390 h 1412736"/>
              <a:gd name="connsiteX40" fmla="*/ 943942 w 1498885"/>
              <a:gd name="connsiteY40" fmla="*/ 1178518 h 1412736"/>
              <a:gd name="connsiteX41" fmla="*/ 828043 w 1498885"/>
              <a:gd name="connsiteY41" fmla="*/ 1380552 h 1412736"/>
              <a:gd name="connsiteX42" fmla="*/ 709910 w 1498885"/>
              <a:gd name="connsiteY42" fmla="*/ 1412736 h 1412736"/>
              <a:gd name="connsiteX43" fmla="*/ 595126 w 1498885"/>
              <a:gd name="connsiteY43" fmla="*/ 1382413 h 1412736"/>
              <a:gd name="connsiteX44" fmla="*/ 119435 w 1498885"/>
              <a:gd name="connsiteY44" fmla="*/ 1115080 h 1412736"/>
              <a:gd name="connsiteX45" fmla="*/ 0 w 1498885"/>
              <a:gd name="connsiteY45" fmla="*/ 911000 h 1412736"/>
              <a:gd name="connsiteX46" fmla="*/ 0 w 1498885"/>
              <a:gd name="connsiteY46" fmla="*/ 501722 h 1412736"/>
              <a:gd name="connsiteX47" fmla="*/ 119435 w 1498885"/>
              <a:gd name="connsiteY47" fmla="*/ 297642 h 1412736"/>
              <a:gd name="connsiteX48" fmla="*/ 595126 w 1498885"/>
              <a:gd name="connsiteY48" fmla="*/ 30309 h 1412736"/>
              <a:gd name="connsiteX49" fmla="*/ 711864 w 1498885"/>
              <a:gd name="connsiteY49" fmla="*/ 9 h 1412736"/>
            </a:gdLst>
            <a:ahLst/>
            <a:cxnLst/>
            <a:rect l="l" t="t" r="r" b="b"/>
            <a:pathLst>
              <a:path w="1498885" h="1412736">
                <a:moveTo>
                  <a:pt x="1110072" y="1039039"/>
                </a:moveTo>
                <a:cubicBezTo>
                  <a:pt x="1124350" y="1039039"/>
                  <a:pt x="1138628" y="1044480"/>
                  <a:pt x="1149511" y="1055363"/>
                </a:cubicBezTo>
                <a:lnTo>
                  <a:pt x="1371451" y="1277303"/>
                </a:lnTo>
                <a:cubicBezTo>
                  <a:pt x="1393217" y="1299070"/>
                  <a:pt x="1393217" y="1334416"/>
                  <a:pt x="1371451" y="1356182"/>
                </a:cubicBezTo>
                <a:cubicBezTo>
                  <a:pt x="1360661" y="1366972"/>
                  <a:pt x="1346336" y="1372553"/>
                  <a:pt x="1332012" y="1372553"/>
                </a:cubicBezTo>
                <a:cubicBezTo>
                  <a:pt x="1317687" y="1372553"/>
                  <a:pt x="1303362" y="1367158"/>
                  <a:pt x="1292572" y="1356182"/>
                </a:cubicBezTo>
                <a:lnTo>
                  <a:pt x="1070632" y="1134242"/>
                </a:lnTo>
                <a:cubicBezTo>
                  <a:pt x="1048866" y="1112476"/>
                  <a:pt x="1048866" y="1077130"/>
                  <a:pt x="1070632" y="1055363"/>
                </a:cubicBezTo>
                <a:cubicBezTo>
                  <a:pt x="1081515" y="1044480"/>
                  <a:pt x="1095793" y="1039039"/>
                  <a:pt x="1110072" y="1039039"/>
                </a:cubicBezTo>
                <a:close/>
                <a:moveTo>
                  <a:pt x="1110072" y="705989"/>
                </a:moveTo>
                <a:lnTo>
                  <a:pt x="1443075" y="705989"/>
                </a:lnTo>
                <a:cubicBezTo>
                  <a:pt x="1473956" y="705989"/>
                  <a:pt x="1498885" y="730918"/>
                  <a:pt x="1498885" y="761800"/>
                </a:cubicBezTo>
                <a:cubicBezTo>
                  <a:pt x="1498885" y="792682"/>
                  <a:pt x="1473770" y="817611"/>
                  <a:pt x="1443075" y="817611"/>
                </a:cubicBezTo>
                <a:lnTo>
                  <a:pt x="1110072" y="817611"/>
                </a:lnTo>
                <a:cubicBezTo>
                  <a:pt x="1079190" y="817611"/>
                  <a:pt x="1054261" y="792682"/>
                  <a:pt x="1054261" y="761800"/>
                </a:cubicBezTo>
                <a:cubicBezTo>
                  <a:pt x="1054261" y="730918"/>
                  <a:pt x="1079190" y="705989"/>
                  <a:pt x="1110072" y="705989"/>
                </a:cubicBezTo>
                <a:close/>
                <a:moveTo>
                  <a:pt x="1332012" y="151093"/>
                </a:moveTo>
                <a:cubicBezTo>
                  <a:pt x="1346290" y="151093"/>
                  <a:pt x="1360568" y="156535"/>
                  <a:pt x="1371451" y="167418"/>
                </a:cubicBezTo>
                <a:cubicBezTo>
                  <a:pt x="1393217" y="189184"/>
                  <a:pt x="1393217" y="224530"/>
                  <a:pt x="1371451" y="246297"/>
                </a:cubicBezTo>
                <a:lnTo>
                  <a:pt x="1149511" y="468236"/>
                </a:lnTo>
                <a:cubicBezTo>
                  <a:pt x="1138721" y="479213"/>
                  <a:pt x="1124396" y="484608"/>
                  <a:pt x="1110072" y="484608"/>
                </a:cubicBezTo>
                <a:cubicBezTo>
                  <a:pt x="1095747" y="484608"/>
                  <a:pt x="1081422" y="479213"/>
                  <a:pt x="1070632" y="468236"/>
                </a:cubicBezTo>
                <a:cubicBezTo>
                  <a:pt x="1048866" y="446470"/>
                  <a:pt x="1048866" y="411124"/>
                  <a:pt x="1070632" y="389358"/>
                </a:cubicBezTo>
                <a:lnTo>
                  <a:pt x="1292572" y="167418"/>
                </a:lnTo>
                <a:cubicBezTo>
                  <a:pt x="1303455" y="156535"/>
                  <a:pt x="1317733" y="151093"/>
                  <a:pt x="1332012" y="151093"/>
                </a:cubicBezTo>
                <a:close/>
                <a:moveTo>
                  <a:pt x="709724" y="111607"/>
                </a:moveTo>
                <a:cubicBezTo>
                  <a:pt x="689074" y="111607"/>
                  <a:pt x="668610" y="116816"/>
                  <a:pt x="649635" y="127420"/>
                </a:cubicBezTo>
                <a:lnTo>
                  <a:pt x="174129" y="394752"/>
                </a:lnTo>
                <a:cubicBezTo>
                  <a:pt x="135620" y="416332"/>
                  <a:pt x="111621" y="457260"/>
                  <a:pt x="111621" y="501536"/>
                </a:cubicBezTo>
                <a:lnTo>
                  <a:pt x="111621" y="910814"/>
                </a:lnTo>
                <a:cubicBezTo>
                  <a:pt x="111621" y="955090"/>
                  <a:pt x="135620" y="996018"/>
                  <a:pt x="174129" y="1017598"/>
                </a:cubicBezTo>
                <a:lnTo>
                  <a:pt x="649821" y="1284930"/>
                </a:lnTo>
                <a:cubicBezTo>
                  <a:pt x="688144" y="1306510"/>
                  <a:pt x="733723" y="1306138"/>
                  <a:pt x="771674" y="1283814"/>
                </a:cubicBezTo>
                <a:cubicBezTo>
                  <a:pt x="809625" y="1261676"/>
                  <a:pt x="832321" y="1222050"/>
                  <a:pt x="832321" y="1178146"/>
                </a:cubicBezTo>
                <a:lnTo>
                  <a:pt x="832321" y="234204"/>
                </a:lnTo>
                <a:cubicBezTo>
                  <a:pt x="832321" y="190113"/>
                  <a:pt x="809625" y="150674"/>
                  <a:pt x="771674" y="128536"/>
                </a:cubicBezTo>
                <a:cubicBezTo>
                  <a:pt x="752326" y="117188"/>
                  <a:pt x="731118" y="111607"/>
                  <a:pt x="709724" y="111607"/>
                </a:cubicBezTo>
                <a:close/>
                <a:moveTo>
                  <a:pt x="711864" y="9"/>
                </a:moveTo>
                <a:cubicBezTo>
                  <a:pt x="751861" y="358"/>
                  <a:pt x="791766" y="11148"/>
                  <a:pt x="828043" y="32356"/>
                </a:cubicBezTo>
                <a:cubicBezTo>
                  <a:pt x="900596" y="74772"/>
                  <a:pt x="943942" y="150302"/>
                  <a:pt x="943942" y="234390"/>
                </a:cubicBezTo>
                <a:lnTo>
                  <a:pt x="943942" y="1178518"/>
                </a:lnTo>
                <a:cubicBezTo>
                  <a:pt x="943942" y="1262606"/>
                  <a:pt x="900596" y="1338136"/>
                  <a:pt x="828043" y="1380552"/>
                </a:cubicBezTo>
                <a:cubicBezTo>
                  <a:pt x="791208" y="1401946"/>
                  <a:pt x="750466" y="1412736"/>
                  <a:pt x="709910" y="1412736"/>
                </a:cubicBezTo>
                <a:cubicBezTo>
                  <a:pt x="670471" y="1412736"/>
                  <a:pt x="631217" y="1402691"/>
                  <a:pt x="595126" y="1382413"/>
                </a:cubicBezTo>
                <a:lnTo>
                  <a:pt x="119435" y="1115080"/>
                </a:lnTo>
                <a:cubicBezTo>
                  <a:pt x="45765" y="1073594"/>
                  <a:pt x="0" y="995460"/>
                  <a:pt x="0" y="911000"/>
                </a:cubicBezTo>
                <a:lnTo>
                  <a:pt x="0" y="501722"/>
                </a:lnTo>
                <a:cubicBezTo>
                  <a:pt x="0" y="417262"/>
                  <a:pt x="45765" y="338942"/>
                  <a:pt x="119435" y="297642"/>
                </a:cubicBezTo>
                <a:lnTo>
                  <a:pt x="595126" y="30309"/>
                </a:lnTo>
                <a:cubicBezTo>
                  <a:pt x="631775" y="9752"/>
                  <a:pt x="671866" y="-340"/>
                  <a:pt x="711864" y="9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2" name="标题 1"/>
          <p:cNvSpPr txBox="1"/>
          <p:nvPr/>
        </p:nvSpPr>
        <p:spPr>
          <a:xfrm>
            <a:off x="837179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3" name="标题 1"/>
          <p:cNvSpPr txBox="1"/>
          <p:nvPr/>
        </p:nvSpPr>
        <p:spPr>
          <a:xfrm>
            <a:off x="904405" y="6087071"/>
            <a:ext cx="134100" cy="129774"/>
          </a:xfrm>
          <a:custGeom>
            <a:avLst/>
            <a:gdLst>
              <a:gd name="connsiteX0" fmla="*/ 695958 w 1660735"/>
              <a:gd name="connsiteY0" fmla="*/ 752512 h 1607157"/>
              <a:gd name="connsiteX1" fmla="*/ 376349 w 1660735"/>
              <a:gd name="connsiteY1" fmla="*/ 752512 h 1607157"/>
              <a:gd name="connsiteX2" fmla="*/ 110505 w 1660735"/>
              <a:gd name="connsiteY2" fmla="*/ 642007 h 1607157"/>
              <a:gd name="connsiteX3" fmla="*/ 0 w 1660735"/>
              <a:gd name="connsiteY3" fmla="*/ 376349 h 1607157"/>
              <a:gd name="connsiteX4" fmla="*/ 110505 w 1660735"/>
              <a:gd name="connsiteY4" fmla="*/ 110505 h 1607157"/>
              <a:gd name="connsiteX5" fmla="*/ 376349 w 1660735"/>
              <a:gd name="connsiteY5" fmla="*/ 0 h 1607157"/>
              <a:gd name="connsiteX6" fmla="*/ 642193 w 1660735"/>
              <a:gd name="connsiteY6" fmla="*/ 110505 h 1607157"/>
              <a:gd name="connsiteX7" fmla="*/ 752698 w 1660735"/>
              <a:gd name="connsiteY7" fmla="*/ 376349 h 1607157"/>
              <a:gd name="connsiteX8" fmla="*/ 752698 w 1660735"/>
              <a:gd name="connsiteY8" fmla="*/ 695958 h 1607157"/>
              <a:gd name="connsiteX9" fmla="*/ 695958 w 1660735"/>
              <a:gd name="connsiteY9" fmla="*/ 752512 h 1607157"/>
              <a:gd name="connsiteX10" fmla="*/ 376349 w 1660735"/>
              <a:gd name="connsiteY10" fmla="*/ 111621 h 1607157"/>
              <a:gd name="connsiteX11" fmla="*/ 111621 w 1660735"/>
              <a:gd name="connsiteY11" fmla="*/ 376349 h 1607157"/>
              <a:gd name="connsiteX12" fmla="*/ 376349 w 1660735"/>
              <a:gd name="connsiteY12" fmla="*/ 641077 h 1607157"/>
              <a:gd name="connsiteX13" fmla="*/ 641077 w 1660735"/>
              <a:gd name="connsiteY13" fmla="*/ 641077 h 1607157"/>
              <a:gd name="connsiteX14" fmla="*/ 641077 w 1660735"/>
              <a:gd name="connsiteY14" fmla="*/ 376349 h 1607157"/>
              <a:gd name="connsiteX15" fmla="*/ 376349 w 1660735"/>
              <a:gd name="connsiteY15" fmla="*/ 111621 h 1607157"/>
              <a:gd name="connsiteX16" fmla="*/ 1284201 w 1660735"/>
              <a:gd name="connsiteY16" fmla="*/ 752512 h 1607157"/>
              <a:gd name="connsiteX17" fmla="*/ 964592 w 1660735"/>
              <a:gd name="connsiteY17" fmla="*/ 752512 h 1607157"/>
              <a:gd name="connsiteX18" fmla="*/ 908038 w 1660735"/>
              <a:gd name="connsiteY18" fmla="*/ 695958 h 1607157"/>
              <a:gd name="connsiteX19" fmla="*/ 908038 w 1660735"/>
              <a:gd name="connsiteY19" fmla="*/ 376349 h 1607157"/>
              <a:gd name="connsiteX20" fmla="*/ 1018543 w 1660735"/>
              <a:gd name="connsiteY20" fmla="*/ 110505 h 1607157"/>
              <a:gd name="connsiteX21" fmla="*/ 1284387 w 1660735"/>
              <a:gd name="connsiteY21" fmla="*/ 0 h 1607157"/>
              <a:gd name="connsiteX22" fmla="*/ 1550231 w 1660735"/>
              <a:gd name="connsiteY22" fmla="*/ 110505 h 1607157"/>
              <a:gd name="connsiteX23" fmla="*/ 1660736 w 1660735"/>
              <a:gd name="connsiteY23" fmla="*/ 376349 h 1607157"/>
              <a:gd name="connsiteX24" fmla="*/ 1550231 w 1660735"/>
              <a:gd name="connsiteY24" fmla="*/ 642193 h 1607157"/>
              <a:gd name="connsiteX25" fmla="*/ 1284201 w 1660735"/>
              <a:gd name="connsiteY25" fmla="*/ 752512 h 1607157"/>
              <a:gd name="connsiteX26" fmla="*/ 1019659 w 1660735"/>
              <a:gd name="connsiteY26" fmla="*/ 640891 h 1607157"/>
              <a:gd name="connsiteX27" fmla="*/ 1284387 w 1660735"/>
              <a:gd name="connsiteY27" fmla="*/ 640891 h 1607157"/>
              <a:gd name="connsiteX28" fmla="*/ 1549115 w 1660735"/>
              <a:gd name="connsiteY28" fmla="*/ 376163 h 1607157"/>
              <a:gd name="connsiteX29" fmla="*/ 1284387 w 1660735"/>
              <a:gd name="connsiteY29" fmla="*/ 111435 h 1607157"/>
              <a:gd name="connsiteX30" fmla="*/ 1019659 w 1660735"/>
              <a:gd name="connsiteY30" fmla="*/ 376163 h 1607157"/>
              <a:gd name="connsiteX31" fmla="*/ 1019659 w 1660735"/>
              <a:gd name="connsiteY31" fmla="*/ 640891 h 1607157"/>
              <a:gd name="connsiteX32" fmla="*/ 376349 w 1660735"/>
              <a:gd name="connsiteY32" fmla="*/ 1607158 h 1607157"/>
              <a:gd name="connsiteX33" fmla="*/ 110505 w 1660735"/>
              <a:gd name="connsiteY33" fmla="*/ 1496653 h 1607157"/>
              <a:gd name="connsiteX34" fmla="*/ 0 w 1660735"/>
              <a:gd name="connsiteY34" fmla="*/ 1230809 h 1607157"/>
              <a:gd name="connsiteX35" fmla="*/ 110505 w 1660735"/>
              <a:gd name="connsiteY35" fmla="*/ 964964 h 1607157"/>
              <a:gd name="connsiteX36" fmla="*/ 376349 w 1660735"/>
              <a:gd name="connsiteY36" fmla="*/ 854459 h 1607157"/>
              <a:gd name="connsiteX37" fmla="*/ 695958 w 1660735"/>
              <a:gd name="connsiteY37" fmla="*/ 854459 h 1607157"/>
              <a:gd name="connsiteX38" fmla="*/ 752512 w 1660735"/>
              <a:gd name="connsiteY38" fmla="*/ 911014 h 1607157"/>
              <a:gd name="connsiteX39" fmla="*/ 752512 w 1660735"/>
              <a:gd name="connsiteY39" fmla="*/ 1230623 h 1607157"/>
              <a:gd name="connsiteX40" fmla="*/ 642007 w 1660735"/>
              <a:gd name="connsiteY40" fmla="*/ 1496467 h 1607157"/>
              <a:gd name="connsiteX41" fmla="*/ 376349 w 1660735"/>
              <a:gd name="connsiteY41" fmla="*/ 1607158 h 1607157"/>
              <a:gd name="connsiteX42" fmla="*/ 376349 w 1660735"/>
              <a:gd name="connsiteY42" fmla="*/ 966267 h 1607157"/>
              <a:gd name="connsiteX43" fmla="*/ 111621 w 1660735"/>
              <a:gd name="connsiteY43" fmla="*/ 1230809 h 1607157"/>
              <a:gd name="connsiteX44" fmla="*/ 376349 w 1660735"/>
              <a:gd name="connsiteY44" fmla="*/ 1495537 h 1607157"/>
              <a:gd name="connsiteX45" fmla="*/ 641077 w 1660735"/>
              <a:gd name="connsiteY45" fmla="*/ 1230809 h 1607157"/>
              <a:gd name="connsiteX46" fmla="*/ 641077 w 1660735"/>
              <a:gd name="connsiteY46" fmla="*/ 966267 h 1607157"/>
              <a:gd name="connsiteX47" fmla="*/ 376349 w 1660735"/>
              <a:gd name="connsiteY47" fmla="*/ 966267 h 1607157"/>
              <a:gd name="connsiteX48" fmla="*/ 1284201 w 1660735"/>
              <a:gd name="connsiteY48" fmla="*/ 1607158 h 1607157"/>
              <a:gd name="connsiteX49" fmla="*/ 1018357 w 1660735"/>
              <a:gd name="connsiteY49" fmla="*/ 1496653 h 1607157"/>
              <a:gd name="connsiteX50" fmla="*/ 907852 w 1660735"/>
              <a:gd name="connsiteY50" fmla="*/ 1230809 h 1607157"/>
              <a:gd name="connsiteX51" fmla="*/ 907852 w 1660735"/>
              <a:gd name="connsiteY51" fmla="*/ 911200 h 1607157"/>
              <a:gd name="connsiteX52" fmla="*/ 964406 w 1660735"/>
              <a:gd name="connsiteY52" fmla="*/ 854646 h 1607157"/>
              <a:gd name="connsiteX53" fmla="*/ 1284015 w 1660735"/>
              <a:gd name="connsiteY53" fmla="*/ 854646 h 1607157"/>
              <a:gd name="connsiteX54" fmla="*/ 1549859 w 1660735"/>
              <a:gd name="connsiteY54" fmla="*/ 965150 h 1607157"/>
              <a:gd name="connsiteX55" fmla="*/ 1660364 w 1660735"/>
              <a:gd name="connsiteY55" fmla="*/ 1230995 h 1607157"/>
              <a:gd name="connsiteX56" fmla="*/ 1550045 w 1660735"/>
              <a:gd name="connsiteY56" fmla="*/ 1496653 h 1607157"/>
              <a:gd name="connsiteX57" fmla="*/ 1284201 w 1660735"/>
              <a:gd name="connsiteY57" fmla="*/ 1607158 h 1607157"/>
              <a:gd name="connsiteX58" fmla="*/ 1019659 w 1660735"/>
              <a:gd name="connsiteY58" fmla="*/ 966267 h 1607157"/>
              <a:gd name="connsiteX59" fmla="*/ 1019659 w 1660735"/>
              <a:gd name="connsiteY59" fmla="*/ 1230995 h 1607157"/>
              <a:gd name="connsiteX60" fmla="*/ 1284387 w 1660735"/>
              <a:gd name="connsiteY60" fmla="*/ 1495723 h 1607157"/>
              <a:gd name="connsiteX61" fmla="*/ 1549115 w 1660735"/>
              <a:gd name="connsiteY61" fmla="*/ 1230995 h 1607157"/>
              <a:gd name="connsiteX62" fmla="*/ 1284387 w 1660735"/>
              <a:gd name="connsiteY62" fmla="*/ 966267 h 1607157"/>
              <a:gd name="connsiteX63" fmla="*/ 1019659 w 1660735"/>
              <a:gd name="connsiteY63" fmla="*/ 966267 h 1607157"/>
            </a:gdLst>
            <a:ahLst/>
            <a:cxnLst/>
            <a:rect l="l" t="t" r="r" b="b"/>
            <a:pathLst>
              <a:path w="1660735" h="1607157">
                <a:moveTo>
                  <a:pt x="695958" y="752512"/>
                </a:moveTo>
                <a:lnTo>
                  <a:pt x="376349" y="752512"/>
                </a:lnTo>
                <a:cubicBezTo>
                  <a:pt x="276262" y="752512"/>
                  <a:pt x="181756" y="713259"/>
                  <a:pt x="110505" y="642007"/>
                </a:cubicBezTo>
                <a:cubicBezTo>
                  <a:pt x="39253" y="570756"/>
                  <a:pt x="0" y="476436"/>
                  <a:pt x="0" y="376349"/>
                </a:cubicBezTo>
                <a:cubicBezTo>
                  <a:pt x="0" y="276262"/>
                  <a:pt x="39253" y="181756"/>
                  <a:pt x="110505" y="110505"/>
                </a:cubicBezTo>
                <a:cubicBezTo>
                  <a:pt x="181756" y="39253"/>
                  <a:pt x="276076" y="0"/>
                  <a:pt x="376349" y="0"/>
                </a:cubicBezTo>
                <a:cubicBezTo>
                  <a:pt x="476436" y="0"/>
                  <a:pt x="570942" y="39253"/>
                  <a:pt x="642193" y="110505"/>
                </a:cubicBezTo>
                <a:cubicBezTo>
                  <a:pt x="713445" y="181756"/>
                  <a:pt x="752698" y="276076"/>
                  <a:pt x="752698" y="376349"/>
                </a:cubicBezTo>
                <a:lnTo>
                  <a:pt x="752698" y="695958"/>
                </a:lnTo>
                <a:cubicBezTo>
                  <a:pt x="752512" y="727211"/>
                  <a:pt x="727211" y="752512"/>
                  <a:pt x="695958" y="752512"/>
                </a:cubicBezTo>
                <a:close/>
                <a:moveTo>
                  <a:pt x="376349" y="111621"/>
                </a:moveTo>
                <a:cubicBezTo>
                  <a:pt x="230498" y="111621"/>
                  <a:pt x="111621" y="230312"/>
                  <a:pt x="111621" y="376349"/>
                </a:cubicBezTo>
                <a:cubicBezTo>
                  <a:pt x="111621" y="522201"/>
                  <a:pt x="230312" y="641077"/>
                  <a:pt x="376349" y="641077"/>
                </a:cubicBezTo>
                <a:lnTo>
                  <a:pt x="641077" y="641077"/>
                </a:lnTo>
                <a:lnTo>
                  <a:pt x="641077" y="376349"/>
                </a:lnTo>
                <a:cubicBezTo>
                  <a:pt x="640891" y="230312"/>
                  <a:pt x="522201" y="111621"/>
                  <a:pt x="376349" y="111621"/>
                </a:cubicBezTo>
                <a:close/>
                <a:moveTo>
                  <a:pt x="1284201" y="752512"/>
                </a:moveTo>
                <a:lnTo>
                  <a:pt x="964592" y="752512"/>
                </a:lnTo>
                <a:cubicBezTo>
                  <a:pt x="933338" y="752512"/>
                  <a:pt x="908038" y="727025"/>
                  <a:pt x="908038" y="695958"/>
                </a:cubicBezTo>
                <a:lnTo>
                  <a:pt x="908038" y="376349"/>
                </a:lnTo>
                <a:cubicBezTo>
                  <a:pt x="908038" y="276262"/>
                  <a:pt x="947291" y="181756"/>
                  <a:pt x="1018543" y="110505"/>
                </a:cubicBezTo>
                <a:cubicBezTo>
                  <a:pt x="1089794" y="39253"/>
                  <a:pt x="1184114" y="0"/>
                  <a:pt x="1284387" y="0"/>
                </a:cubicBezTo>
                <a:cubicBezTo>
                  <a:pt x="1384660" y="0"/>
                  <a:pt x="1478980" y="39253"/>
                  <a:pt x="1550231" y="110505"/>
                </a:cubicBezTo>
                <a:cubicBezTo>
                  <a:pt x="1621482" y="181756"/>
                  <a:pt x="1660736" y="276076"/>
                  <a:pt x="1660736" y="376349"/>
                </a:cubicBezTo>
                <a:cubicBezTo>
                  <a:pt x="1660736" y="476622"/>
                  <a:pt x="1621482" y="570942"/>
                  <a:pt x="1550231" y="642193"/>
                </a:cubicBezTo>
                <a:cubicBezTo>
                  <a:pt x="1478794" y="713259"/>
                  <a:pt x="1384288" y="752512"/>
                  <a:pt x="1284201" y="752512"/>
                </a:cubicBezTo>
                <a:close/>
                <a:moveTo>
                  <a:pt x="1019659" y="640891"/>
                </a:moveTo>
                <a:lnTo>
                  <a:pt x="1284387" y="640891"/>
                </a:lnTo>
                <a:cubicBezTo>
                  <a:pt x="1430238" y="640891"/>
                  <a:pt x="1549115" y="522201"/>
                  <a:pt x="1549115" y="376163"/>
                </a:cubicBezTo>
                <a:cubicBezTo>
                  <a:pt x="1549115" y="230312"/>
                  <a:pt x="1430424" y="111435"/>
                  <a:pt x="1284387" y="111435"/>
                </a:cubicBezTo>
                <a:cubicBezTo>
                  <a:pt x="1138349" y="111435"/>
                  <a:pt x="1019659" y="230125"/>
                  <a:pt x="1019659" y="376163"/>
                </a:cubicBezTo>
                <a:lnTo>
                  <a:pt x="1019659" y="640891"/>
                </a:lnTo>
                <a:close/>
                <a:moveTo>
                  <a:pt x="376349" y="1607158"/>
                </a:moveTo>
                <a:cubicBezTo>
                  <a:pt x="276262" y="1607158"/>
                  <a:pt x="181756" y="1567904"/>
                  <a:pt x="110505" y="1496653"/>
                </a:cubicBezTo>
                <a:cubicBezTo>
                  <a:pt x="39253" y="1425401"/>
                  <a:pt x="0" y="1330896"/>
                  <a:pt x="0" y="1230809"/>
                </a:cubicBezTo>
                <a:cubicBezTo>
                  <a:pt x="0" y="1130722"/>
                  <a:pt x="39253" y="1036216"/>
                  <a:pt x="110505" y="964964"/>
                </a:cubicBezTo>
                <a:cubicBezTo>
                  <a:pt x="181756" y="893713"/>
                  <a:pt x="276076" y="854459"/>
                  <a:pt x="376349" y="854459"/>
                </a:cubicBezTo>
                <a:lnTo>
                  <a:pt x="695958" y="854459"/>
                </a:lnTo>
                <a:cubicBezTo>
                  <a:pt x="727211" y="854459"/>
                  <a:pt x="752512" y="879760"/>
                  <a:pt x="752512" y="911014"/>
                </a:cubicBezTo>
                <a:lnTo>
                  <a:pt x="752512" y="1230623"/>
                </a:lnTo>
                <a:cubicBezTo>
                  <a:pt x="752512" y="1330709"/>
                  <a:pt x="713259" y="1425215"/>
                  <a:pt x="642007" y="1496467"/>
                </a:cubicBezTo>
                <a:cubicBezTo>
                  <a:pt x="570756" y="1567718"/>
                  <a:pt x="476436" y="1607158"/>
                  <a:pt x="376349" y="1607158"/>
                </a:cubicBezTo>
                <a:close/>
                <a:moveTo>
                  <a:pt x="376349" y="966267"/>
                </a:moveTo>
                <a:cubicBezTo>
                  <a:pt x="230312" y="966267"/>
                  <a:pt x="111621" y="1084957"/>
                  <a:pt x="111621" y="1230809"/>
                </a:cubicBezTo>
                <a:cubicBezTo>
                  <a:pt x="111621" y="1376660"/>
                  <a:pt x="230312" y="1495537"/>
                  <a:pt x="376349" y="1495537"/>
                </a:cubicBezTo>
                <a:cubicBezTo>
                  <a:pt x="522201" y="1495537"/>
                  <a:pt x="641077" y="1376846"/>
                  <a:pt x="641077" y="1230809"/>
                </a:cubicBezTo>
                <a:lnTo>
                  <a:pt x="641077" y="966267"/>
                </a:lnTo>
                <a:lnTo>
                  <a:pt x="376349" y="966267"/>
                </a:lnTo>
                <a:close/>
                <a:moveTo>
                  <a:pt x="1284201" y="1607158"/>
                </a:moveTo>
                <a:cubicBezTo>
                  <a:pt x="1184114" y="1607158"/>
                  <a:pt x="1089608" y="1567904"/>
                  <a:pt x="1018357" y="1496653"/>
                </a:cubicBezTo>
                <a:cubicBezTo>
                  <a:pt x="947105" y="1425401"/>
                  <a:pt x="907852" y="1331082"/>
                  <a:pt x="907852" y="1230809"/>
                </a:cubicBezTo>
                <a:lnTo>
                  <a:pt x="907852" y="911200"/>
                </a:lnTo>
                <a:cubicBezTo>
                  <a:pt x="907852" y="879946"/>
                  <a:pt x="933152" y="854646"/>
                  <a:pt x="964406" y="854646"/>
                </a:cubicBezTo>
                <a:lnTo>
                  <a:pt x="1284015" y="854646"/>
                </a:lnTo>
                <a:cubicBezTo>
                  <a:pt x="1384102" y="854646"/>
                  <a:pt x="1478607" y="893899"/>
                  <a:pt x="1549859" y="965150"/>
                </a:cubicBezTo>
                <a:cubicBezTo>
                  <a:pt x="1621110" y="1036402"/>
                  <a:pt x="1660364" y="1130722"/>
                  <a:pt x="1660364" y="1230995"/>
                </a:cubicBezTo>
                <a:cubicBezTo>
                  <a:pt x="1660364" y="1331268"/>
                  <a:pt x="1621296" y="1425401"/>
                  <a:pt x="1550045" y="1496653"/>
                </a:cubicBezTo>
                <a:cubicBezTo>
                  <a:pt x="1478794" y="1567904"/>
                  <a:pt x="1384288" y="1607158"/>
                  <a:pt x="1284201" y="1607158"/>
                </a:cubicBezTo>
                <a:close/>
                <a:moveTo>
                  <a:pt x="1019659" y="966267"/>
                </a:moveTo>
                <a:lnTo>
                  <a:pt x="1019659" y="1230995"/>
                </a:lnTo>
                <a:cubicBezTo>
                  <a:pt x="1019659" y="1376846"/>
                  <a:pt x="1138349" y="1495723"/>
                  <a:pt x="1284387" y="1495723"/>
                </a:cubicBezTo>
                <a:cubicBezTo>
                  <a:pt x="1430424" y="1495723"/>
                  <a:pt x="1549115" y="1377032"/>
                  <a:pt x="1549115" y="1230995"/>
                </a:cubicBezTo>
                <a:cubicBezTo>
                  <a:pt x="1549115" y="1084957"/>
                  <a:pt x="1430424" y="966267"/>
                  <a:pt x="1284387" y="966267"/>
                </a:cubicBezTo>
                <a:lnTo>
                  <a:pt x="1019659" y="966267"/>
                </a:ln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4" name="标题 1"/>
          <p:cNvSpPr txBox="1"/>
          <p:nvPr/>
        </p:nvSpPr>
        <p:spPr>
          <a:xfrm>
            <a:off x="416660" y="6017682"/>
            <a:ext cx="268552" cy="26855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5" name="标题 1"/>
          <p:cNvSpPr txBox="1"/>
          <p:nvPr/>
        </p:nvSpPr>
        <p:spPr>
          <a:xfrm>
            <a:off x="491035" y="6087071"/>
            <a:ext cx="119802" cy="129774"/>
          </a:xfrm>
          <a:custGeom>
            <a:avLst/>
            <a:gdLst>
              <a:gd name="connsiteX0" fmla="*/ 712625 w 1425436"/>
              <a:gd name="connsiteY0" fmla="*/ 111621 h 1544091"/>
              <a:gd name="connsiteX1" fmla="*/ 902567 w 1425436"/>
              <a:gd name="connsiteY1" fmla="*/ 190314 h 1544091"/>
              <a:gd name="connsiteX2" fmla="*/ 981260 w 1425436"/>
              <a:gd name="connsiteY2" fmla="*/ 380256 h 1544091"/>
              <a:gd name="connsiteX3" fmla="*/ 902567 w 1425436"/>
              <a:gd name="connsiteY3" fmla="*/ 570198 h 1544091"/>
              <a:gd name="connsiteX4" fmla="*/ 712625 w 1425436"/>
              <a:gd name="connsiteY4" fmla="*/ 648891 h 1544091"/>
              <a:gd name="connsiteX5" fmla="*/ 522684 w 1425436"/>
              <a:gd name="connsiteY5" fmla="*/ 570198 h 1544091"/>
              <a:gd name="connsiteX6" fmla="*/ 444177 w 1425436"/>
              <a:gd name="connsiteY6" fmla="*/ 380070 h 1544091"/>
              <a:gd name="connsiteX7" fmla="*/ 522870 w 1425436"/>
              <a:gd name="connsiteY7" fmla="*/ 190128 h 1544091"/>
              <a:gd name="connsiteX8" fmla="*/ 712625 w 1425436"/>
              <a:gd name="connsiteY8" fmla="*/ 111621 h 1544091"/>
              <a:gd name="connsiteX9" fmla="*/ 712625 w 1425436"/>
              <a:gd name="connsiteY9" fmla="*/ 0 h 1544091"/>
              <a:gd name="connsiteX10" fmla="*/ 332556 w 1425436"/>
              <a:gd name="connsiteY10" fmla="*/ 380070 h 1544091"/>
              <a:gd name="connsiteX11" fmla="*/ 712625 w 1425436"/>
              <a:gd name="connsiteY11" fmla="*/ 760140 h 1544091"/>
              <a:gd name="connsiteX12" fmla="*/ 1092695 w 1425436"/>
              <a:gd name="connsiteY12" fmla="*/ 380070 h 1544091"/>
              <a:gd name="connsiteX13" fmla="*/ 712625 w 1425436"/>
              <a:gd name="connsiteY13" fmla="*/ 0 h 1544091"/>
              <a:gd name="connsiteX14" fmla="*/ 712625 w 1425436"/>
              <a:gd name="connsiteY14" fmla="*/ 943012 h 1544091"/>
              <a:gd name="connsiteX15" fmla="*/ 978842 w 1425436"/>
              <a:gd name="connsiteY15" fmla="*/ 976685 h 1544091"/>
              <a:gd name="connsiteX16" fmla="*/ 1146087 w 1425436"/>
              <a:gd name="connsiteY16" fmla="*/ 1059470 h 1544091"/>
              <a:gd name="connsiteX17" fmla="*/ 1248593 w 1425436"/>
              <a:gd name="connsiteY17" fmla="*/ 1174440 h 1544091"/>
              <a:gd name="connsiteX18" fmla="*/ 1310356 w 1425436"/>
              <a:gd name="connsiteY18" fmla="*/ 1316385 h 1544091"/>
              <a:gd name="connsiteX19" fmla="*/ 1296590 w 1425436"/>
              <a:gd name="connsiteY19" fmla="*/ 1390241 h 1544091"/>
              <a:gd name="connsiteX20" fmla="*/ 1208595 w 1425436"/>
              <a:gd name="connsiteY20" fmla="*/ 1432285 h 1544091"/>
              <a:gd name="connsiteX21" fmla="*/ 216842 w 1425436"/>
              <a:gd name="connsiteY21" fmla="*/ 1432285 h 1544091"/>
              <a:gd name="connsiteX22" fmla="*/ 128847 w 1425436"/>
              <a:gd name="connsiteY22" fmla="*/ 1390241 h 1544091"/>
              <a:gd name="connsiteX23" fmla="*/ 115081 w 1425436"/>
              <a:gd name="connsiteY23" fmla="*/ 1316385 h 1544091"/>
              <a:gd name="connsiteX24" fmla="*/ 176844 w 1425436"/>
              <a:gd name="connsiteY24" fmla="*/ 1174440 h 1544091"/>
              <a:gd name="connsiteX25" fmla="*/ 279350 w 1425436"/>
              <a:gd name="connsiteY25" fmla="*/ 1059470 h 1544091"/>
              <a:gd name="connsiteX26" fmla="*/ 446595 w 1425436"/>
              <a:gd name="connsiteY26" fmla="*/ 976685 h 1544091"/>
              <a:gd name="connsiteX27" fmla="*/ 712625 w 1425436"/>
              <a:gd name="connsiteY27" fmla="*/ 943012 h 1544091"/>
              <a:gd name="connsiteX28" fmla="*/ 712625 w 1425436"/>
              <a:gd name="connsiteY28" fmla="*/ 831391 h 1544091"/>
              <a:gd name="connsiteX29" fmla="*/ 8296 w 1425436"/>
              <a:gd name="connsiteY29" fmla="*/ 1284387 h 1544091"/>
              <a:gd name="connsiteX30" fmla="*/ 216842 w 1425436"/>
              <a:gd name="connsiteY30" fmla="*/ 1544092 h 1544091"/>
              <a:gd name="connsiteX31" fmla="*/ 1208595 w 1425436"/>
              <a:gd name="connsiteY31" fmla="*/ 1544092 h 1544091"/>
              <a:gd name="connsiteX32" fmla="*/ 1417141 w 1425436"/>
              <a:gd name="connsiteY32" fmla="*/ 1284387 h 1544091"/>
              <a:gd name="connsiteX33" fmla="*/ 712625 w 1425436"/>
              <a:gd name="connsiteY33" fmla="*/ 831391 h 1544091"/>
            </a:gdLst>
            <a:ahLst/>
            <a:cxnLst/>
            <a:rect l="l" t="t" r="r" b="b"/>
            <a:pathLst>
              <a:path w="1425436" h="1544091">
                <a:moveTo>
                  <a:pt x="712625" y="111621"/>
                </a:moveTo>
                <a:cubicBezTo>
                  <a:pt x="784435" y="111621"/>
                  <a:pt x="851780" y="139526"/>
                  <a:pt x="902567" y="190314"/>
                </a:cubicBezTo>
                <a:cubicBezTo>
                  <a:pt x="953355" y="241102"/>
                  <a:pt x="981260" y="308446"/>
                  <a:pt x="981260" y="380256"/>
                </a:cubicBezTo>
                <a:cubicBezTo>
                  <a:pt x="981260" y="452065"/>
                  <a:pt x="953355" y="519410"/>
                  <a:pt x="902567" y="570198"/>
                </a:cubicBezTo>
                <a:cubicBezTo>
                  <a:pt x="851780" y="620985"/>
                  <a:pt x="784435" y="648891"/>
                  <a:pt x="712625" y="648891"/>
                </a:cubicBezTo>
                <a:cubicBezTo>
                  <a:pt x="640816" y="648891"/>
                  <a:pt x="573471" y="620985"/>
                  <a:pt x="522684" y="570198"/>
                </a:cubicBezTo>
                <a:cubicBezTo>
                  <a:pt x="472082" y="519224"/>
                  <a:pt x="444177" y="451693"/>
                  <a:pt x="444177" y="380070"/>
                </a:cubicBezTo>
                <a:cubicBezTo>
                  <a:pt x="444177" y="308446"/>
                  <a:pt x="472082" y="240916"/>
                  <a:pt x="522870" y="190128"/>
                </a:cubicBezTo>
                <a:cubicBezTo>
                  <a:pt x="573471" y="139526"/>
                  <a:pt x="641002" y="111621"/>
                  <a:pt x="712625" y="111621"/>
                </a:cubicBezTo>
                <a:moveTo>
                  <a:pt x="712625" y="0"/>
                </a:moveTo>
                <a:cubicBezTo>
                  <a:pt x="502778" y="0"/>
                  <a:pt x="332556" y="170036"/>
                  <a:pt x="332556" y="380070"/>
                </a:cubicBezTo>
                <a:cubicBezTo>
                  <a:pt x="332556" y="589917"/>
                  <a:pt x="502778" y="760140"/>
                  <a:pt x="712625" y="760140"/>
                </a:cubicBezTo>
                <a:cubicBezTo>
                  <a:pt x="922473" y="760140"/>
                  <a:pt x="1092695" y="589917"/>
                  <a:pt x="1092695" y="380070"/>
                </a:cubicBezTo>
                <a:cubicBezTo>
                  <a:pt x="1092881" y="170036"/>
                  <a:pt x="922659" y="0"/>
                  <a:pt x="712625" y="0"/>
                </a:cubicBezTo>
                <a:close/>
                <a:moveTo>
                  <a:pt x="712625" y="943012"/>
                </a:moveTo>
                <a:cubicBezTo>
                  <a:pt x="813643" y="943012"/>
                  <a:pt x="903126" y="954360"/>
                  <a:pt x="978842" y="976685"/>
                </a:cubicBezTo>
                <a:cubicBezTo>
                  <a:pt x="1043582" y="995846"/>
                  <a:pt x="1099951" y="1023752"/>
                  <a:pt x="1146087" y="1059470"/>
                </a:cubicBezTo>
                <a:cubicBezTo>
                  <a:pt x="1186829" y="1091096"/>
                  <a:pt x="1220315" y="1128675"/>
                  <a:pt x="1248593" y="1174440"/>
                </a:cubicBezTo>
                <a:cubicBezTo>
                  <a:pt x="1273708" y="1215368"/>
                  <a:pt x="1293985" y="1261877"/>
                  <a:pt x="1310356" y="1316385"/>
                </a:cubicBezTo>
                <a:cubicBezTo>
                  <a:pt x="1320774" y="1350801"/>
                  <a:pt x="1306264" y="1377404"/>
                  <a:pt x="1296590" y="1390241"/>
                </a:cubicBezTo>
                <a:cubicBezTo>
                  <a:pt x="1276684" y="1417030"/>
                  <a:pt x="1244686" y="1432285"/>
                  <a:pt x="1208595" y="1432285"/>
                </a:cubicBezTo>
                <a:lnTo>
                  <a:pt x="216842" y="1432285"/>
                </a:lnTo>
                <a:cubicBezTo>
                  <a:pt x="180937" y="1432285"/>
                  <a:pt x="148753" y="1417030"/>
                  <a:pt x="128847" y="1390241"/>
                </a:cubicBezTo>
                <a:cubicBezTo>
                  <a:pt x="119359" y="1377404"/>
                  <a:pt x="104849" y="1350801"/>
                  <a:pt x="115081" y="1316385"/>
                </a:cubicBezTo>
                <a:cubicBezTo>
                  <a:pt x="131452" y="1261877"/>
                  <a:pt x="151543" y="1215368"/>
                  <a:pt x="176844" y="1174440"/>
                </a:cubicBezTo>
                <a:cubicBezTo>
                  <a:pt x="204936" y="1128675"/>
                  <a:pt x="238422" y="1090910"/>
                  <a:pt x="279350" y="1059470"/>
                </a:cubicBezTo>
                <a:cubicBezTo>
                  <a:pt x="325486" y="1023752"/>
                  <a:pt x="381855" y="995846"/>
                  <a:pt x="446595" y="976685"/>
                </a:cubicBezTo>
                <a:cubicBezTo>
                  <a:pt x="522125" y="954360"/>
                  <a:pt x="611794" y="943012"/>
                  <a:pt x="712625" y="943012"/>
                </a:cubicBezTo>
                <a:moveTo>
                  <a:pt x="712625" y="831391"/>
                </a:moveTo>
                <a:cubicBezTo>
                  <a:pt x="244561" y="831391"/>
                  <a:pt x="77501" y="1053331"/>
                  <a:pt x="8296" y="1284387"/>
                </a:cubicBezTo>
                <a:cubicBezTo>
                  <a:pt x="-30771" y="1414611"/>
                  <a:pt x="73037" y="1544092"/>
                  <a:pt x="216842" y="1544092"/>
                </a:cubicBezTo>
                <a:lnTo>
                  <a:pt x="1208595" y="1544092"/>
                </a:lnTo>
                <a:cubicBezTo>
                  <a:pt x="1352400" y="1544092"/>
                  <a:pt x="1456208" y="1414611"/>
                  <a:pt x="1417141" y="1284387"/>
                </a:cubicBezTo>
                <a:cubicBezTo>
                  <a:pt x="1347750" y="1053331"/>
                  <a:pt x="1180690" y="831391"/>
                  <a:pt x="712625" y="831391"/>
                </a:cubicBezTo>
                <a:close/>
              </a:path>
            </a:pathLst>
          </a:custGeom>
          <a:solidFill>
            <a:schemeClr val="bg1"/>
          </a:solidFill>
          <a:ln w="1860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7" name="标题 1"/>
          <p:cNvSpPr txBox="1"/>
          <p:nvPr/>
        </p:nvSpPr>
        <p:spPr>
          <a:xfrm>
            <a:off x="899288" y="2946438"/>
            <a:ext cx="4647496" cy="170272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rtlCol="0" anchor="t"/>
          <a:lstStyle/>
          <a:p>
            <a:pPr algn="l">
              <a:lnSpc>
                <a:spcPct val="130000"/>
              </a:lnSpc>
            </a:pPr>
            <a:r>
              <a:rPr kumimoji="1" lang="en-US" altLang="zh-CN" sz="3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交际功能的具体体现</a:t>
            </a:r>
            <a:endParaRPr kumimoji="1" lang="zh-CN" altLang="en-US"/>
          </a:p>
        </p:txBody>
      </p:sp>
      <p:sp>
        <p:nvSpPr>
          <p:cNvPr id="18" name="标题 1"/>
          <p:cNvSpPr txBox="1"/>
          <p:nvPr/>
        </p:nvSpPr>
        <p:spPr>
          <a:xfrm>
            <a:off x="873813" y="2197758"/>
            <a:ext cx="271605" cy="271605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12700" cap="sq">
            <a:noFill/>
            <a:miter/>
          </a:ln>
          <a:effectLst/>
        </p:spPr>
        <p:txBody>
          <a:bodyPr vert="horz" wrap="square" lIns="82296" tIns="41148" rIns="82296" bIns="41148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cxnSp>
        <p:nvCxnSpPr>
          <p:cNvPr id="19" name="标题 1"/>
          <p:cNvCxnSpPr/>
          <p:nvPr/>
        </p:nvCxnSpPr>
        <p:spPr>
          <a:xfrm>
            <a:off x="4512731" y="3450144"/>
            <a:ext cx="1227545" cy="0"/>
          </a:xfrm>
          <a:prstGeom prst="line">
            <a:avLst/>
          </a:prstGeom>
          <a:noFill/>
          <a:ln w="9525" cap="sq">
            <a:solidFill>
              <a:schemeClr val="tx1">
                <a:lumMod val="75000"/>
                <a:lumOff val="25000"/>
                <a:alpha val="50000"/>
              </a:schemeClr>
            </a:solidFill>
            <a:prstDash val="dashDot"/>
            <a:miter/>
          </a:ln>
        </p:spPr>
      </p:cxnSp>
      <p:pic>
        <p:nvPicPr>
          <p:cNvPr id="20" name="图片 19"/>
          <p:cNvPicPr>
            <a:picLocks noChangeAspect="1"/>
          </p:cNvPicPr>
          <p:nvPr/>
        </p:nvPicPr>
        <p:blipFill>
          <a:blip r:embed="rId3">
            <a:alphaModFix amt="100000"/>
          </a:blip>
          <a:srcRect l="77014" t="1" b="77628"/>
          <a:stretch>
            <a:fillRect/>
          </a:stretch>
        </p:blipFill>
        <p:spPr>
          <a:xfrm>
            <a:off x="3891534" y="1910495"/>
            <a:ext cx="590309" cy="427320"/>
          </a:xfrm>
          <a:custGeom>
            <a:avLst/>
            <a:gdLst>
              <a:gd name="connsiteX0" fmla="*/ 0 w 3829050"/>
              <a:gd name="connsiteY0" fmla="*/ 0 h 2048828"/>
              <a:gd name="connsiteX1" fmla="*/ 3829050 w 3829050"/>
              <a:gd name="connsiteY1" fmla="*/ 0 h 2048828"/>
              <a:gd name="connsiteX2" fmla="*/ 3829050 w 3829050"/>
              <a:gd name="connsiteY2" fmla="*/ 2048828 h 2048828"/>
              <a:gd name="connsiteX3" fmla="*/ 0 w 3829050"/>
              <a:gd name="connsiteY3" fmla="*/ 2048828 h 2048828"/>
            </a:gdLst>
            <a:ahLst/>
            <a:cxnLst/>
            <a:rect l="l" t="t" r="r" b="b"/>
            <a:pathLst>
              <a:path w="3829050" h="2048828">
                <a:moveTo>
                  <a:pt x="0" y="0"/>
                </a:moveTo>
                <a:lnTo>
                  <a:pt x="3829050" y="0"/>
                </a:lnTo>
                <a:lnTo>
                  <a:pt x="3829050" y="2048828"/>
                </a:lnTo>
                <a:lnTo>
                  <a:pt x="0" y="2048828"/>
                </a:lnTo>
                <a:close/>
              </a:path>
            </a:pathLst>
          </a:custGeom>
          <a:noFill/>
          <a:ln>
            <a:noFill/>
          </a:ln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3">
            <a:alphaModFix amt="100000"/>
          </a:blip>
          <a:srcRect t="39639" r="87267" b="50129"/>
          <a:stretch>
            <a:fillRect/>
          </a:stretch>
        </p:blipFill>
        <p:spPr>
          <a:xfrm flipH="1">
            <a:off x="11458935" y="5555847"/>
            <a:ext cx="733063" cy="438159"/>
          </a:xfrm>
          <a:custGeom>
            <a:avLst/>
            <a:gdLst>
              <a:gd name="connsiteX0" fmla="*/ 0 w 3829050"/>
              <a:gd name="connsiteY0" fmla="*/ 0 h 2048828"/>
              <a:gd name="connsiteX1" fmla="*/ 3829050 w 3829050"/>
              <a:gd name="connsiteY1" fmla="*/ 0 h 2048828"/>
              <a:gd name="connsiteX2" fmla="*/ 3829050 w 3829050"/>
              <a:gd name="connsiteY2" fmla="*/ 2048828 h 2048828"/>
              <a:gd name="connsiteX3" fmla="*/ 0 w 3829050"/>
              <a:gd name="connsiteY3" fmla="*/ 2048828 h 2048828"/>
            </a:gdLst>
            <a:ahLst/>
            <a:cxnLst/>
            <a:rect l="l" t="t" r="r" b="b"/>
            <a:pathLst>
              <a:path w="3829050" h="2048828">
                <a:moveTo>
                  <a:pt x="0" y="0"/>
                </a:moveTo>
                <a:lnTo>
                  <a:pt x="3829050" y="0"/>
                </a:lnTo>
                <a:lnTo>
                  <a:pt x="3829050" y="2048828"/>
                </a:lnTo>
                <a:lnTo>
                  <a:pt x="0" y="2048828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3" name="标题 1"/>
          <p:cNvSpPr txBox="1"/>
          <p:nvPr/>
        </p:nvSpPr>
        <p:spPr>
          <a:xfrm>
            <a:off x="11621346" y="490652"/>
            <a:ext cx="162092" cy="125321"/>
          </a:xfrm>
          <a:custGeom>
            <a:avLst/>
            <a:gdLst>
              <a:gd name="connsiteX0" fmla="*/ 9855 w 162092"/>
              <a:gd name="connsiteY0" fmla="*/ 105905 h 125321"/>
              <a:gd name="connsiteX1" fmla="*/ 152826 w 162092"/>
              <a:gd name="connsiteY1" fmla="*/ 105905 h 125321"/>
              <a:gd name="connsiteX2" fmla="*/ 152826 w 162092"/>
              <a:gd name="connsiteY2" fmla="*/ 125321 h 125321"/>
              <a:gd name="connsiteX3" fmla="*/ 9855 w 162092"/>
              <a:gd name="connsiteY3" fmla="*/ 125321 h 125321"/>
              <a:gd name="connsiteX4" fmla="*/ 9855 w 162092"/>
              <a:gd name="connsiteY4" fmla="*/ 105905 h 125321"/>
              <a:gd name="connsiteX5" fmla="*/ 9855 w 162092"/>
              <a:gd name="connsiteY5" fmla="*/ 52952 h 125321"/>
              <a:gd name="connsiteX6" fmla="*/ 116936 w 162092"/>
              <a:gd name="connsiteY6" fmla="*/ 52952 h 125321"/>
              <a:gd name="connsiteX7" fmla="*/ 116936 w 162092"/>
              <a:gd name="connsiteY7" fmla="*/ 72368 h 125321"/>
              <a:gd name="connsiteX8" fmla="*/ 9855 w 162092"/>
              <a:gd name="connsiteY8" fmla="*/ 72368 h 125321"/>
              <a:gd name="connsiteX9" fmla="*/ 9855 w 162092"/>
              <a:gd name="connsiteY9" fmla="*/ 52952 h 125321"/>
              <a:gd name="connsiteX10" fmla="*/ 9267 w 162092"/>
              <a:gd name="connsiteY10" fmla="*/ 0 h 125321"/>
              <a:gd name="connsiteX11" fmla="*/ 152238 w 162092"/>
              <a:gd name="connsiteY11" fmla="*/ 0 h 125321"/>
              <a:gd name="connsiteX12" fmla="*/ 152238 w 162092"/>
              <a:gd name="connsiteY12" fmla="*/ 19416 h 125321"/>
              <a:gd name="connsiteX13" fmla="*/ 9267 w 162092"/>
              <a:gd name="connsiteY13" fmla="*/ 19416 h 125321"/>
              <a:gd name="connsiteX14" fmla="*/ 9267 w 162092"/>
              <a:gd name="connsiteY14" fmla="*/ 0 h 125321"/>
            </a:gdLst>
            <a:ahLst/>
            <a:cxnLst/>
            <a:rect l="l" t="t" r="r" b="b"/>
            <a:pathLst>
              <a:path w="162092" h="125321">
                <a:moveTo>
                  <a:pt x="9855" y="105905"/>
                </a:moveTo>
                <a:lnTo>
                  <a:pt x="152826" y="105905"/>
                </a:lnTo>
                <a:cubicBezTo>
                  <a:pt x="165181" y="105905"/>
                  <a:pt x="165181" y="125321"/>
                  <a:pt x="152826" y="125321"/>
                </a:cubicBezTo>
                <a:lnTo>
                  <a:pt x="9855" y="125321"/>
                </a:lnTo>
                <a:cubicBezTo>
                  <a:pt x="-2501" y="125321"/>
                  <a:pt x="-2501" y="105905"/>
                  <a:pt x="9855" y="105905"/>
                </a:cubicBezTo>
                <a:close/>
                <a:moveTo>
                  <a:pt x="9855" y="52952"/>
                </a:moveTo>
                <a:lnTo>
                  <a:pt x="116936" y="52952"/>
                </a:lnTo>
                <a:cubicBezTo>
                  <a:pt x="129292" y="52952"/>
                  <a:pt x="129292" y="72368"/>
                  <a:pt x="116936" y="72368"/>
                </a:cubicBezTo>
                <a:lnTo>
                  <a:pt x="9855" y="72368"/>
                </a:lnTo>
                <a:cubicBezTo>
                  <a:pt x="-2501" y="72368"/>
                  <a:pt x="-2501" y="52952"/>
                  <a:pt x="9855" y="52952"/>
                </a:cubicBezTo>
                <a:close/>
                <a:moveTo>
                  <a:pt x="9267" y="0"/>
                </a:moveTo>
                <a:lnTo>
                  <a:pt x="152238" y="0"/>
                </a:lnTo>
                <a:cubicBezTo>
                  <a:pt x="164593" y="0"/>
                  <a:pt x="164593" y="19416"/>
                  <a:pt x="152238" y="19416"/>
                </a:cubicBezTo>
                <a:lnTo>
                  <a:pt x="9267" y="19416"/>
                </a:lnTo>
                <a:cubicBezTo>
                  <a:pt x="-3089" y="19416"/>
                  <a:pt x="-3089" y="0"/>
                  <a:pt x="9267" y="0"/>
                </a:cubicBezTo>
                <a:close/>
              </a:path>
            </a:pathLst>
          </a:custGeom>
          <a:solidFill>
            <a:schemeClr val="accent1"/>
          </a:solidFill>
          <a:ln w="5879" cap="flat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50000"/>
              </a:lnSpc>
            </a:pPr>
            <a:endParaRPr kumimoji="1" lang="zh-CN" altLang="en-US"/>
          </a:p>
        </p:txBody>
      </p:sp>
      <p:sp>
        <p:nvSpPr>
          <p:cNvPr id="25" name="标题 1"/>
          <p:cNvSpPr txBox="1"/>
          <p:nvPr/>
        </p:nvSpPr>
        <p:spPr>
          <a:xfrm>
            <a:off x="10199460" y="476368"/>
            <a:ext cx="804206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kumimoji="1" lang="en-US" altLang="zh-CN" sz="10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Powerpoint</a:t>
            </a:r>
            <a:endParaRPr kumimoji="1" lang="zh-CN" altLang="en-US"/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4">
            <a:alphaModFix amt="100000"/>
          </a:blip>
          <a:srcRect l="44392" t="7747" r="21478" b="8031"/>
          <a:stretch>
            <a:fillRect/>
          </a:stretch>
        </p:blipFill>
        <p:spPr>
          <a:xfrm>
            <a:off x="6960216" y="624840"/>
            <a:ext cx="3359677" cy="6853546"/>
          </a:xfrm>
          <a:custGeom>
            <a:avLst/>
            <a:gdLst>
              <a:gd name="connsiteX0" fmla="*/ 0 w 2831433"/>
              <a:gd name="connsiteY0" fmla="*/ 0 h 5775959"/>
              <a:gd name="connsiteX1" fmla="*/ 2831433 w 2831433"/>
              <a:gd name="connsiteY1" fmla="*/ 0 h 5775959"/>
              <a:gd name="connsiteX2" fmla="*/ 2831433 w 2831433"/>
              <a:gd name="connsiteY2" fmla="*/ 5775959 h 5775959"/>
              <a:gd name="connsiteX3" fmla="*/ 0 w 2831433"/>
              <a:gd name="connsiteY3" fmla="*/ 5775959 h 5775959"/>
              <a:gd name="connsiteX4" fmla="*/ 0 w 2831433"/>
              <a:gd name="connsiteY4" fmla="*/ 0 h 5775959"/>
            </a:gdLst>
            <a:ahLst/>
            <a:cxnLst/>
            <a:rect l="l" t="t" r="r" b="b"/>
            <a:pathLst>
              <a:path w="2831433" h="5775959">
                <a:moveTo>
                  <a:pt x="0" y="0"/>
                </a:moveTo>
                <a:lnTo>
                  <a:pt x="2831433" y="0"/>
                </a:lnTo>
                <a:lnTo>
                  <a:pt x="2831433" y="5775959"/>
                </a:lnTo>
                <a:lnTo>
                  <a:pt x="0" y="577595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7" name="标题 1"/>
          <p:cNvSpPr txBox="1"/>
          <p:nvPr/>
        </p:nvSpPr>
        <p:spPr>
          <a:xfrm>
            <a:off x="914240" y="2064056"/>
            <a:ext cx="2019460" cy="8032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4800">
                <a:ln w="12700">
                  <a:noFill/>
                </a:ln>
                <a:solidFill>
                  <a:srgbClr val="E7790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PART.</a:t>
            </a:r>
            <a:endParaRPr kumimoji="1" lang="zh-CN" altLang="en-US"/>
          </a:p>
        </p:txBody>
      </p:sp>
      <p:sp>
        <p:nvSpPr>
          <p:cNvPr id="28" name="标题 1"/>
          <p:cNvSpPr txBox="1"/>
          <p:nvPr/>
        </p:nvSpPr>
        <p:spPr>
          <a:xfrm>
            <a:off x="2693561" y="1295401"/>
            <a:ext cx="1321316" cy="15719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4800">
                <a:ln w="12700">
                  <a:noFill/>
                </a:ln>
                <a:solidFill>
                  <a:srgbClr val="E7790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02</a:t>
            </a:r>
            <a:endParaRPr kumimoji="1"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3" name="标题 1"/>
          <p:cNvSpPr txBox="1"/>
          <p:nvPr/>
        </p:nvSpPr>
        <p:spPr>
          <a:xfrm>
            <a:off x="712654" y="2197688"/>
            <a:ext cx="3339831" cy="3240000"/>
          </a:xfrm>
          <a:prstGeom prst="roundRect">
            <a:avLst>
              <a:gd name="adj" fmla="val 1239"/>
            </a:avLst>
          </a:prstGeom>
          <a:solidFill>
            <a:schemeClr val="bg1"/>
          </a:solidFill>
          <a:ln w="12700" cap="sq">
            <a:solidFill>
              <a:schemeClr val="accent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 flipV="1">
            <a:off x="324302" y="1826713"/>
            <a:ext cx="2845542" cy="751474"/>
          </a:xfrm>
          <a:custGeom>
            <a:avLst/>
            <a:gdLst>
              <a:gd name="connsiteX0" fmla="*/ 105613 w 1965158"/>
              <a:gd name="connsiteY0" fmla="*/ 751474 h 751474"/>
              <a:gd name="connsiteX1" fmla="*/ 1859545 w 1965158"/>
              <a:gd name="connsiteY1" fmla="*/ 751474 h 751474"/>
              <a:gd name="connsiteX2" fmla="*/ 1965158 w 1965158"/>
              <a:gd name="connsiteY2" fmla="*/ 645861 h 751474"/>
              <a:gd name="connsiteX3" fmla="*/ 1965158 w 1965158"/>
              <a:gd name="connsiteY3" fmla="*/ 223422 h 751474"/>
              <a:gd name="connsiteX4" fmla="*/ 1859545 w 1965158"/>
              <a:gd name="connsiteY4" fmla="*/ 117809 h 751474"/>
              <a:gd name="connsiteX5" fmla="*/ 451383 w 1965158"/>
              <a:gd name="connsiteY5" fmla="*/ 117809 h 751474"/>
              <a:gd name="connsiteX6" fmla="*/ 383054 w 1965158"/>
              <a:gd name="connsiteY6" fmla="*/ 0 h 751474"/>
              <a:gd name="connsiteX7" fmla="*/ 314725 w 1965158"/>
              <a:gd name="connsiteY7" fmla="*/ 117809 h 751474"/>
              <a:gd name="connsiteX8" fmla="*/ 105613 w 1965158"/>
              <a:gd name="connsiteY8" fmla="*/ 117809 h 751474"/>
              <a:gd name="connsiteX9" fmla="*/ 0 w 1965158"/>
              <a:gd name="connsiteY9" fmla="*/ 223422 h 751474"/>
              <a:gd name="connsiteX10" fmla="*/ 0 w 1965158"/>
              <a:gd name="connsiteY10" fmla="*/ 645861 h 751474"/>
              <a:gd name="connsiteX11" fmla="*/ 105613 w 1965158"/>
              <a:gd name="connsiteY11" fmla="*/ 751474 h 751474"/>
            </a:gdLst>
            <a:ahLst/>
            <a:cxnLst/>
            <a:rect l="l" t="t" r="r" b="b"/>
            <a:pathLst>
              <a:path w="1965158" h="751474">
                <a:moveTo>
                  <a:pt x="105613" y="751474"/>
                </a:moveTo>
                <a:lnTo>
                  <a:pt x="1859545" y="751474"/>
                </a:lnTo>
                <a:cubicBezTo>
                  <a:pt x="1917873" y="751474"/>
                  <a:pt x="1965158" y="704189"/>
                  <a:pt x="1965158" y="645861"/>
                </a:cubicBezTo>
                <a:lnTo>
                  <a:pt x="1965158" y="223422"/>
                </a:lnTo>
                <a:cubicBezTo>
                  <a:pt x="1965158" y="165094"/>
                  <a:pt x="1917873" y="117809"/>
                  <a:pt x="1859545" y="117809"/>
                </a:cubicBezTo>
                <a:lnTo>
                  <a:pt x="451383" y="117809"/>
                </a:lnTo>
                <a:lnTo>
                  <a:pt x="383054" y="0"/>
                </a:lnTo>
                <a:lnTo>
                  <a:pt x="314725" y="117809"/>
                </a:lnTo>
                <a:lnTo>
                  <a:pt x="105613" y="117809"/>
                </a:lnTo>
                <a:cubicBezTo>
                  <a:pt x="47285" y="117809"/>
                  <a:pt x="0" y="165094"/>
                  <a:pt x="0" y="223422"/>
                </a:cubicBezTo>
                <a:lnTo>
                  <a:pt x="0" y="645861"/>
                </a:lnTo>
                <a:cubicBezTo>
                  <a:pt x="0" y="704189"/>
                  <a:pt x="47285" y="751474"/>
                  <a:pt x="105613" y="751474"/>
                </a:cubicBezTo>
                <a:close/>
              </a:path>
            </a:pathLst>
          </a:cu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>
            <a:off x="894803" y="2673133"/>
            <a:ext cx="2975532" cy="2232000"/>
          </a:xfrm>
          <a:prstGeom prst="rect">
            <a:avLst/>
          </a:prstGeom>
          <a:noFill/>
          <a:ln cap="sq">
            <a:noFill/>
          </a:ln>
        </p:spPr>
        <p:txBody>
          <a:bodyPr vert="horz"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信息类文本如新闻报道、技术手册等，主要功能是传递事实和数据。
译者需确保信息的准确性和完整性，同时考虑受众的文化背景，避免误解。</a:t>
            </a:r>
            <a:endParaRPr kumimoji="1" lang="en-US" altLang="zh-CN" sz="1600">
              <a:ln w="12700">
                <a:noFill/>
              </a:ln>
              <a:solidFill>
                <a:srgbClr val="262626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6" name="标题 1"/>
          <p:cNvSpPr txBox="1"/>
          <p:nvPr/>
        </p:nvSpPr>
        <p:spPr>
          <a:xfrm>
            <a:off x="3472624" y="4746716"/>
            <a:ext cx="579861" cy="5293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ctr">
              <a:lnSpc>
                <a:spcPct val="130000"/>
              </a:lnSpc>
            </a:pPr>
            <a:r>
              <a:rPr kumimoji="1" lang="en-US" altLang="zh-CN" sz="6000">
                <a:ln w="12700">
                  <a:solidFill>
                    <a:srgbClr val="0068BF">
                      <a:alpha val="100000"/>
                    </a:srgbClr>
                  </a:solidFill>
                </a:ln>
                <a:solidFill>
                  <a:srgbClr val="FFFFFF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”</a:t>
            </a:r>
            <a:endParaRPr kumimoji="1" lang="zh-CN" altLang="en-US"/>
          </a:p>
        </p:txBody>
      </p:sp>
      <p:sp>
        <p:nvSpPr>
          <p:cNvPr id="7" name="标题 1"/>
          <p:cNvSpPr txBox="1"/>
          <p:nvPr/>
        </p:nvSpPr>
        <p:spPr>
          <a:xfrm>
            <a:off x="4613910" y="2197688"/>
            <a:ext cx="3339831" cy="3240000"/>
          </a:xfrm>
          <a:prstGeom prst="roundRect">
            <a:avLst>
              <a:gd name="adj" fmla="val 1239"/>
            </a:avLst>
          </a:prstGeom>
          <a:solidFill>
            <a:schemeClr val="bg1"/>
          </a:solidFill>
          <a:ln w="12700" cap="sq">
            <a:solidFill>
              <a:schemeClr val="accent2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8" name="标题 1"/>
          <p:cNvSpPr txBox="1"/>
          <p:nvPr/>
        </p:nvSpPr>
        <p:spPr>
          <a:xfrm flipV="1">
            <a:off x="4225558" y="1826713"/>
            <a:ext cx="2845542" cy="751474"/>
          </a:xfrm>
          <a:custGeom>
            <a:avLst/>
            <a:gdLst>
              <a:gd name="connsiteX0" fmla="*/ 105613 w 1965158"/>
              <a:gd name="connsiteY0" fmla="*/ 751474 h 751474"/>
              <a:gd name="connsiteX1" fmla="*/ 1859545 w 1965158"/>
              <a:gd name="connsiteY1" fmla="*/ 751474 h 751474"/>
              <a:gd name="connsiteX2" fmla="*/ 1965158 w 1965158"/>
              <a:gd name="connsiteY2" fmla="*/ 645861 h 751474"/>
              <a:gd name="connsiteX3" fmla="*/ 1965158 w 1965158"/>
              <a:gd name="connsiteY3" fmla="*/ 223422 h 751474"/>
              <a:gd name="connsiteX4" fmla="*/ 1859545 w 1965158"/>
              <a:gd name="connsiteY4" fmla="*/ 117809 h 751474"/>
              <a:gd name="connsiteX5" fmla="*/ 451383 w 1965158"/>
              <a:gd name="connsiteY5" fmla="*/ 117809 h 751474"/>
              <a:gd name="connsiteX6" fmla="*/ 383054 w 1965158"/>
              <a:gd name="connsiteY6" fmla="*/ 0 h 751474"/>
              <a:gd name="connsiteX7" fmla="*/ 314725 w 1965158"/>
              <a:gd name="connsiteY7" fmla="*/ 117809 h 751474"/>
              <a:gd name="connsiteX8" fmla="*/ 105613 w 1965158"/>
              <a:gd name="connsiteY8" fmla="*/ 117809 h 751474"/>
              <a:gd name="connsiteX9" fmla="*/ 0 w 1965158"/>
              <a:gd name="connsiteY9" fmla="*/ 223422 h 751474"/>
              <a:gd name="connsiteX10" fmla="*/ 0 w 1965158"/>
              <a:gd name="connsiteY10" fmla="*/ 645861 h 751474"/>
              <a:gd name="connsiteX11" fmla="*/ 105613 w 1965158"/>
              <a:gd name="connsiteY11" fmla="*/ 751474 h 751474"/>
            </a:gdLst>
            <a:ahLst/>
            <a:cxnLst/>
            <a:rect l="l" t="t" r="r" b="b"/>
            <a:pathLst>
              <a:path w="1965158" h="751474">
                <a:moveTo>
                  <a:pt x="105613" y="751474"/>
                </a:moveTo>
                <a:lnTo>
                  <a:pt x="1859545" y="751474"/>
                </a:lnTo>
                <a:cubicBezTo>
                  <a:pt x="1917873" y="751474"/>
                  <a:pt x="1965158" y="704189"/>
                  <a:pt x="1965158" y="645861"/>
                </a:cubicBezTo>
                <a:lnTo>
                  <a:pt x="1965158" y="223422"/>
                </a:lnTo>
                <a:cubicBezTo>
                  <a:pt x="1965158" y="165094"/>
                  <a:pt x="1917873" y="117809"/>
                  <a:pt x="1859545" y="117809"/>
                </a:cubicBezTo>
                <a:lnTo>
                  <a:pt x="451383" y="117809"/>
                </a:lnTo>
                <a:lnTo>
                  <a:pt x="383054" y="0"/>
                </a:lnTo>
                <a:lnTo>
                  <a:pt x="314725" y="117809"/>
                </a:lnTo>
                <a:lnTo>
                  <a:pt x="105613" y="117809"/>
                </a:lnTo>
                <a:cubicBezTo>
                  <a:pt x="47285" y="117809"/>
                  <a:pt x="0" y="165094"/>
                  <a:pt x="0" y="223422"/>
                </a:cubicBezTo>
                <a:lnTo>
                  <a:pt x="0" y="645861"/>
                </a:lnTo>
                <a:cubicBezTo>
                  <a:pt x="0" y="704189"/>
                  <a:pt x="47285" y="751474"/>
                  <a:pt x="105613" y="751474"/>
                </a:cubicBezTo>
                <a:close/>
              </a:path>
            </a:pathLst>
          </a:custGeom>
          <a:solidFill>
            <a:schemeClr val="accent2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9" name="标题 1"/>
          <p:cNvSpPr txBox="1"/>
          <p:nvPr/>
        </p:nvSpPr>
        <p:spPr>
          <a:xfrm>
            <a:off x="4796059" y="2673133"/>
            <a:ext cx="2975532" cy="2232000"/>
          </a:xfrm>
          <a:prstGeom prst="rect">
            <a:avLst/>
          </a:prstGeom>
          <a:noFill/>
          <a:ln cap="sq">
            <a:noFill/>
          </a:ln>
        </p:spPr>
        <p:txBody>
          <a:bodyPr vert="horz"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表情类文本如诗歌、散文等，注重表达情感和意境。
译者需在保持原文情感色彩的同时，调整表达方式以适应目标文化，使译文更具感染力。</a:t>
            </a:r>
            <a:endParaRPr kumimoji="1" lang="en-US" altLang="zh-CN" sz="1600">
              <a:ln w="12700">
                <a:noFill/>
              </a:ln>
              <a:solidFill>
                <a:srgbClr val="262626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10" name="标题 1"/>
          <p:cNvSpPr txBox="1"/>
          <p:nvPr/>
        </p:nvSpPr>
        <p:spPr>
          <a:xfrm>
            <a:off x="7373881" y="4746716"/>
            <a:ext cx="579861" cy="5293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ctr">
              <a:lnSpc>
                <a:spcPct val="130000"/>
              </a:lnSpc>
            </a:pPr>
            <a:r>
              <a:rPr kumimoji="1" lang="en-US" altLang="zh-CN" sz="6000">
                <a:ln w="12700">
                  <a:solidFill>
                    <a:srgbClr val="89C700">
                      <a:alpha val="100000"/>
                    </a:srgbClr>
                  </a:solidFill>
                </a:ln>
                <a:solidFill>
                  <a:srgbClr val="FFFFFF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”</a:t>
            </a:r>
            <a:endParaRPr kumimoji="1" lang="zh-CN" altLang="en-US"/>
          </a:p>
        </p:txBody>
      </p:sp>
      <p:sp>
        <p:nvSpPr>
          <p:cNvPr id="11" name="标题 1"/>
          <p:cNvSpPr txBox="1"/>
          <p:nvPr/>
        </p:nvSpPr>
        <p:spPr>
          <a:xfrm>
            <a:off x="4348928" y="1826714"/>
            <a:ext cx="2621280" cy="633665"/>
          </a:xfrm>
          <a:prstGeom prst="rect">
            <a:avLst/>
          </a:prstGeom>
          <a:noFill/>
          <a:ln cap="sq">
            <a:noFill/>
          </a:ln>
        </p:spPr>
        <p:txBody>
          <a:bodyPr vert="horz"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表情类文本</a:t>
            </a:r>
            <a:endParaRPr kumimoji="1" lang="zh-CN" altLang="en-US"/>
          </a:p>
        </p:txBody>
      </p:sp>
      <p:sp>
        <p:nvSpPr>
          <p:cNvPr id="12" name="标题 1"/>
          <p:cNvSpPr txBox="1"/>
          <p:nvPr/>
        </p:nvSpPr>
        <p:spPr>
          <a:xfrm>
            <a:off x="447673" y="1826714"/>
            <a:ext cx="2621280" cy="633665"/>
          </a:xfrm>
          <a:prstGeom prst="rect">
            <a:avLst/>
          </a:prstGeom>
          <a:noFill/>
          <a:ln cap="sq">
            <a:noFill/>
          </a:ln>
        </p:spPr>
        <p:txBody>
          <a:bodyPr vert="horz"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信息类文本</a:t>
            </a:r>
            <a:endParaRPr kumimoji="1" lang="zh-CN" altLang="en-US"/>
          </a:p>
        </p:txBody>
      </p:sp>
      <p:sp>
        <p:nvSpPr>
          <p:cNvPr id="13" name="标题 1"/>
          <p:cNvSpPr txBox="1"/>
          <p:nvPr/>
        </p:nvSpPr>
        <p:spPr>
          <a:xfrm>
            <a:off x="8497208" y="2197688"/>
            <a:ext cx="3339831" cy="3240000"/>
          </a:xfrm>
          <a:prstGeom prst="roundRect">
            <a:avLst>
              <a:gd name="adj" fmla="val 1239"/>
            </a:avLst>
          </a:prstGeom>
          <a:solidFill>
            <a:schemeClr val="bg1"/>
          </a:solidFill>
          <a:ln w="12700" cap="sq">
            <a:solidFill>
              <a:schemeClr val="accent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4" name="标题 1"/>
          <p:cNvSpPr txBox="1"/>
          <p:nvPr/>
        </p:nvSpPr>
        <p:spPr>
          <a:xfrm flipV="1">
            <a:off x="8108856" y="1826713"/>
            <a:ext cx="2845542" cy="751474"/>
          </a:xfrm>
          <a:custGeom>
            <a:avLst/>
            <a:gdLst>
              <a:gd name="connsiteX0" fmla="*/ 105613 w 1965158"/>
              <a:gd name="connsiteY0" fmla="*/ 751474 h 751474"/>
              <a:gd name="connsiteX1" fmla="*/ 1859545 w 1965158"/>
              <a:gd name="connsiteY1" fmla="*/ 751474 h 751474"/>
              <a:gd name="connsiteX2" fmla="*/ 1965158 w 1965158"/>
              <a:gd name="connsiteY2" fmla="*/ 645861 h 751474"/>
              <a:gd name="connsiteX3" fmla="*/ 1965158 w 1965158"/>
              <a:gd name="connsiteY3" fmla="*/ 223422 h 751474"/>
              <a:gd name="connsiteX4" fmla="*/ 1859545 w 1965158"/>
              <a:gd name="connsiteY4" fmla="*/ 117809 h 751474"/>
              <a:gd name="connsiteX5" fmla="*/ 451383 w 1965158"/>
              <a:gd name="connsiteY5" fmla="*/ 117809 h 751474"/>
              <a:gd name="connsiteX6" fmla="*/ 383054 w 1965158"/>
              <a:gd name="connsiteY6" fmla="*/ 0 h 751474"/>
              <a:gd name="connsiteX7" fmla="*/ 314725 w 1965158"/>
              <a:gd name="connsiteY7" fmla="*/ 117809 h 751474"/>
              <a:gd name="connsiteX8" fmla="*/ 105613 w 1965158"/>
              <a:gd name="connsiteY8" fmla="*/ 117809 h 751474"/>
              <a:gd name="connsiteX9" fmla="*/ 0 w 1965158"/>
              <a:gd name="connsiteY9" fmla="*/ 223422 h 751474"/>
              <a:gd name="connsiteX10" fmla="*/ 0 w 1965158"/>
              <a:gd name="connsiteY10" fmla="*/ 645861 h 751474"/>
              <a:gd name="connsiteX11" fmla="*/ 105613 w 1965158"/>
              <a:gd name="connsiteY11" fmla="*/ 751474 h 751474"/>
            </a:gdLst>
            <a:ahLst/>
            <a:cxnLst/>
            <a:rect l="l" t="t" r="r" b="b"/>
            <a:pathLst>
              <a:path w="1965158" h="751474">
                <a:moveTo>
                  <a:pt x="105613" y="751474"/>
                </a:moveTo>
                <a:lnTo>
                  <a:pt x="1859545" y="751474"/>
                </a:lnTo>
                <a:cubicBezTo>
                  <a:pt x="1917873" y="751474"/>
                  <a:pt x="1965158" y="704189"/>
                  <a:pt x="1965158" y="645861"/>
                </a:cubicBezTo>
                <a:lnTo>
                  <a:pt x="1965158" y="223422"/>
                </a:lnTo>
                <a:cubicBezTo>
                  <a:pt x="1965158" y="165094"/>
                  <a:pt x="1917873" y="117809"/>
                  <a:pt x="1859545" y="117809"/>
                </a:cubicBezTo>
                <a:lnTo>
                  <a:pt x="451383" y="117809"/>
                </a:lnTo>
                <a:lnTo>
                  <a:pt x="383054" y="0"/>
                </a:lnTo>
                <a:lnTo>
                  <a:pt x="314725" y="117809"/>
                </a:lnTo>
                <a:lnTo>
                  <a:pt x="105613" y="117809"/>
                </a:lnTo>
                <a:cubicBezTo>
                  <a:pt x="47285" y="117809"/>
                  <a:pt x="0" y="165094"/>
                  <a:pt x="0" y="223422"/>
                </a:cubicBezTo>
                <a:lnTo>
                  <a:pt x="0" y="645861"/>
                </a:lnTo>
                <a:cubicBezTo>
                  <a:pt x="0" y="704189"/>
                  <a:pt x="47285" y="751474"/>
                  <a:pt x="105613" y="751474"/>
                </a:cubicBezTo>
                <a:close/>
              </a:path>
            </a:pathLst>
          </a:cu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5" name="标题 1"/>
          <p:cNvSpPr txBox="1"/>
          <p:nvPr/>
        </p:nvSpPr>
        <p:spPr>
          <a:xfrm>
            <a:off x="8679357" y="2673133"/>
            <a:ext cx="2975532" cy="2232000"/>
          </a:xfrm>
          <a:prstGeom prst="rect">
            <a:avLst/>
          </a:prstGeom>
          <a:noFill/>
          <a:ln cap="sq">
            <a:noFill/>
          </a:ln>
        </p:spPr>
        <p:txBody>
          <a:bodyPr vert="horz"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呼吁类文本如广告、演讲等，目的是影响受众的行为或态度。
译者需根据目标受众的特点，调整语言风格和修辞手法，增强译文的说服力。</a:t>
            </a:r>
            <a:endParaRPr kumimoji="1" lang="en-US" altLang="zh-CN" sz="1600">
              <a:ln w="12700">
                <a:noFill/>
              </a:ln>
              <a:solidFill>
                <a:srgbClr val="262626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16" name="标题 1"/>
          <p:cNvSpPr txBox="1"/>
          <p:nvPr/>
        </p:nvSpPr>
        <p:spPr>
          <a:xfrm>
            <a:off x="11257178" y="4746716"/>
            <a:ext cx="579861" cy="5293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ctr">
              <a:lnSpc>
                <a:spcPct val="130000"/>
              </a:lnSpc>
            </a:pPr>
            <a:r>
              <a:rPr kumimoji="1" lang="en-US" altLang="zh-CN" sz="6000">
                <a:ln w="12700">
                  <a:solidFill>
                    <a:srgbClr val="0068BF">
                      <a:alpha val="100000"/>
                    </a:srgbClr>
                  </a:solidFill>
                </a:ln>
                <a:solidFill>
                  <a:srgbClr val="FFFFFF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”</a:t>
            </a:r>
            <a:endParaRPr kumimoji="1" lang="zh-CN" altLang="en-US"/>
          </a:p>
        </p:txBody>
      </p:sp>
      <p:sp>
        <p:nvSpPr>
          <p:cNvPr id="17" name="标题 1"/>
          <p:cNvSpPr txBox="1"/>
          <p:nvPr/>
        </p:nvSpPr>
        <p:spPr>
          <a:xfrm>
            <a:off x="8232227" y="1826714"/>
            <a:ext cx="2621280" cy="633665"/>
          </a:xfrm>
          <a:prstGeom prst="rect">
            <a:avLst/>
          </a:prstGeom>
          <a:noFill/>
          <a:ln cap="sq">
            <a:noFill/>
          </a:ln>
        </p:spPr>
        <p:txBody>
          <a:bodyPr vert="horz"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呼吁类文本</a:t>
            </a:r>
            <a:endParaRPr kumimoji="1" lang="zh-CN" altLang="en-US"/>
          </a:p>
        </p:txBody>
      </p:sp>
      <p:sp>
        <p:nvSpPr>
          <p:cNvPr id="18" name="标题 1"/>
          <p:cNvSpPr txBox="1"/>
          <p:nvPr/>
        </p:nvSpPr>
        <p:spPr>
          <a:xfrm>
            <a:off x="759048" y="486862"/>
            <a:ext cx="10858500" cy="46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10000"/>
              </a:lnSpc>
            </a:pPr>
            <a:r>
              <a:rPr kumimoji="1" lang="en-US" altLang="zh-CN" sz="28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文本类型与交际功能</a:t>
            </a:r>
            <a:endParaRPr kumimoji="1" lang="zh-CN" altLang="en-US"/>
          </a:p>
        </p:txBody>
      </p:sp>
      <p:sp>
        <p:nvSpPr>
          <p:cNvPr id="19" name="标题 1"/>
          <p:cNvSpPr txBox="1"/>
          <p:nvPr/>
        </p:nvSpPr>
        <p:spPr>
          <a:xfrm flipV="1">
            <a:off x="338138" y="361215"/>
            <a:ext cx="322262" cy="231676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0" name="标题 1"/>
          <p:cNvSpPr txBox="1"/>
          <p:nvPr/>
        </p:nvSpPr>
        <p:spPr>
          <a:xfrm flipV="1">
            <a:off x="490538" y="649448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1" name="标题 1"/>
          <p:cNvSpPr txBox="1"/>
          <p:nvPr/>
        </p:nvSpPr>
        <p:spPr>
          <a:xfrm flipV="1">
            <a:off x="490538" y="828120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3" name="标题 1"/>
          <p:cNvSpPr txBox="1"/>
          <p:nvPr/>
        </p:nvSpPr>
        <p:spPr>
          <a:xfrm>
            <a:off x="723570" y="1409348"/>
            <a:ext cx="5532449" cy="404343"/>
          </a:xfrm>
          <a:prstGeom prst="roundRect">
            <a:avLst>
              <a:gd name="adj" fmla="val 50000"/>
            </a:avLst>
          </a:prstGeom>
          <a:noFill/>
          <a:ln w="12700" cap="sq">
            <a:solidFill>
              <a:schemeClr val="accent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723570" y="3062888"/>
            <a:ext cx="5532449" cy="404343"/>
          </a:xfrm>
          <a:prstGeom prst="roundRect">
            <a:avLst>
              <a:gd name="adj" fmla="val 50000"/>
            </a:avLst>
          </a:prstGeom>
          <a:noFill/>
          <a:ln w="12700" cap="sq">
            <a:solidFill>
              <a:schemeClr val="accent2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>
            <a:off x="723570" y="4716428"/>
            <a:ext cx="5532449" cy="404343"/>
          </a:xfrm>
          <a:prstGeom prst="roundRect">
            <a:avLst>
              <a:gd name="adj" fmla="val 50000"/>
            </a:avLst>
          </a:prstGeom>
          <a:noFill/>
          <a:ln w="12700" cap="sq">
            <a:solidFill>
              <a:schemeClr val="accent1"/>
            </a:solidFill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>
            <a:off x="665480" y="1354318"/>
            <a:ext cx="514404" cy="514404"/>
          </a:xfrm>
          <a:prstGeom prst="ellipse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7" name="标题 1"/>
          <p:cNvSpPr txBox="1"/>
          <p:nvPr/>
        </p:nvSpPr>
        <p:spPr>
          <a:xfrm>
            <a:off x="660400" y="1921620"/>
            <a:ext cx="10858500" cy="8368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404040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语义策略关注词汇和句子层面的意义转换，确保译文准确传达原文信息。
例如，在翻译医学文献时，需准确使用专业术语，避免歧义。</a:t>
            </a:r>
            <a:endParaRPr kumimoji="1" lang="en-US" altLang="zh-CN" sz="1600">
              <a:ln w="12700">
                <a:noFill/>
              </a:ln>
              <a:solidFill>
                <a:srgbClr val="404040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8" name="标题 1"/>
          <p:cNvSpPr txBox="1"/>
          <p:nvPr/>
        </p:nvSpPr>
        <p:spPr>
          <a:xfrm>
            <a:off x="716059" y="1443051"/>
            <a:ext cx="413247" cy="3369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kumimoji="1" lang="en-US" altLang="zh-CN" sz="20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01</a:t>
            </a:r>
            <a:endParaRPr kumimoji="1" lang="zh-CN" altLang="en-US"/>
          </a:p>
        </p:txBody>
      </p:sp>
      <p:sp>
        <p:nvSpPr>
          <p:cNvPr id="9" name="标题 1"/>
          <p:cNvSpPr txBox="1"/>
          <p:nvPr/>
        </p:nvSpPr>
        <p:spPr>
          <a:xfrm>
            <a:off x="1300835" y="1463428"/>
            <a:ext cx="4757065" cy="29679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40404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语义策略</a:t>
            </a:r>
            <a:endParaRPr kumimoji="1" lang="zh-CN" altLang="en-US"/>
          </a:p>
        </p:txBody>
      </p:sp>
      <p:sp>
        <p:nvSpPr>
          <p:cNvPr id="10" name="标题 1"/>
          <p:cNvSpPr txBox="1"/>
          <p:nvPr/>
        </p:nvSpPr>
        <p:spPr>
          <a:xfrm>
            <a:off x="665480" y="3007858"/>
            <a:ext cx="514404" cy="514404"/>
          </a:xfrm>
          <a:prstGeom prst="ellipse">
            <a:avLst/>
          </a:prstGeom>
          <a:solidFill>
            <a:schemeClr val="accent2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1" name="标题 1"/>
          <p:cNvSpPr txBox="1"/>
          <p:nvPr/>
        </p:nvSpPr>
        <p:spPr>
          <a:xfrm>
            <a:off x="660400" y="3575160"/>
            <a:ext cx="10858500" cy="8368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404040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语用策略考虑语言的使用环境和交际目的，调整译文的表达方式。
在商务谈判文本翻译中，需根据双方的文化背景和交际习惯，选择合适的语气和措辞。</a:t>
            </a:r>
            <a:endParaRPr kumimoji="1" lang="en-US" altLang="zh-CN" sz="1600">
              <a:ln w="12700">
                <a:noFill/>
              </a:ln>
              <a:solidFill>
                <a:srgbClr val="404040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12" name="标题 1"/>
          <p:cNvSpPr txBox="1"/>
          <p:nvPr/>
        </p:nvSpPr>
        <p:spPr>
          <a:xfrm>
            <a:off x="716059" y="3096591"/>
            <a:ext cx="413247" cy="3369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kumimoji="1" lang="en-US" altLang="zh-CN" sz="20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02</a:t>
            </a:r>
            <a:endParaRPr kumimoji="1" lang="zh-CN" altLang="en-US"/>
          </a:p>
        </p:txBody>
      </p:sp>
      <p:sp>
        <p:nvSpPr>
          <p:cNvPr id="13" name="标题 1"/>
          <p:cNvSpPr txBox="1"/>
          <p:nvPr/>
        </p:nvSpPr>
        <p:spPr>
          <a:xfrm>
            <a:off x="1300835" y="3116968"/>
            <a:ext cx="4757065" cy="29679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40404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语用策略</a:t>
            </a:r>
            <a:endParaRPr kumimoji="1" lang="zh-CN" altLang="en-US"/>
          </a:p>
        </p:txBody>
      </p:sp>
      <p:sp>
        <p:nvSpPr>
          <p:cNvPr id="14" name="标题 1"/>
          <p:cNvSpPr txBox="1"/>
          <p:nvPr/>
        </p:nvSpPr>
        <p:spPr>
          <a:xfrm>
            <a:off x="665480" y="4661398"/>
            <a:ext cx="514404" cy="514404"/>
          </a:xfrm>
          <a:prstGeom prst="ellipse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5" name="标题 1"/>
          <p:cNvSpPr txBox="1"/>
          <p:nvPr/>
        </p:nvSpPr>
        <p:spPr>
          <a:xfrm>
            <a:off x="660400" y="5228700"/>
            <a:ext cx="10858500" cy="8368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404040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文化策略涉及文化元素的处理，需在保留原文文化特色的同时，使其易于目标文化受众理解。
例如，在翻译中国古典文学作品时，可适当添加注释，解释文化背景。</a:t>
            </a:r>
            <a:endParaRPr kumimoji="1" lang="en-US" altLang="zh-CN" sz="1600">
              <a:ln w="12700">
                <a:noFill/>
              </a:ln>
              <a:solidFill>
                <a:srgbClr val="404040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16" name="标题 1"/>
          <p:cNvSpPr txBox="1"/>
          <p:nvPr/>
        </p:nvSpPr>
        <p:spPr>
          <a:xfrm>
            <a:off x="716059" y="4750131"/>
            <a:ext cx="413247" cy="3369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kumimoji="1" lang="en-US" altLang="zh-CN" sz="20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03</a:t>
            </a:r>
            <a:endParaRPr kumimoji="1" lang="zh-CN" altLang="en-US"/>
          </a:p>
        </p:txBody>
      </p:sp>
      <p:sp>
        <p:nvSpPr>
          <p:cNvPr id="17" name="标题 1"/>
          <p:cNvSpPr txBox="1"/>
          <p:nvPr/>
        </p:nvSpPr>
        <p:spPr>
          <a:xfrm>
            <a:off x="1300835" y="4770508"/>
            <a:ext cx="4757065" cy="29679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40404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文化策略</a:t>
            </a:r>
            <a:endParaRPr kumimoji="1" lang="zh-CN" altLang="en-US"/>
          </a:p>
        </p:txBody>
      </p:sp>
      <p:sp>
        <p:nvSpPr>
          <p:cNvPr id="18" name="标题 1"/>
          <p:cNvSpPr txBox="1"/>
          <p:nvPr/>
        </p:nvSpPr>
        <p:spPr>
          <a:xfrm>
            <a:off x="759048" y="486862"/>
            <a:ext cx="10858500" cy="46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10000"/>
              </a:lnSpc>
            </a:pPr>
            <a:r>
              <a:rPr kumimoji="1" lang="en-US" altLang="zh-CN" sz="28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翻译策略与交际功能</a:t>
            </a:r>
            <a:endParaRPr kumimoji="1" lang="zh-CN" altLang="en-US"/>
          </a:p>
        </p:txBody>
      </p:sp>
      <p:sp>
        <p:nvSpPr>
          <p:cNvPr id="19" name="标题 1"/>
          <p:cNvSpPr txBox="1"/>
          <p:nvPr/>
        </p:nvSpPr>
        <p:spPr>
          <a:xfrm flipV="1">
            <a:off x="338138" y="361215"/>
            <a:ext cx="322262" cy="231676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0" name="标题 1"/>
          <p:cNvSpPr txBox="1"/>
          <p:nvPr/>
        </p:nvSpPr>
        <p:spPr>
          <a:xfrm flipV="1">
            <a:off x="490538" y="649448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1" name="标题 1"/>
          <p:cNvSpPr txBox="1"/>
          <p:nvPr/>
        </p:nvSpPr>
        <p:spPr>
          <a:xfrm flipV="1">
            <a:off x="490538" y="828120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3" name="标题 1"/>
          <p:cNvSpPr txBox="1"/>
          <p:nvPr/>
        </p:nvSpPr>
        <p:spPr>
          <a:xfrm>
            <a:off x="1097328" y="2510523"/>
            <a:ext cx="3307190" cy="3104942"/>
          </a:xfrm>
          <a:prstGeom prst="rect">
            <a:avLst/>
          </a:prstGeom>
          <a:solidFill>
            <a:schemeClr val="bg1"/>
          </a:solidFill>
          <a:ln w="12700" cap="sq">
            <a:solidFill>
              <a:schemeClr val="accent1"/>
            </a:solidFill>
            <a:miter/>
          </a:ln>
          <a:effectLst/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7694773" y="2316213"/>
            <a:ext cx="3307190" cy="3104942"/>
          </a:xfrm>
          <a:prstGeom prst="rect">
            <a:avLst/>
          </a:prstGeom>
          <a:solidFill>
            <a:schemeClr val="bg1"/>
          </a:solidFill>
          <a:ln w="12700" cap="sq">
            <a:solidFill>
              <a:schemeClr val="accent1"/>
            </a:solidFill>
            <a:miter/>
          </a:ln>
          <a:effectLst/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>
            <a:off x="4404292" y="1799928"/>
            <a:ext cx="3397018" cy="3816011"/>
          </a:xfrm>
          <a:prstGeom prst="rect">
            <a:avLst/>
          </a:prstGeom>
          <a:solidFill>
            <a:schemeClr val="accent1"/>
          </a:solidFill>
          <a:ln cap="sq">
            <a:noFill/>
            <a:prstDash val="solid"/>
            <a:miter/>
          </a:ln>
          <a:effectLst>
            <a:outerShdw blurRad="101600" sx="101000" sy="101000" algn="ctr" rotWithShape="0">
              <a:srgbClr val="000000">
                <a:alpha val="20000"/>
              </a:srgb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>
            <a:off x="4587241" y="2720340"/>
            <a:ext cx="2948940" cy="5308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b"/>
          <a:lstStyle/>
          <a:p>
            <a:pPr algn="ctr">
              <a:lnSpc>
                <a:spcPct val="13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译者与受众的互动</a:t>
            </a:r>
            <a:endParaRPr kumimoji="1" lang="zh-CN" altLang="en-US"/>
          </a:p>
        </p:txBody>
      </p:sp>
      <p:sp>
        <p:nvSpPr>
          <p:cNvPr id="7" name="标题 1"/>
          <p:cNvSpPr txBox="1"/>
          <p:nvPr/>
        </p:nvSpPr>
        <p:spPr>
          <a:xfrm>
            <a:off x="4619389" y="3356672"/>
            <a:ext cx="2952854" cy="206495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t"/>
          <a:lstStyle/>
          <a:p>
            <a:pPr algn="ctr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译者需考虑受众的需求和文化背景，调整翻译策略以满足其期望。
在翻译旅游指南时，需根据目标受众的兴趣点，突出重点信息。</a:t>
            </a:r>
            <a:endParaRPr kumimoji="1" lang="en-US" altLang="zh-CN" sz="1600">
              <a:ln w="12700">
                <a:noFill/>
              </a:ln>
              <a:solidFill>
                <a:srgbClr val="FFFFFF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sp>
        <p:nvSpPr>
          <p:cNvPr id="8" name="标题 1"/>
          <p:cNvSpPr txBox="1"/>
          <p:nvPr/>
        </p:nvSpPr>
        <p:spPr>
          <a:xfrm>
            <a:off x="2147312" y="2525580"/>
            <a:ext cx="2090228" cy="4208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40404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译者与作者的互动</a:t>
            </a:r>
            <a:endParaRPr kumimoji="1" lang="zh-CN" altLang="en-US"/>
          </a:p>
        </p:txBody>
      </p:sp>
      <p:sp>
        <p:nvSpPr>
          <p:cNvPr id="9" name="标题 1"/>
          <p:cNvSpPr txBox="1"/>
          <p:nvPr/>
        </p:nvSpPr>
        <p:spPr>
          <a:xfrm>
            <a:off x="1497707" y="3213660"/>
            <a:ext cx="2695028" cy="18765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t"/>
          <a:lstStyle/>
          <a:p>
            <a:pPr algn="ctr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000000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译者需深入理解作者的意图和风格，通过翻译将其传达给目标受众。
例如，翻译外国文学作品时，译者需与作者沟通，了解其创作背景和目的。</a:t>
            </a:r>
            <a:endParaRPr kumimoji="1" lang="en-US" altLang="zh-CN" sz="1600">
              <a:ln w="12700">
                <a:noFill/>
              </a:ln>
              <a:solidFill>
                <a:srgbClr val="000000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cxnSp>
        <p:nvCxnSpPr>
          <p:cNvPr id="10" name="标题 1"/>
          <p:cNvCxnSpPr/>
          <p:nvPr/>
        </p:nvCxnSpPr>
        <p:spPr>
          <a:xfrm>
            <a:off x="5319206" y="3253325"/>
            <a:ext cx="1553587" cy="0"/>
          </a:xfrm>
          <a:prstGeom prst="line">
            <a:avLst/>
          </a:prstGeom>
          <a:noFill/>
          <a:ln w="6350" cap="sq">
            <a:solidFill>
              <a:schemeClr val="bg1"/>
            </a:solidFill>
            <a:miter/>
          </a:ln>
        </p:spPr>
      </p:cxnSp>
      <p:sp>
        <p:nvSpPr>
          <p:cNvPr id="11" name="标题 1"/>
          <p:cNvSpPr txBox="1"/>
          <p:nvPr/>
        </p:nvSpPr>
        <p:spPr>
          <a:xfrm>
            <a:off x="8622014" y="2525580"/>
            <a:ext cx="2090228" cy="4208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b"/>
          <a:lstStyle/>
          <a:p>
            <a:pPr algn="l">
              <a:lnSpc>
                <a:spcPct val="13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404040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译者与译文的互动</a:t>
            </a:r>
            <a:endParaRPr kumimoji="1" lang="zh-CN" altLang="en-US"/>
          </a:p>
        </p:txBody>
      </p:sp>
      <p:sp>
        <p:nvSpPr>
          <p:cNvPr id="12" name="标题 1"/>
          <p:cNvSpPr txBox="1"/>
          <p:nvPr/>
        </p:nvSpPr>
        <p:spPr>
          <a:xfrm>
            <a:off x="8000947" y="3125395"/>
            <a:ext cx="2695028" cy="18765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t"/>
          <a:lstStyle/>
          <a:p>
            <a:pPr algn="ctr">
              <a:lnSpc>
                <a:spcPct val="15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000000">
                    <a:alpha val="100000"/>
                  </a:srgbClr>
                </a:solidFill>
                <a:latin typeface="Source Han Sans" panose="020B0500000000000000"/>
                <a:ea typeface="Source Han Sans" panose="020B0500000000000000"/>
                <a:cs typeface="Source Han Sans" panose="020B0500000000000000"/>
              </a:rPr>
              <a:t>译者在翻译过程中需不断审视译文，确保其符合交际功能的要求。
例如，在翻译过程中，译者需反复修改译文，使其更流畅、自然。</a:t>
            </a:r>
            <a:endParaRPr kumimoji="1" lang="en-US" altLang="zh-CN" sz="1600">
              <a:ln w="12700">
                <a:noFill/>
              </a:ln>
              <a:solidFill>
                <a:srgbClr val="000000">
                  <a:alpha val="100000"/>
                </a:srgbClr>
              </a:solidFill>
              <a:latin typeface="Source Han Sans" panose="020B0500000000000000"/>
              <a:ea typeface="Source Han Sans" panose="020B0500000000000000"/>
              <a:cs typeface="Source Han Sans" panose="020B0500000000000000"/>
            </a:endParaRPr>
          </a:p>
        </p:txBody>
      </p:sp>
      <p:cxnSp>
        <p:nvCxnSpPr>
          <p:cNvPr id="13" name="标题 1"/>
          <p:cNvCxnSpPr/>
          <p:nvPr/>
        </p:nvCxnSpPr>
        <p:spPr>
          <a:xfrm>
            <a:off x="2231006" y="2951255"/>
            <a:ext cx="1358014" cy="0"/>
          </a:xfrm>
          <a:prstGeom prst="line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/>
          </a:ln>
        </p:spPr>
      </p:cxnSp>
      <p:cxnSp>
        <p:nvCxnSpPr>
          <p:cNvPr id="14" name="标题 1"/>
          <p:cNvCxnSpPr/>
          <p:nvPr/>
        </p:nvCxnSpPr>
        <p:spPr>
          <a:xfrm>
            <a:off x="8705708" y="2951255"/>
            <a:ext cx="1360312" cy="0"/>
          </a:xfrm>
          <a:prstGeom prst="line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/>
          </a:ln>
        </p:spPr>
      </p:cxnSp>
      <p:sp>
        <p:nvSpPr>
          <p:cNvPr id="15" name="标题 1"/>
          <p:cNvSpPr txBox="1"/>
          <p:nvPr/>
        </p:nvSpPr>
        <p:spPr>
          <a:xfrm>
            <a:off x="1590624" y="2512936"/>
            <a:ext cx="468000" cy="468000"/>
          </a:xfrm>
          <a:prstGeom prst="ellipse">
            <a:avLst/>
          </a:prstGeom>
          <a:solidFill>
            <a:schemeClr val="accent1"/>
          </a:solidFill>
          <a:ln cap="sq">
            <a:noFill/>
            <a:prstDash val="solid"/>
            <a:miter/>
          </a:ln>
          <a:effectLst>
            <a:outerShdw blurRad="63500" sx="102000" sy="102000" algn="ctr" rotWithShape="0">
              <a:schemeClr val="tx1">
                <a:alpha val="20000"/>
              </a:scheme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6" name="标题 1"/>
          <p:cNvSpPr txBox="1"/>
          <p:nvPr/>
        </p:nvSpPr>
        <p:spPr>
          <a:xfrm>
            <a:off x="1693145" y="2613406"/>
            <a:ext cx="262959" cy="262955"/>
          </a:xfrm>
          <a:custGeom>
            <a:avLst/>
            <a:gdLst>
              <a:gd name="connsiteX0" fmla="*/ 438553 w 720000"/>
              <a:gd name="connsiteY0" fmla="*/ 189601 h 720000"/>
              <a:gd name="connsiteX1" fmla="*/ 503636 w 720000"/>
              <a:gd name="connsiteY1" fmla="*/ 216365 h 720000"/>
              <a:gd name="connsiteX2" fmla="*/ 503636 w 720000"/>
              <a:gd name="connsiteY2" fmla="*/ 346445 h 720000"/>
              <a:gd name="connsiteX3" fmla="*/ 362260 w 720000"/>
              <a:gd name="connsiteY3" fmla="*/ 487907 h 720000"/>
              <a:gd name="connsiteX4" fmla="*/ 191861 w 720000"/>
              <a:gd name="connsiteY4" fmla="*/ 528226 h 720000"/>
              <a:gd name="connsiteX5" fmla="*/ 232180 w 720000"/>
              <a:gd name="connsiteY5" fmla="*/ 357827 h 720000"/>
              <a:gd name="connsiteX6" fmla="*/ 373556 w 720000"/>
              <a:gd name="connsiteY6" fmla="*/ 216452 h 720000"/>
              <a:gd name="connsiteX7" fmla="*/ 438553 w 720000"/>
              <a:gd name="connsiteY7" fmla="*/ 189601 h 720000"/>
              <a:gd name="connsiteX8" fmla="*/ 438553 w 720000"/>
              <a:gd name="connsiteY8" fmla="*/ 141636 h 720000"/>
              <a:gd name="connsiteX9" fmla="*/ 339581 w 720000"/>
              <a:gd name="connsiteY9" fmla="*/ 182476 h 720000"/>
              <a:gd name="connsiteX10" fmla="*/ 198205 w 720000"/>
              <a:gd name="connsiteY10" fmla="*/ 323852 h 720000"/>
              <a:gd name="connsiteX11" fmla="*/ 141637 w 720000"/>
              <a:gd name="connsiteY11" fmla="*/ 578364 h 720000"/>
              <a:gd name="connsiteX12" fmla="*/ 396149 w 720000"/>
              <a:gd name="connsiteY12" fmla="*/ 521796 h 720000"/>
              <a:gd name="connsiteX13" fmla="*/ 537524 w 720000"/>
              <a:gd name="connsiteY13" fmla="*/ 380420 h 720000"/>
              <a:gd name="connsiteX14" fmla="*/ 537524 w 720000"/>
              <a:gd name="connsiteY14" fmla="*/ 182476 h 720000"/>
              <a:gd name="connsiteX15" fmla="*/ 438553 w 720000"/>
              <a:gd name="connsiteY15" fmla="*/ 141636 h 720000"/>
              <a:gd name="connsiteX16" fmla="*/ 120000 w 720000"/>
              <a:gd name="connsiteY16" fmla="*/ 0 h 720000"/>
              <a:gd name="connsiteX17" fmla="*/ 600000 w 720000"/>
              <a:gd name="connsiteY17" fmla="*/ 0 h 720000"/>
              <a:gd name="connsiteX18" fmla="*/ 720000 w 720000"/>
              <a:gd name="connsiteY18" fmla="*/ 120000 h 720000"/>
              <a:gd name="connsiteX19" fmla="*/ 720000 w 720000"/>
              <a:gd name="connsiteY19" fmla="*/ 600000 h 720000"/>
              <a:gd name="connsiteX20" fmla="*/ 600000 w 720000"/>
              <a:gd name="connsiteY20" fmla="*/ 720000 h 720000"/>
              <a:gd name="connsiteX21" fmla="*/ 120000 w 720000"/>
              <a:gd name="connsiteY21" fmla="*/ 720000 h 720000"/>
              <a:gd name="connsiteX22" fmla="*/ 0 w 720000"/>
              <a:gd name="connsiteY22" fmla="*/ 600000 h 720000"/>
              <a:gd name="connsiteX23" fmla="*/ 0 w 720000"/>
              <a:gd name="connsiteY23" fmla="*/ 120000 h 720000"/>
              <a:gd name="connsiteX24" fmla="*/ 120000 w 720000"/>
              <a:gd name="connsiteY24" fmla="*/ 0 h 720000"/>
            </a:gdLst>
            <a:ahLst/>
            <a:cxnLst/>
            <a:rect l="l" t="t" r="r" b="b"/>
            <a:pathLst>
              <a:path w="720000" h="720000">
                <a:moveTo>
                  <a:pt x="438553" y="189601"/>
                </a:moveTo>
                <a:cubicBezTo>
                  <a:pt x="463230" y="189601"/>
                  <a:pt x="486344" y="199073"/>
                  <a:pt x="503636" y="216365"/>
                </a:cubicBezTo>
                <a:cubicBezTo>
                  <a:pt x="539523" y="252252"/>
                  <a:pt x="539523" y="310557"/>
                  <a:pt x="503636" y="346445"/>
                </a:cubicBezTo>
                <a:lnTo>
                  <a:pt x="362260" y="487907"/>
                </a:lnTo>
                <a:cubicBezTo>
                  <a:pt x="342622" y="507545"/>
                  <a:pt x="266503" y="522665"/>
                  <a:pt x="191861" y="528226"/>
                </a:cubicBezTo>
                <a:cubicBezTo>
                  <a:pt x="197336" y="453584"/>
                  <a:pt x="212456" y="377465"/>
                  <a:pt x="232180" y="357827"/>
                </a:cubicBezTo>
                <a:lnTo>
                  <a:pt x="373556" y="216452"/>
                </a:lnTo>
                <a:cubicBezTo>
                  <a:pt x="390761" y="199073"/>
                  <a:pt x="413875" y="189601"/>
                  <a:pt x="438553" y="189601"/>
                </a:cubicBezTo>
                <a:close/>
                <a:moveTo>
                  <a:pt x="438553" y="141636"/>
                </a:moveTo>
                <a:cubicBezTo>
                  <a:pt x="402666" y="141636"/>
                  <a:pt x="366778" y="155278"/>
                  <a:pt x="339581" y="182476"/>
                </a:cubicBezTo>
                <a:lnTo>
                  <a:pt x="198205" y="323852"/>
                </a:lnTo>
                <a:cubicBezTo>
                  <a:pt x="143723" y="378335"/>
                  <a:pt x="141637" y="578364"/>
                  <a:pt x="141637" y="578364"/>
                </a:cubicBezTo>
                <a:cubicBezTo>
                  <a:pt x="141637" y="578364"/>
                  <a:pt x="341753" y="576278"/>
                  <a:pt x="396149" y="521796"/>
                </a:cubicBezTo>
                <a:lnTo>
                  <a:pt x="537524" y="380420"/>
                </a:lnTo>
                <a:cubicBezTo>
                  <a:pt x="592007" y="325938"/>
                  <a:pt x="592007" y="236872"/>
                  <a:pt x="537524" y="182476"/>
                </a:cubicBezTo>
                <a:cubicBezTo>
                  <a:pt x="510327" y="155191"/>
                  <a:pt x="474440" y="141636"/>
                  <a:pt x="438553" y="141636"/>
                </a:cubicBezTo>
                <a:close/>
                <a:moveTo>
                  <a:pt x="120000" y="0"/>
                </a:moveTo>
                <a:lnTo>
                  <a:pt x="600000" y="0"/>
                </a:lnTo>
                <a:cubicBezTo>
                  <a:pt x="666040" y="0"/>
                  <a:pt x="720000" y="54048"/>
                  <a:pt x="720000" y="120000"/>
                </a:cubicBezTo>
                <a:lnTo>
                  <a:pt x="720000" y="600000"/>
                </a:lnTo>
                <a:cubicBezTo>
                  <a:pt x="720000" y="666039"/>
                  <a:pt x="666040" y="720000"/>
                  <a:pt x="600000" y="720000"/>
                </a:cubicBezTo>
                <a:lnTo>
                  <a:pt x="120000" y="720000"/>
                </a:lnTo>
                <a:cubicBezTo>
                  <a:pt x="53961" y="720000"/>
                  <a:pt x="0" y="666039"/>
                  <a:pt x="0" y="600000"/>
                </a:cubicBezTo>
                <a:lnTo>
                  <a:pt x="0" y="120000"/>
                </a:lnTo>
                <a:cubicBezTo>
                  <a:pt x="0" y="53961"/>
                  <a:pt x="53961" y="0"/>
                  <a:pt x="120000" y="0"/>
                </a:cubicBezTo>
                <a:close/>
              </a:path>
            </a:pathLst>
          </a:custGeom>
          <a:solidFill>
            <a:schemeClr val="bg1"/>
          </a:solidFill>
          <a:ln cap="sq">
            <a:noFill/>
            <a:prstDash val="solid"/>
            <a:round/>
          </a:ln>
        </p:spPr>
        <p:txBody>
          <a:bodyPr vert="horz" wrap="square" lIns="121920" tIns="60960" rIns="121920" bIns="60960" rtlCol="0" anchor="t"/>
          <a:lstStyle/>
          <a:p>
            <a:pPr algn="l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7" name="标题 1"/>
          <p:cNvSpPr txBox="1"/>
          <p:nvPr/>
        </p:nvSpPr>
        <p:spPr>
          <a:xfrm>
            <a:off x="5802774" y="2064398"/>
            <a:ext cx="600054" cy="600054"/>
          </a:xfrm>
          <a:prstGeom prst="ellipse">
            <a:avLst/>
          </a:prstGeom>
          <a:solidFill>
            <a:schemeClr val="bg1"/>
          </a:solidFill>
          <a:ln cap="sq">
            <a:noFill/>
            <a:prstDash val="solid"/>
            <a:miter/>
          </a:ln>
          <a:effectLst/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8" name="标题 1"/>
          <p:cNvSpPr txBox="1"/>
          <p:nvPr/>
        </p:nvSpPr>
        <p:spPr>
          <a:xfrm>
            <a:off x="5922801" y="2194771"/>
            <a:ext cx="360000" cy="339308"/>
          </a:xfrm>
          <a:custGeom>
            <a:avLst/>
            <a:gdLst>
              <a:gd name="connsiteX0" fmla="*/ 565749 w 763907"/>
              <a:gd name="connsiteY0" fmla="*/ 529546 h 720000"/>
              <a:gd name="connsiteX1" fmla="*/ 585849 w 763907"/>
              <a:gd name="connsiteY1" fmla="*/ 537865 h 720000"/>
              <a:gd name="connsiteX2" fmla="*/ 698960 w 763907"/>
              <a:gd name="connsiteY2" fmla="*/ 650977 h 720000"/>
              <a:gd name="connsiteX3" fmla="*/ 698960 w 763907"/>
              <a:gd name="connsiteY3" fmla="*/ 691178 h 720000"/>
              <a:gd name="connsiteX4" fmla="*/ 678860 w 763907"/>
              <a:gd name="connsiteY4" fmla="*/ 699521 h 720000"/>
              <a:gd name="connsiteX5" fmla="*/ 658760 w 763907"/>
              <a:gd name="connsiteY5" fmla="*/ 691178 h 720000"/>
              <a:gd name="connsiteX6" fmla="*/ 545648 w 763907"/>
              <a:gd name="connsiteY6" fmla="*/ 578066 h 720000"/>
              <a:gd name="connsiteX7" fmla="*/ 545648 w 763907"/>
              <a:gd name="connsiteY7" fmla="*/ 537865 h 720000"/>
              <a:gd name="connsiteX8" fmla="*/ 565749 w 763907"/>
              <a:gd name="connsiteY8" fmla="*/ 529546 h 720000"/>
              <a:gd name="connsiteX9" fmla="*/ 565749 w 763907"/>
              <a:gd name="connsiteY9" fmla="*/ 359807 h 720000"/>
              <a:gd name="connsiteX10" fmla="*/ 735464 w 763907"/>
              <a:gd name="connsiteY10" fmla="*/ 359807 h 720000"/>
              <a:gd name="connsiteX11" fmla="*/ 763907 w 763907"/>
              <a:gd name="connsiteY11" fmla="*/ 388251 h 720000"/>
              <a:gd name="connsiteX12" fmla="*/ 735464 w 763907"/>
              <a:gd name="connsiteY12" fmla="*/ 416695 h 720000"/>
              <a:gd name="connsiteX13" fmla="*/ 565749 w 763907"/>
              <a:gd name="connsiteY13" fmla="*/ 416695 h 720000"/>
              <a:gd name="connsiteX14" fmla="*/ 537305 w 763907"/>
              <a:gd name="connsiteY14" fmla="*/ 388251 h 720000"/>
              <a:gd name="connsiteX15" fmla="*/ 565749 w 763907"/>
              <a:gd name="connsiteY15" fmla="*/ 359807 h 720000"/>
              <a:gd name="connsiteX16" fmla="*/ 678860 w 763907"/>
              <a:gd name="connsiteY16" fmla="*/ 77005 h 720000"/>
              <a:gd name="connsiteX17" fmla="*/ 698960 w 763907"/>
              <a:gd name="connsiteY17" fmla="*/ 85325 h 720000"/>
              <a:gd name="connsiteX18" fmla="*/ 698960 w 763907"/>
              <a:gd name="connsiteY18" fmla="*/ 125525 h 720000"/>
              <a:gd name="connsiteX19" fmla="*/ 585849 w 763907"/>
              <a:gd name="connsiteY19" fmla="*/ 238636 h 720000"/>
              <a:gd name="connsiteX20" fmla="*/ 565749 w 763907"/>
              <a:gd name="connsiteY20" fmla="*/ 246980 h 720000"/>
              <a:gd name="connsiteX21" fmla="*/ 545648 w 763907"/>
              <a:gd name="connsiteY21" fmla="*/ 238636 h 720000"/>
              <a:gd name="connsiteX22" fmla="*/ 545648 w 763907"/>
              <a:gd name="connsiteY22" fmla="*/ 198436 h 720000"/>
              <a:gd name="connsiteX23" fmla="*/ 658760 w 763907"/>
              <a:gd name="connsiteY23" fmla="*/ 85325 h 720000"/>
              <a:gd name="connsiteX24" fmla="*/ 678860 w 763907"/>
              <a:gd name="connsiteY24" fmla="*/ 77005 h 720000"/>
              <a:gd name="connsiteX25" fmla="*/ 362802 w 763907"/>
              <a:gd name="connsiteY25" fmla="*/ 5 h 720000"/>
              <a:gd name="connsiteX26" fmla="*/ 422012 w 763907"/>
              <a:gd name="connsiteY26" fmla="*/ 16490 h 720000"/>
              <a:gd name="connsiteX27" fmla="*/ 481080 w 763907"/>
              <a:gd name="connsiteY27" fmla="*/ 119457 h 720000"/>
              <a:gd name="connsiteX28" fmla="*/ 481080 w 763907"/>
              <a:gd name="connsiteY28" fmla="*/ 600631 h 720000"/>
              <a:gd name="connsiteX29" fmla="*/ 422012 w 763907"/>
              <a:gd name="connsiteY29" fmla="*/ 703598 h 720000"/>
              <a:gd name="connsiteX30" fmla="*/ 361806 w 763907"/>
              <a:gd name="connsiteY30" fmla="*/ 720000 h 720000"/>
              <a:gd name="connsiteX31" fmla="*/ 303306 w 763907"/>
              <a:gd name="connsiteY31" fmla="*/ 704546 h 720000"/>
              <a:gd name="connsiteX32" fmla="*/ 60870 w 763907"/>
              <a:gd name="connsiteY32" fmla="*/ 568300 h 720000"/>
              <a:gd name="connsiteX33" fmla="*/ 0 w 763907"/>
              <a:gd name="connsiteY33" fmla="*/ 464291 h 720000"/>
              <a:gd name="connsiteX34" fmla="*/ 0 w 763907"/>
              <a:gd name="connsiteY34" fmla="*/ 255702 h 720000"/>
              <a:gd name="connsiteX35" fmla="*/ 60870 w 763907"/>
              <a:gd name="connsiteY35" fmla="*/ 151693 h 720000"/>
              <a:gd name="connsiteX36" fmla="*/ 303306 w 763907"/>
              <a:gd name="connsiteY36" fmla="*/ 15447 h 720000"/>
              <a:gd name="connsiteX37" fmla="*/ 362802 w 763907"/>
              <a:gd name="connsiteY37" fmla="*/ 5 h 720000"/>
            </a:gdLst>
            <a:ahLst/>
            <a:cxnLst/>
            <a:rect l="l" t="t" r="r" b="b"/>
            <a:pathLst>
              <a:path w="763907" h="720000">
                <a:moveTo>
                  <a:pt x="565749" y="529546"/>
                </a:moveTo>
                <a:cubicBezTo>
                  <a:pt x="573025" y="529546"/>
                  <a:pt x="580302" y="532319"/>
                  <a:pt x="585849" y="537865"/>
                </a:cubicBezTo>
                <a:lnTo>
                  <a:pt x="698960" y="650977"/>
                </a:lnTo>
                <a:cubicBezTo>
                  <a:pt x="710054" y="662070"/>
                  <a:pt x="710054" y="680084"/>
                  <a:pt x="698960" y="691178"/>
                </a:cubicBezTo>
                <a:cubicBezTo>
                  <a:pt x="693461" y="696677"/>
                  <a:pt x="686161" y="699521"/>
                  <a:pt x="678860" y="699521"/>
                </a:cubicBezTo>
                <a:cubicBezTo>
                  <a:pt x="671560" y="699521"/>
                  <a:pt x="664259" y="696771"/>
                  <a:pt x="658760" y="691178"/>
                </a:cubicBezTo>
                <a:lnTo>
                  <a:pt x="545648" y="578066"/>
                </a:lnTo>
                <a:cubicBezTo>
                  <a:pt x="534555" y="566973"/>
                  <a:pt x="534555" y="548959"/>
                  <a:pt x="545648" y="537865"/>
                </a:cubicBezTo>
                <a:cubicBezTo>
                  <a:pt x="551195" y="532319"/>
                  <a:pt x="558471" y="529546"/>
                  <a:pt x="565749" y="529546"/>
                </a:cubicBezTo>
                <a:close/>
                <a:moveTo>
                  <a:pt x="565749" y="359807"/>
                </a:moveTo>
                <a:lnTo>
                  <a:pt x="735464" y="359807"/>
                </a:lnTo>
                <a:cubicBezTo>
                  <a:pt x="751202" y="359807"/>
                  <a:pt x="763907" y="372512"/>
                  <a:pt x="763907" y="388251"/>
                </a:cubicBezTo>
                <a:cubicBezTo>
                  <a:pt x="763907" y="403990"/>
                  <a:pt x="751107" y="416695"/>
                  <a:pt x="735464" y="416695"/>
                </a:cubicBezTo>
                <a:lnTo>
                  <a:pt x="565749" y="416695"/>
                </a:lnTo>
                <a:cubicBezTo>
                  <a:pt x="550010" y="416695"/>
                  <a:pt x="537305" y="403990"/>
                  <a:pt x="537305" y="388251"/>
                </a:cubicBezTo>
                <a:cubicBezTo>
                  <a:pt x="537305" y="372512"/>
                  <a:pt x="550010" y="359807"/>
                  <a:pt x="565749" y="359807"/>
                </a:cubicBezTo>
                <a:close/>
                <a:moveTo>
                  <a:pt x="678860" y="77005"/>
                </a:moveTo>
                <a:cubicBezTo>
                  <a:pt x="686137" y="77005"/>
                  <a:pt x="693414" y="79778"/>
                  <a:pt x="698960" y="85325"/>
                </a:cubicBezTo>
                <a:cubicBezTo>
                  <a:pt x="710054" y="96418"/>
                  <a:pt x="710054" y="114432"/>
                  <a:pt x="698960" y="125525"/>
                </a:cubicBezTo>
                <a:lnTo>
                  <a:pt x="585849" y="238636"/>
                </a:lnTo>
                <a:cubicBezTo>
                  <a:pt x="580350" y="244231"/>
                  <a:pt x="573049" y="246980"/>
                  <a:pt x="565749" y="246980"/>
                </a:cubicBezTo>
                <a:cubicBezTo>
                  <a:pt x="558448" y="246980"/>
                  <a:pt x="551147" y="244231"/>
                  <a:pt x="545648" y="238636"/>
                </a:cubicBezTo>
                <a:cubicBezTo>
                  <a:pt x="534555" y="227543"/>
                  <a:pt x="534555" y="209529"/>
                  <a:pt x="545648" y="198436"/>
                </a:cubicBezTo>
                <a:lnTo>
                  <a:pt x="658760" y="85325"/>
                </a:lnTo>
                <a:cubicBezTo>
                  <a:pt x="664306" y="79778"/>
                  <a:pt x="671583" y="77005"/>
                  <a:pt x="678860" y="77005"/>
                </a:cubicBezTo>
                <a:close/>
                <a:moveTo>
                  <a:pt x="362802" y="5"/>
                </a:moveTo>
                <a:cubicBezTo>
                  <a:pt x="383186" y="183"/>
                  <a:pt x="403524" y="5682"/>
                  <a:pt x="422012" y="16490"/>
                </a:cubicBezTo>
                <a:cubicBezTo>
                  <a:pt x="458989" y="38108"/>
                  <a:pt x="481080" y="76601"/>
                  <a:pt x="481080" y="119457"/>
                </a:cubicBezTo>
                <a:lnTo>
                  <a:pt x="481080" y="600631"/>
                </a:lnTo>
                <a:cubicBezTo>
                  <a:pt x="481080" y="643486"/>
                  <a:pt x="458989" y="681980"/>
                  <a:pt x="422012" y="703598"/>
                </a:cubicBezTo>
                <a:cubicBezTo>
                  <a:pt x="403240" y="714501"/>
                  <a:pt x="382475" y="720000"/>
                  <a:pt x="361806" y="720000"/>
                </a:cubicBezTo>
                <a:cubicBezTo>
                  <a:pt x="341706" y="720000"/>
                  <a:pt x="321700" y="714881"/>
                  <a:pt x="303306" y="704546"/>
                </a:cubicBezTo>
                <a:lnTo>
                  <a:pt x="60870" y="568300"/>
                </a:lnTo>
                <a:cubicBezTo>
                  <a:pt x="23324" y="547157"/>
                  <a:pt x="0" y="507336"/>
                  <a:pt x="0" y="464291"/>
                </a:cubicBezTo>
                <a:lnTo>
                  <a:pt x="0" y="255702"/>
                </a:lnTo>
                <a:cubicBezTo>
                  <a:pt x="0" y="212657"/>
                  <a:pt x="23324" y="172742"/>
                  <a:pt x="60870" y="151693"/>
                </a:cubicBezTo>
                <a:lnTo>
                  <a:pt x="303306" y="15447"/>
                </a:lnTo>
                <a:cubicBezTo>
                  <a:pt x="321984" y="4970"/>
                  <a:pt x="342417" y="-173"/>
                  <a:pt x="362802" y="5"/>
                </a:cubicBezTo>
                <a:close/>
              </a:path>
            </a:pathLst>
          </a:custGeom>
          <a:solidFill>
            <a:schemeClr val="accent1"/>
          </a:solidFill>
          <a:ln cap="sq">
            <a:noFill/>
            <a:prstDash val="solid"/>
          </a:ln>
          <a:effectLst/>
        </p:spPr>
        <p:txBody>
          <a:bodyPr vert="horz" wrap="square" lIns="121920" tIns="60960" rIns="121920" bIns="60960" rtlCol="0" anchor="t"/>
          <a:lstStyle/>
          <a:p>
            <a:pPr algn="l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9" name="标题 1"/>
          <p:cNvSpPr txBox="1"/>
          <p:nvPr/>
        </p:nvSpPr>
        <p:spPr>
          <a:xfrm>
            <a:off x="8108629" y="2512936"/>
            <a:ext cx="468000" cy="468000"/>
          </a:xfrm>
          <a:prstGeom prst="ellipse">
            <a:avLst/>
          </a:prstGeom>
          <a:solidFill>
            <a:schemeClr val="accent1"/>
          </a:solidFill>
          <a:ln cap="sq">
            <a:noFill/>
            <a:prstDash val="solid"/>
            <a:miter/>
          </a:ln>
          <a:effectLst>
            <a:outerShdw blurRad="63500" sx="102000" sy="102000" algn="ctr" rotWithShape="0">
              <a:schemeClr val="tx1">
                <a:alpha val="20000"/>
              </a:scheme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0" name="标题 1"/>
          <p:cNvSpPr txBox="1"/>
          <p:nvPr/>
        </p:nvSpPr>
        <p:spPr>
          <a:xfrm>
            <a:off x="8232299" y="2620936"/>
            <a:ext cx="220658" cy="252000"/>
          </a:xfrm>
          <a:custGeom>
            <a:avLst/>
            <a:gdLst>
              <a:gd name="connsiteX0" fmla="*/ 361901 w 630455"/>
              <a:gd name="connsiteY0" fmla="*/ 82589 h 720001"/>
              <a:gd name="connsiteX1" fmla="*/ 361901 w 630455"/>
              <a:gd name="connsiteY1" fmla="*/ 203034 h 720001"/>
              <a:gd name="connsiteX2" fmla="*/ 427179 w 630455"/>
              <a:gd name="connsiteY2" fmla="*/ 268312 h 720001"/>
              <a:gd name="connsiteX3" fmla="*/ 547624 w 630455"/>
              <a:gd name="connsiteY3" fmla="*/ 268312 h 720001"/>
              <a:gd name="connsiteX4" fmla="*/ 113812 w 630455"/>
              <a:gd name="connsiteY4" fmla="*/ 0 h 720001"/>
              <a:gd name="connsiteX5" fmla="*/ 338847 w 630455"/>
              <a:gd name="connsiteY5" fmla="*/ 0 h 720001"/>
              <a:gd name="connsiteX6" fmla="*/ 340465 w 630455"/>
              <a:gd name="connsiteY6" fmla="*/ 162 h 720001"/>
              <a:gd name="connsiteX7" fmla="*/ 340789 w 630455"/>
              <a:gd name="connsiteY7" fmla="*/ 162 h 720001"/>
              <a:gd name="connsiteX8" fmla="*/ 344106 w 630455"/>
              <a:gd name="connsiteY8" fmla="*/ 809 h 720001"/>
              <a:gd name="connsiteX9" fmla="*/ 344186 w 630455"/>
              <a:gd name="connsiteY9" fmla="*/ 809 h 720001"/>
              <a:gd name="connsiteX10" fmla="*/ 347422 w 630455"/>
              <a:gd name="connsiteY10" fmla="*/ 1942 h 720001"/>
              <a:gd name="connsiteX11" fmla="*/ 347503 w 630455"/>
              <a:gd name="connsiteY11" fmla="*/ 1942 h 720001"/>
              <a:gd name="connsiteX12" fmla="*/ 349040 w 630455"/>
              <a:gd name="connsiteY12" fmla="*/ 2670 h 720001"/>
              <a:gd name="connsiteX13" fmla="*/ 349121 w 630455"/>
              <a:gd name="connsiteY13" fmla="*/ 2670 h 720001"/>
              <a:gd name="connsiteX14" fmla="*/ 350576 w 630455"/>
              <a:gd name="connsiteY14" fmla="*/ 3479 h 720001"/>
              <a:gd name="connsiteX15" fmla="*/ 350819 w 630455"/>
              <a:gd name="connsiteY15" fmla="*/ 3640 h 720001"/>
              <a:gd name="connsiteX16" fmla="*/ 352033 w 630455"/>
              <a:gd name="connsiteY16" fmla="*/ 4449 h 720001"/>
              <a:gd name="connsiteX17" fmla="*/ 352194 w 630455"/>
              <a:gd name="connsiteY17" fmla="*/ 4530 h 720001"/>
              <a:gd name="connsiteX18" fmla="*/ 353408 w 630455"/>
              <a:gd name="connsiteY18" fmla="*/ 5501 h 720001"/>
              <a:gd name="connsiteX19" fmla="*/ 353651 w 630455"/>
              <a:gd name="connsiteY19" fmla="*/ 5743 h 720001"/>
              <a:gd name="connsiteX20" fmla="*/ 354864 w 630455"/>
              <a:gd name="connsiteY20" fmla="*/ 6876 h 720001"/>
              <a:gd name="connsiteX21" fmla="*/ 623418 w 630455"/>
              <a:gd name="connsiteY21" fmla="*/ 275430 h 720001"/>
              <a:gd name="connsiteX22" fmla="*/ 624551 w 630455"/>
              <a:gd name="connsiteY22" fmla="*/ 276643 h 720001"/>
              <a:gd name="connsiteX23" fmla="*/ 624793 w 630455"/>
              <a:gd name="connsiteY23" fmla="*/ 276886 h 720001"/>
              <a:gd name="connsiteX24" fmla="*/ 625764 w 630455"/>
              <a:gd name="connsiteY24" fmla="*/ 278180 h 720001"/>
              <a:gd name="connsiteX25" fmla="*/ 625845 w 630455"/>
              <a:gd name="connsiteY25" fmla="*/ 278342 h 720001"/>
              <a:gd name="connsiteX26" fmla="*/ 626734 w 630455"/>
              <a:gd name="connsiteY26" fmla="*/ 279637 h 720001"/>
              <a:gd name="connsiteX27" fmla="*/ 626896 w 630455"/>
              <a:gd name="connsiteY27" fmla="*/ 279798 h 720001"/>
              <a:gd name="connsiteX28" fmla="*/ 627705 w 630455"/>
              <a:gd name="connsiteY28" fmla="*/ 281254 h 720001"/>
              <a:gd name="connsiteX29" fmla="*/ 628433 w 630455"/>
              <a:gd name="connsiteY29" fmla="*/ 282791 h 720001"/>
              <a:gd name="connsiteX30" fmla="*/ 629646 w 630455"/>
              <a:gd name="connsiteY30" fmla="*/ 286107 h 720001"/>
              <a:gd name="connsiteX31" fmla="*/ 630293 w 630455"/>
              <a:gd name="connsiteY31" fmla="*/ 289424 h 720001"/>
              <a:gd name="connsiteX32" fmla="*/ 630293 w 630455"/>
              <a:gd name="connsiteY32" fmla="*/ 289667 h 720001"/>
              <a:gd name="connsiteX33" fmla="*/ 630455 w 630455"/>
              <a:gd name="connsiteY33" fmla="*/ 291285 h 720001"/>
              <a:gd name="connsiteX34" fmla="*/ 630455 w 630455"/>
              <a:gd name="connsiteY34" fmla="*/ 292579 h 720001"/>
              <a:gd name="connsiteX35" fmla="*/ 630455 w 630455"/>
              <a:gd name="connsiteY35" fmla="*/ 606189 h 720001"/>
              <a:gd name="connsiteX36" fmla="*/ 516644 w 630455"/>
              <a:gd name="connsiteY36" fmla="*/ 720001 h 720001"/>
              <a:gd name="connsiteX37" fmla="*/ 113812 w 630455"/>
              <a:gd name="connsiteY37" fmla="*/ 720001 h 720001"/>
              <a:gd name="connsiteX38" fmla="*/ 0 w 630455"/>
              <a:gd name="connsiteY38" fmla="*/ 606189 h 720001"/>
              <a:gd name="connsiteX39" fmla="*/ 0 w 630455"/>
              <a:gd name="connsiteY39" fmla="*/ 113812 h 720001"/>
              <a:gd name="connsiteX40" fmla="*/ 113812 w 630455"/>
              <a:gd name="connsiteY40" fmla="*/ 0 h 720001"/>
            </a:gdLst>
            <a:ahLst/>
            <a:cxnLst/>
            <a:rect l="l" t="t" r="r" b="b"/>
            <a:pathLst>
              <a:path w="630455" h="720001">
                <a:moveTo>
                  <a:pt x="361901" y="82589"/>
                </a:moveTo>
                <a:lnTo>
                  <a:pt x="361901" y="203034"/>
                </a:lnTo>
                <a:cubicBezTo>
                  <a:pt x="361901" y="239030"/>
                  <a:pt x="391183" y="268312"/>
                  <a:pt x="427179" y="268312"/>
                </a:cubicBezTo>
                <a:lnTo>
                  <a:pt x="547624" y="268312"/>
                </a:lnTo>
                <a:close/>
                <a:moveTo>
                  <a:pt x="113812" y="0"/>
                </a:moveTo>
                <a:lnTo>
                  <a:pt x="338847" y="0"/>
                </a:lnTo>
                <a:cubicBezTo>
                  <a:pt x="339414" y="81"/>
                  <a:pt x="339899" y="81"/>
                  <a:pt x="340465" y="162"/>
                </a:cubicBezTo>
                <a:lnTo>
                  <a:pt x="340789" y="162"/>
                </a:lnTo>
                <a:cubicBezTo>
                  <a:pt x="341922" y="324"/>
                  <a:pt x="343054" y="485"/>
                  <a:pt x="344106" y="809"/>
                </a:cubicBezTo>
                <a:lnTo>
                  <a:pt x="344186" y="809"/>
                </a:lnTo>
                <a:cubicBezTo>
                  <a:pt x="345238" y="1052"/>
                  <a:pt x="346371" y="1456"/>
                  <a:pt x="347422" y="1942"/>
                </a:cubicBezTo>
                <a:lnTo>
                  <a:pt x="347503" y="1942"/>
                </a:lnTo>
                <a:cubicBezTo>
                  <a:pt x="348069" y="2184"/>
                  <a:pt x="348555" y="2427"/>
                  <a:pt x="349040" y="2670"/>
                </a:cubicBezTo>
                <a:lnTo>
                  <a:pt x="349121" y="2670"/>
                </a:lnTo>
                <a:cubicBezTo>
                  <a:pt x="349606" y="2912"/>
                  <a:pt x="350091" y="3155"/>
                  <a:pt x="350576" y="3479"/>
                </a:cubicBezTo>
                <a:cubicBezTo>
                  <a:pt x="350657" y="3560"/>
                  <a:pt x="350739" y="3560"/>
                  <a:pt x="350819" y="3640"/>
                </a:cubicBezTo>
                <a:cubicBezTo>
                  <a:pt x="351224" y="3883"/>
                  <a:pt x="351628" y="4126"/>
                  <a:pt x="352033" y="4449"/>
                </a:cubicBezTo>
                <a:cubicBezTo>
                  <a:pt x="352113" y="4449"/>
                  <a:pt x="352113" y="4530"/>
                  <a:pt x="352194" y="4530"/>
                </a:cubicBezTo>
                <a:lnTo>
                  <a:pt x="353408" y="5501"/>
                </a:lnTo>
                <a:lnTo>
                  <a:pt x="353651" y="5743"/>
                </a:lnTo>
                <a:cubicBezTo>
                  <a:pt x="354055" y="6148"/>
                  <a:pt x="354459" y="6472"/>
                  <a:pt x="354864" y="6876"/>
                </a:cubicBezTo>
                <a:lnTo>
                  <a:pt x="623418" y="275430"/>
                </a:lnTo>
                <a:cubicBezTo>
                  <a:pt x="623822" y="275835"/>
                  <a:pt x="624227" y="276239"/>
                  <a:pt x="624551" y="276643"/>
                </a:cubicBezTo>
                <a:lnTo>
                  <a:pt x="624793" y="276886"/>
                </a:lnTo>
                <a:cubicBezTo>
                  <a:pt x="625117" y="277291"/>
                  <a:pt x="625440" y="277776"/>
                  <a:pt x="625764" y="278180"/>
                </a:cubicBezTo>
                <a:cubicBezTo>
                  <a:pt x="625764" y="278261"/>
                  <a:pt x="625845" y="278342"/>
                  <a:pt x="625845" y="278342"/>
                </a:cubicBezTo>
                <a:cubicBezTo>
                  <a:pt x="626168" y="278747"/>
                  <a:pt x="626491" y="279232"/>
                  <a:pt x="626734" y="279637"/>
                </a:cubicBezTo>
                <a:cubicBezTo>
                  <a:pt x="626815" y="279637"/>
                  <a:pt x="626815" y="279717"/>
                  <a:pt x="626896" y="279798"/>
                </a:cubicBezTo>
                <a:cubicBezTo>
                  <a:pt x="627139" y="280284"/>
                  <a:pt x="627462" y="280769"/>
                  <a:pt x="627705" y="281254"/>
                </a:cubicBezTo>
                <a:cubicBezTo>
                  <a:pt x="627948" y="281739"/>
                  <a:pt x="628190" y="282225"/>
                  <a:pt x="628433" y="282791"/>
                </a:cubicBezTo>
                <a:cubicBezTo>
                  <a:pt x="628918" y="283843"/>
                  <a:pt x="629323" y="284975"/>
                  <a:pt x="629646" y="286107"/>
                </a:cubicBezTo>
                <a:cubicBezTo>
                  <a:pt x="629889" y="287159"/>
                  <a:pt x="630132" y="288291"/>
                  <a:pt x="630293" y="289424"/>
                </a:cubicBezTo>
                <a:lnTo>
                  <a:pt x="630293" y="289667"/>
                </a:lnTo>
                <a:cubicBezTo>
                  <a:pt x="630374" y="290152"/>
                  <a:pt x="630455" y="290718"/>
                  <a:pt x="630455" y="291285"/>
                </a:cubicBezTo>
                <a:lnTo>
                  <a:pt x="630455" y="292579"/>
                </a:lnTo>
                <a:lnTo>
                  <a:pt x="630455" y="606189"/>
                </a:lnTo>
                <a:cubicBezTo>
                  <a:pt x="630455" y="668959"/>
                  <a:pt x="579414" y="720001"/>
                  <a:pt x="516644" y="720001"/>
                </a:cubicBezTo>
                <a:lnTo>
                  <a:pt x="113812" y="720001"/>
                </a:lnTo>
                <a:cubicBezTo>
                  <a:pt x="51042" y="720001"/>
                  <a:pt x="0" y="668959"/>
                  <a:pt x="0" y="606189"/>
                </a:cubicBezTo>
                <a:lnTo>
                  <a:pt x="0" y="113812"/>
                </a:lnTo>
                <a:cubicBezTo>
                  <a:pt x="0" y="51042"/>
                  <a:pt x="51042" y="0"/>
                  <a:pt x="113812" y="0"/>
                </a:cubicBezTo>
                <a:close/>
              </a:path>
            </a:pathLst>
          </a:custGeom>
          <a:solidFill>
            <a:schemeClr val="bg1"/>
          </a:solidFill>
          <a:ln cap="sq">
            <a:noFill/>
            <a:prstDash val="solid"/>
            <a:miter/>
          </a:ln>
          <a:effectLst>
            <a:outerShdw blurRad="63500" sx="102000" sy="102000" algn="ctr" rotWithShape="0">
              <a:schemeClr val="tx1">
                <a:alpha val="20000"/>
              </a:scheme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1" name="标题 1"/>
          <p:cNvSpPr txBox="1"/>
          <p:nvPr/>
        </p:nvSpPr>
        <p:spPr>
          <a:xfrm>
            <a:off x="759048" y="486862"/>
            <a:ext cx="10858500" cy="46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10000"/>
              </a:lnSpc>
            </a:pPr>
            <a:r>
              <a:rPr kumimoji="1" lang="en-US" altLang="zh-CN" sz="28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Source Han Sans CN Bold" panose="020B0800000000000000"/>
                <a:ea typeface="Source Han Sans CN Bold" panose="020B0800000000000000"/>
                <a:cs typeface="Source Han Sans CN Bold" panose="020B0800000000000000"/>
              </a:rPr>
              <a:t>翻译过程中的交际互动</a:t>
            </a:r>
            <a:endParaRPr kumimoji="1" lang="zh-CN" altLang="en-US"/>
          </a:p>
        </p:txBody>
      </p:sp>
      <p:sp>
        <p:nvSpPr>
          <p:cNvPr id="22" name="标题 1"/>
          <p:cNvSpPr txBox="1"/>
          <p:nvPr/>
        </p:nvSpPr>
        <p:spPr>
          <a:xfrm flipV="1">
            <a:off x="338138" y="361215"/>
            <a:ext cx="322262" cy="231676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3" name="标题 1"/>
          <p:cNvSpPr txBox="1"/>
          <p:nvPr/>
        </p:nvSpPr>
        <p:spPr>
          <a:xfrm flipV="1">
            <a:off x="490538" y="649448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24" name="标题 1"/>
          <p:cNvSpPr txBox="1"/>
          <p:nvPr/>
        </p:nvSpPr>
        <p:spPr>
          <a:xfrm flipV="1">
            <a:off x="490538" y="828120"/>
            <a:ext cx="169862" cy="12211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254FE"/>
      </a:accent1>
      <a:accent2>
        <a:srgbClr val="E77900"/>
      </a:accent2>
      <a:accent3>
        <a:srgbClr val="0254FE"/>
      </a:accent3>
      <a:accent4>
        <a:srgbClr val="E77900"/>
      </a:accent4>
      <a:accent5>
        <a:srgbClr val="0254FE"/>
      </a:accent5>
      <a:accent6>
        <a:srgbClr val="E77900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2076</Words>
  <Application>WPS 演示</Application>
  <PresentationFormat/>
  <Paragraphs>180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7" baseType="lpstr">
      <vt:lpstr>Arial</vt:lpstr>
      <vt:lpstr>宋体</vt:lpstr>
      <vt:lpstr>Wingdings</vt:lpstr>
      <vt:lpstr>Source Han Sans CN Bold</vt:lpstr>
      <vt:lpstr>Source Han Sans</vt:lpstr>
      <vt:lpstr>OPPOSans H</vt:lpstr>
      <vt:lpstr>OPPOSans R</vt:lpstr>
      <vt:lpstr>等线</vt:lpstr>
      <vt:lpstr>微软雅黑</vt:lpstr>
      <vt:lpstr>Arial Unicode MS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86155</cp:lastModifiedBy>
  <cp:revision>2</cp:revision>
  <dcterms:created xsi:type="dcterms:W3CDTF">2025-04-02T14:06:00Z</dcterms:created>
  <dcterms:modified xsi:type="dcterms:W3CDTF">2025-04-02T14:06:52Z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2052-11.1.0.10009</vt:lpwstr>
  </property>
</Properties>
</file>