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0.xml" Type="http://schemas.openxmlformats.org/officeDocument/2006/relationships/slide" Id="rId25"/><Relationship Target="presProps.xml" Type="http://schemas.openxmlformats.org/officeDocument/2006/relationships/presProps" Id="rId2"/><Relationship Target="slides/slide16.xml" Type="http://schemas.openxmlformats.org/officeDocument/2006/relationships/slide" Id="rId21"/><Relationship Target="theme/theme3.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 name="Shape 25"/>
        <p:cNvGrpSpPr/>
        <p:nvPr/>
      </p:nvGrpSpPr>
      <p:grpSpPr>
        <a:xfrm>
          <a:off y="0" x="0"/>
          <a:ext cy="0" cx="0"/>
          <a:chOff y="0" x="0"/>
          <a:chExt cy="0" cx="0"/>
        </a:xfrm>
      </p:grpSpPr>
      <p:sp>
        <p:nvSpPr>
          <p:cNvPr id="26" name="Shape 2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27" name="Shape 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9" name="Shape 79"/>
        <p:cNvGrpSpPr/>
        <p:nvPr/>
      </p:nvGrpSpPr>
      <p:grpSpPr>
        <a:xfrm>
          <a:off y="0" x="0"/>
          <a:ext cy="0" cx="0"/>
          <a:chOff y="0" x="0"/>
          <a:chExt cy="0" cx="0"/>
        </a:xfrm>
      </p:grpSpPr>
      <p:sp>
        <p:nvSpPr>
          <p:cNvPr id="80" name="Shape 8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1" name="Shape 8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7" name="Shape 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1" name="Shape 91"/>
        <p:cNvGrpSpPr/>
        <p:nvPr/>
      </p:nvGrpSpPr>
      <p:grpSpPr>
        <a:xfrm>
          <a:off y="0" x="0"/>
          <a:ext cy="0" cx="0"/>
          <a:chOff y="0" x="0"/>
          <a:chExt cy="0" cx="0"/>
        </a:xfrm>
      </p:grpSpPr>
      <p:sp>
        <p:nvSpPr>
          <p:cNvPr id="92" name="Shape 9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3" name="Shape 9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0" name="Shape 110"/>
        <p:cNvGrpSpPr/>
        <p:nvPr/>
      </p:nvGrpSpPr>
      <p:grpSpPr>
        <a:xfrm>
          <a:off y="0" x="0"/>
          <a:ext cy="0" cx="0"/>
          <a:chOff y="0" x="0"/>
          <a:chExt cy="0" cx="0"/>
        </a:xfrm>
      </p:grpSpPr>
      <p:sp>
        <p:nvSpPr>
          <p:cNvPr id="111" name="Shape 11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2" name="Shape 11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8" name="Shape 11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3" name="Shape 123"/>
        <p:cNvGrpSpPr/>
        <p:nvPr/>
      </p:nvGrpSpPr>
      <p:grpSpPr>
        <a:xfrm>
          <a:off y="0" x="0"/>
          <a:ext cy="0" cx="0"/>
          <a:chOff y="0" x="0"/>
          <a:chExt cy="0" cx="0"/>
        </a:xfrm>
      </p:grpSpPr>
      <p:sp>
        <p:nvSpPr>
          <p:cNvPr id="124" name="Shape 12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5" name="Shape 12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9" name="Shape 129"/>
        <p:cNvGrpSpPr/>
        <p:nvPr/>
      </p:nvGrpSpPr>
      <p:grpSpPr>
        <a:xfrm>
          <a:off y="0" x="0"/>
          <a:ext cy="0" cx="0"/>
          <a:chOff y="0" x="0"/>
          <a:chExt cy="0" cx="0"/>
        </a:xfrm>
      </p:grpSpPr>
      <p:sp>
        <p:nvSpPr>
          <p:cNvPr id="130" name="Shape 13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1" name="Shape 13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7" name="Shape 13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 name="Shape 31"/>
        <p:cNvGrpSpPr/>
        <p:nvPr/>
      </p:nvGrpSpPr>
      <p:grpSpPr>
        <a:xfrm>
          <a:off y="0" x="0"/>
          <a:ext cy="0" cx="0"/>
          <a:chOff y="0" x="0"/>
          <a:chExt cy="0" cx="0"/>
        </a:xfrm>
      </p:grpSpPr>
      <p:sp>
        <p:nvSpPr>
          <p:cNvPr id="32" name="Shape 3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3" name="Shape 3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1" name="Shape 141"/>
        <p:cNvGrpSpPr/>
        <p:nvPr/>
      </p:nvGrpSpPr>
      <p:grpSpPr>
        <a:xfrm>
          <a:off y="0" x="0"/>
          <a:ext cy="0" cx="0"/>
          <a:chOff y="0" x="0"/>
          <a:chExt cy="0" cx="0"/>
        </a:xfrm>
      </p:grpSpPr>
      <p:sp>
        <p:nvSpPr>
          <p:cNvPr id="142" name="Shape 14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43" name="Shape 14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 name="Shape 37"/>
        <p:cNvGrpSpPr/>
        <p:nvPr/>
      </p:nvGrpSpPr>
      <p:grpSpPr>
        <a:xfrm>
          <a:off y="0" x="0"/>
          <a:ext cy="0" cx="0"/>
          <a:chOff y="0" x="0"/>
          <a:chExt cy="0" cx="0"/>
        </a:xfrm>
      </p:grpSpPr>
      <p:sp>
        <p:nvSpPr>
          <p:cNvPr id="38" name="Shape 3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9" name="Shape 3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 name="Shape 43"/>
        <p:cNvGrpSpPr/>
        <p:nvPr/>
      </p:nvGrpSpPr>
      <p:grpSpPr>
        <a:xfrm>
          <a:off y="0" x="0"/>
          <a:ext cy="0" cx="0"/>
          <a:chOff y="0" x="0"/>
          <a:chExt cy="0" cx="0"/>
        </a:xfrm>
      </p:grpSpPr>
      <p:sp>
        <p:nvSpPr>
          <p:cNvPr id="44" name="Shape 4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5" name="Shape 4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9" name="Shape 49"/>
        <p:cNvGrpSpPr/>
        <p:nvPr/>
      </p:nvGrpSpPr>
      <p:grpSpPr>
        <a:xfrm>
          <a:off y="0" x="0"/>
          <a:ext cy="0" cx="0"/>
          <a:chOff y="0" x="0"/>
          <a:chExt cy="0" cx="0"/>
        </a:xfrm>
      </p:grpSpPr>
      <p:sp>
        <p:nvSpPr>
          <p:cNvPr id="50" name="Shape 5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1" name="Shape 5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5" name="Shape 55"/>
        <p:cNvGrpSpPr/>
        <p:nvPr/>
      </p:nvGrpSpPr>
      <p:grpSpPr>
        <a:xfrm>
          <a:off y="0" x="0"/>
          <a:ext cy="0" cx="0"/>
          <a:chOff y="0" x="0"/>
          <a:chExt cy="0" cx="0"/>
        </a:xfrm>
      </p:grpSpPr>
      <p:sp>
        <p:nvSpPr>
          <p:cNvPr id="56" name="Shape 5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7" name="Shape 5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1" name="Shape 61"/>
        <p:cNvGrpSpPr/>
        <p:nvPr/>
      </p:nvGrpSpPr>
      <p:grpSpPr>
        <a:xfrm>
          <a:off y="0" x="0"/>
          <a:ext cy="0" cx="0"/>
          <a:chOff y="0" x="0"/>
          <a:chExt cy="0" cx="0"/>
        </a:xfrm>
      </p:grpSpPr>
      <p:sp>
        <p:nvSpPr>
          <p:cNvPr id="62" name="Shape 6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3" name="Shape 6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7" name="Shape 67"/>
        <p:cNvGrpSpPr/>
        <p:nvPr/>
      </p:nvGrpSpPr>
      <p:grpSpPr>
        <a:xfrm>
          <a:off y="0" x="0"/>
          <a:ext cy="0" cx="0"/>
          <a:chOff y="0" x="0"/>
          <a:chExt cy="0" cx="0"/>
        </a:xfrm>
      </p:grpSpPr>
      <p:sp>
        <p:nvSpPr>
          <p:cNvPr id="68" name="Shape 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9" name="Shape 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3" name="Shape 73"/>
        <p:cNvGrpSpPr/>
        <p:nvPr/>
      </p:nvGrpSpPr>
      <p:grpSpPr>
        <a:xfrm>
          <a:off y="0" x="0"/>
          <a:ext cy="0" cx="0"/>
          <a:chOff y="0" x="0"/>
          <a:chExt cy="0" cx="0"/>
        </a:xfrm>
      </p:grpSpPr>
      <p:sp>
        <p:nvSpPr>
          <p:cNvPr id="74" name="Shape 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5" name="Shape 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txBox="1"/>
          <p:nvPr>
            <p:ph idx="1" type="subTitle"/>
          </p:nvPr>
        </p:nvSpPr>
        <p:spPr>
          <a:xfrm>
            <a:off y="3786737" x="685800"/>
            <a:ext cy="1046400" cx="7772400"/>
          </a:xfrm>
          <a:prstGeom prst="rect">
            <a:avLst/>
          </a:prstGeom>
          <a:noFill/>
          <a:ln>
            <a:noFill/>
          </a:ln>
        </p:spPr>
        <p:txBody>
          <a:bodyPr bIns="91425" rIns="91425" lIns="91425" tIns="91425" anchor="t" anchorCtr="0"/>
          <a:lstStyle>
            <a:lvl1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1pPr>
            <a:lvl2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2pPr>
            <a:lvl3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3pPr>
            <a:lvl4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4pPr>
            <a:lvl5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5pPr>
            <a:lvl6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6pPr>
            <a:lvl7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7pPr>
            <a:lvl8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8pPr>
            <a:lvl9pPr algn="ctr" rtl="0" indent="190500" marL="0">
              <a:lnSpc>
                <a:spcPct val="100000"/>
              </a:lnSpc>
              <a:spcBef>
                <a:spcPts val="0"/>
              </a:spcBef>
              <a:spcAft>
                <a:spcPts val="0"/>
              </a:spcAft>
              <a:buClr>
                <a:schemeClr val="dk2"/>
              </a:buClr>
              <a:buSzPct val="100000"/>
              <a:buFont typeface="Arial"/>
              <a:buNone/>
              <a:defRPr strike="noStrike" u="none" b="0" cap="none" baseline="0" sz="3000" i="0">
                <a:solidFill>
                  <a:schemeClr val="dk2"/>
                </a:solidFill>
                <a:latin typeface="Arial"/>
                <a:ea typeface="Arial"/>
                <a:cs typeface="Arial"/>
                <a:sym typeface="Arial"/>
              </a:defRPr>
            </a:lvl9pPr>
          </a:lstStyle>
          <a:p/>
        </p:txBody>
      </p:sp>
      <p:sp>
        <p:nvSpPr>
          <p:cNvPr id="9" name="Shape 9"/>
          <p:cNvSpPr txBox="1"/>
          <p:nvPr>
            <p:ph type="ctrTitle"/>
          </p:nvPr>
        </p:nvSpPr>
        <p:spPr>
          <a:xfrm>
            <a:off y="2111123" x="685800"/>
            <a:ext cy="1546500" cx="7772400"/>
          </a:xfrm>
          <a:prstGeom prst="rect">
            <a:avLst/>
          </a:prstGeom>
          <a:noFill/>
          <a:ln>
            <a:noFill/>
          </a:ln>
        </p:spPr>
        <p:txBody>
          <a:bodyPr bIns="91425" rIns="91425" lIns="91425" tIns="91425" anchor="b" anchorCtr="0"/>
          <a:lstStyle>
            <a:lvl1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1pPr>
            <a:lvl2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2pPr>
            <a:lvl3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3pPr>
            <a:lvl4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4pPr>
            <a:lvl5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5pPr>
            <a:lvl6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6pPr>
            <a:lvl7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7pPr>
            <a:lvl8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8pPr>
            <a:lvl9pPr algn="ctr" rtl="0" indent="304800" marL="0">
              <a:spcBef>
                <a:spcPts val="0"/>
              </a:spcBef>
              <a:buClr>
                <a:schemeClr val="dk1"/>
              </a:buClr>
              <a:buSzPct val="100000"/>
              <a:buFont typeface="Arial"/>
              <a:buNone/>
              <a:defRPr strike="noStrike" u="none" b="1" cap="none" baseline="0" sz="4800" i="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0" name="Shape 10"/>
        <p:cNvGrpSpPr/>
        <p:nvPr/>
      </p:nvGrpSpPr>
      <p:grpSpPr>
        <a:xfrm>
          <a:off y="0" x="0"/>
          <a:ext cy="0" cx="0"/>
          <a:chOff y="0" x="0"/>
          <a:chExt cy="0" cx="0"/>
        </a:xfrm>
      </p:grpSpPr>
      <p:sp>
        <p:nvSpPr>
          <p:cNvPr id="11" name="Shape 11"/>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2" name="Shape 12"/>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3" name="Shape 13"/>
        <p:cNvGrpSpPr/>
        <p:nvPr/>
      </p:nvGrpSpPr>
      <p:grpSpPr>
        <a:xfrm>
          <a:off y="0" x="0"/>
          <a:ext cy="0" cx="0"/>
          <a:chOff y="0" x="0"/>
          <a:chExt cy="0" cx="0"/>
        </a:xfrm>
      </p:grpSpPr>
      <p:sp>
        <p:nvSpPr>
          <p:cNvPr id="14" name="Shape 14"/>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
        <p:nvSpPr>
          <p:cNvPr id="15" name="Shape 15"/>
          <p:cNvSpPr txBox="1"/>
          <p:nvPr>
            <p:ph idx="1" type="body"/>
          </p:nvPr>
        </p:nvSpPr>
        <p:spPr>
          <a:xfrm>
            <a:off y="1600200" x="457200"/>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16" name="Shape 16"/>
          <p:cNvSpPr txBox="1"/>
          <p:nvPr>
            <p:ph idx="2" type="body"/>
          </p:nvPr>
        </p:nvSpPr>
        <p:spPr>
          <a:xfrm>
            <a:off y="1600200" x="4692273"/>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17" name="Shape 17"/>
        <p:cNvGrpSpPr/>
        <p:nvPr/>
      </p:nvGrpSpPr>
      <p:grpSpPr>
        <a:xfrm>
          <a:off y="0" x="0"/>
          <a:ext cy="0" cx="0"/>
          <a:chOff y="0" x="0"/>
          <a:chExt cy="0" cx="0"/>
        </a:xfrm>
      </p:grpSpPr>
      <p:sp>
        <p:nvSpPr>
          <p:cNvPr id="18" name="Shape 18"/>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dk1"/>
                </a:solidFill>
                <a:latin typeface="Arial"/>
                <a:ea typeface="Arial"/>
                <a:cs typeface="Arial"/>
                <a:sym typeface="Arial"/>
              </a:defRPr>
            </a:lvl1pPr>
            <a:lvl2pPr algn="l" rtl="0">
              <a:spcBef>
                <a:spcPts val="0"/>
              </a:spcBef>
              <a:buSzPct val="100000"/>
              <a:buFont typeface="Arial"/>
              <a:buNone/>
              <a:defRPr b="1" sz="3600">
                <a:solidFill>
                  <a:schemeClr val="dk1"/>
                </a:solidFill>
                <a:latin typeface="Arial"/>
                <a:ea typeface="Arial"/>
                <a:cs typeface="Arial"/>
                <a:sym typeface="Arial"/>
              </a:defRPr>
            </a:lvl2pPr>
            <a:lvl3pPr algn="l" rtl="0">
              <a:spcBef>
                <a:spcPts val="0"/>
              </a:spcBef>
              <a:buSzPct val="100000"/>
              <a:buFont typeface="Arial"/>
              <a:buNone/>
              <a:defRPr b="1" sz="3600">
                <a:solidFill>
                  <a:schemeClr val="dk1"/>
                </a:solidFill>
                <a:latin typeface="Arial"/>
                <a:ea typeface="Arial"/>
                <a:cs typeface="Arial"/>
                <a:sym typeface="Arial"/>
              </a:defRPr>
            </a:lvl3pPr>
            <a:lvl4pPr algn="l" rtl="0">
              <a:spcBef>
                <a:spcPts val="0"/>
              </a:spcBef>
              <a:buSzPct val="100000"/>
              <a:buFont typeface="Arial"/>
              <a:buNone/>
              <a:defRPr b="1" sz="3600">
                <a:solidFill>
                  <a:schemeClr val="dk1"/>
                </a:solidFill>
                <a:latin typeface="Arial"/>
                <a:ea typeface="Arial"/>
                <a:cs typeface="Arial"/>
                <a:sym typeface="Arial"/>
              </a:defRPr>
            </a:lvl4pPr>
            <a:lvl5pPr algn="l" rtl="0">
              <a:spcBef>
                <a:spcPts val="0"/>
              </a:spcBef>
              <a:buSzPct val="100000"/>
              <a:buFont typeface="Arial"/>
              <a:buNone/>
              <a:defRPr b="1" sz="3600">
                <a:solidFill>
                  <a:schemeClr val="dk1"/>
                </a:solidFill>
                <a:latin typeface="Arial"/>
                <a:ea typeface="Arial"/>
                <a:cs typeface="Arial"/>
                <a:sym typeface="Arial"/>
              </a:defRPr>
            </a:lvl5pPr>
            <a:lvl6pPr algn="l" rtl="0">
              <a:spcBef>
                <a:spcPts val="0"/>
              </a:spcBef>
              <a:buSzPct val="100000"/>
              <a:buFont typeface="Arial"/>
              <a:buNone/>
              <a:defRPr b="1" sz="3600">
                <a:solidFill>
                  <a:schemeClr val="dk1"/>
                </a:solidFill>
                <a:latin typeface="Arial"/>
                <a:ea typeface="Arial"/>
                <a:cs typeface="Arial"/>
                <a:sym typeface="Arial"/>
              </a:defRPr>
            </a:lvl6pPr>
            <a:lvl7pPr algn="l" rtl="0">
              <a:spcBef>
                <a:spcPts val="0"/>
              </a:spcBef>
              <a:buSzPct val="100000"/>
              <a:buFont typeface="Arial"/>
              <a:buNone/>
              <a:defRPr b="1" sz="3600">
                <a:solidFill>
                  <a:schemeClr val="dk1"/>
                </a:solidFill>
                <a:latin typeface="Arial"/>
                <a:ea typeface="Arial"/>
                <a:cs typeface="Arial"/>
                <a:sym typeface="Arial"/>
              </a:defRPr>
            </a:lvl7pPr>
            <a:lvl8pPr algn="l" rtl="0">
              <a:spcBef>
                <a:spcPts val="0"/>
              </a:spcBef>
              <a:buSzPct val="100000"/>
              <a:buFont typeface="Arial"/>
              <a:buNone/>
              <a:defRPr b="1" sz="3600">
                <a:solidFill>
                  <a:schemeClr val="dk1"/>
                </a:solidFill>
                <a:latin typeface="Arial"/>
                <a:ea typeface="Arial"/>
                <a:cs typeface="Arial"/>
                <a:sym typeface="Arial"/>
              </a:defRPr>
            </a:lvl8pPr>
            <a:lvl9pPr algn="l" rtl="0">
              <a:spcBef>
                <a:spcPts val="0"/>
              </a:spcBef>
              <a:buSzPct val="100000"/>
              <a:buFont typeface="Arial"/>
              <a:buNone/>
              <a:defRPr b="1" sz="3600">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19" name="Shape 19"/>
        <p:cNvGrpSpPr/>
        <p:nvPr/>
      </p:nvGrpSpPr>
      <p:grpSpPr>
        <a:xfrm>
          <a:off y="0" x="0"/>
          <a:ext cy="0" cx="0"/>
          <a:chOff y="0" x="0"/>
          <a:chExt cy="0" cx="0"/>
        </a:xfrm>
      </p:grpSpPr>
      <p:sp>
        <p:nvSpPr>
          <p:cNvPr id="20" name="Shape 20"/>
          <p:cNvSpPr txBox="1"/>
          <p:nvPr>
            <p:ph idx="1" type="body"/>
          </p:nvPr>
        </p:nvSpPr>
        <p:spPr>
          <a:xfrm>
            <a:off y="5875078" x="457200"/>
            <a:ext cy="692700" cx="8229600"/>
          </a:xfrm>
          <a:prstGeom prst="rect">
            <a:avLst/>
          </a:prstGeom>
          <a:noFill/>
          <a:ln>
            <a:noFill/>
          </a:ln>
        </p:spPr>
        <p:txBody>
          <a:bodyPr bIns="91425" rIns="91425" lIns="91425" tIns="91425" anchor="t" anchorCtr="0"/>
          <a:lstStyle>
            <a:lvl1pPr algn="ctr" rtl="0" indent="-285750" marL="285750">
              <a:lnSpc>
                <a:spcPct val="100000"/>
              </a:lnSpc>
              <a:spcBef>
                <a:spcPts val="0"/>
              </a:spcBef>
              <a:spcAft>
                <a:spcPts val="0"/>
              </a:spcAft>
              <a:buClr>
                <a:schemeClr val="dk1"/>
              </a:buClr>
              <a:buSzPct val="166666"/>
              <a:buFont typeface="Arial"/>
              <a:buChar char="•"/>
              <a:defRPr sz="1800">
                <a:solidFill>
                  <a:schemeClr val="dk1"/>
                </a:solidFill>
              </a:defRPr>
            </a:lvl1pPr>
            <a:lvl2pPr algn="ctr" rtl="0" indent="-285750" marL="285750">
              <a:lnSpc>
                <a:spcPct val="100000"/>
              </a:lnSpc>
              <a:spcBef>
                <a:spcPts val="0"/>
              </a:spcBef>
              <a:spcAft>
                <a:spcPts val="0"/>
              </a:spcAft>
              <a:buClr>
                <a:schemeClr val="dk1"/>
              </a:buClr>
              <a:buSzPct val="100000"/>
              <a:buFont typeface="Courier New"/>
              <a:buChar char="o"/>
              <a:defRPr sz="1800">
                <a:solidFill>
                  <a:schemeClr val="dk1"/>
                </a:solidFill>
              </a:defRPr>
            </a:lvl2pPr>
            <a:lvl3pPr algn="ctr" rtl="0" indent="-285750" marL="285750">
              <a:lnSpc>
                <a:spcPct val="100000"/>
              </a:lnSpc>
              <a:spcBef>
                <a:spcPts val="0"/>
              </a:spcBef>
              <a:spcAft>
                <a:spcPts val="0"/>
              </a:spcAft>
              <a:buClr>
                <a:schemeClr val="dk1"/>
              </a:buClr>
              <a:buSzPct val="100000"/>
              <a:buFont typeface="Wingdings"/>
              <a:buChar char="§"/>
              <a:defRPr sz="1800">
                <a:solidFill>
                  <a:schemeClr val="dk1"/>
                </a:solidFill>
              </a:defRPr>
            </a:lvl3pPr>
            <a:lvl4pPr algn="ctr" rtl="0" indent="-285750" marL="285750">
              <a:lnSpc>
                <a:spcPct val="100000"/>
              </a:lnSpc>
              <a:spcBef>
                <a:spcPts val="0"/>
              </a:spcBef>
              <a:spcAft>
                <a:spcPts val="0"/>
              </a:spcAft>
              <a:buClr>
                <a:schemeClr val="dk1"/>
              </a:buClr>
              <a:buSzPct val="166666"/>
              <a:buFont typeface="Arial"/>
              <a:buChar char="•"/>
              <a:defRPr sz="1800">
                <a:solidFill>
                  <a:schemeClr val="dk1"/>
                </a:solidFill>
              </a:defRPr>
            </a:lvl4pPr>
            <a:lvl5pPr algn="ctr" rtl="0" indent="-285750" marL="285750">
              <a:lnSpc>
                <a:spcPct val="100000"/>
              </a:lnSpc>
              <a:spcBef>
                <a:spcPts val="0"/>
              </a:spcBef>
              <a:spcAft>
                <a:spcPts val="0"/>
              </a:spcAft>
              <a:buClr>
                <a:schemeClr val="dk1"/>
              </a:buClr>
              <a:buSzPct val="100000"/>
              <a:buFont typeface="Courier New"/>
              <a:buChar char="o"/>
              <a:defRPr sz="1800">
                <a:solidFill>
                  <a:schemeClr val="dk1"/>
                </a:solidFill>
              </a:defRPr>
            </a:lvl5pPr>
            <a:lvl6pPr algn="ctr" rtl="0" indent="-285750" marL="285750">
              <a:lnSpc>
                <a:spcPct val="100000"/>
              </a:lnSpc>
              <a:spcBef>
                <a:spcPts val="0"/>
              </a:spcBef>
              <a:spcAft>
                <a:spcPts val="0"/>
              </a:spcAft>
              <a:buClr>
                <a:schemeClr val="dk1"/>
              </a:buClr>
              <a:buSzPct val="100000"/>
              <a:buFont typeface="Wingdings"/>
              <a:buChar char="§"/>
              <a:defRPr sz="1800">
                <a:solidFill>
                  <a:schemeClr val="dk1"/>
                </a:solidFill>
              </a:defRPr>
            </a:lvl6pPr>
            <a:lvl7pPr algn="ctr" rtl="0" indent="-285750" marL="285750">
              <a:lnSpc>
                <a:spcPct val="100000"/>
              </a:lnSpc>
              <a:spcBef>
                <a:spcPts val="0"/>
              </a:spcBef>
              <a:spcAft>
                <a:spcPts val="0"/>
              </a:spcAft>
              <a:buClr>
                <a:schemeClr val="dk1"/>
              </a:buClr>
              <a:buSzPct val="166666"/>
              <a:buFont typeface="Arial"/>
              <a:buChar char="•"/>
              <a:defRPr sz="1800">
                <a:solidFill>
                  <a:schemeClr val="dk1"/>
                </a:solidFill>
              </a:defRPr>
            </a:lvl7pPr>
            <a:lvl8pPr algn="ctr" rtl="0" indent="-285750" marL="285750">
              <a:lnSpc>
                <a:spcPct val="100000"/>
              </a:lnSpc>
              <a:spcBef>
                <a:spcPts val="0"/>
              </a:spcBef>
              <a:spcAft>
                <a:spcPts val="0"/>
              </a:spcAft>
              <a:buClr>
                <a:schemeClr val="dk1"/>
              </a:buClr>
              <a:buSzPct val="100000"/>
              <a:buFont typeface="Courier New"/>
              <a:buChar char="o"/>
              <a:defRPr sz="1800">
                <a:solidFill>
                  <a:schemeClr val="dk1"/>
                </a:solidFill>
              </a:defRPr>
            </a:lvl8pPr>
            <a:lvl9pPr algn="ctr" rtl="0" indent="-285750" marL="285750">
              <a:lnSpc>
                <a:spcPct val="100000"/>
              </a:lnSpc>
              <a:spcBef>
                <a:spcPts val="0"/>
              </a:spcBef>
              <a:spcAft>
                <a:spcPts val="0"/>
              </a:spcAft>
              <a:buClr>
                <a:schemeClr val="dk1"/>
              </a:buClr>
              <a:buSzPct val="100000"/>
              <a:buFont typeface="Wingdings"/>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lt1"/>
            </a:gs>
            <a:gs pos="30000">
              <a:schemeClr val="lt1"/>
            </a:gs>
            <a:gs pos="100000">
              <a:schemeClr val="lt2"/>
            </a:gs>
          </a:gsLst>
          <a:path path="circle">
            <a:fillToRect t="50%" b="50%" r="50%" l="50%"/>
          </a:path>
          <a:tileRect/>
        </a:gra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1pPr>
            <a:lvl2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2pPr>
            <a:lvl3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3pPr>
            <a:lvl4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4pPr>
            <a:lvl5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5pPr>
            <a:lvl6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6pPr>
            <a:lvl7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7pPr>
            <a:lvl8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8pPr>
            <a:lvl9pPr algn="l" rtl="0" indent="228600" marL="0">
              <a:spcBef>
                <a:spcPts val="0"/>
              </a:spcBef>
              <a:buClr>
                <a:schemeClr val="dk1"/>
              </a:buClr>
              <a:buSzPct val="100000"/>
              <a:buFont typeface="Arial"/>
              <a:buNone/>
              <a:defRPr strike="noStrike" u="none" b="1" cap="none" baseline="0" sz="3600" i="0">
                <a:solidFill>
                  <a:schemeClr val="dk1"/>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rgbClr val="000000"/>
              </a:buClr>
              <a:buSzPct val="166666"/>
              <a:buFont typeface="Arial"/>
              <a:buChar char="•"/>
              <a:defRPr strike="noStrike" u="none" b="0" cap="none" baseline="0" sz="3000" i="0">
                <a:solidFill>
                  <a:srgbClr val="000000"/>
                </a:solidFill>
                <a:latin typeface="Arial"/>
                <a:ea typeface="Arial"/>
                <a:cs typeface="Arial"/>
                <a:sym typeface="Arial"/>
              </a:defRPr>
            </a:lvl1pPr>
            <a:lvl2pPr algn="l" rtl="0" indent="-285750" marL="742950">
              <a:spcBef>
                <a:spcPts val="480"/>
              </a:spcBef>
              <a:buClr>
                <a:srgbClr val="000000"/>
              </a:buClr>
              <a:buSzPct val="100000"/>
              <a:buFont typeface="Courier New"/>
              <a:buChar char="o"/>
              <a:defRPr strike="noStrike" u="none" b="0" cap="none" baseline="0" sz="2400" i="0">
                <a:solidFill>
                  <a:srgbClr val="000000"/>
                </a:solidFill>
                <a:latin typeface="Arial"/>
                <a:ea typeface="Arial"/>
                <a:cs typeface="Arial"/>
                <a:sym typeface="Arial"/>
              </a:defRPr>
            </a:lvl2pPr>
            <a:lvl3pPr algn="l" rtl="0" indent="-228600" marL="1143000">
              <a:spcBef>
                <a:spcPts val="480"/>
              </a:spcBef>
              <a:buClr>
                <a:srgbClr val="000000"/>
              </a:buClr>
              <a:buSzPct val="100000"/>
              <a:buFont typeface="Wingdings"/>
              <a:buChar char="§"/>
              <a:defRPr strike="noStrike" u="none" b="0" cap="none" baseline="0" sz="2400" i="0">
                <a:solidFill>
                  <a:srgbClr val="000000"/>
                </a:solidFill>
                <a:latin typeface="Arial"/>
                <a:ea typeface="Arial"/>
                <a:cs typeface="Arial"/>
                <a:sym typeface="Arial"/>
              </a:defRPr>
            </a:lvl3pPr>
            <a:lvl4pPr algn="l" rtl="0" indent="-228600" marL="1600200">
              <a:spcBef>
                <a:spcPts val="360"/>
              </a:spcBef>
              <a:buClr>
                <a:srgbClr val="000000"/>
              </a:buClr>
              <a:buSzPct val="166666"/>
              <a:buFont typeface="Arial"/>
              <a:buChar char="•"/>
              <a:defRPr strike="noStrike" u="none" b="0" cap="none" baseline="0" sz="1800" i="0">
                <a:solidFill>
                  <a:srgbClr val="000000"/>
                </a:solidFill>
                <a:latin typeface="Arial"/>
                <a:ea typeface="Arial"/>
                <a:cs typeface="Arial"/>
                <a:sym typeface="Arial"/>
              </a:defRPr>
            </a:lvl4pPr>
            <a:lvl5pPr algn="l" rtl="0" indent="-228600" marL="2057400">
              <a:spcBef>
                <a:spcPts val="360"/>
              </a:spcBef>
              <a:buClr>
                <a:srgbClr val="000000"/>
              </a:buClr>
              <a:buSzPct val="100000"/>
              <a:buFont typeface="Courier New"/>
              <a:buChar char="o"/>
              <a:defRPr strike="noStrike" u="none" b="0" cap="none" baseline="0" sz="1800" i="0">
                <a:solidFill>
                  <a:srgbClr val="000000"/>
                </a:solidFill>
                <a:latin typeface="Arial"/>
                <a:ea typeface="Arial"/>
                <a:cs typeface="Arial"/>
                <a:sym typeface="Arial"/>
              </a:defRPr>
            </a:lvl5pPr>
            <a:lvl6pPr algn="l" rtl="0" indent="-228600" marL="2514600">
              <a:spcBef>
                <a:spcPts val="360"/>
              </a:spcBef>
              <a:buClr>
                <a:srgbClr val="000000"/>
              </a:buClr>
              <a:buSzPct val="100000"/>
              <a:buFont typeface="Wingdings"/>
              <a:buChar char="§"/>
              <a:defRPr strike="noStrike" u="none" b="0" cap="none" baseline="0" sz="1800" i="0">
                <a:solidFill>
                  <a:srgbClr val="000000"/>
                </a:solidFill>
                <a:latin typeface="Arial"/>
                <a:ea typeface="Arial"/>
                <a:cs typeface="Arial"/>
                <a:sym typeface="Arial"/>
              </a:defRPr>
            </a:lvl6pPr>
            <a:lvl7pPr algn="l" rtl="0" indent="-228600" marL="2971800">
              <a:spcBef>
                <a:spcPts val="360"/>
              </a:spcBef>
              <a:buClr>
                <a:srgbClr val="000000"/>
              </a:buClr>
              <a:buSzPct val="166666"/>
              <a:buFont typeface="Arial"/>
              <a:buChar char="•"/>
              <a:defRPr strike="noStrike" u="none" b="0" cap="none" baseline="0" sz="1800" i="0">
                <a:solidFill>
                  <a:srgbClr val="000000"/>
                </a:solidFill>
                <a:latin typeface="Arial"/>
                <a:ea typeface="Arial"/>
                <a:cs typeface="Arial"/>
                <a:sym typeface="Arial"/>
              </a:defRPr>
            </a:lvl7pPr>
            <a:lvl8pPr algn="l" rtl="0" indent="-228600" marL="3429000">
              <a:spcBef>
                <a:spcPts val="360"/>
              </a:spcBef>
              <a:buClr>
                <a:srgbClr val="000000"/>
              </a:buClr>
              <a:buSzPct val="100000"/>
              <a:buFont typeface="Courier New"/>
              <a:buChar char="o"/>
              <a:defRPr strike="noStrike" u="none" b="0" cap="none" baseline="0" sz="1800" i="0">
                <a:solidFill>
                  <a:srgbClr val="000000"/>
                </a:solidFill>
                <a:latin typeface="Arial"/>
                <a:ea typeface="Arial"/>
                <a:cs typeface="Arial"/>
                <a:sym typeface="Arial"/>
              </a:defRPr>
            </a:lvl8pPr>
            <a:lvl9pPr algn="l" rtl="0" indent="-228600" marL="3886200">
              <a:spcBef>
                <a:spcPts val="360"/>
              </a:spcBef>
              <a:buClr>
                <a:srgbClr val="000000"/>
              </a:buClr>
              <a:buSzPct val="100000"/>
              <a:buFont typeface="Wingdings"/>
              <a:buChar char="§"/>
              <a:defRPr strike="noStrike" u="none" b="0" cap="none" baseline="0" sz="1800" i="0">
                <a:solidFill>
                  <a:srgbClr val="000000"/>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sp>
        <p:nvSpPr>
          <p:cNvPr id="23" name="Shape 23"/>
          <p:cNvSpPr txBox="1"/>
          <p:nvPr>
            <p:ph type="ctrTitle"/>
          </p:nvPr>
        </p:nvSpPr>
        <p:spPr>
          <a:xfrm>
            <a:off y="2111123" x="685800"/>
            <a:ext cy="1546474" cx="7772400"/>
          </a:xfrm>
          <a:prstGeom prst="rect">
            <a:avLst/>
          </a:prstGeom>
        </p:spPr>
        <p:txBody>
          <a:bodyPr bIns="91425" rIns="91425" lIns="91425" tIns="91425" anchor="b" anchorCtr="0">
            <a:noAutofit/>
          </a:bodyPr>
          <a:lstStyle/>
          <a:p>
            <a:pPr>
              <a:buNone/>
            </a:pPr>
            <a:r>
              <a:rPr lang="en"/>
              <a:t>Urban Literature &amp; the Fall of Southern Song</a:t>
            </a:r>
          </a:p>
        </p:txBody>
      </p:sp>
      <p:sp>
        <p:nvSpPr>
          <p:cNvPr id="24" name="Shape 24"/>
          <p:cNvSpPr txBox="1"/>
          <p:nvPr>
            <p:ph idx="1" type="subTitle"/>
          </p:nvPr>
        </p:nvSpPr>
        <p:spPr>
          <a:xfrm>
            <a:off y="3786737" x="685800"/>
            <a:ext cy="1046317" cx="7772400"/>
          </a:xfrm>
          <a:prstGeom prst="rect">
            <a:avLst/>
          </a:prstGeom>
        </p:spPr>
        <p:txBody>
          <a:bodyPr bIns="91425" rIns="91425" lIns="91425" tIns="91425" anchor="t" anchorCtr="0">
            <a:noAutofit/>
          </a:bodyPr>
          <a:lstStyle/>
          <a:p>
            <a:pPr>
              <a:buNone/>
            </a:pPr>
            <a:r>
              <a:rPr lang="en"/>
              <a:t>jenny russie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y="0" x="0"/>
          <a:ext cy="0" cx="0"/>
          <a:chOff y="0" x="0"/>
          <a:chExt cy="0" cx="0"/>
        </a:xfrm>
      </p:grpSpPr>
      <p:sp>
        <p:nvSpPr>
          <p:cNvPr id="77" name="Shape 77"/>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i="1"/>
              <a:t>Life As Illusion</a:t>
            </a:r>
          </a:p>
        </p:txBody>
      </p:sp>
      <p:sp>
        <p:nvSpPr>
          <p:cNvPr id="78" name="Shape 7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600" lang="en"/>
              <a:t>"[A] life that is devoted to passionate pursuit of glory, pleasure, or extravagance is like a fond dream, something that all people want to have; however, being like a dream such a life is always illusory and ephemeral, doomed to evaporate quickly. While the authors of the journals of the Song capitals felt lucky to have been born in times of peace and prosperity, they also cautioned... to be aware of the dream-like nature of the life... recorded in their works."</a:t>
            </a:r>
          </a:p>
          <a:p>
            <a:pPr>
              <a:buNone/>
            </a:pPr>
            <a:r>
              <a:rPr sz="2600" lang="en"/>
              <a:t>(539)</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y="0" x="0"/>
          <a:ext cy="0" cx="0"/>
          <a:chOff y="0" x="0"/>
          <a:chExt cy="0" cx="0"/>
        </a:xfrm>
      </p:grpSpPr>
      <p:sp>
        <p:nvSpPr>
          <p:cNvPr id="83" name="Shape 8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i="1"/>
              <a:t>Entertainment in Song City</a:t>
            </a:r>
          </a:p>
        </p:txBody>
      </p:sp>
      <p:sp>
        <p:nvSpPr>
          <p:cNvPr id="84" name="Shape 84"/>
          <p:cNvSpPr txBox="1"/>
          <p:nvPr>
            <p:ph idx="1" type="body"/>
          </p:nvPr>
        </p:nvSpPr>
        <p:spPr>
          <a:xfrm>
            <a:off y="1600200" x="457200"/>
            <a:ext cy="4967700" cx="8229600"/>
          </a:xfrm>
          <a:prstGeom prst="rect">
            <a:avLst/>
          </a:prstGeom>
        </p:spPr>
        <p:txBody>
          <a:bodyPr bIns="91425" rIns="91425" lIns="91425" tIns="91425" anchor="t" anchorCtr="0">
            <a:noAutofit/>
          </a:bodyPr>
          <a:lstStyle/>
          <a:p>
            <a:pPr lvl="0">
              <a:buNone/>
            </a:pPr>
            <a:r>
              <a:rPr lang="en"/>
              <a:t>Listed in the 5 capital journals: comedy, dancing, singing and musical performance, narrative ballads, dressing up, foot and hand tricks, shadow and puppet plays, acrobatics, boxing, storytelling; secular and religious, including riddles and puns, magic, football, stave fighting, training walking beasts, flea circus and more in "Pleasure Quarters." Also, fortunetellers, sellers of medicinal herbs, clothing, food, drink, arts and crafts.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y="0" x="0"/>
          <a:ext cy="0" cx="0"/>
          <a:chOff y="0" x="0"/>
          <a:chExt cy="0" cx="0"/>
        </a:xfrm>
      </p:grpSpPr>
      <p:sp>
        <p:nvSpPr>
          <p:cNvPr id="89" name="Shape 8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i="1"/>
              <a:t>The fall of the Southern Song</a:t>
            </a:r>
          </a:p>
        </p:txBody>
      </p:sp>
      <p:sp>
        <p:nvSpPr>
          <p:cNvPr id="90" name="Shape 9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The Mongol Conquest:</a:t>
            </a:r>
          </a:p>
          <a:p>
            <a:pPr rtl="0" lvl="0">
              <a:buNone/>
            </a:pPr>
            <a:r>
              <a:rPr lang="en"/>
              <a:t>- Around the turn of the 13th century a new ethnic federation was being formed by a minor tribal group in the Mongolian steppe.</a:t>
            </a:r>
          </a:p>
          <a:p>
            <a:r>
              <a:t/>
            </a:r>
          </a:p>
          <a:p>
            <a:pPr rtl="0" lvl="0">
              <a:buNone/>
            </a:pPr>
            <a:r>
              <a:rPr lang="en"/>
              <a:t>- The man responsible for the creation of this federation was Temüjin, later confirmed in title Chinggis Khan.</a:t>
            </a:r>
          </a:p>
          <a:p>
            <a:r>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y="0" x="0"/>
          <a:ext cy="0" cx="0"/>
          <a:chOff y="0" x="0"/>
          <a:chExt cy="0" cx="0"/>
        </a:xfrm>
      </p:grpSpPr>
      <p:sp>
        <p:nvSpPr>
          <p:cNvPr id="95" name="Shape 95"/>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96" name="Shape 9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800" lang="en"/>
              <a:t>- Within 20 years virtually all kingdoms and empires in the inner zone of the Eurasian continent were wiped out.</a:t>
            </a:r>
          </a:p>
          <a:p>
            <a:r>
              <a:t/>
            </a:r>
          </a:p>
          <a:p>
            <a:pPr rtl="0" lvl="0">
              <a:buNone/>
            </a:pPr>
            <a:r>
              <a:rPr sz="2800" lang="en"/>
              <a:t>- Southern Song was not taken in this first conquest. As the Mongols consolidated, the Song was entering into a "golden age" of its civilization. </a:t>
            </a:r>
          </a:p>
          <a:p>
            <a:r>
              <a:t/>
            </a:r>
          </a:p>
          <a:p>
            <a:pPr>
              <a:buNone/>
            </a:pPr>
            <a:r>
              <a:rPr sz="2800" lang="en"/>
              <a:t>- 3 generations of "Khan" to conquer Northern China.</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Hello, I'm Khubilai Khan.</a:t>
            </a:r>
          </a:p>
        </p:txBody>
      </p:sp>
      <p:sp>
        <p:nvSpPr>
          <p:cNvPr id="102" name="Shape 102"/>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103" name="Shape 103"/>
          <p:cNvSpPr/>
          <p:nvPr/>
        </p:nvSpPr>
        <p:spPr>
          <a:xfrm>
            <a:off y="1759675" x="2824778"/>
            <a:ext cy="4425196" cx="3702643"/>
          </a:xfrm>
          <a:prstGeom prst="rect">
            <a:avLst/>
          </a:prstGeom>
          <a:blipFill>
            <a:blip r:embed="rId3"/>
            <a:stretch>
              <a:fillRect/>
            </a:stretch>
          </a:blipFill>
          <a:ln>
            <a:noFill/>
          </a:ln>
        </p:spPr>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i="1"/>
              <a:t>Khubilai Khan</a:t>
            </a:r>
          </a:p>
        </p:txBody>
      </p:sp>
      <p:sp>
        <p:nvSpPr>
          <p:cNvPr id="109" name="Shape 10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t>Changed strategy to adapt to conquering of a walled and densely populated city.</a:t>
            </a:r>
          </a:p>
          <a:p>
            <a:pPr rtl="0" lvl="0" indent="-419100" marL="457200">
              <a:buClr>
                <a:srgbClr val="000000"/>
              </a:buClr>
              <a:buSzPct val="166666"/>
              <a:buFont typeface="Arial"/>
              <a:buChar char="•"/>
            </a:pPr>
            <a:r>
              <a:rPr lang="en"/>
              <a:t>Took 8 years to take out the last resistance of Song loyalists.</a:t>
            </a:r>
          </a:p>
          <a:p>
            <a:pPr rtl="0" lvl="0" indent="-419100" marL="457200">
              <a:buClr>
                <a:srgbClr val="000000"/>
              </a:buClr>
              <a:buSzPct val="166666"/>
              <a:buFont typeface="Arial"/>
              <a:buChar char="•"/>
            </a:pPr>
            <a:r>
              <a:rPr lang="en"/>
              <a:t>Began to cultivate the company of Chinese leaders and had at least 60 advisers. </a:t>
            </a:r>
          </a:p>
          <a:p>
            <a:pPr lvl="0" indent="-419100" marL="457200">
              <a:buClr>
                <a:srgbClr val="000000"/>
              </a:buClr>
              <a:buSzPct val="166666"/>
              <a:buFont typeface="Arial"/>
              <a:buChar char="•"/>
            </a:pPr>
            <a:r>
              <a:rPr lang="en"/>
              <a:t>Used Chinese system of reign period titles, moved capital to Yan (Beijing) and proclaimed his new dynasty: "Da Yuan," meaning "great beginning."</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y="0" x="0"/>
          <a:ext cy="0" cx="0"/>
          <a:chOff y="0" x="0"/>
          <a:chExt cy="0" cx="0"/>
        </a:xfrm>
      </p:grpSpPr>
      <p:sp>
        <p:nvSpPr>
          <p:cNvPr id="114" name="Shape 114"/>
          <p:cNvSpPr txBox="1"/>
          <p:nvPr>
            <p:ph type="title"/>
          </p:nvPr>
        </p:nvSpPr>
        <p:spPr>
          <a:xfrm>
            <a:off y="313687" x="457200"/>
            <a:ext cy="1143000" cx="8229600"/>
          </a:xfrm>
          <a:prstGeom prst="rect">
            <a:avLst/>
          </a:prstGeom>
        </p:spPr>
        <p:txBody>
          <a:bodyPr bIns="91425" rIns="91425" lIns="91425" tIns="91425" anchor="b" anchorCtr="0">
            <a:noAutofit/>
          </a:bodyPr>
          <a:lstStyle/>
          <a:p>
            <a:pPr>
              <a:buNone/>
            </a:pPr>
            <a:r>
              <a:rPr u="sng" lang="en" i="1"/>
              <a:t>Literati Warriors</a:t>
            </a:r>
          </a:p>
        </p:txBody>
      </p:sp>
      <p:sp>
        <p:nvSpPr>
          <p:cNvPr id="115" name="Shape 115"/>
          <p:cNvSpPr txBox="1"/>
          <p:nvPr>
            <p:ph idx="1" type="body"/>
          </p:nvPr>
        </p:nvSpPr>
        <p:spPr>
          <a:xfrm>
            <a:off y="1600200" x="457200"/>
            <a:ext cy="4967700" cx="8229600"/>
          </a:xfrm>
          <a:prstGeom prst="rect">
            <a:avLst/>
          </a:prstGeom>
        </p:spPr>
        <p:txBody>
          <a:bodyPr bIns="91425" rIns="91425" lIns="91425" tIns="91425" anchor="t" anchorCtr="0">
            <a:noAutofit/>
          </a:bodyPr>
          <a:lstStyle/>
          <a:p>
            <a:pPr algn="ctr" rtl="0" lvl="0">
              <a:buNone/>
            </a:pPr>
            <a:r>
              <a:rPr lang="en" i="1"/>
              <a:t>Wen Tianxiang</a:t>
            </a:r>
          </a:p>
          <a:p>
            <a:pPr rtl="0" lvl="0" indent="-419100" marL="457200">
              <a:buClr>
                <a:srgbClr val="000000"/>
              </a:buClr>
              <a:buSzPct val="166666"/>
              <a:buFont typeface="Arial"/>
              <a:buChar char="•"/>
            </a:pPr>
            <a:r>
              <a:rPr lang="en"/>
              <a:t>Gave up all his family property to be used by military against Mongol invaders.</a:t>
            </a:r>
          </a:p>
          <a:p>
            <a:pPr rtl="0" lvl="0" indent="-419100" marL="457200">
              <a:buClr>
                <a:srgbClr val="000000"/>
              </a:buClr>
              <a:buSzPct val="166666"/>
              <a:buFont typeface="Arial"/>
              <a:buChar char="•"/>
            </a:pPr>
            <a:r>
              <a:rPr lang="en"/>
              <a:t>Recruited 10,000+ soldiers from his province.</a:t>
            </a:r>
          </a:p>
          <a:p>
            <a:pPr rtl="0" lvl="0" indent="-419100" marL="457200">
              <a:buClr>
                <a:srgbClr val="000000"/>
              </a:buClr>
              <a:buSzPct val="166666"/>
              <a:buFont typeface="Arial"/>
              <a:buChar char="•"/>
            </a:pPr>
            <a:r>
              <a:rPr lang="en"/>
              <a:t>Was captured in 1278 and sent to Yan in 1279 and for three years refused to serve the Mongols.</a:t>
            </a:r>
          </a:p>
          <a:p>
            <a:pPr lvl="0" indent="-419100" marL="457200">
              <a:buClr>
                <a:srgbClr val="000000"/>
              </a:buClr>
              <a:buSzPct val="166666"/>
              <a:buFont typeface="Arial"/>
              <a:buChar char="•"/>
            </a:pPr>
            <a:r>
              <a:rPr lang="en"/>
              <a:t>Went with honor to execution in 1283.</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Song of the Spirit of Righteousness</a:t>
            </a:r>
          </a:p>
        </p:txBody>
      </p:sp>
      <p:sp>
        <p:nvSpPr>
          <p:cNvPr id="121" name="Shape 12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lnSpc>
                <a:spcPct val="115000"/>
              </a:lnSpc>
              <a:spcBef>
                <a:spcPts val="0"/>
              </a:spcBef>
              <a:buNone/>
            </a:pPr>
            <a:r>
              <a:rPr sz="1800" lang="en"/>
              <a:t>In the world there is the spirit of righteousness</a:t>
            </a:r>
          </a:p>
          <a:p>
            <a:pPr rtl="0" lvl="0">
              <a:lnSpc>
                <a:spcPct val="115000"/>
              </a:lnSpc>
              <a:spcBef>
                <a:spcPts val="0"/>
              </a:spcBef>
              <a:buNone/>
            </a:pPr>
            <a:r>
              <a:rPr sz="1800" lang="en"/>
              <a:t>taking many forms, bestowed on the ever changing things</a:t>
            </a:r>
          </a:p>
          <a:p>
            <a:pPr rtl="0" lvl="0">
              <a:lnSpc>
                <a:spcPct val="115000"/>
              </a:lnSpc>
              <a:spcBef>
                <a:spcPts val="0"/>
              </a:spcBef>
              <a:buNone/>
            </a:pPr>
            <a:r>
              <a:rPr sz="1800" lang="en"/>
              <a:t>Below they are the rivers and mountains; above they are</a:t>
            </a:r>
          </a:p>
          <a:p>
            <a:pPr rtl="0" lvl="0">
              <a:lnSpc>
                <a:spcPct val="115000"/>
              </a:lnSpc>
              <a:spcBef>
                <a:spcPts val="0"/>
              </a:spcBef>
              <a:buNone/>
            </a:pPr>
            <a:r>
              <a:rPr sz="1800" lang="en"/>
              <a:t>the sun and stars.</a:t>
            </a:r>
          </a:p>
          <a:p>
            <a:pPr rtl="0" lvl="0">
              <a:lnSpc>
                <a:spcPct val="115000"/>
              </a:lnSpc>
              <a:spcBef>
                <a:spcPts val="0"/>
              </a:spcBef>
              <a:buNone/>
            </a:pPr>
            <a:r>
              <a:rPr sz="1800" lang="en"/>
              <a:t>With people it is called the spirit of honor and fearlessness</a:t>
            </a:r>
          </a:p>
          <a:p>
            <a:pPr rtl="0" lvl="0">
              <a:lnSpc>
                <a:spcPct val="115000"/>
              </a:lnSpc>
              <a:spcBef>
                <a:spcPts val="0"/>
              </a:spcBef>
              <a:buNone/>
            </a:pPr>
            <a:r>
              <a:rPr sz="1800" lang="en"/>
              <a:t>so vast it fills the universe.</a:t>
            </a:r>
          </a:p>
          <a:p>
            <a:pPr rtl="0" lvl="0">
              <a:lnSpc>
                <a:spcPct val="115000"/>
              </a:lnSpc>
              <a:spcBef>
                <a:spcPts val="0"/>
              </a:spcBef>
              <a:buNone/>
            </a:pPr>
            <a:r>
              <a:rPr sz="1800" lang="en"/>
              <a:t>When the empire is tranquil one pours forth harmony in the splendid court.</a:t>
            </a:r>
          </a:p>
          <a:p>
            <a:pPr rtl="0" lvl="0">
              <a:lnSpc>
                <a:spcPct val="115000"/>
              </a:lnSpc>
              <a:spcBef>
                <a:spcPts val="0"/>
              </a:spcBef>
              <a:buNone/>
            </a:pPr>
            <a:r>
              <a:rPr sz="1800" lang="en"/>
              <a:t>When times are extreme </a:t>
            </a:r>
          </a:p>
          <a:p>
            <a:pPr rtl="0" lvl="0">
              <a:lnSpc>
                <a:spcPct val="115000"/>
              </a:lnSpc>
              <a:spcBef>
                <a:spcPts val="0"/>
              </a:spcBef>
              <a:buNone/>
            </a:pPr>
            <a:r>
              <a:rPr sz="1800" lang="en"/>
              <a:t>true fidelity is seen, and goes down in history case after case.</a:t>
            </a:r>
          </a:p>
          <a:p>
            <a:r>
              <a:t/>
            </a:r>
          </a:p>
          <a:p>
            <a:pPr rtl="0" lvl="0">
              <a:lnSpc>
                <a:spcPct val="115000"/>
              </a:lnSpc>
              <a:spcBef>
                <a:spcPts val="0"/>
              </a:spcBef>
              <a:buNone/>
            </a:pPr>
            <a:r>
              <a:rPr sz="1800" lang="en"/>
              <a:t>- Wen Tianxiang</a:t>
            </a:r>
          </a:p>
          <a:p>
            <a:r>
              <a:t/>
            </a:r>
          </a:p>
        </p:txBody>
      </p:sp>
      <p:sp>
        <p:nvSpPr>
          <p:cNvPr id="122" name="Shape 122"/>
          <p:cNvSpPr/>
          <p:nvPr/>
        </p:nvSpPr>
        <p:spPr>
          <a:xfrm>
            <a:off y="3872325" x="6866975"/>
            <a:ext cy="2695575" cx="1981747"/>
          </a:xfrm>
          <a:prstGeom prst="rect">
            <a:avLst/>
          </a:prstGeom>
          <a:blipFill>
            <a:blip r:embed="rId3"/>
            <a:stretch>
              <a:fillRect/>
            </a:stretch>
          </a:blipFill>
          <a:ln>
            <a:noFill/>
          </a:ln>
        </p:spPr>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y="0" x="0"/>
          <a:ext cy="0" cx="0"/>
          <a:chOff y="0" x="0"/>
          <a:chExt cy="0" cx="0"/>
        </a:xfrm>
      </p:grpSpPr>
      <p:sp>
        <p:nvSpPr>
          <p:cNvPr id="127" name="Shape 127"/>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28" name="Shape 12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u="sng" lang="en"/>
              <a:t>Xie Bingde</a:t>
            </a:r>
            <a:r>
              <a:rPr lang="en"/>
              <a:t> - resisted pressure to serve Yuan government and starved to death in prison at Yan.</a:t>
            </a:r>
          </a:p>
          <a:p>
            <a:r>
              <a:t/>
            </a:r>
          </a:p>
          <a:p>
            <a:pPr>
              <a:buNone/>
            </a:pPr>
            <a:r>
              <a:rPr u="sng" lang="en"/>
              <a:t>Xie Ao </a:t>
            </a:r>
            <a:r>
              <a:rPr lang="en"/>
              <a:t>- Wrote a brilliant eulogy for Wen Tianxiang but pretended to Yuan officials that it was for someone else. Scholars say it was his best work.</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y="0" x="0"/>
          <a:ext cy="0" cx="0"/>
          <a:chOff y="0" x="0"/>
          <a:chExt cy="0" cx="0"/>
        </a:xfrm>
      </p:grpSpPr>
      <p:sp>
        <p:nvSpPr>
          <p:cNvPr id="133" name="Shape 133"/>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i="1"/>
              <a:t>Remembrance of Song Culture</a:t>
            </a:r>
          </a:p>
        </p:txBody>
      </p:sp>
      <p:sp>
        <p:nvSpPr>
          <p:cNvPr id="134" name="Shape 13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t>A criticism of Southern Song was that it was so self-absorbed it paid no heed when the North fell and deserved to fall hard.</a:t>
            </a:r>
          </a:p>
          <a:p>
            <a:r>
              <a:t/>
            </a:r>
          </a:p>
          <a:p>
            <a:pPr rtl="0" lvl="0" indent="-419100" marL="457200">
              <a:buClr>
                <a:srgbClr val="000000"/>
              </a:buClr>
              <a:buSzPct val="166666"/>
              <a:buFont typeface="Arial"/>
              <a:buChar char="•"/>
            </a:pPr>
            <a:r>
              <a:rPr lang="en"/>
              <a:t>Wen Jiweng's work created an illustration of merrymaking on the shores of the West Lake to criticize the South's lack of concern when the North fell.</a:t>
            </a:r>
          </a:p>
          <a:p>
            <a:r>
              <a:t/>
            </a:r>
          </a:p>
          <a:p>
            <a:pPr lvl="0" indent="-419100" marL="457200">
              <a:buClr>
                <a:srgbClr val="000000"/>
              </a:buClr>
              <a:buSzPct val="166666"/>
              <a:buFont typeface="Arial"/>
              <a:buChar char="•"/>
            </a:pPr>
            <a:r>
              <a:rPr lang="en"/>
              <a:t>An obsession with things past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 name="Shape 28"/>
        <p:cNvGrpSpPr/>
        <p:nvPr/>
      </p:nvGrpSpPr>
      <p:grpSpPr>
        <a:xfrm>
          <a:off y="0" x="0"/>
          <a:ext cy="0" cx="0"/>
          <a:chOff y="0" x="0"/>
          <a:chExt cy="0" cx="0"/>
        </a:xfrm>
      </p:grpSpPr>
      <p:sp>
        <p:nvSpPr>
          <p:cNvPr id="29" name="Shape 2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Urban Growth</a:t>
            </a:r>
          </a:p>
        </p:txBody>
      </p:sp>
      <p:sp>
        <p:nvSpPr>
          <p:cNvPr id="30" name="Shape 3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t>During the Song Dynasty there was a huge growth of cities.</a:t>
            </a:r>
          </a:p>
          <a:p>
            <a:pPr rtl="0" lvl="0" indent="-419100" marL="457200">
              <a:buClr>
                <a:srgbClr val="000000"/>
              </a:buClr>
              <a:buSzPct val="166666"/>
              <a:buFont typeface="Arial"/>
              <a:buChar char="•"/>
            </a:pPr>
            <a:r>
              <a:rPr lang="en"/>
              <a:t>Estimates indicate at least 5% of China's entire population lived in urban environments.</a:t>
            </a:r>
          </a:p>
          <a:p>
            <a:pPr rtl="0" lvl="0" indent="-419100" marL="457200">
              <a:buClr>
                <a:srgbClr val="000000"/>
              </a:buClr>
              <a:buSzPct val="166666"/>
              <a:buFont typeface="Arial"/>
              <a:buChar char="•"/>
            </a:pPr>
            <a:r>
              <a:rPr lang="en"/>
              <a:t>The capital Hangzhou had a population of 1.5 million.</a:t>
            </a:r>
          </a:p>
          <a:p>
            <a:pPr lvl="0" indent="-419100" marL="457200">
              <a:buClr>
                <a:srgbClr val="000000"/>
              </a:buClr>
              <a:buSzPct val="166666"/>
              <a:buFont typeface="Arial"/>
              <a:buChar char="•"/>
            </a:pPr>
            <a:r>
              <a:rPr lang="en"/>
              <a:t>Song China had the largest cities in the world at that time.</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40" name="Shape 140"/>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 name="Shape 34"/>
        <p:cNvGrpSpPr/>
        <p:nvPr/>
      </p:nvGrpSpPr>
      <p:grpSpPr>
        <a:xfrm>
          <a:off y="0" x="0"/>
          <a:ext cy="0" cx="0"/>
          <a:chOff y="0" x="0"/>
          <a:chExt cy="0" cx="0"/>
        </a:xfrm>
      </p:grpSpPr>
      <p:sp>
        <p:nvSpPr>
          <p:cNvPr id="35" name="Shape 35"/>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A Close Relationship</a:t>
            </a:r>
          </a:p>
        </p:txBody>
      </p:sp>
      <p:sp>
        <p:nvSpPr>
          <p:cNvPr id="36" name="Shape 3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t>Traditional Chinese cities (during Song and afterwards) maintained close ties with rural life.</a:t>
            </a:r>
          </a:p>
          <a:p>
            <a:pPr rtl="0" lvl="0" indent="-419100" marL="457200">
              <a:buClr>
                <a:srgbClr val="000000"/>
              </a:buClr>
              <a:buSzPct val="166666"/>
              <a:buFont typeface="Arial"/>
              <a:buChar char="•"/>
            </a:pPr>
            <a:r>
              <a:rPr lang="en"/>
              <a:t>Contained agricultural activities even within the walls of the cities. People moved freely from adjacent countryside into urban areas.</a:t>
            </a:r>
          </a:p>
          <a:p>
            <a:pPr rtl="0" lvl="0" indent="-419100" marL="457200">
              <a:buClr>
                <a:srgbClr val="000000"/>
              </a:buClr>
              <a:buSzPct val="166666"/>
              <a:buFont typeface="Arial"/>
              <a:buChar char="•"/>
            </a:pPr>
            <a:r>
              <a:rPr lang="en"/>
              <a:t>All people -- urban and rural -- lived by the agrarian lunar calendar.</a:t>
            </a:r>
          </a:p>
          <a:p>
            <a:pPr lvl="0" indent="-419100" marL="457200">
              <a:buClr>
                <a:srgbClr val="000000"/>
              </a:buClr>
              <a:buSzPct val="166666"/>
              <a:buFont typeface="Arial"/>
              <a:buChar char="•"/>
            </a:pPr>
            <a:r>
              <a:rPr lang="en"/>
              <a:t>On major holidays, the people from the countryside came into cities to participate in celebrations.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 name="Shape 40"/>
        <p:cNvGrpSpPr/>
        <p:nvPr/>
      </p:nvGrpSpPr>
      <p:grpSpPr>
        <a:xfrm>
          <a:off y="0" x="0"/>
          <a:ext cy="0" cx="0"/>
          <a:chOff y="0" x="0"/>
          <a:chExt cy="0" cx="0"/>
        </a:xfrm>
      </p:grpSpPr>
      <p:sp>
        <p:nvSpPr>
          <p:cNvPr id="41" name="Shape 4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Urban Depiction in Literature</a:t>
            </a:r>
            <a:r>
              <a:rPr lang="en"/>
              <a:t>	</a:t>
            </a:r>
          </a:p>
        </p:txBody>
      </p:sp>
      <p:sp>
        <p:nvSpPr>
          <p:cNvPr id="42" name="Shape 4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000000"/>
              </a:buClr>
              <a:buSzPct val="166666"/>
              <a:buFont typeface="Arial"/>
              <a:buChar char="•"/>
            </a:pPr>
            <a:r>
              <a:rPr lang="en"/>
              <a:t>There was little realistic depiction of life in song lyrics and poems. More description came from travel journals and works of prose.</a:t>
            </a:r>
          </a:p>
          <a:p>
            <a:r>
              <a:t/>
            </a:r>
          </a:p>
          <a:p>
            <a:pPr lvl="0" indent="-419100" marL="457200">
              <a:buClr>
                <a:srgbClr val="000000"/>
              </a:buClr>
              <a:buSzPct val="166666"/>
              <a:buFont typeface="Arial"/>
              <a:buChar char="•"/>
            </a:pPr>
            <a:r>
              <a:rPr lang="en"/>
              <a:t>From lyrics and poetry we learn that cities were extravagant and ostentatious.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 name="Shape 46"/>
        <p:cNvGrpSpPr/>
        <p:nvPr/>
      </p:nvGrpSpPr>
      <p:grpSpPr>
        <a:xfrm>
          <a:off y="0" x="0"/>
          <a:ext cy="0" cx="0"/>
          <a:chOff y="0" x="0"/>
          <a:chExt cy="0" cx="0"/>
        </a:xfrm>
      </p:grpSpPr>
      <p:sp>
        <p:nvSpPr>
          <p:cNvPr id="47" name="Shape 47"/>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48" name="Shape 48"/>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Hills beyond hills, and mansions beyond mansions,</a:t>
            </a:r>
          </a:p>
          <a:p>
            <a:pPr rtl="0" lvl="0">
              <a:buNone/>
            </a:pPr>
            <a:r>
              <a:rPr sz="2400" lang="en"/>
              <a:t>Singing and dancing on West Lake -- when will they ever   </a:t>
            </a:r>
          </a:p>
          <a:p>
            <a:pPr rtl="0" lvl="0">
              <a:buNone/>
            </a:pPr>
            <a:r>
              <a:rPr sz="2400" lang="en"/>
              <a:t>       end?</a:t>
            </a:r>
          </a:p>
          <a:p>
            <a:pPr rtl="0" lvl="0">
              <a:buNone/>
            </a:pPr>
            <a:r>
              <a:rPr sz="2400" lang="en"/>
              <a:t>The warm breeze fumes revelers till they are drunk,</a:t>
            </a:r>
          </a:p>
          <a:p>
            <a:pPr rtl="0" lvl="0">
              <a:buNone/>
            </a:pPr>
            <a:r>
              <a:rPr sz="2400" lang="en"/>
              <a:t>Simply taking Hangzhou as the capital Bianliang.</a:t>
            </a:r>
          </a:p>
          <a:p>
            <a:r>
              <a:t/>
            </a:r>
          </a:p>
          <a:p>
            <a:pPr rtl="0" lvl="0">
              <a:buNone/>
            </a:pPr>
            <a:r>
              <a:rPr sz="2400" lang="en"/>
              <a:t>-- Lin Sheng</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 name="Shape 52"/>
        <p:cNvGrpSpPr/>
        <p:nvPr/>
      </p:nvGrpSpPr>
      <p:grpSpPr>
        <a:xfrm>
          <a:off y="0" x="0"/>
          <a:ext cy="0" cx="0"/>
          <a:chOff y="0" x="0"/>
          <a:chExt cy="0" cx="0"/>
        </a:xfrm>
      </p:grpSpPr>
      <p:sp>
        <p:nvSpPr>
          <p:cNvPr id="53" name="Shape 53"/>
          <p:cNvSpPr txBox="1"/>
          <p:nvPr>
            <p:ph type="title"/>
          </p:nvPr>
        </p:nvSpPr>
        <p:spPr>
          <a:xfrm>
            <a:off y="274637" x="457200"/>
            <a:ext cy="1143000" cx="8229600"/>
          </a:xfrm>
          <a:prstGeom prst="rect">
            <a:avLst/>
          </a:prstGeom>
        </p:spPr>
        <p:txBody>
          <a:bodyPr bIns="91425" rIns="91425" lIns="91425" tIns="91425" anchor="b" anchorCtr="0">
            <a:noAutofit/>
          </a:bodyPr>
          <a:lstStyle/>
          <a:p>
            <a:pPr rtl="0" lvl="0">
              <a:buNone/>
            </a:pPr>
            <a:r>
              <a:rPr u="sng" lang="en"/>
              <a:t>5 Texts Describing Urban Life:</a:t>
            </a:r>
          </a:p>
        </p:txBody>
      </p:sp>
      <p:sp>
        <p:nvSpPr>
          <p:cNvPr id="54" name="Shape 54"/>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i="1"/>
              <a:t>The Eastern Capital: A Record of the Dreamland (Dongjing Menghua) </a:t>
            </a:r>
            <a:r>
              <a:rPr lang="en"/>
              <a:t>by Meng Yuanlao, 1147 </a:t>
            </a:r>
          </a:p>
          <a:p>
            <a:pPr rtl="0" lvl="0" indent="-419100" marL="457200">
              <a:buClr>
                <a:srgbClr val="000000"/>
              </a:buClr>
              <a:buSzPct val="166666"/>
              <a:buFont typeface="Arial"/>
              <a:buChar char="•"/>
            </a:pPr>
            <a:r>
              <a:rPr lang="en"/>
              <a:t>Subject was Kaifeng</a:t>
            </a:r>
          </a:p>
          <a:p>
            <a:pPr rtl="0" lvl="0" indent="-419100" marL="457200">
              <a:buClr>
                <a:srgbClr val="000000"/>
              </a:buClr>
              <a:buSzPct val="166666"/>
              <a:buFont typeface="Arial"/>
              <a:buChar char="•"/>
            </a:pPr>
            <a:r>
              <a:rPr lang="en"/>
              <a:t>First text about a capital city</a:t>
            </a:r>
          </a:p>
          <a:p>
            <a:pPr rtl="0" lvl="0" indent="-419100" marL="457200">
              <a:buClr>
                <a:srgbClr val="000000"/>
              </a:buClr>
              <a:buSzPct val="166666"/>
              <a:buFont typeface="Arial"/>
              <a:buChar char="•"/>
            </a:pPr>
            <a:r>
              <a:rPr lang="en"/>
              <a:t>Kaifeng was referred to with nostalgia by the other 4 authors when comparing it with Hangzhou</a:t>
            </a:r>
          </a:p>
          <a:p>
            <a:pPr rtl="0" lvl="0" indent="-419100" marL="457200">
              <a:buClr>
                <a:srgbClr val="000000"/>
              </a:buClr>
              <a:buSzPct val="166666"/>
              <a:buFont typeface="Arial"/>
              <a:buChar char="•"/>
            </a:pPr>
            <a:r>
              <a:rPr lang="en"/>
              <a:t>Served as model for 4 subsequent works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y="0" x="0"/>
          <a:ext cy="0" cx="0"/>
          <a:chOff y="0" x="0"/>
          <a:chExt cy="0" cx="0"/>
        </a:xfrm>
      </p:grpSpPr>
      <p:sp>
        <p:nvSpPr>
          <p:cNvPr id="59" name="Shape 5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5 texts, continued.</a:t>
            </a:r>
          </a:p>
        </p:txBody>
      </p:sp>
      <p:sp>
        <p:nvSpPr>
          <p:cNvPr id="60" name="Shape 6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i="1"/>
              <a:t>A Record of the Capital City's Splendors (Ducheng jisheng)</a:t>
            </a:r>
            <a:r>
              <a:rPr lang="en"/>
              <a:t> by The Old Man Of Forbearance Who Irrigates His Garden (Guanpu naideweng), 1235</a:t>
            </a:r>
          </a:p>
          <a:p>
            <a:r>
              <a:t/>
            </a:r>
          </a:p>
          <a:p>
            <a:pPr>
              <a:buNone/>
            </a:pPr>
            <a:r>
              <a:rPr lang="en" i="1"/>
              <a:t>The Old Man of West Lake's Record of Innumerable Splendors (Xihu laoren fansheng lu)</a:t>
            </a:r>
            <a:r>
              <a:rPr lang="en"/>
              <a:t> by The Old Man Of West Lake, possibly sometime after 1235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4" name="Shape 64"/>
        <p:cNvGrpSpPr/>
        <p:nvPr/>
      </p:nvGrpSpPr>
      <p:grpSpPr>
        <a:xfrm>
          <a:off y="0" x="0"/>
          <a:ext cy="0" cx="0"/>
          <a:chOff y="0" x="0"/>
          <a:chExt cy="0" cx="0"/>
        </a:xfrm>
      </p:grpSpPr>
      <p:sp>
        <p:nvSpPr>
          <p:cNvPr id="65" name="Shape 65"/>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5 texts, continued.</a:t>
            </a:r>
          </a:p>
        </p:txBody>
      </p:sp>
      <p:sp>
        <p:nvSpPr>
          <p:cNvPr id="66" name="Shape 66"/>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i="1"/>
              <a:t>A Record of the Millet Dream (Mengliang lu)</a:t>
            </a:r>
            <a:r>
              <a:rPr lang="en"/>
              <a:t> by Wu Zima, sometime right before the fall of Hangzhou in 1276.</a:t>
            </a:r>
          </a:p>
          <a:p>
            <a:r>
              <a:t/>
            </a:r>
          </a:p>
          <a:p>
            <a:pPr>
              <a:buNone/>
            </a:pPr>
            <a:r>
              <a:rPr lang="en" i="1"/>
              <a:t>Old Events at the Martial Forest (Wulin jiushi)</a:t>
            </a:r>
            <a:r>
              <a:rPr lang="en"/>
              <a:t> by Zhou Mi, ca. 1280-1290 after the fall of Song Dynasty.</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y="0" x="0"/>
          <a:ext cy="0" cx="0"/>
          <a:chOff y="0" x="0"/>
          <a:chExt cy="0" cx="0"/>
        </a:xfrm>
      </p:grpSpPr>
      <p:sp>
        <p:nvSpPr>
          <p:cNvPr id="71" name="Shape 71"/>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u="sng" lang="en"/>
              <a:t>3 Points About 5 Texts</a:t>
            </a:r>
          </a:p>
        </p:txBody>
      </p:sp>
      <p:sp>
        <p:nvSpPr>
          <p:cNvPr id="72" name="Shape 72"/>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First, all seem to have been written by authors later in their lives. </a:t>
            </a:r>
          </a:p>
          <a:p>
            <a:r>
              <a:t/>
            </a:r>
          </a:p>
          <a:p>
            <a:pPr rtl="0" lvl="0">
              <a:buNone/>
            </a:pPr>
            <a:r>
              <a:rPr lang="en"/>
              <a:t>Second, all texts contain some records of what the authors witnessed or heard. All authors, even those who copied other texts, wrote their works based on extensive direct experiences.</a:t>
            </a:r>
          </a:p>
          <a:p>
            <a:r>
              <a:t/>
            </a:r>
          </a:p>
          <a:p>
            <a:pPr>
              <a:buNone/>
            </a:pPr>
            <a:r>
              <a:rPr lang="en"/>
              <a:t>Third: Idea of "dream" underpins all five texts.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