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768B65-401F-F494-5C0B-88E12B2D1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4FA18B-717B-ADF4-53B7-63DEFBAE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0D9CE-9AE1-4812-BA67-CEF255DB85B5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D84DAA-F2AE-CE4A-7ECE-4DFB250C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E4CFA4-BF90-1A27-485E-B73A7339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DFED-FD2A-4FE1-8734-3DA751D9C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76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D528A0-EA0D-4850-0316-208D5D9C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C3599A-B27F-180D-EAA7-C3D25877D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D48664-BAD6-7CC1-637E-25C740BBE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0D9CE-9AE1-4812-BA67-CEF255DB85B5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D547A1-2756-16A1-1B81-31CC54394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924625-EAF3-ADFB-FED4-F53BB00CD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BDFED-FD2A-4FE1-8734-3DA751D9C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63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1E9278D-50C6-7CC0-C20D-661D606C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0BCD55-4A1C-493A-4970-B9EEF13DBC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3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6CCF8EC-9A1F-FDF1-B56E-C755FCE7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EB2503-08F0-B903-8CEA-F91F4651B1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8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D7A20EB-F6E7-9401-34B2-BFFD210D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D8C58E-0A9A-8883-ED61-1ECA3AEC0D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8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F7067DE-6468-C557-757D-07A6ED63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7737D4-6351-1667-15A2-BF3142E45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FF02C0B-1CD8-2252-5F77-775EC804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9C156F1-284C-2A2B-6BD4-FBAEE9A46F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1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37F73B5-0915-A738-5C83-7C9B0921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7D4FCF-0EEB-7B57-FAD1-3BABDF0A3F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1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5D2C111-4FBB-FA0E-F729-C08FF27C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E0ED7C-1060-426F-3128-FF716ED84C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0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256C72D-2B4D-A49B-A198-65D6FA99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4DF775-1178-0CF4-DBDC-A51763A73A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676492C-B49E-88A1-C0DA-BD229027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A8762B-B877-FDEA-3251-2389551E17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7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3B04C94-C09D-D282-9FA8-3FF31B9D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035BC3-CF4C-6FF0-E6FF-34EFA13BFB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3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73D50EE-1EFE-544E-A67D-4D2F7B27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0BFEA0-B23C-AB7E-566C-74A4DEC02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87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71C2C9B-393F-3C30-C343-4FDCC223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976018-3E83-8235-D17C-F4BF0E5D6C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11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35DDD2F-3743-ADF7-026A-71795772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AAC31B-F666-2FAF-44F4-BE5436A718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25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 .</dc:creator>
  <cp:lastModifiedBy>T .</cp:lastModifiedBy>
  <cp:revision>1</cp:revision>
  <dcterms:created xsi:type="dcterms:W3CDTF">2025-12-04T13:03:36Z</dcterms:created>
  <dcterms:modified xsi:type="dcterms:W3CDTF">2025-12-04T13:03:36Z</dcterms:modified>
</cp:coreProperties>
</file>