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9.webp" ContentType="image/webp"/>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61" r:id="rId6"/>
    <p:sldId id="264" r:id="rId7"/>
    <p:sldId id="260" r:id="rId8"/>
    <p:sldId id="273" r:id="rId9"/>
    <p:sldId id="271" r:id="rId10"/>
    <p:sldId id="269" r:id="rId11"/>
    <p:sldId id="290" r:id="rId12"/>
    <p:sldId id="291" r:id="rId13"/>
    <p:sldId id="259" r:id="rId14"/>
    <p:sldId id="263" r:id="rId15"/>
    <p:sldId id="262" r:id="rId16"/>
    <p:sldId id="266" r:id="rId17"/>
    <p:sldId id="277" r:id="rId18"/>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20" autoAdjust="0"/>
    <p:restoredTop sz="94660"/>
  </p:normalViewPr>
  <p:slideViewPr>
    <p:cSldViewPr snapToGrid="0" showGuides="1">
      <p:cViewPr>
        <p:scale>
          <a:sx n="50" d="100"/>
          <a:sy n="50" d="100"/>
        </p:scale>
        <p:origin x="-444" y="-1758"/>
      </p:cViewPr>
      <p:guideLst>
        <p:guide orient="horz" pos="2146"/>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tags" Target="tags/tag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B286A-9691-446C-A72F-16FE3DCD8F0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2FAB72-BA62-48B7-BD2C-AC548FCFC48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2FAB72-BA62-48B7-BD2C-AC548FCFC48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2FAB72-BA62-48B7-BD2C-AC548FCFC48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2FAB72-BA62-48B7-BD2C-AC548FCFC48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2FAB72-BA62-48B7-BD2C-AC548FCFC48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2FAB72-BA62-48B7-BD2C-AC548FCFC48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2FAB72-BA62-48B7-BD2C-AC548FCFC48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2FAB72-BA62-48B7-BD2C-AC548FCFC48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2FAB72-BA62-48B7-BD2C-AC548FCFC48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2FAB72-BA62-48B7-BD2C-AC548FCFC48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2FAB72-BA62-48B7-BD2C-AC548FCFC48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2FAB72-BA62-48B7-BD2C-AC548FCFC48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2FAB72-BA62-48B7-BD2C-AC548FCFC48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2FAB72-BA62-48B7-BD2C-AC548FCFC48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2FAB72-BA62-48B7-BD2C-AC548FCFC48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2FAB72-BA62-48B7-BD2C-AC548FCFC48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7" name="Picture Placeholder 2"/>
          <p:cNvSpPr>
            <a:spLocks noGrp="1"/>
          </p:cNvSpPr>
          <p:nvPr>
            <p:ph type="pic" sz="quarter" idx="12" hasCustomPrompt="1"/>
          </p:nvPr>
        </p:nvSpPr>
        <p:spPr>
          <a:xfrm>
            <a:off x="4114801" y="685800"/>
            <a:ext cx="3274540" cy="5486400"/>
          </a:xfrm>
          <a:prstGeom prst="rect">
            <a:avLst/>
          </a:prstGeom>
          <a:pattFill prst="pct10">
            <a:fgClr>
              <a:schemeClr val="tx1"/>
            </a:fgClr>
            <a:bgClr>
              <a:schemeClr val="bg1"/>
            </a:bgClr>
          </a:pattFill>
        </p:spPr>
        <p:txBody>
          <a:bodyPr anchor="ctr"/>
          <a:lstStyle>
            <a:lvl1pPr algn="ctr">
              <a:defRPr sz="1600" b="0" i="0">
                <a:latin typeface="Titillium" charset="0"/>
                <a:ea typeface="Titillium" charset="0"/>
                <a:cs typeface="Titillium" charset="0"/>
              </a:defRPr>
            </a:lvl1pPr>
          </a:lstStyle>
          <a:p>
            <a:r>
              <a:rPr lang="en-US"/>
              <a:t>Insert Image</a:t>
            </a:r>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7" name="Picture Placeholder 2"/>
          <p:cNvSpPr>
            <a:spLocks noGrp="1"/>
          </p:cNvSpPr>
          <p:nvPr>
            <p:ph type="pic" sz="quarter" idx="12" hasCustomPrompt="1"/>
          </p:nvPr>
        </p:nvSpPr>
        <p:spPr>
          <a:xfrm>
            <a:off x="6841217" y="914400"/>
            <a:ext cx="3471827" cy="4661704"/>
          </a:xfrm>
          <a:prstGeom prst="rect">
            <a:avLst/>
          </a:prstGeom>
          <a:pattFill prst="pct10">
            <a:fgClr>
              <a:schemeClr val="tx1"/>
            </a:fgClr>
            <a:bgClr>
              <a:schemeClr val="bg1"/>
            </a:bgClr>
          </a:pattFill>
        </p:spPr>
        <p:txBody>
          <a:bodyPr anchor="ctr"/>
          <a:lstStyle>
            <a:lvl1pPr algn="ctr">
              <a:defRPr sz="1600" b="0" i="0">
                <a:latin typeface="Titillium" charset="0"/>
                <a:ea typeface="Titillium" charset="0"/>
                <a:cs typeface="Titillium" charset="0"/>
              </a:defRPr>
            </a:lvl1pPr>
          </a:lstStyle>
          <a:p>
            <a:r>
              <a:rPr lang="en-US"/>
              <a:t>Insert Image</a:t>
            </a:r>
            <a:endParaRPr lang="en-US"/>
          </a:p>
        </p:txBody>
      </p:sp>
      <p:sp>
        <p:nvSpPr>
          <p:cNvPr id="8" name="Picture Placeholder 2"/>
          <p:cNvSpPr>
            <a:spLocks noGrp="1"/>
          </p:cNvSpPr>
          <p:nvPr>
            <p:ph type="pic" sz="quarter" idx="13" hasCustomPrompt="1"/>
          </p:nvPr>
        </p:nvSpPr>
        <p:spPr>
          <a:xfrm>
            <a:off x="8577131" y="3657602"/>
            <a:ext cx="2346767" cy="2743199"/>
          </a:xfrm>
          <a:prstGeom prst="rect">
            <a:avLst/>
          </a:prstGeom>
          <a:pattFill prst="pct10">
            <a:fgClr>
              <a:schemeClr val="tx1"/>
            </a:fgClr>
            <a:bgClr>
              <a:schemeClr val="bg1"/>
            </a:bgClr>
          </a:pattFill>
        </p:spPr>
        <p:txBody>
          <a:bodyPr anchor="ctr"/>
          <a:lstStyle>
            <a:lvl1pPr algn="ctr">
              <a:defRPr sz="1600" b="0" i="0">
                <a:latin typeface="Titillium" charset="0"/>
                <a:ea typeface="Titillium" charset="0"/>
                <a:cs typeface="Titillium" charset="0"/>
              </a:defRPr>
            </a:lvl1pPr>
          </a:lstStyle>
          <a:p>
            <a:r>
              <a:rPr lang="en-US"/>
              <a:t>Insert Image</a:t>
            </a:r>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632343" y="873706"/>
            <a:ext cx="6225856" cy="5240020"/>
          </a:xfrm>
          <a:custGeom>
            <a:avLst/>
            <a:gdLst>
              <a:gd name="connsiteX0" fmla="*/ 5606313 w 9730447"/>
              <a:gd name="connsiteY0" fmla="*/ 8104347 h 8191808"/>
              <a:gd name="connsiteX1" fmla="*/ 5404479 w 9730447"/>
              <a:gd name="connsiteY1" fmla="*/ 8191808 h 8191808"/>
              <a:gd name="connsiteX2" fmla="*/ 5606313 w 9730447"/>
              <a:gd name="connsiteY2" fmla="*/ 8104347 h 8191808"/>
              <a:gd name="connsiteX3" fmla="*/ 5855914 w 9730447"/>
              <a:gd name="connsiteY3" fmla="*/ 7848691 h 8191808"/>
              <a:gd name="connsiteX4" fmla="*/ 5674263 w 9730447"/>
              <a:gd name="connsiteY4" fmla="*/ 7956336 h 8191808"/>
              <a:gd name="connsiteX5" fmla="*/ 5746924 w 9730447"/>
              <a:gd name="connsiteY5" fmla="*/ 7920454 h 8191808"/>
              <a:gd name="connsiteX6" fmla="*/ 5855914 w 9730447"/>
              <a:gd name="connsiteY6" fmla="*/ 7848691 h 8191808"/>
              <a:gd name="connsiteX7" fmla="*/ 7873578 w 9730447"/>
              <a:gd name="connsiteY7" fmla="*/ 7593035 h 8191808"/>
              <a:gd name="connsiteX8" fmla="*/ 7463183 w 9730447"/>
              <a:gd name="connsiteY8" fmla="*/ 7936152 h 8191808"/>
              <a:gd name="connsiteX9" fmla="*/ 7641616 w 9730447"/>
              <a:gd name="connsiteY9" fmla="*/ 7719447 h 8191808"/>
              <a:gd name="connsiteX10" fmla="*/ 7873578 w 9730447"/>
              <a:gd name="connsiteY10" fmla="*/ 7593035 h 8191808"/>
              <a:gd name="connsiteX11" fmla="*/ 7360794 w 9730447"/>
              <a:gd name="connsiteY11" fmla="*/ 7542328 h 8191808"/>
              <a:gd name="connsiteX12" fmla="*/ 7389177 w 9730447"/>
              <a:gd name="connsiteY12" fmla="*/ 7578356 h 8191808"/>
              <a:gd name="connsiteX13" fmla="*/ 7207527 w 9730447"/>
              <a:gd name="connsiteY13" fmla="*/ 7667041 h 8191808"/>
              <a:gd name="connsiteX14" fmla="*/ 7360794 w 9730447"/>
              <a:gd name="connsiteY14" fmla="*/ 7542328 h 8191808"/>
              <a:gd name="connsiteX15" fmla="*/ 4610600 w 9730447"/>
              <a:gd name="connsiteY15" fmla="*/ 7525757 h 8191808"/>
              <a:gd name="connsiteX16" fmla="*/ 4254027 w 9730447"/>
              <a:gd name="connsiteY16" fmla="*/ 7613218 h 8191808"/>
              <a:gd name="connsiteX17" fmla="*/ 4610600 w 9730447"/>
              <a:gd name="connsiteY17" fmla="*/ 7525757 h 8191808"/>
              <a:gd name="connsiteX18" fmla="*/ 6846469 w 9730447"/>
              <a:gd name="connsiteY18" fmla="*/ 7397929 h 8191808"/>
              <a:gd name="connsiteX19" fmla="*/ 6577358 w 9730447"/>
              <a:gd name="connsiteY19" fmla="*/ 7633402 h 8191808"/>
              <a:gd name="connsiteX20" fmla="*/ 6846469 w 9730447"/>
              <a:gd name="connsiteY20" fmla="*/ 7397929 h 8191808"/>
              <a:gd name="connsiteX21" fmla="*/ 5797701 w 9730447"/>
              <a:gd name="connsiteY21" fmla="*/ 7373790 h 8191808"/>
              <a:gd name="connsiteX22" fmla="*/ 5821085 w 9730447"/>
              <a:gd name="connsiteY22" fmla="*/ 7375823 h 8191808"/>
              <a:gd name="connsiteX23" fmla="*/ 5639952 w 9730447"/>
              <a:gd name="connsiteY23" fmla="*/ 7485390 h 8191808"/>
              <a:gd name="connsiteX24" fmla="*/ 5797701 w 9730447"/>
              <a:gd name="connsiteY24" fmla="*/ 7373790 h 8191808"/>
              <a:gd name="connsiteX25" fmla="*/ 5717897 w 9730447"/>
              <a:gd name="connsiteY25" fmla="*/ 7223392 h 8191808"/>
              <a:gd name="connsiteX26" fmla="*/ 5767780 w 9730447"/>
              <a:gd name="connsiteY26" fmla="*/ 7231977 h 8191808"/>
              <a:gd name="connsiteX27" fmla="*/ 5404479 w 9730447"/>
              <a:gd name="connsiteY27" fmla="*/ 7357562 h 8191808"/>
              <a:gd name="connsiteX28" fmla="*/ 5717897 w 9730447"/>
              <a:gd name="connsiteY28" fmla="*/ 7223392 h 8191808"/>
              <a:gd name="connsiteX29" fmla="*/ 7173467 w 9730447"/>
              <a:gd name="connsiteY29" fmla="*/ 7182640 h 8191808"/>
              <a:gd name="connsiteX30" fmla="*/ 6992658 w 9730447"/>
              <a:gd name="connsiteY30" fmla="*/ 7377746 h 8191808"/>
              <a:gd name="connsiteX31" fmla="*/ 7173467 w 9730447"/>
              <a:gd name="connsiteY31" fmla="*/ 7182640 h 8191808"/>
              <a:gd name="connsiteX32" fmla="*/ 8306558 w 9730447"/>
              <a:gd name="connsiteY32" fmla="*/ 7128818 h 8191808"/>
              <a:gd name="connsiteX33" fmla="*/ 8075411 w 9730447"/>
              <a:gd name="connsiteY33" fmla="*/ 7397930 h 8191808"/>
              <a:gd name="connsiteX34" fmla="*/ 8306558 w 9730447"/>
              <a:gd name="connsiteY34" fmla="*/ 7128818 h 8191808"/>
              <a:gd name="connsiteX35" fmla="*/ 1509094 w 9730447"/>
              <a:gd name="connsiteY35" fmla="*/ 7074995 h 8191808"/>
              <a:gd name="connsiteX36" fmla="*/ 1798389 w 9730447"/>
              <a:gd name="connsiteY36" fmla="*/ 7323923 h 8191808"/>
              <a:gd name="connsiteX37" fmla="*/ 1509094 w 9730447"/>
              <a:gd name="connsiteY37" fmla="*/ 7074995 h 8191808"/>
              <a:gd name="connsiteX38" fmla="*/ 6507889 w 9730447"/>
              <a:gd name="connsiteY38" fmla="*/ 6954090 h 8191808"/>
              <a:gd name="connsiteX39" fmla="*/ 6524656 w 9730447"/>
              <a:gd name="connsiteY39" fmla="*/ 6963506 h 8191808"/>
              <a:gd name="connsiteX40" fmla="*/ 6561659 w 9730447"/>
              <a:gd name="connsiteY40" fmla="*/ 7000029 h 8191808"/>
              <a:gd name="connsiteX41" fmla="*/ 6469152 w 9730447"/>
              <a:gd name="connsiteY41" fmla="*/ 7054812 h 8191808"/>
              <a:gd name="connsiteX42" fmla="*/ 6450651 w 9730447"/>
              <a:gd name="connsiteY42" fmla="*/ 7018290 h 8191808"/>
              <a:gd name="connsiteX43" fmla="*/ 6507889 w 9730447"/>
              <a:gd name="connsiteY43" fmla="*/ 6954090 h 8191808"/>
              <a:gd name="connsiteX44" fmla="*/ 7066243 w 9730447"/>
              <a:gd name="connsiteY44" fmla="*/ 6947167 h 8191808"/>
              <a:gd name="connsiteX45" fmla="*/ 6308450 w 9730447"/>
              <a:gd name="connsiteY45" fmla="*/ 7561638 h 8191808"/>
              <a:gd name="connsiteX46" fmla="*/ 5478485 w 9730447"/>
              <a:gd name="connsiteY46" fmla="*/ 7868874 h 8191808"/>
              <a:gd name="connsiteX47" fmla="*/ 5857382 w 9730447"/>
              <a:gd name="connsiteY47" fmla="*/ 7688147 h 8191808"/>
              <a:gd name="connsiteX48" fmla="*/ 5821297 w 9730447"/>
              <a:gd name="connsiteY48" fmla="*/ 7742365 h 8191808"/>
              <a:gd name="connsiteX49" fmla="*/ 5929553 w 9730447"/>
              <a:gd name="connsiteY49" fmla="*/ 7724293 h 8191808"/>
              <a:gd name="connsiteX50" fmla="*/ 5929553 w 9730447"/>
              <a:gd name="connsiteY50" fmla="*/ 7633929 h 8191808"/>
              <a:gd name="connsiteX51" fmla="*/ 6669304 w 9730447"/>
              <a:gd name="connsiteY51" fmla="*/ 7164039 h 8191808"/>
              <a:gd name="connsiteX52" fmla="*/ 6723432 w 9730447"/>
              <a:gd name="connsiteY52" fmla="*/ 7236330 h 8191808"/>
              <a:gd name="connsiteX53" fmla="*/ 7066243 w 9730447"/>
              <a:gd name="connsiteY53" fmla="*/ 6947167 h 8191808"/>
              <a:gd name="connsiteX54" fmla="*/ 1818572 w 9730447"/>
              <a:gd name="connsiteY54" fmla="*/ 6947167 h 8191808"/>
              <a:gd name="connsiteX55" fmla="*/ 2195330 w 9730447"/>
              <a:gd name="connsiteY55" fmla="*/ 7249917 h 8191808"/>
              <a:gd name="connsiteX56" fmla="*/ 1818572 w 9730447"/>
              <a:gd name="connsiteY56" fmla="*/ 6947167 h 8191808"/>
              <a:gd name="connsiteX57" fmla="*/ 2472543 w 9730447"/>
              <a:gd name="connsiteY57" fmla="*/ 6938590 h 8191808"/>
              <a:gd name="connsiteX58" fmla="*/ 2592267 w 9730447"/>
              <a:gd name="connsiteY58" fmla="*/ 7015791 h 8191808"/>
              <a:gd name="connsiteX59" fmla="*/ 2556794 w 9730447"/>
              <a:gd name="connsiteY59" fmla="*/ 7088451 h 8191808"/>
              <a:gd name="connsiteX60" fmla="*/ 2432636 w 9730447"/>
              <a:gd name="connsiteY60" fmla="*/ 6997626 h 8191808"/>
              <a:gd name="connsiteX61" fmla="*/ 2472543 w 9730447"/>
              <a:gd name="connsiteY61" fmla="*/ 6938590 h 8191808"/>
              <a:gd name="connsiteX62" fmla="*/ 8613635 w 9730447"/>
              <a:gd name="connsiteY62" fmla="*/ 6873162 h 8191808"/>
              <a:gd name="connsiteX63" fmla="*/ 8257062 w 9730447"/>
              <a:gd name="connsiteY63" fmla="*/ 7357563 h 8191808"/>
              <a:gd name="connsiteX64" fmla="*/ 8399691 w 9730447"/>
              <a:gd name="connsiteY64" fmla="*/ 7142274 h 8191808"/>
              <a:gd name="connsiteX65" fmla="*/ 8613635 w 9730447"/>
              <a:gd name="connsiteY65" fmla="*/ 6873162 h 8191808"/>
              <a:gd name="connsiteX66" fmla="*/ 2030498 w 9730447"/>
              <a:gd name="connsiteY66" fmla="*/ 6799486 h 8191808"/>
              <a:gd name="connsiteX67" fmla="*/ 2161690 w 9730447"/>
              <a:gd name="connsiteY67" fmla="*/ 6889500 h 8191808"/>
              <a:gd name="connsiteX68" fmla="*/ 2000223 w 9730447"/>
              <a:gd name="connsiteY68" fmla="*/ 6803000 h 8191808"/>
              <a:gd name="connsiteX69" fmla="*/ 2030498 w 9730447"/>
              <a:gd name="connsiteY69" fmla="*/ 6799486 h 8191808"/>
              <a:gd name="connsiteX70" fmla="*/ 6458219 w 9730447"/>
              <a:gd name="connsiteY70" fmla="*/ 6716309 h 8191808"/>
              <a:gd name="connsiteX71" fmla="*/ 6541475 w 9730447"/>
              <a:gd name="connsiteY71" fmla="*/ 6746679 h 8191808"/>
              <a:gd name="connsiteX72" fmla="*/ 6253453 w 9730447"/>
              <a:gd name="connsiteY72" fmla="*/ 6982825 h 8191808"/>
              <a:gd name="connsiteX73" fmla="*/ 5893426 w 9730447"/>
              <a:gd name="connsiteY73" fmla="*/ 7182640 h 8191808"/>
              <a:gd name="connsiteX74" fmla="*/ 6235452 w 9730447"/>
              <a:gd name="connsiteY74" fmla="*/ 6928330 h 8191808"/>
              <a:gd name="connsiteX75" fmla="*/ 6458219 w 9730447"/>
              <a:gd name="connsiteY75" fmla="*/ 6716309 h 8191808"/>
              <a:gd name="connsiteX76" fmla="*/ 8109051 w 9730447"/>
              <a:gd name="connsiteY76" fmla="*/ 6711695 h 8191808"/>
              <a:gd name="connsiteX77" fmla="*/ 7873999 w 9730447"/>
              <a:gd name="connsiteY77" fmla="*/ 7071631 h 8191808"/>
              <a:gd name="connsiteX78" fmla="*/ 7530461 w 9730447"/>
              <a:gd name="connsiteY78" fmla="*/ 7431568 h 8191808"/>
              <a:gd name="connsiteX79" fmla="*/ 7801675 w 9730447"/>
              <a:gd name="connsiteY79" fmla="*/ 7071631 h 8191808"/>
              <a:gd name="connsiteX80" fmla="*/ 8109051 w 9730447"/>
              <a:gd name="connsiteY80" fmla="*/ 6711695 h 8191808"/>
              <a:gd name="connsiteX81" fmla="*/ 8418048 w 9730447"/>
              <a:gd name="connsiteY81" fmla="*/ 6617506 h 8191808"/>
              <a:gd name="connsiteX82" fmla="*/ 8418048 w 9730447"/>
              <a:gd name="connsiteY82" fmla="*/ 6744073 h 8191808"/>
              <a:gd name="connsiteX83" fmla="*/ 8110332 w 9730447"/>
              <a:gd name="connsiteY83" fmla="*/ 7123772 h 8191808"/>
              <a:gd name="connsiteX84" fmla="*/ 7766414 w 9730447"/>
              <a:gd name="connsiteY84" fmla="*/ 7485391 h 8191808"/>
              <a:gd name="connsiteX85" fmla="*/ 7712111 w 9730447"/>
              <a:gd name="connsiteY85" fmla="*/ 7431148 h 8191808"/>
              <a:gd name="connsiteX86" fmla="*/ 8418048 w 9730447"/>
              <a:gd name="connsiteY86" fmla="*/ 6617506 h 8191808"/>
              <a:gd name="connsiteX87" fmla="*/ 1980039 w 9730447"/>
              <a:gd name="connsiteY87" fmla="*/ 6563683 h 8191808"/>
              <a:gd name="connsiteX88" fmla="*/ 2141506 w 9730447"/>
              <a:gd name="connsiteY88" fmla="*/ 6728820 h 8191808"/>
              <a:gd name="connsiteX89" fmla="*/ 1980039 w 9730447"/>
              <a:gd name="connsiteY89" fmla="*/ 6563683 h 8191808"/>
              <a:gd name="connsiteX90" fmla="*/ 1421633 w 9730447"/>
              <a:gd name="connsiteY90" fmla="*/ 6563683 h 8191808"/>
              <a:gd name="connsiteX91" fmla="*/ 1677288 w 9730447"/>
              <a:gd name="connsiteY91" fmla="*/ 6799156 h 8191808"/>
              <a:gd name="connsiteX92" fmla="*/ 1421633 w 9730447"/>
              <a:gd name="connsiteY92" fmla="*/ 6563683 h 8191808"/>
              <a:gd name="connsiteX93" fmla="*/ 8706382 w 9730447"/>
              <a:gd name="connsiteY93" fmla="*/ 6550228 h 8191808"/>
              <a:gd name="connsiteX94" fmla="*/ 8564138 w 9730447"/>
              <a:gd name="connsiteY94" fmla="*/ 6852978 h 8191808"/>
              <a:gd name="connsiteX95" fmla="*/ 8706382 w 9730447"/>
              <a:gd name="connsiteY95" fmla="*/ 6550228 h 8191808"/>
              <a:gd name="connsiteX96" fmla="*/ 7496821 w 9730447"/>
              <a:gd name="connsiteY96" fmla="*/ 6476222 h 8191808"/>
              <a:gd name="connsiteX97" fmla="*/ 7281532 w 9730447"/>
              <a:gd name="connsiteY97" fmla="*/ 6711695 h 8191808"/>
              <a:gd name="connsiteX98" fmla="*/ 7496821 w 9730447"/>
              <a:gd name="connsiteY98" fmla="*/ 6476222 h 8191808"/>
              <a:gd name="connsiteX99" fmla="*/ 607566 w 9730447"/>
              <a:gd name="connsiteY99" fmla="*/ 6368578 h 8191808"/>
              <a:gd name="connsiteX100" fmla="*/ 1096624 w 9730447"/>
              <a:gd name="connsiteY100" fmla="*/ 6927638 h 8191808"/>
              <a:gd name="connsiteX101" fmla="*/ 1748703 w 9730447"/>
              <a:gd name="connsiteY101" fmla="*/ 7576870 h 8191808"/>
              <a:gd name="connsiteX102" fmla="*/ 1531343 w 9730447"/>
              <a:gd name="connsiteY102" fmla="*/ 7432596 h 8191808"/>
              <a:gd name="connsiteX103" fmla="*/ 1694363 w 9730447"/>
              <a:gd name="connsiteY103" fmla="*/ 7667041 h 8191808"/>
              <a:gd name="connsiteX104" fmla="*/ 1006058 w 9730447"/>
              <a:gd name="connsiteY104" fmla="*/ 7035844 h 8191808"/>
              <a:gd name="connsiteX105" fmla="*/ 861151 w 9730447"/>
              <a:gd name="connsiteY105" fmla="*/ 6765331 h 8191808"/>
              <a:gd name="connsiteX106" fmla="*/ 607566 w 9730447"/>
              <a:gd name="connsiteY106" fmla="*/ 6368578 h 8191808"/>
              <a:gd name="connsiteX107" fmla="*/ 1779232 w 9730447"/>
              <a:gd name="connsiteY107" fmla="*/ 6356513 h 8191808"/>
              <a:gd name="connsiteX108" fmla="*/ 1892578 w 9730447"/>
              <a:gd name="connsiteY108" fmla="*/ 6491231 h 8191808"/>
              <a:gd name="connsiteX109" fmla="*/ 1764750 w 9730447"/>
              <a:gd name="connsiteY109" fmla="*/ 6364438 h 8191808"/>
              <a:gd name="connsiteX110" fmla="*/ 1779232 w 9730447"/>
              <a:gd name="connsiteY110" fmla="*/ 6356513 h 8191808"/>
              <a:gd name="connsiteX111" fmla="*/ 1134020 w 9730447"/>
              <a:gd name="connsiteY111" fmla="*/ 6348394 h 8191808"/>
              <a:gd name="connsiteX112" fmla="*/ 1204662 w 9730447"/>
              <a:gd name="connsiteY112" fmla="*/ 6563683 h 8191808"/>
              <a:gd name="connsiteX113" fmla="*/ 1098700 w 9730447"/>
              <a:gd name="connsiteY113" fmla="*/ 6384275 h 8191808"/>
              <a:gd name="connsiteX114" fmla="*/ 1134020 w 9730447"/>
              <a:gd name="connsiteY114" fmla="*/ 6348394 h 8191808"/>
              <a:gd name="connsiteX115" fmla="*/ 1892578 w 9730447"/>
              <a:gd name="connsiteY115" fmla="*/ 6328211 h 8191808"/>
              <a:gd name="connsiteX116" fmla="*/ 2161690 w 9730447"/>
              <a:gd name="connsiteY116" fmla="*/ 6491433 h 8191808"/>
              <a:gd name="connsiteX117" fmla="*/ 2430801 w 9730447"/>
              <a:gd name="connsiteY117" fmla="*/ 6745334 h 8191808"/>
              <a:gd name="connsiteX118" fmla="*/ 2161690 w 9730447"/>
              <a:gd name="connsiteY118" fmla="*/ 6600248 h 8191808"/>
              <a:gd name="connsiteX119" fmla="*/ 1892578 w 9730447"/>
              <a:gd name="connsiteY119" fmla="*/ 6328211 h 8191808"/>
              <a:gd name="connsiteX120" fmla="*/ 6954211 w 9730447"/>
              <a:gd name="connsiteY120" fmla="*/ 6240750 h 8191808"/>
              <a:gd name="connsiteX121" fmla="*/ 6829308 w 9730447"/>
              <a:gd name="connsiteY121" fmla="*/ 6476223 h 8191808"/>
              <a:gd name="connsiteX122" fmla="*/ 6561659 w 9730447"/>
              <a:gd name="connsiteY122" fmla="*/ 6711695 h 8191808"/>
              <a:gd name="connsiteX123" fmla="*/ 6740092 w 9730447"/>
              <a:gd name="connsiteY123" fmla="*/ 6476223 h 8191808"/>
              <a:gd name="connsiteX124" fmla="*/ 6954211 w 9730447"/>
              <a:gd name="connsiteY124" fmla="*/ 6240750 h 8191808"/>
              <a:gd name="connsiteX125" fmla="*/ 1387994 w 9730447"/>
              <a:gd name="connsiteY125" fmla="*/ 6166744 h 8191808"/>
              <a:gd name="connsiteX126" fmla="*/ 1764750 w 9730447"/>
              <a:gd name="connsiteY126" fmla="*/ 6496406 h 8191808"/>
              <a:gd name="connsiteX127" fmla="*/ 1387994 w 9730447"/>
              <a:gd name="connsiteY127" fmla="*/ 6166744 h 8191808"/>
              <a:gd name="connsiteX128" fmla="*/ 7175570 w 9730447"/>
              <a:gd name="connsiteY128" fmla="*/ 5971638 h 8191808"/>
              <a:gd name="connsiteX129" fmla="*/ 7120066 w 9730447"/>
              <a:gd name="connsiteY129" fmla="*/ 6079283 h 8191808"/>
              <a:gd name="connsiteX130" fmla="*/ 7175570 w 9730447"/>
              <a:gd name="connsiteY130" fmla="*/ 5971638 h 8191808"/>
              <a:gd name="connsiteX131" fmla="*/ 8310884 w 9730447"/>
              <a:gd name="connsiteY131" fmla="*/ 5931271 h 8191808"/>
              <a:gd name="connsiteX132" fmla="*/ 7823851 w 9730447"/>
              <a:gd name="connsiteY132" fmla="*/ 6799851 h 8191808"/>
              <a:gd name="connsiteX133" fmla="*/ 7066243 w 9730447"/>
              <a:gd name="connsiteY133" fmla="*/ 7505573 h 8191808"/>
              <a:gd name="connsiteX134" fmla="*/ 7318779 w 9730447"/>
              <a:gd name="connsiteY134" fmla="*/ 7234142 h 8191808"/>
              <a:gd name="connsiteX135" fmla="*/ 7517200 w 9730447"/>
              <a:gd name="connsiteY135" fmla="*/ 6926519 h 8191808"/>
              <a:gd name="connsiteX136" fmla="*/ 7787774 w 9730447"/>
              <a:gd name="connsiteY136" fmla="*/ 6691279 h 8191808"/>
              <a:gd name="connsiteX137" fmla="*/ 7968157 w 9730447"/>
              <a:gd name="connsiteY137" fmla="*/ 6365561 h 8191808"/>
              <a:gd name="connsiteX138" fmla="*/ 8094425 w 9730447"/>
              <a:gd name="connsiteY138" fmla="*/ 6220798 h 8191808"/>
              <a:gd name="connsiteX139" fmla="*/ 8310884 w 9730447"/>
              <a:gd name="connsiteY139" fmla="*/ 5931271 h 8191808"/>
              <a:gd name="connsiteX140" fmla="*/ 230814 w 9730447"/>
              <a:gd name="connsiteY140" fmla="*/ 5808193 h 8191808"/>
              <a:gd name="connsiteX141" fmla="*/ 358642 w 9730447"/>
              <a:gd name="connsiteY141" fmla="*/ 6044852 h 8191808"/>
              <a:gd name="connsiteX142" fmla="*/ 230814 w 9730447"/>
              <a:gd name="connsiteY142" fmla="*/ 5808193 h 8191808"/>
              <a:gd name="connsiteX143" fmla="*/ 8472351 w 9730447"/>
              <a:gd name="connsiteY143" fmla="*/ 5608338 h 8191808"/>
              <a:gd name="connsiteX144" fmla="*/ 8346766 w 9730447"/>
              <a:gd name="connsiteY144" fmla="*/ 5917816 h 8191808"/>
              <a:gd name="connsiteX145" fmla="*/ 8310884 w 9730447"/>
              <a:gd name="connsiteY145" fmla="*/ 5863202 h 8191808"/>
              <a:gd name="connsiteX146" fmla="*/ 8472351 w 9730447"/>
              <a:gd name="connsiteY146" fmla="*/ 5608338 h 8191808"/>
              <a:gd name="connsiteX147" fmla="*/ 681576 w 9730447"/>
              <a:gd name="connsiteY147" fmla="*/ 5574699 h 8191808"/>
              <a:gd name="connsiteX148" fmla="*/ 809404 w 9730447"/>
              <a:gd name="connsiteY148" fmla="*/ 5770286 h 8191808"/>
              <a:gd name="connsiteX149" fmla="*/ 681576 w 9730447"/>
              <a:gd name="connsiteY149" fmla="*/ 5574699 h 8191808"/>
              <a:gd name="connsiteX150" fmla="*/ 843043 w 9730447"/>
              <a:gd name="connsiteY150" fmla="*/ 5500693 h 8191808"/>
              <a:gd name="connsiteX151" fmla="*/ 1171744 w 9730447"/>
              <a:gd name="connsiteY151" fmla="*/ 5971638 h 8191808"/>
              <a:gd name="connsiteX152" fmla="*/ 1208266 w 9730447"/>
              <a:gd name="connsiteY152" fmla="*/ 6207111 h 8191808"/>
              <a:gd name="connsiteX153" fmla="*/ 1043916 w 9730447"/>
              <a:gd name="connsiteY153" fmla="*/ 5989752 h 8191808"/>
              <a:gd name="connsiteX154" fmla="*/ 916088 w 9730447"/>
              <a:gd name="connsiteY154" fmla="*/ 5754279 h 8191808"/>
              <a:gd name="connsiteX155" fmla="*/ 843043 w 9730447"/>
              <a:gd name="connsiteY155" fmla="*/ 5500693 h 8191808"/>
              <a:gd name="connsiteX156" fmla="*/ 288307 w 9730447"/>
              <a:gd name="connsiteY156" fmla="*/ 5372865 h 8191808"/>
              <a:gd name="connsiteX157" fmla="*/ 376992 w 9730447"/>
              <a:gd name="connsiteY157" fmla="*/ 5733373 h 8191808"/>
              <a:gd name="connsiteX158" fmla="*/ 536624 w 9730447"/>
              <a:gd name="connsiteY158" fmla="*/ 6021779 h 8191808"/>
              <a:gd name="connsiteX159" fmla="*/ 607571 w 9730447"/>
              <a:gd name="connsiteY159" fmla="*/ 6328211 h 8191808"/>
              <a:gd name="connsiteX160" fmla="*/ 217360 w 9730447"/>
              <a:gd name="connsiteY160" fmla="*/ 5408916 h 8191808"/>
              <a:gd name="connsiteX161" fmla="*/ 288307 w 9730447"/>
              <a:gd name="connsiteY161" fmla="*/ 5372865 h 8191808"/>
              <a:gd name="connsiteX162" fmla="*/ 8579996 w 9730447"/>
              <a:gd name="connsiteY162" fmla="*/ 5137392 h 8191808"/>
              <a:gd name="connsiteX163" fmla="*/ 8488690 w 9730447"/>
              <a:gd name="connsiteY163" fmla="*/ 5554515 h 8191808"/>
              <a:gd name="connsiteX164" fmla="*/ 8506951 w 9730447"/>
              <a:gd name="connsiteY164" fmla="*/ 5355022 h 8191808"/>
              <a:gd name="connsiteX165" fmla="*/ 8579996 w 9730447"/>
              <a:gd name="connsiteY165" fmla="*/ 5137392 h 8191808"/>
              <a:gd name="connsiteX166" fmla="*/ 9622803 w 9730447"/>
              <a:gd name="connsiteY166" fmla="*/ 5083570 h 8191808"/>
              <a:gd name="connsiteX167" fmla="*/ 9424524 w 9730447"/>
              <a:gd name="connsiteY167" fmla="*/ 5950076 h 8191808"/>
              <a:gd name="connsiteX168" fmla="*/ 8973889 w 9730447"/>
              <a:gd name="connsiteY168" fmla="*/ 6816581 h 8191808"/>
              <a:gd name="connsiteX169" fmla="*/ 8361025 w 9730447"/>
              <a:gd name="connsiteY169" fmla="*/ 7520617 h 8191808"/>
              <a:gd name="connsiteX170" fmla="*/ 7730136 w 9730447"/>
              <a:gd name="connsiteY170" fmla="*/ 7989974 h 8191808"/>
              <a:gd name="connsiteX171" fmla="*/ 7730136 w 9730447"/>
              <a:gd name="connsiteY171" fmla="*/ 7917765 h 8191808"/>
              <a:gd name="connsiteX172" fmla="*/ 8631406 w 9730447"/>
              <a:gd name="connsiteY172" fmla="*/ 7051260 h 8191808"/>
              <a:gd name="connsiteX173" fmla="*/ 9316371 w 9730447"/>
              <a:gd name="connsiteY173" fmla="*/ 5986180 h 8191808"/>
              <a:gd name="connsiteX174" fmla="*/ 9244270 w 9730447"/>
              <a:gd name="connsiteY174" fmla="*/ 6076441 h 8191808"/>
              <a:gd name="connsiteX175" fmla="*/ 9370448 w 9730447"/>
              <a:gd name="connsiteY175" fmla="*/ 5679293 h 8191808"/>
              <a:gd name="connsiteX176" fmla="*/ 9334397 w 9730447"/>
              <a:gd name="connsiteY176" fmla="*/ 5859815 h 8191808"/>
              <a:gd name="connsiteX177" fmla="*/ 9496625 w 9730447"/>
              <a:gd name="connsiteY177" fmla="*/ 5534875 h 8191808"/>
              <a:gd name="connsiteX178" fmla="*/ 9622803 w 9730447"/>
              <a:gd name="connsiteY178" fmla="*/ 5083570 h 8191808"/>
              <a:gd name="connsiteX179" fmla="*/ 8418528 w 9730447"/>
              <a:gd name="connsiteY179" fmla="*/ 4996109 h 8191808"/>
              <a:gd name="connsiteX180" fmla="*/ 8273208 w 9730447"/>
              <a:gd name="connsiteY180" fmla="*/ 5467054 h 8191808"/>
              <a:gd name="connsiteX181" fmla="*/ 8418528 w 9730447"/>
              <a:gd name="connsiteY181" fmla="*/ 4996109 h 8191808"/>
              <a:gd name="connsiteX182" fmla="*/ 671393 w 9730447"/>
              <a:gd name="connsiteY182" fmla="*/ 4904064 h 8191808"/>
              <a:gd name="connsiteX183" fmla="*/ 718580 w 9730447"/>
              <a:gd name="connsiteY183" fmla="*/ 4924122 h 8191808"/>
              <a:gd name="connsiteX184" fmla="*/ 789222 w 9730447"/>
              <a:gd name="connsiteY184" fmla="*/ 5245037 h 8191808"/>
              <a:gd name="connsiteX185" fmla="*/ 647937 w 9730447"/>
              <a:gd name="connsiteY185" fmla="*/ 4906293 h 8191808"/>
              <a:gd name="connsiteX186" fmla="*/ 671393 w 9730447"/>
              <a:gd name="connsiteY186" fmla="*/ 4904064 h 8191808"/>
              <a:gd name="connsiteX187" fmla="*/ 556932 w 9730447"/>
              <a:gd name="connsiteY187" fmla="*/ 4893134 h 8191808"/>
              <a:gd name="connsiteX188" fmla="*/ 594116 w 9730447"/>
              <a:gd name="connsiteY188" fmla="*/ 5083571 h 8191808"/>
              <a:gd name="connsiteX189" fmla="*/ 538611 w 9730447"/>
              <a:gd name="connsiteY189" fmla="*/ 4902438 h 8191808"/>
              <a:gd name="connsiteX190" fmla="*/ 556932 w 9730447"/>
              <a:gd name="connsiteY190" fmla="*/ 4893134 h 8191808"/>
              <a:gd name="connsiteX191" fmla="*/ 8418528 w 9730447"/>
              <a:gd name="connsiteY191" fmla="*/ 4652992 h 8191808"/>
              <a:gd name="connsiteX192" fmla="*/ 8058039 w 9730447"/>
              <a:gd name="connsiteY192" fmla="*/ 5935022 h 8191808"/>
              <a:gd name="connsiteX193" fmla="*/ 7319037 w 9730447"/>
              <a:gd name="connsiteY193" fmla="*/ 6982315 h 8191808"/>
              <a:gd name="connsiteX194" fmla="*/ 7246939 w 9730447"/>
              <a:gd name="connsiteY194" fmla="*/ 7126769 h 8191808"/>
              <a:gd name="connsiteX195" fmla="*/ 7192866 w 9730447"/>
              <a:gd name="connsiteY195" fmla="*/ 7072599 h 8191808"/>
              <a:gd name="connsiteX196" fmla="*/ 6634108 w 9730447"/>
              <a:gd name="connsiteY196" fmla="*/ 7505961 h 8191808"/>
              <a:gd name="connsiteX197" fmla="*/ 6003252 w 9730447"/>
              <a:gd name="connsiteY197" fmla="*/ 7794869 h 8191808"/>
              <a:gd name="connsiteX198" fmla="*/ 6706206 w 9730447"/>
              <a:gd name="connsiteY198" fmla="*/ 7379563 h 8191808"/>
              <a:gd name="connsiteX199" fmla="*/ 7282988 w 9730447"/>
              <a:gd name="connsiteY199" fmla="*/ 6855917 h 8191808"/>
              <a:gd name="connsiteX200" fmla="*/ 7769648 w 9730447"/>
              <a:gd name="connsiteY200" fmla="*/ 6223931 h 8191808"/>
              <a:gd name="connsiteX201" fmla="*/ 8202235 w 9730447"/>
              <a:gd name="connsiteY201" fmla="*/ 5375263 h 8191808"/>
              <a:gd name="connsiteX202" fmla="*/ 8310381 w 9730447"/>
              <a:gd name="connsiteY202" fmla="*/ 4978014 h 8191808"/>
              <a:gd name="connsiteX203" fmla="*/ 8418528 w 9730447"/>
              <a:gd name="connsiteY203" fmla="*/ 4652992 h 8191808"/>
              <a:gd name="connsiteX204" fmla="*/ 8721279 w 9730447"/>
              <a:gd name="connsiteY204" fmla="*/ 4523482 h 8191808"/>
              <a:gd name="connsiteX205" fmla="*/ 8670820 w 9730447"/>
              <a:gd name="connsiteY205" fmla="*/ 4726997 h 8191808"/>
              <a:gd name="connsiteX206" fmla="*/ 8721279 w 9730447"/>
              <a:gd name="connsiteY206" fmla="*/ 4523482 h 8191808"/>
              <a:gd name="connsiteX207" fmla="*/ 789222 w 9730447"/>
              <a:gd name="connsiteY207" fmla="*/ 4471341 h 8191808"/>
              <a:gd name="connsiteX208" fmla="*/ 1023618 w 9730447"/>
              <a:gd name="connsiteY208" fmla="*/ 5139696 h 8191808"/>
              <a:gd name="connsiteX209" fmla="*/ 1239985 w 9730447"/>
              <a:gd name="connsiteY209" fmla="*/ 5789987 h 8191808"/>
              <a:gd name="connsiteX210" fmla="*/ 951496 w 9730447"/>
              <a:gd name="connsiteY210" fmla="*/ 5193887 h 8191808"/>
              <a:gd name="connsiteX211" fmla="*/ 789222 w 9730447"/>
              <a:gd name="connsiteY211" fmla="*/ 4471341 h 8191808"/>
              <a:gd name="connsiteX212" fmla="*/ 9730447 w 9730447"/>
              <a:gd name="connsiteY212" fmla="*/ 4040763 h 8191808"/>
              <a:gd name="connsiteX213" fmla="*/ 9642986 w 9730447"/>
              <a:gd name="connsiteY213" fmla="*/ 5029748 h 8191808"/>
              <a:gd name="connsiteX214" fmla="*/ 9642986 w 9730447"/>
              <a:gd name="connsiteY214" fmla="*/ 4652136 h 8191808"/>
              <a:gd name="connsiteX215" fmla="*/ 9695463 w 9730447"/>
              <a:gd name="connsiteY215" fmla="*/ 4310486 h 8191808"/>
              <a:gd name="connsiteX216" fmla="*/ 9730447 w 9730447"/>
              <a:gd name="connsiteY216" fmla="*/ 4040763 h 8191808"/>
              <a:gd name="connsiteX217" fmla="*/ 395165 w 9730447"/>
              <a:gd name="connsiteY217" fmla="*/ 3731285 h 8191808"/>
              <a:gd name="connsiteX218" fmla="*/ 449949 w 9730447"/>
              <a:gd name="connsiteY218" fmla="*/ 4363697 h 8191808"/>
              <a:gd name="connsiteX219" fmla="*/ 395165 w 9730447"/>
              <a:gd name="connsiteY219" fmla="*/ 3731285 h 8191808"/>
              <a:gd name="connsiteX220" fmla="*/ 810366 w 9730447"/>
              <a:gd name="connsiteY220" fmla="*/ 3152695 h 8191808"/>
              <a:gd name="connsiteX221" fmla="*/ 883411 w 9730447"/>
              <a:gd name="connsiteY221" fmla="*/ 3170860 h 8191808"/>
              <a:gd name="connsiteX222" fmla="*/ 883411 w 9730447"/>
              <a:gd name="connsiteY222" fmla="*/ 3243520 h 8191808"/>
              <a:gd name="connsiteX223" fmla="*/ 810366 w 9730447"/>
              <a:gd name="connsiteY223" fmla="*/ 3334345 h 8191808"/>
              <a:gd name="connsiteX224" fmla="*/ 810366 w 9730447"/>
              <a:gd name="connsiteY224" fmla="*/ 3152695 h 8191808"/>
              <a:gd name="connsiteX225" fmla="*/ 684936 w 9730447"/>
              <a:gd name="connsiteY225" fmla="*/ 2843217 h 8191808"/>
              <a:gd name="connsiteX226" fmla="*/ 647933 w 9730447"/>
              <a:gd name="connsiteY226" fmla="*/ 3223221 h 8191808"/>
              <a:gd name="connsiteX227" fmla="*/ 684936 w 9730447"/>
              <a:gd name="connsiteY227" fmla="*/ 3530844 h 8191808"/>
              <a:gd name="connsiteX228" fmla="*/ 573928 w 9730447"/>
              <a:gd name="connsiteY228" fmla="*/ 3892752 h 8191808"/>
              <a:gd name="connsiteX229" fmla="*/ 592429 w 9730447"/>
              <a:gd name="connsiteY229" fmla="*/ 3404176 h 8191808"/>
              <a:gd name="connsiteX230" fmla="*/ 684936 w 9730447"/>
              <a:gd name="connsiteY230" fmla="*/ 2843217 h 8191808"/>
              <a:gd name="connsiteX231" fmla="*/ 520952 w 9730447"/>
              <a:gd name="connsiteY231" fmla="*/ 2789395 h 8191808"/>
              <a:gd name="connsiteX232" fmla="*/ 573933 w 9730447"/>
              <a:gd name="connsiteY232" fmla="*/ 2807438 h 8191808"/>
              <a:gd name="connsiteX233" fmla="*/ 538612 w 9730447"/>
              <a:gd name="connsiteY233" fmla="*/ 3132206 h 8191808"/>
              <a:gd name="connsiteX234" fmla="*/ 485631 w 9730447"/>
              <a:gd name="connsiteY234" fmla="*/ 3186334 h 8191808"/>
              <a:gd name="connsiteX235" fmla="*/ 450310 w 9730447"/>
              <a:gd name="connsiteY235" fmla="*/ 2933737 h 8191808"/>
              <a:gd name="connsiteX236" fmla="*/ 520952 w 9730447"/>
              <a:gd name="connsiteY236" fmla="*/ 2789395 h 8191808"/>
              <a:gd name="connsiteX237" fmla="*/ 163020 w 9730447"/>
              <a:gd name="connsiteY237" fmla="*/ 2775939 h 8191808"/>
              <a:gd name="connsiteX238" fmla="*/ 217360 w 9730447"/>
              <a:gd name="connsiteY238" fmla="*/ 2793921 h 8191808"/>
              <a:gd name="connsiteX239" fmla="*/ 144906 w 9730447"/>
              <a:gd name="connsiteY239" fmla="*/ 3261441 h 8191808"/>
              <a:gd name="connsiteX240" fmla="*/ 90567 w 9730447"/>
              <a:gd name="connsiteY240" fmla="*/ 3746943 h 8191808"/>
              <a:gd name="connsiteX241" fmla="*/ 0 w 9730447"/>
              <a:gd name="connsiteY241" fmla="*/ 3621072 h 8191808"/>
              <a:gd name="connsiteX242" fmla="*/ 90567 w 9730447"/>
              <a:gd name="connsiteY242" fmla="*/ 3171533 h 8191808"/>
              <a:gd name="connsiteX243" fmla="*/ 163020 w 9730447"/>
              <a:gd name="connsiteY243" fmla="*/ 2775939 h 8191808"/>
              <a:gd name="connsiteX244" fmla="*/ 7585307 w 9730447"/>
              <a:gd name="connsiteY244" fmla="*/ 1627039 h 8191808"/>
              <a:gd name="connsiteX245" fmla="*/ 7698655 w 9730447"/>
              <a:gd name="connsiteY245" fmla="*/ 1762927 h 8191808"/>
              <a:gd name="connsiteX246" fmla="*/ 7570827 w 9730447"/>
              <a:gd name="connsiteY246" fmla="*/ 1638464 h 8191808"/>
              <a:gd name="connsiteX247" fmla="*/ 7585307 w 9730447"/>
              <a:gd name="connsiteY247" fmla="*/ 1627039 h 8191808"/>
              <a:gd name="connsiteX248" fmla="*/ 7445888 w 9730447"/>
              <a:gd name="connsiteY248" fmla="*/ 713095 h 8191808"/>
              <a:gd name="connsiteX249" fmla="*/ 7765933 w 9730447"/>
              <a:gd name="connsiteY249" fmla="*/ 1040173 h 8191808"/>
              <a:gd name="connsiteX250" fmla="*/ 7409360 w 9730447"/>
              <a:gd name="connsiteY250" fmla="*/ 713201 h 8191808"/>
              <a:gd name="connsiteX251" fmla="*/ 7445888 w 9730447"/>
              <a:gd name="connsiteY251" fmla="*/ 713095 h 8191808"/>
              <a:gd name="connsiteX252" fmla="*/ 6776948 w 9730447"/>
              <a:gd name="connsiteY252" fmla="*/ 427943 h 8191808"/>
              <a:gd name="connsiteX253" fmla="*/ 7119023 w 9730447"/>
              <a:gd name="connsiteY253" fmla="*/ 644403 h 8191808"/>
              <a:gd name="connsiteX254" fmla="*/ 7101019 w 9730447"/>
              <a:gd name="connsiteY254" fmla="*/ 482057 h 8191808"/>
              <a:gd name="connsiteX255" fmla="*/ 7605129 w 9730447"/>
              <a:gd name="connsiteY255" fmla="*/ 969093 h 8191808"/>
              <a:gd name="connsiteX256" fmla="*/ 8055228 w 9730447"/>
              <a:gd name="connsiteY256" fmla="*/ 1528277 h 8191808"/>
              <a:gd name="connsiteX257" fmla="*/ 7641137 w 9730447"/>
              <a:gd name="connsiteY257" fmla="*/ 1113397 h 8191808"/>
              <a:gd name="connsiteX258" fmla="*/ 7821177 w 9730447"/>
              <a:gd name="connsiteY258" fmla="*/ 1383972 h 8191808"/>
              <a:gd name="connsiteX259" fmla="*/ 8001216 w 9730447"/>
              <a:gd name="connsiteY259" fmla="*/ 1636507 h 8191808"/>
              <a:gd name="connsiteX260" fmla="*/ 7947204 w 9730447"/>
              <a:gd name="connsiteY260" fmla="*/ 1672586 h 8191808"/>
              <a:gd name="connsiteX261" fmla="*/ 7425090 w 9730447"/>
              <a:gd name="connsiteY261" fmla="*/ 1041245 h 8191808"/>
              <a:gd name="connsiteX262" fmla="*/ 6776948 w 9730447"/>
              <a:gd name="connsiteY262" fmla="*/ 427943 h 8191808"/>
              <a:gd name="connsiteX263" fmla="*/ 5294115 w 9730447"/>
              <a:gd name="connsiteY263" fmla="*/ 351136 h 8191808"/>
              <a:gd name="connsiteX264" fmla="*/ 5280015 w 9730447"/>
              <a:gd name="connsiteY264" fmla="*/ 555770 h 8191808"/>
              <a:gd name="connsiteX265" fmla="*/ 5155551 w 9730447"/>
              <a:gd name="connsiteY265" fmla="*/ 463264 h 8191808"/>
              <a:gd name="connsiteX266" fmla="*/ 5244454 w 9730447"/>
              <a:gd name="connsiteY266" fmla="*/ 352255 h 8191808"/>
              <a:gd name="connsiteX267" fmla="*/ 5294115 w 9730447"/>
              <a:gd name="connsiteY267" fmla="*/ 351136 h 8191808"/>
              <a:gd name="connsiteX268" fmla="*/ 6830491 w 9730447"/>
              <a:gd name="connsiteY268" fmla="*/ 301798 h 8191808"/>
              <a:gd name="connsiteX269" fmla="*/ 6994480 w 9730447"/>
              <a:gd name="connsiteY269" fmla="*/ 387577 h 8191808"/>
              <a:gd name="connsiteX270" fmla="*/ 7012421 w 9730447"/>
              <a:gd name="connsiteY270" fmla="*/ 477280 h 8191808"/>
              <a:gd name="connsiteX271" fmla="*/ 6797132 w 9730447"/>
              <a:gd name="connsiteY271" fmla="*/ 315815 h 8191808"/>
              <a:gd name="connsiteX272" fmla="*/ 6830491 w 9730447"/>
              <a:gd name="connsiteY272" fmla="*/ 301798 h 8191808"/>
              <a:gd name="connsiteX273" fmla="*/ 6252181 w 9730447"/>
              <a:gd name="connsiteY273" fmla="*/ 279931 h 8191808"/>
              <a:gd name="connsiteX274" fmla="*/ 6631708 w 9730447"/>
              <a:gd name="connsiteY274" fmla="*/ 496516 h 8191808"/>
              <a:gd name="connsiteX275" fmla="*/ 6722071 w 9730447"/>
              <a:gd name="connsiteY275" fmla="*/ 640904 h 8191808"/>
              <a:gd name="connsiteX276" fmla="*/ 6938943 w 9730447"/>
              <a:gd name="connsiteY276" fmla="*/ 749197 h 8191808"/>
              <a:gd name="connsiteX277" fmla="*/ 7119670 w 9730447"/>
              <a:gd name="connsiteY277" fmla="*/ 983828 h 8191808"/>
              <a:gd name="connsiteX278" fmla="*/ 7643778 w 9730447"/>
              <a:gd name="connsiteY278" fmla="*/ 1507236 h 8191808"/>
              <a:gd name="connsiteX279" fmla="*/ 8095595 w 9730447"/>
              <a:gd name="connsiteY279" fmla="*/ 2156983 h 8191808"/>
              <a:gd name="connsiteX280" fmla="*/ 7228106 w 9730447"/>
              <a:gd name="connsiteY280" fmla="*/ 1164315 h 8191808"/>
              <a:gd name="connsiteX281" fmla="*/ 6252181 w 9730447"/>
              <a:gd name="connsiteY281" fmla="*/ 279931 h 8191808"/>
              <a:gd name="connsiteX282" fmla="*/ 6044460 w 9730447"/>
              <a:gd name="connsiteY282" fmla="*/ 156309 h 8191808"/>
              <a:gd name="connsiteX283" fmla="*/ 6218542 w 9730447"/>
              <a:gd name="connsiteY283" fmla="*/ 279931 h 8191808"/>
              <a:gd name="connsiteX284" fmla="*/ 6003252 w 9730447"/>
              <a:gd name="connsiteY284" fmla="*/ 172287 h 8191808"/>
              <a:gd name="connsiteX285" fmla="*/ 6044460 w 9730447"/>
              <a:gd name="connsiteY285" fmla="*/ 156309 h 8191808"/>
              <a:gd name="connsiteX286" fmla="*/ 4329086 w 9730447"/>
              <a:gd name="connsiteY286" fmla="*/ 1001 h 8191808"/>
              <a:gd name="connsiteX287" fmla="*/ 4504258 w 9730447"/>
              <a:gd name="connsiteY287" fmla="*/ 38957 h 8191808"/>
              <a:gd name="connsiteX288" fmla="*/ 3558748 w 9730447"/>
              <a:gd name="connsiteY288" fmla="*/ 258260 h 8191808"/>
              <a:gd name="connsiteX289" fmla="*/ 3440559 w 9730447"/>
              <a:gd name="connsiteY289" fmla="*/ 308869 h 8191808"/>
              <a:gd name="connsiteX290" fmla="*/ 3339254 w 9730447"/>
              <a:gd name="connsiteY290" fmla="*/ 359480 h 8191808"/>
              <a:gd name="connsiteX291" fmla="*/ 3288610 w 9730447"/>
              <a:gd name="connsiteY291" fmla="*/ 376349 h 8191808"/>
              <a:gd name="connsiteX292" fmla="*/ 3237958 w 9730447"/>
              <a:gd name="connsiteY292" fmla="*/ 410086 h 8191808"/>
              <a:gd name="connsiteX293" fmla="*/ 3119769 w 9730447"/>
              <a:gd name="connsiteY293" fmla="*/ 460694 h 8191808"/>
              <a:gd name="connsiteX294" fmla="*/ 2765202 w 9730447"/>
              <a:gd name="connsiteY294" fmla="*/ 764344 h 8191808"/>
              <a:gd name="connsiteX295" fmla="*/ 3508096 w 9730447"/>
              <a:gd name="connsiteY295" fmla="*/ 359480 h 8191808"/>
              <a:gd name="connsiteX296" fmla="*/ 4267881 w 9730447"/>
              <a:gd name="connsiteY296" fmla="*/ 207652 h 8191808"/>
              <a:gd name="connsiteX297" fmla="*/ 4588679 w 9730447"/>
              <a:gd name="connsiteY297" fmla="*/ 157043 h 8191808"/>
              <a:gd name="connsiteX298" fmla="*/ 4875709 w 9730447"/>
              <a:gd name="connsiteY298" fmla="*/ 207652 h 8191808"/>
              <a:gd name="connsiteX299" fmla="*/ 5128970 w 9730447"/>
              <a:gd name="connsiteY299" fmla="*/ 190784 h 8191808"/>
              <a:gd name="connsiteX300" fmla="*/ 5348464 w 9730447"/>
              <a:gd name="connsiteY300" fmla="*/ 292001 h 8191808"/>
              <a:gd name="connsiteX301" fmla="*/ 5196507 w 9730447"/>
              <a:gd name="connsiteY301" fmla="*/ 308869 h 8191808"/>
              <a:gd name="connsiteX302" fmla="*/ 4960129 w 9730447"/>
              <a:gd name="connsiteY302" fmla="*/ 241391 h 8191808"/>
              <a:gd name="connsiteX303" fmla="*/ 4217228 w 9730447"/>
              <a:gd name="connsiteY303" fmla="*/ 308869 h 8191808"/>
              <a:gd name="connsiteX304" fmla="*/ 3845778 w 9730447"/>
              <a:gd name="connsiteY304" fmla="*/ 393218 h 8191808"/>
              <a:gd name="connsiteX305" fmla="*/ 3643169 w 9730447"/>
              <a:gd name="connsiteY305" fmla="*/ 460694 h 8191808"/>
              <a:gd name="connsiteX306" fmla="*/ 3558748 w 9730447"/>
              <a:gd name="connsiteY306" fmla="*/ 494435 h 8191808"/>
              <a:gd name="connsiteX307" fmla="*/ 3491211 w 9730447"/>
              <a:gd name="connsiteY307" fmla="*/ 511303 h 8191808"/>
              <a:gd name="connsiteX308" fmla="*/ 3440559 w 9730447"/>
              <a:gd name="connsiteY308" fmla="*/ 528172 h 8191808"/>
              <a:gd name="connsiteX309" fmla="*/ 3406791 w 9730447"/>
              <a:gd name="connsiteY309" fmla="*/ 545042 h 8191808"/>
              <a:gd name="connsiteX310" fmla="*/ 3389907 w 9730447"/>
              <a:gd name="connsiteY310" fmla="*/ 545042 h 8191808"/>
              <a:gd name="connsiteX311" fmla="*/ 3373023 w 9730447"/>
              <a:gd name="connsiteY311" fmla="*/ 545042 h 8191808"/>
              <a:gd name="connsiteX312" fmla="*/ 3356139 w 9730447"/>
              <a:gd name="connsiteY312" fmla="*/ 561911 h 8191808"/>
              <a:gd name="connsiteX313" fmla="*/ 3237958 w 9730447"/>
              <a:gd name="connsiteY313" fmla="*/ 612520 h 8191808"/>
              <a:gd name="connsiteX314" fmla="*/ 2984697 w 9730447"/>
              <a:gd name="connsiteY314" fmla="*/ 764344 h 8191808"/>
              <a:gd name="connsiteX315" fmla="*/ 2528824 w 9730447"/>
              <a:gd name="connsiteY315" fmla="*/ 1186080 h 8191808"/>
              <a:gd name="connsiteX316" fmla="*/ 2731435 w 9730447"/>
              <a:gd name="connsiteY316" fmla="*/ 1034257 h 8191808"/>
              <a:gd name="connsiteX317" fmla="*/ 2798971 w 9730447"/>
              <a:gd name="connsiteY317" fmla="*/ 1051126 h 8191808"/>
              <a:gd name="connsiteX318" fmla="*/ 2934045 w 9730447"/>
              <a:gd name="connsiteY318" fmla="*/ 882431 h 8191808"/>
              <a:gd name="connsiteX319" fmla="*/ 3153538 w 9730447"/>
              <a:gd name="connsiteY319" fmla="*/ 764344 h 8191808"/>
              <a:gd name="connsiteX320" fmla="*/ 3204190 w 9730447"/>
              <a:gd name="connsiteY320" fmla="*/ 696869 h 8191808"/>
              <a:gd name="connsiteX321" fmla="*/ 3339254 w 9730447"/>
              <a:gd name="connsiteY321" fmla="*/ 680000 h 8191808"/>
              <a:gd name="connsiteX322" fmla="*/ 3339254 w 9730447"/>
              <a:gd name="connsiteY322" fmla="*/ 764344 h 8191808"/>
              <a:gd name="connsiteX323" fmla="*/ 3879546 w 9730447"/>
              <a:gd name="connsiteY323" fmla="*/ 595652 h 8191808"/>
              <a:gd name="connsiteX324" fmla="*/ 3930198 w 9730447"/>
              <a:gd name="connsiteY324" fmla="*/ 561911 h 8191808"/>
              <a:gd name="connsiteX325" fmla="*/ 3963967 w 9730447"/>
              <a:gd name="connsiteY325" fmla="*/ 578783 h 8191808"/>
              <a:gd name="connsiteX326" fmla="*/ 4453606 w 9730447"/>
              <a:gd name="connsiteY326" fmla="*/ 528172 h 8191808"/>
              <a:gd name="connsiteX327" fmla="*/ 4571795 w 9730447"/>
              <a:gd name="connsiteY327" fmla="*/ 511303 h 8191808"/>
              <a:gd name="connsiteX328" fmla="*/ 4504258 w 9730447"/>
              <a:gd name="connsiteY328" fmla="*/ 443825 h 8191808"/>
              <a:gd name="connsiteX329" fmla="*/ 4841940 w 9730447"/>
              <a:gd name="connsiteY329" fmla="*/ 494435 h 8191808"/>
              <a:gd name="connsiteX330" fmla="*/ 5078318 w 9730447"/>
              <a:gd name="connsiteY330" fmla="*/ 561911 h 8191808"/>
              <a:gd name="connsiteX331" fmla="*/ 5196507 w 9730447"/>
              <a:gd name="connsiteY331" fmla="*/ 595652 h 8191808"/>
              <a:gd name="connsiteX332" fmla="*/ 5365348 w 9730447"/>
              <a:gd name="connsiteY332" fmla="*/ 578783 h 8191808"/>
              <a:gd name="connsiteX333" fmla="*/ 5399116 w 9730447"/>
              <a:gd name="connsiteY333" fmla="*/ 646258 h 8191808"/>
              <a:gd name="connsiteX334" fmla="*/ 5500421 w 9730447"/>
              <a:gd name="connsiteY334" fmla="*/ 680000 h 8191808"/>
              <a:gd name="connsiteX335" fmla="*/ 5500421 w 9730447"/>
              <a:gd name="connsiteY335" fmla="*/ 663128 h 8191808"/>
              <a:gd name="connsiteX336" fmla="*/ 5618610 w 9730447"/>
              <a:gd name="connsiteY336" fmla="*/ 680000 h 8191808"/>
              <a:gd name="connsiteX337" fmla="*/ 5534189 w 9730447"/>
              <a:gd name="connsiteY337" fmla="*/ 561911 h 8191808"/>
              <a:gd name="connsiteX338" fmla="*/ 5466653 w 9730447"/>
              <a:gd name="connsiteY338" fmla="*/ 410086 h 8191808"/>
              <a:gd name="connsiteX339" fmla="*/ 5534189 w 9730447"/>
              <a:gd name="connsiteY339" fmla="*/ 494435 h 8191808"/>
              <a:gd name="connsiteX340" fmla="*/ 5669262 w 9730447"/>
              <a:gd name="connsiteY340" fmla="*/ 443825 h 8191808"/>
              <a:gd name="connsiteX341" fmla="*/ 5618610 w 9730447"/>
              <a:gd name="connsiteY341" fmla="*/ 443825 h 8191808"/>
              <a:gd name="connsiteX342" fmla="*/ 5736798 w 9730447"/>
              <a:gd name="connsiteY342" fmla="*/ 680000 h 8191808"/>
              <a:gd name="connsiteX343" fmla="*/ 5804335 w 9730447"/>
              <a:gd name="connsiteY343" fmla="*/ 747475 h 8191808"/>
              <a:gd name="connsiteX344" fmla="*/ 5888755 w 9730447"/>
              <a:gd name="connsiteY344" fmla="*/ 696869 h 8191808"/>
              <a:gd name="connsiteX345" fmla="*/ 5838103 w 9730447"/>
              <a:gd name="connsiteY345" fmla="*/ 545042 h 8191808"/>
              <a:gd name="connsiteX346" fmla="*/ 6327742 w 9730447"/>
              <a:gd name="connsiteY346" fmla="*/ 831823 h 8191808"/>
              <a:gd name="connsiteX347" fmla="*/ 6429047 w 9730447"/>
              <a:gd name="connsiteY347" fmla="*/ 781214 h 8191808"/>
              <a:gd name="connsiteX348" fmla="*/ 6361511 w 9730447"/>
              <a:gd name="connsiteY348" fmla="*/ 848692 h 8191808"/>
              <a:gd name="connsiteX349" fmla="*/ 6716077 w 9730447"/>
              <a:gd name="connsiteY349" fmla="*/ 1169212 h 8191808"/>
              <a:gd name="connsiteX350" fmla="*/ 6716077 w 9730447"/>
              <a:gd name="connsiteY350" fmla="*/ 1101734 h 8191808"/>
              <a:gd name="connsiteX351" fmla="*/ 6766729 w 9730447"/>
              <a:gd name="connsiteY351" fmla="*/ 1101734 h 8191808"/>
              <a:gd name="connsiteX352" fmla="*/ 6749845 w 9730447"/>
              <a:gd name="connsiteY352" fmla="*/ 1067995 h 8191808"/>
              <a:gd name="connsiteX353" fmla="*/ 6800497 w 9730447"/>
              <a:gd name="connsiteY353" fmla="*/ 1084864 h 8191808"/>
              <a:gd name="connsiteX354" fmla="*/ 6445931 w 9730447"/>
              <a:gd name="connsiteY354" fmla="*/ 781214 h 8191808"/>
              <a:gd name="connsiteX355" fmla="*/ 6445931 w 9730447"/>
              <a:gd name="connsiteY355" fmla="*/ 612520 h 8191808"/>
              <a:gd name="connsiteX356" fmla="*/ 6716077 w 9730447"/>
              <a:gd name="connsiteY356" fmla="*/ 848692 h 8191808"/>
              <a:gd name="connsiteX357" fmla="*/ 6699193 w 9730447"/>
              <a:gd name="connsiteY357" fmla="*/ 966778 h 8191808"/>
              <a:gd name="connsiteX358" fmla="*/ 6766729 w 9730447"/>
              <a:gd name="connsiteY358" fmla="*/ 916171 h 8191808"/>
              <a:gd name="connsiteX359" fmla="*/ 6986223 w 9730447"/>
              <a:gd name="connsiteY359" fmla="*/ 1084864 h 8191808"/>
              <a:gd name="connsiteX360" fmla="*/ 7155064 w 9730447"/>
              <a:gd name="connsiteY360" fmla="*/ 1321037 h 8191808"/>
              <a:gd name="connsiteX361" fmla="*/ 7053759 w 9730447"/>
              <a:gd name="connsiteY361" fmla="*/ 1236691 h 8191808"/>
              <a:gd name="connsiteX362" fmla="*/ 7222600 w 9730447"/>
              <a:gd name="connsiteY362" fmla="*/ 1455991 h 8191808"/>
              <a:gd name="connsiteX363" fmla="*/ 7188832 w 9730447"/>
              <a:gd name="connsiteY363" fmla="*/ 1354777 h 8191808"/>
              <a:gd name="connsiteX364" fmla="*/ 7357673 w 9730447"/>
              <a:gd name="connsiteY364" fmla="*/ 1540342 h 8191808"/>
              <a:gd name="connsiteX365" fmla="*/ 7391441 w 9730447"/>
              <a:gd name="connsiteY365" fmla="*/ 1658428 h 8191808"/>
              <a:gd name="connsiteX366" fmla="*/ 6986223 w 9730447"/>
              <a:gd name="connsiteY366" fmla="*/ 1270429 h 8191808"/>
              <a:gd name="connsiteX367" fmla="*/ 7036875 w 9730447"/>
              <a:gd name="connsiteY367" fmla="*/ 1354777 h 8191808"/>
              <a:gd name="connsiteX368" fmla="*/ 6986223 w 9730447"/>
              <a:gd name="connsiteY368" fmla="*/ 1455991 h 8191808"/>
              <a:gd name="connsiteX369" fmla="*/ 7610934 w 9730447"/>
              <a:gd name="connsiteY369" fmla="*/ 2299464 h 8191808"/>
              <a:gd name="connsiteX370" fmla="*/ 7408325 w 9730447"/>
              <a:gd name="connsiteY370" fmla="*/ 2029552 h 8191808"/>
              <a:gd name="connsiteX371" fmla="*/ 7678471 w 9730447"/>
              <a:gd name="connsiteY371" fmla="*/ 2586245 h 8191808"/>
              <a:gd name="connsiteX372" fmla="*/ 6986223 w 9730447"/>
              <a:gd name="connsiteY372" fmla="*/ 1709034 h 8191808"/>
              <a:gd name="connsiteX373" fmla="*/ 7155064 w 9730447"/>
              <a:gd name="connsiteY373" fmla="*/ 2029552 h 8191808"/>
              <a:gd name="connsiteX374" fmla="*/ 7269032 w 9730447"/>
              <a:gd name="connsiteY374" fmla="*/ 2107574 h 8191808"/>
              <a:gd name="connsiteX375" fmla="*/ 7307158 w 9730447"/>
              <a:gd name="connsiteY375" fmla="*/ 2161115 h 8191808"/>
              <a:gd name="connsiteX376" fmla="*/ 7336719 w 9730447"/>
              <a:gd name="connsiteY376" fmla="*/ 2161115 h 8191808"/>
              <a:gd name="connsiteX377" fmla="*/ 7336719 w 9730447"/>
              <a:gd name="connsiteY377" fmla="*/ 2210876 h 8191808"/>
              <a:gd name="connsiteX378" fmla="*/ 7357673 w 9730447"/>
              <a:gd name="connsiteY378" fmla="*/ 2248855 h 8191808"/>
              <a:gd name="connsiteX379" fmla="*/ 7509630 w 9730447"/>
              <a:gd name="connsiteY379" fmla="*/ 2535636 h 8191808"/>
              <a:gd name="connsiteX380" fmla="*/ 7323905 w 9730447"/>
              <a:gd name="connsiteY380" fmla="*/ 2350072 h 8191808"/>
              <a:gd name="connsiteX381" fmla="*/ 7273253 w 9730447"/>
              <a:gd name="connsiteY381" fmla="*/ 2366942 h 8191808"/>
              <a:gd name="connsiteX382" fmla="*/ 7307021 w 9730447"/>
              <a:gd name="connsiteY382" fmla="*/ 2434419 h 8191808"/>
              <a:gd name="connsiteX383" fmla="*/ 7340789 w 9730447"/>
              <a:gd name="connsiteY383" fmla="*/ 2400680 h 8191808"/>
              <a:gd name="connsiteX384" fmla="*/ 7425210 w 9730447"/>
              <a:gd name="connsiteY384" fmla="*/ 2603114 h 8191808"/>
              <a:gd name="connsiteX385" fmla="*/ 7357673 w 9730447"/>
              <a:gd name="connsiteY385" fmla="*/ 2552506 h 8191808"/>
              <a:gd name="connsiteX386" fmla="*/ 7526514 w 9730447"/>
              <a:gd name="connsiteY386" fmla="*/ 3632151 h 8191808"/>
              <a:gd name="connsiteX387" fmla="*/ 6310858 w 9730447"/>
              <a:gd name="connsiteY387" fmla="*/ 6128831 h 8191808"/>
              <a:gd name="connsiteX388" fmla="*/ 6074481 w 9730447"/>
              <a:gd name="connsiteY388" fmla="*/ 6331265 h 8191808"/>
              <a:gd name="connsiteX389" fmla="*/ 5669262 w 9730447"/>
              <a:gd name="connsiteY389" fmla="*/ 6499959 h 8191808"/>
              <a:gd name="connsiteX390" fmla="*/ 5162739 w 9730447"/>
              <a:gd name="connsiteY390" fmla="*/ 6753001 h 8191808"/>
              <a:gd name="connsiteX391" fmla="*/ 4960129 w 9730447"/>
              <a:gd name="connsiteY391" fmla="*/ 6719263 h 8191808"/>
              <a:gd name="connsiteX392" fmla="*/ 4943245 w 9730447"/>
              <a:gd name="connsiteY392" fmla="*/ 6803609 h 8191808"/>
              <a:gd name="connsiteX393" fmla="*/ 4521142 w 9730447"/>
              <a:gd name="connsiteY393" fmla="*/ 6786740 h 8191808"/>
              <a:gd name="connsiteX394" fmla="*/ 4504258 w 9730447"/>
              <a:gd name="connsiteY394" fmla="*/ 6719263 h 8191808"/>
              <a:gd name="connsiteX395" fmla="*/ 4369185 w 9730447"/>
              <a:gd name="connsiteY395" fmla="*/ 6719263 h 8191808"/>
              <a:gd name="connsiteX396" fmla="*/ 4267881 w 9730447"/>
              <a:gd name="connsiteY396" fmla="*/ 6769871 h 8191808"/>
              <a:gd name="connsiteX397" fmla="*/ 4031503 w 9730447"/>
              <a:gd name="connsiteY397" fmla="*/ 6803609 h 8191808"/>
              <a:gd name="connsiteX398" fmla="*/ 4217228 w 9730447"/>
              <a:gd name="connsiteY398" fmla="*/ 6719263 h 8191808"/>
              <a:gd name="connsiteX399" fmla="*/ 3963967 w 9730447"/>
              <a:gd name="connsiteY399" fmla="*/ 6668654 h 8191808"/>
              <a:gd name="connsiteX400" fmla="*/ 3930198 w 9730447"/>
              <a:gd name="connsiteY400" fmla="*/ 6685523 h 8191808"/>
              <a:gd name="connsiteX401" fmla="*/ 3930198 w 9730447"/>
              <a:gd name="connsiteY401" fmla="*/ 6668654 h 8191808"/>
              <a:gd name="connsiteX402" fmla="*/ 3913314 w 9730447"/>
              <a:gd name="connsiteY402" fmla="*/ 6668654 h 8191808"/>
              <a:gd name="connsiteX403" fmla="*/ 3271726 w 9730447"/>
              <a:gd name="connsiteY403" fmla="*/ 6550567 h 8191808"/>
              <a:gd name="connsiteX404" fmla="*/ 2663898 w 9730447"/>
              <a:gd name="connsiteY404" fmla="*/ 6297526 h 8191808"/>
              <a:gd name="connsiteX405" fmla="*/ 2410635 w 9730447"/>
              <a:gd name="connsiteY405" fmla="*/ 6111961 h 8191808"/>
              <a:gd name="connsiteX406" fmla="*/ 2174258 w 9730447"/>
              <a:gd name="connsiteY406" fmla="*/ 5926398 h 8191808"/>
              <a:gd name="connsiteX407" fmla="*/ 2056070 w 9730447"/>
              <a:gd name="connsiteY407" fmla="*/ 5757703 h 8191808"/>
              <a:gd name="connsiteX408" fmla="*/ 1954764 w 9730447"/>
              <a:gd name="connsiteY408" fmla="*/ 5690225 h 8191808"/>
              <a:gd name="connsiteX409" fmla="*/ 2005417 w 9730447"/>
              <a:gd name="connsiteY409" fmla="*/ 5808312 h 8191808"/>
              <a:gd name="connsiteX410" fmla="*/ 1870344 w 9730447"/>
              <a:gd name="connsiteY410" fmla="*/ 5723964 h 8191808"/>
              <a:gd name="connsiteX411" fmla="*/ 1769039 w 9730447"/>
              <a:gd name="connsiteY411" fmla="*/ 5808312 h 8191808"/>
              <a:gd name="connsiteX412" fmla="*/ 1431357 w 9730447"/>
              <a:gd name="connsiteY412" fmla="*/ 5167272 h 8191808"/>
              <a:gd name="connsiteX413" fmla="*/ 1600199 w 9730447"/>
              <a:gd name="connsiteY413" fmla="*/ 5116664 h 8191808"/>
              <a:gd name="connsiteX414" fmla="*/ 1566430 w 9730447"/>
              <a:gd name="connsiteY414" fmla="*/ 4964839 h 8191808"/>
              <a:gd name="connsiteX415" fmla="*/ 1465125 w 9730447"/>
              <a:gd name="connsiteY415" fmla="*/ 4947969 h 8191808"/>
              <a:gd name="connsiteX416" fmla="*/ 1380705 w 9730447"/>
              <a:gd name="connsiteY416" fmla="*/ 4779275 h 8191808"/>
              <a:gd name="connsiteX417" fmla="*/ 1346936 w 9730447"/>
              <a:gd name="connsiteY417" fmla="*/ 4796144 h 8191808"/>
              <a:gd name="connsiteX418" fmla="*/ 1380705 w 9730447"/>
              <a:gd name="connsiteY418" fmla="*/ 4947969 h 8191808"/>
              <a:gd name="connsiteX419" fmla="*/ 1228748 w 9730447"/>
              <a:gd name="connsiteY419" fmla="*/ 4492494 h 8191808"/>
              <a:gd name="connsiteX420" fmla="*/ 1127443 w 9730447"/>
              <a:gd name="connsiteY420" fmla="*/ 3935801 h 8191808"/>
              <a:gd name="connsiteX421" fmla="*/ 1161212 w 9730447"/>
              <a:gd name="connsiteY421" fmla="*/ 3935801 h 8191808"/>
              <a:gd name="connsiteX422" fmla="*/ 1127443 w 9730447"/>
              <a:gd name="connsiteY422" fmla="*/ 3817715 h 8191808"/>
              <a:gd name="connsiteX423" fmla="*/ 1110559 w 9730447"/>
              <a:gd name="connsiteY423" fmla="*/ 3834585 h 8191808"/>
              <a:gd name="connsiteX424" fmla="*/ 1076791 w 9730447"/>
              <a:gd name="connsiteY424" fmla="*/ 4138235 h 8191808"/>
              <a:gd name="connsiteX425" fmla="*/ 1009254 w 9730447"/>
              <a:gd name="connsiteY425" fmla="*/ 3834585 h 8191808"/>
              <a:gd name="connsiteX426" fmla="*/ 1043023 w 9730447"/>
              <a:gd name="connsiteY426" fmla="*/ 3463457 h 8191808"/>
              <a:gd name="connsiteX427" fmla="*/ 1076791 w 9730447"/>
              <a:gd name="connsiteY427" fmla="*/ 3699629 h 8191808"/>
              <a:gd name="connsiteX428" fmla="*/ 1110559 w 9730447"/>
              <a:gd name="connsiteY428" fmla="*/ 3682759 h 8191808"/>
              <a:gd name="connsiteX429" fmla="*/ 1043023 w 9730447"/>
              <a:gd name="connsiteY429" fmla="*/ 3395979 h 8191808"/>
              <a:gd name="connsiteX430" fmla="*/ 1093675 w 9730447"/>
              <a:gd name="connsiteY430" fmla="*/ 3159806 h 8191808"/>
              <a:gd name="connsiteX431" fmla="*/ 1127443 w 9730447"/>
              <a:gd name="connsiteY431" fmla="*/ 3463457 h 8191808"/>
              <a:gd name="connsiteX432" fmla="*/ 1211864 w 9730447"/>
              <a:gd name="connsiteY432" fmla="*/ 3412848 h 8191808"/>
              <a:gd name="connsiteX433" fmla="*/ 1228748 w 9730447"/>
              <a:gd name="connsiteY433" fmla="*/ 3581543 h 8191808"/>
              <a:gd name="connsiteX434" fmla="*/ 1245631 w 9730447"/>
              <a:gd name="connsiteY434" fmla="*/ 3362240 h 8191808"/>
              <a:gd name="connsiteX435" fmla="*/ 1245631 w 9730447"/>
              <a:gd name="connsiteY435" fmla="*/ 3379109 h 8191808"/>
              <a:gd name="connsiteX436" fmla="*/ 1228748 w 9730447"/>
              <a:gd name="connsiteY436" fmla="*/ 3244154 h 8191808"/>
              <a:gd name="connsiteX437" fmla="*/ 1161212 w 9730447"/>
              <a:gd name="connsiteY437" fmla="*/ 3159806 h 8191808"/>
              <a:gd name="connsiteX438" fmla="*/ 1161212 w 9730447"/>
              <a:gd name="connsiteY438" fmla="*/ 3142937 h 8191808"/>
              <a:gd name="connsiteX439" fmla="*/ 1144327 w 9730447"/>
              <a:gd name="connsiteY439" fmla="*/ 3159806 h 8191808"/>
              <a:gd name="connsiteX440" fmla="*/ 1178095 w 9730447"/>
              <a:gd name="connsiteY440" fmla="*/ 3092328 h 8191808"/>
              <a:gd name="connsiteX441" fmla="*/ 1211864 w 9730447"/>
              <a:gd name="connsiteY441" fmla="*/ 2839286 h 8191808"/>
              <a:gd name="connsiteX442" fmla="*/ 1127443 w 9730447"/>
              <a:gd name="connsiteY442" fmla="*/ 2771809 h 8191808"/>
              <a:gd name="connsiteX443" fmla="*/ 1194980 w 9730447"/>
              <a:gd name="connsiteY443" fmla="*/ 2451289 h 8191808"/>
              <a:gd name="connsiteX444" fmla="*/ 1228748 w 9730447"/>
              <a:gd name="connsiteY444" fmla="*/ 2569375 h 8191808"/>
              <a:gd name="connsiteX445" fmla="*/ 1313169 w 9730447"/>
              <a:gd name="connsiteY445" fmla="*/ 2417550 h 8191808"/>
              <a:gd name="connsiteX446" fmla="*/ 1330052 w 9730447"/>
              <a:gd name="connsiteY446" fmla="*/ 2485028 h 8191808"/>
              <a:gd name="connsiteX447" fmla="*/ 1498893 w 9730447"/>
              <a:gd name="connsiteY447" fmla="*/ 2248855 h 8191808"/>
              <a:gd name="connsiteX448" fmla="*/ 1532662 w 9730447"/>
              <a:gd name="connsiteY448" fmla="*/ 2012683 h 8191808"/>
              <a:gd name="connsiteX449" fmla="*/ 1617083 w 9730447"/>
              <a:gd name="connsiteY449" fmla="*/ 1843988 h 8191808"/>
              <a:gd name="connsiteX450" fmla="*/ 1684619 w 9730447"/>
              <a:gd name="connsiteY450" fmla="*/ 1877727 h 8191808"/>
              <a:gd name="connsiteX451" fmla="*/ 1785923 w 9730447"/>
              <a:gd name="connsiteY451" fmla="*/ 1725904 h 8191808"/>
              <a:gd name="connsiteX452" fmla="*/ 1752155 w 9730447"/>
              <a:gd name="connsiteY452" fmla="*/ 1675297 h 8191808"/>
              <a:gd name="connsiteX453" fmla="*/ 2005417 w 9730447"/>
              <a:gd name="connsiteY453" fmla="*/ 1439125 h 8191808"/>
              <a:gd name="connsiteX454" fmla="*/ 1954764 w 9730447"/>
              <a:gd name="connsiteY454" fmla="*/ 1304168 h 8191808"/>
              <a:gd name="connsiteX455" fmla="*/ 2140490 w 9730447"/>
              <a:gd name="connsiteY455" fmla="*/ 1118606 h 8191808"/>
              <a:gd name="connsiteX456" fmla="*/ 2224910 w 9730447"/>
              <a:gd name="connsiteY456" fmla="*/ 1152343 h 8191808"/>
              <a:gd name="connsiteX457" fmla="*/ 2208027 w 9730447"/>
              <a:gd name="connsiteY457" fmla="*/ 1067995 h 8191808"/>
              <a:gd name="connsiteX458" fmla="*/ 2359983 w 9730447"/>
              <a:gd name="connsiteY458" fmla="*/ 899303 h 8191808"/>
              <a:gd name="connsiteX459" fmla="*/ 2444404 w 9730447"/>
              <a:gd name="connsiteY459" fmla="*/ 916171 h 8191808"/>
              <a:gd name="connsiteX460" fmla="*/ 2613246 w 9730447"/>
              <a:gd name="connsiteY460" fmla="*/ 713737 h 8191808"/>
              <a:gd name="connsiteX461" fmla="*/ 3035350 w 9730447"/>
              <a:gd name="connsiteY461" fmla="*/ 443825 h 8191808"/>
              <a:gd name="connsiteX462" fmla="*/ 2900277 w 9730447"/>
              <a:gd name="connsiteY462" fmla="*/ 426955 h 8191808"/>
              <a:gd name="connsiteX463" fmla="*/ 3170423 w 9730447"/>
              <a:gd name="connsiteY463" fmla="*/ 275132 h 8191808"/>
              <a:gd name="connsiteX464" fmla="*/ 3271726 w 9730447"/>
              <a:gd name="connsiteY464" fmla="*/ 342608 h 8191808"/>
              <a:gd name="connsiteX465" fmla="*/ 3288610 w 9730447"/>
              <a:gd name="connsiteY465" fmla="*/ 325739 h 8191808"/>
              <a:gd name="connsiteX466" fmla="*/ 3305495 w 9730447"/>
              <a:gd name="connsiteY466" fmla="*/ 308869 h 8191808"/>
              <a:gd name="connsiteX467" fmla="*/ 3305495 w 9730447"/>
              <a:gd name="connsiteY467" fmla="*/ 292001 h 8191808"/>
              <a:gd name="connsiteX468" fmla="*/ 3322370 w 9730447"/>
              <a:gd name="connsiteY468" fmla="*/ 275132 h 8191808"/>
              <a:gd name="connsiteX469" fmla="*/ 3339254 w 9730447"/>
              <a:gd name="connsiteY469" fmla="*/ 258260 h 8191808"/>
              <a:gd name="connsiteX470" fmla="*/ 3406791 w 9730447"/>
              <a:gd name="connsiteY470" fmla="*/ 224522 h 8191808"/>
              <a:gd name="connsiteX471" fmla="*/ 3440559 w 9730447"/>
              <a:gd name="connsiteY471" fmla="*/ 157043 h 8191808"/>
              <a:gd name="connsiteX472" fmla="*/ 3812010 w 9730447"/>
              <a:gd name="connsiteY472" fmla="*/ 22088 h 8191808"/>
              <a:gd name="connsiteX473" fmla="*/ 3795126 w 9730447"/>
              <a:gd name="connsiteY473" fmla="*/ 72698 h 8191808"/>
              <a:gd name="connsiteX474" fmla="*/ 4166576 w 9730447"/>
              <a:gd name="connsiteY474" fmla="*/ 38957 h 8191808"/>
              <a:gd name="connsiteX475" fmla="*/ 4329086 w 9730447"/>
              <a:gd name="connsiteY475" fmla="*/ 1001 h 819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Lst>
            <a:rect l="l" t="t" r="r" b="b"/>
            <a:pathLst>
              <a:path w="9730447" h="8191808">
                <a:moveTo>
                  <a:pt x="5606313" y="8104347"/>
                </a:moveTo>
                <a:cubicBezTo>
                  <a:pt x="5569616" y="8139331"/>
                  <a:pt x="5496222" y="8174316"/>
                  <a:pt x="5404479" y="8191808"/>
                </a:cubicBezTo>
                <a:cubicBezTo>
                  <a:pt x="5404479" y="8139331"/>
                  <a:pt x="5532919" y="8121839"/>
                  <a:pt x="5606313" y="8104347"/>
                </a:cubicBezTo>
                <a:close/>
                <a:moveTo>
                  <a:pt x="5855914" y="7848691"/>
                </a:moveTo>
                <a:cubicBezTo>
                  <a:pt x="5983069" y="7866632"/>
                  <a:pt x="5746924" y="7938395"/>
                  <a:pt x="5674263" y="7956336"/>
                </a:cubicBezTo>
                <a:cubicBezTo>
                  <a:pt x="5619768" y="7938395"/>
                  <a:pt x="5674263" y="7938395"/>
                  <a:pt x="5746924" y="7920454"/>
                </a:cubicBezTo>
                <a:cubicBezTo>
                  <a:pt x="5801419" y="7902513"/>
                  <a:pt x="5874079" y="7866632"/>
                  <a:pt x="5855914" y="7848691"/>
                </a:cubicBezTo>
                <a:close/>
                <a:moveTo>
                  <a:pt x="7873578" y="7593035"/>
                </a:moveTo>
                <a:cubicBezTo>
                  <a:pt x="7695145" y="7773623"/>
                  <a:pt x="7588086" y="7809740"/>
                  <a:pt x="7463183" y="7936152"/>
                </a:cubicBezTo>
                <a:cubicBezTo>
                  <a:pt x="7463183" y="7881976"/>
                  <a:pt x="7552399" y="7791682"/>
                  <a:pt x="7641616" y="7719447"/>
                </a:cubicBezTo>
                <a:cubicBezTo>
                  <a:pt x="7730832" y="7665270"/>
                  <a:pt x="7820048" y="7593035"/>
                  <a:pt x="7873578" y="7593035"/>
                </a:cubicBezTo>
                <a:close/>
                <a:moveTo>
                  <a:pt x="7360794" y="7542328"/>
                </a:moveTo>
                <a:cubicBezTo>
                  <a:pt x="7377824" y="7541774"/>
                  <a:pt x="7389177" y="7551751"/>
                  <a:pt x="7389177" y="7578356"/>
                </a:cubicBezTo>
                <a:cubicBezTo>
                  <a:pt x="7316517" y="7649304"/>
                  <a:pt x="7280187" y="7578356"/>
                  <a:pt x="7207527" y="7667041"/>
                </a:cubicBezTo>
                <a:cubicBezTo>
                  <a:pt x="7207527" y="7640435"/>
                  <a:pt x="7309705" y="7543991"/>
                  <a:pt x="7360794" y="7542328"/>
                </a:cubicBezTo>
                <a:close/>
                <a:moveTo>
                  <a:pt x="4610600" y="7525757"/>
                </a:moveTo>
                <a:cubicBezTo>
                  <a:pt x="4539286" y="7595726"/>
                  <a:pt x="4396656" y="7613218"/>
                  <a:pt x="4254027" y="7613218"/>
                </a:cubicBezTo>
                <a:cubicBezTo>
                  <a:pt x="4360999" y="7578234"/>
                  <a:pt x="4467971" y="7543249"/>
                  <a:pt x="4610600" y="7525757"/>
                </a:cubicBezTo>
                <a:close/>
                <a:moveTo>
                  <a:pt x="6846469" y="7397929"/>
                </a:moveTo>
                <a:cubicBezTo>
                  <a:pt x="6864410" y="7524722"/>
                  <a:pt x="6685002" y="7542835"/>
                  <a:pt x="6577358" y="7633402"/>
                </a:cubicBezTo>
                <a:cubicBezTo>
                  <a:pt x="6541476" y="7633402"/>
                  <a:pt x="6738825" y="7470382"/>
                  <a:pt x="6846469" y="7397929"/>
                </a:cubicBezTo>
                <a:close/>
                <a:moveTo>
                  <a:pt x="5797701" y="7373790"/>
                </a:moveTo>
                <a:cubicBezTo>
                  <a:pt x="5806368" y="7372970"/>
                  <a:pt x="5814293" y="7373540"/>
                  <a:pt x="5821085" y="7375823"/>
                </a:cubicBezTo>
                <a:cubicBezTo>
                  <a:pt x="5875425" y="7448868"/>
                  <a:pt x="5694292" y="7467129"/>
                  <a:pt x="5639952" y="7485390"/>
                </a:cubicBezTo>
                <a:cubicBezTo>
                  <a:pt x="5639952" y="7453433"/>
                  <a:pt x="5737028" y="7379533"/>
                  <a:pt x="5797701" y="7373790"/>
                </a:cubicBezTo>
                <a:close/>
                <a:moveTo>
                  <a:pt x="5717897" y="7223392"/>
                </a:moveTo>
                <a:cubicBezTo>
                  <a:pt x="5735140" y="7224688"/>
                  <a:pt x="5751886" y="7227492"/>
                  <a:pt x="5767780" y="7231977"/>
                </a:cubicBezTo>
                <a:cubicBezTo>
                  <a:pt x="5604295" y="7285799"/>
                  <a:pt x="5531635" y="7357562"/>
                  <a:pt x="5404479" y="7357562"/>
                </a:cubicBezTo>
                <a:cubicBezTo>
                  <a:pt x="5452162" y="7279071"/>
                  <a:pt x="5597199" y="7214316"/>
                  <a:pt x="5717897" y="7223392"/>
                </a:cubicBezTo>
                <a:close/>
                <a:moveTo>
                  <a:pt x="7173467" y="7182640"/>
                </a:moveTo>
                <a:cubicBezTo>
                  <a:pt x="7227710" y="7235851"/>
                  <a:pt x="7046901" y="7324535"/>
                  <a:pt x="6992658" y="7377746"/>
                </a:cubicBezTo>
                <a:cubicBezTo>
                  <a:pt x="6938415" y="7324535"/>
                  <a:pt x="7119225" y="7253588"/>
                  <a:pt x="7173467" y="7182640"/>
                </a:cubicBezTo>
                <a:close/>
                <a:moveTo>
                  <a:pt x="8306558" y="7128818"/>
                </a:moveTo>
                <a:cubicBezTo>
                  <a:pt x="8324339" y="7272344"/>
                  <a:pt x="8164314" y="7308226"/>
                  <a:pt x="8075411" y="7397930"/>
                </a:cubicBezTo>
                <a:cubicBezTo>
                  <a:pt x="8093192" y="7290285"/>
                  <a:pt x="8253217" y="7218522"/>
                  <a:pt x="8306558" y="7128818"/>
                </a:cubicBezTo>
                <a:close/>
                <a:moveTo>
                  <a:pt x="1509094" y="7074995"/>
                </a:moveTo>
                <a:cubicBezTo>
                  <a:pt x="1581419" y="7110556"/>
                  <a:pt x="1689903" y="7217240"/>
                  <a:pt x="1798389" y="7323923"/>
                </a:cubicBezTo>
                <a:cubicBezTo>
                  <a:pt x="1707984" y="7288362"/>
                  <a:pt x="1617580" y="7235020"/>
                  <a:pt x="1509094" y="7074995"/>
                </a:cubicBezTo>
                <a:close/>
                <a:moveTo>
                  <a:pt x="6507889" y="6954090"/>
                </a:moveTo>
                <a:cubicBezTo>
                  <a:pt x="6517718" y="6952093"/>
                  <a:pt x="6524656" y="6954375"/>
                  <a:pt x="6524656" y="6963506"/>
                </a:cubicBezTo>
                <a:cubicBezTo>
                  <a:pt x="6524656" y="6963506"/>
                  <a:pt x="6524656" y="6963506"/>
                  <a:pt x="6561659" y="7000029"/>
                </a:cubicBezTo>
                <a:cubicBezTo>
                  <a:pt x="6524656" y="7018290"/>
                  <a:pt x="6487654" y="7036551"/>
                  <a:pt x="6469152" y="7054812"/>
                </a:cubicBezTo>
                <a:cubicBezTo>
                  <a:pt x="6469152" y="7036551"/>
                  <a:pt x="6469152" y="7000029"/>
                  <a:pt x="6450651" y="7018290"/>
                </a:cubicBezTo>
                <a:cubicBezTo>
                  <a:pt x="6422899" y="7004594"/>
                  <a:pt x="6478403" y="6960083"/>
                  <a:pt x="6507889" y="6954090"/>
                </a:cubicBezTo>
                <a:close/>
                <a:moveTo>
                  <a:pt x="7066243" y="6947167"/>
                </a:moveTo>
                <a:cubicBezTo>
                  <a:pt x="6903859" y="7164039"/>
                  <a:pt x="6615176" y="7398984"/>
                  <a:pt x="6308450" y="7561638"/>
                </a:cubicBezTo>
                <a:cubicBezTo>
                  <a:pt x="6019766" y="7724293"/>
                  <a:pt x="5694998" y="7814656"/>
                  <a:pt x="5478485" y="7868874"/>
                </a:cubicBezTo>
                <a:cubicBezTo>
                  <a:pt x="5568699" y="7778511"/>
                  <a:pt x="5694998" y="7724293"/>
                  <a:pt x="5857382" y="7688147"/>
                </a:cubicBezTo>
                <a:cubicBezTo>
                  <a:pt x="5857382" y="7706220"/>
                  <a:pt x="5803254" y="7706220"/>
                  <a:pt x="5821297" y="7742365"/>
                </a:cubicBezTo>
                <a:cubicBezTo>
                  <a:pt x="5875425" y="7778511"/>
                  <a:pt x="5875425" y="7688147"/>
                  <a:pt x="5929553" y="7724293"/>
                </a:cubicBezTo>
                <a:cubicBezTo>
                  <a:pt x="5965638" y="7706220"/>
                  <a:pt x="5929553" y="7670074"/>
                  <a:pt x="5929553" y="7633929"/>
                </a:cubicBezTo>
                <a:cubicBezTo>
                  <a:pt x="6218236" y="7489348"/>
                  <a:pt x="6416706" y="7326693"/>
                  <a:pt x="6669304" y="7164039"/>
                </a:cubicBezTo>
                <a:cubicBezTo>
                  <a:pt x="6669304" y="7164039"/>
                  <a:pt x="6669304" y="7164039"/>
                  <a:pt x="6723432" y="7236330"/>
                </a:cubicBezTo>
                <a:cubicBezTo>
                  <a:pt x="6885816" y="7127894"/>
                  <a:pt x="6921902" y="7091748"/>
                  <a:pt x="7066243" y="6947167"/>
                </a:cubicBezTo>
                <a:close/>
                <a:moveTo>
                  <a:pt x="1818572" y="6947167"/>
                </a:moveTo>
                <a:cubicBezTo>
                  <a:pt x="1926217" y="7018402"/>
                  <a:pt x="2123566" y="7143064"/>
                  <a:pt x="2195330" y="7249917"/>
                </a:cubicBezTo>
                <a:cubicBezTo>
                  <a:pt x="2087685" y="7249917"/>
                  <a:pt x="1944159" y="7089638"/>
                  <a:pt x="1818572" y="6947167"/>
                </a:cubicBezTo>
                <a:close/>
                <a:moveTo>
                  <a:pt x="2472543" y="6938590"/>
                </a:moveTo>
                <a:cubicBezTo>
                  <a:pt x="2508018" y="6943131"/>
                  <a:pt x="2556793" y="6970379"/>
                  <a:pt x="2592267" y="7015791"/>
                </a:cubicBezTo>
                <a:cubicBezTo>
                  <a:pt x="2592267" y="7015791"/>
                  <a:pt x="2592267" y="7015791"/>
                  <a:pt x="2556794" y="7088451"/>
                </a:cubicBezTo>
                <a:cubicBezTo>
                  <a:pt x="2521320" y="7070286"/>
                  <a:pt x="2450372" y="6961296"/>
                  <a:pt x="2432636" y="6997626"/>
                </a:cubicBezTo>
                <a:cubicBezTo>
                  <a:pt x="2414898" y="6952213"/>
                  <a:pt x="2437069" y="6934048"/>
                  <a:pt x="2472543" y="6938590"/>
                </a:cubicBezTo>
                <a:close/>
                <a:moveTo>
                  <a:pt x="8613635" y="6873162"/>
                </a:moveTo>
                <a:cubicBezTo>
                  <a:pt x="8577978" y="7052570"/>
                  <a:pt x="8364034" y="7267859"/>
                  <a:pt x="8257062" y="7357563"/>
                </a:cubicBezTo>
                <a:cubicBezTo>
                  <a:pt x="8257062" y="7285800"/>
                  <a:pt x="8328377" y="7214037"/>
                  <a:pt x="8399691" y="7142274"/>
                </a:cubicBezTo>
                <a:cubicBezTo>
                  <a:pt x="8471006" y="7052570"/>
                  <a:pt x="8560149" y="6962866"/>
                  <a:pt x="8613635" y="6873162"/>
                </a:cubicBezTo>
                <a:close/>
                <a:moveTo>
                  <a:pt x="2030498" y="6799486"/>
                </a:moveTo>
                <a:cubicBezTo>
                  <a:pt x="2064137" y="6805163"/>
                  <a:pt x="2107868" y="6837600"/>
                  <a:pt x="2161690" y="6889500"/>
                </a:cubicBezTo>
                <a:cubicBezTo>
                  <a:pt x="2107868" y="6906800"/>
                  <a:pt x="2054045" y="6889500"/>
                  <a:pt x="2000223" y="6803000"/>
                </a:cubicBezTo>
                <a:cubicBezTo>
                  <a:pt x="2009193" y="6798675"/>
                  <a:pt x="2019285" y="6797594"/>
                  <a:pt x="2030498" y="6799486"/>
                </a:cubicBezTo>
                <a:close/>
                <a:moveTo>
                  <a:pt x="6458219" y="6716309"/>
                </a:moveTo>
                <a:cubicBezTo>
                  <a:pt x="6486346" y="6711484"/>
                  <a:pt x="6514473" y="6719432"/>
                  <a:pt x="6541475" y="6746679"/>
                </a:cubicBezTo>
                <a:cubicBezTo>
                  <a:pt x="6451468" y="6837504"/>
                  <a:pt x="6343460" y="6910165"/>
                  <a:pt x="6253453" y="6982825"/>
                </a:cubicBezTo>
                <a:cubicBezTo>
                  <a:pt x="6145445" y="7055485"/>
                  <a:pt x="6037437" y="7109980"/>
                  <a:pt x="5893426" y="7182640"/>
                </a:cubicBezTo>
                <a:cubicBezTo>
                  <a:pt x="5875424" y="7073650"/>
                  <a:pt x="6109442" y="6964660"/>
                  <a:pt x="6235452" y="6928330"/>
                </a:cubicBezTo>
                <a:cubicBezTo>
                  <a:pt x="6289456" y="6860210"/>
                  <a:pt x="6373838" y="6730785"/>
                  <a:pt x="6458219" y="6716309"/>
                </a:cubicBezTo>
                <a:close/>
                <a:moveTo>
                  <a:pt x="8109051" y="6711695"/>
                </a:moveTo>
                <a:cubicBezTo>
                  <a:pt x="8072889" y="6837673"/>
                  <a:pt x="7982484" y="6945654"/>
                  <a:pt x="7873999" y="7071631"/>
                </a:cubicBezTo>
                <a:cubicBezTo>
                  <a:pt x="7765513" y="7179612"/>
                  <a:pt x="7638947" y="7305590"/>
                  <a:pt x="7530461" y="7431568"/>
                </a:cubicBezTo>
                <a:cubicBezTo>
                  <a:pt x="7602785" y="7287593"/>
                  <a:pt x="7693189" y="7179612"/>
                  <a:pt x="7801675" y="7071631"/>
                </a:cubicBezTo>
                <a:cubicBezTo>
                  <a:pt x="7928242" y="6963651"/>
                  <a:pt x="8036727" y="6855670"/>
                  <a:pt x="8109051" y="6711695"/>
                </a:cubicBezTo>
                <a:close/>
                <a:moveTo>
                  <a:pt x="8418048" y="6617506"/>
                </a:moveTo>
                <a:cubicBezTo>
                  <a:pt x="8472351" y="6635587"/>
                  <a:pt x="8327543" y="6762153"/>
                  <a:pt x="8418048" y="6744073"/>
                </a:cubicBezTo>
                <a:cubicBezTo>
                  <a:pt x="8309442" y="6870639"/>
                  <a:pt x="8218938" y="6997206"/>
                  <a:pt x="8110332" y="7123772"/>
                </a:cubicBezTo>
                <a:cubicBezTo>
                  <a:pt x="8019827" y="7232258"/>
                  <a:pt x="7911221" y="7358824"/>
                  <a:pt x="7766414" y="7485391"/>
                </a:cubicBezTo>
                <a:cubicBezTo>
                  <a:pt x="7766414" y="7485391"/>
                  <a:pt x="7766414" y="7485391"/>
                  <a:pt x="7712111" y="7431148"/>
                </a:cubicBezTo>
                <a:cubicBezTo>
                  <a:pt x="7965524" y="7214177"/>
                  <a:pt x="8146534" y="6924882"/>
                  <a:pt x="8418048" y="6617506"/>
                </a:cubicBezTo>
                <a:close/>
                <a:moveTo>
                  <a:pt x="1980039" y="6563683"/>
                </a:moveTo>
                <a:cubicBezTo>
                  <a:pt x="2033862" y="6582032"/>
                  <a:pt x="2123565" y="6655426"/>
                  <a:pt x="2141506" y="6728820"/>
                </a:cubicBezTo>
                <a:cubicBezTo>
                  <a:pt x="2069743" y="6765517"/>
                  <a:pt x="2015920" y="6637077"/>
                  <a:pt x="1980039" y="6563683"/>
                </a:cubicBezTo>
                <a:close/>
                <a:moveTo>
                  <a:pt x="1421633" y="6563683"/>
                </a:moveTo>
                <a:cubicBezTo>
                  <a:pt x="1531199" y="6581796"/>
                  <a:pt x="1567723" y="6708589"/>
                  <a:pt x="1677288" y="6799156"/>
                </a:cubicBezTo>
                <a:cubicBezTo>
                  <a:pt x="1604245" y="6781043"/>
                  <a:pt x="1512939" y="6708589"/>
                  <a:pt x="1421633" y="6563683"/>
                </a:cubicBezTo>
                <a:close/>
                <a:moveTo>
                  <a:pt x="8706382" y="6550228"/>
                </a:moveTo>
                <a:cubicBezTo>
                  <a:pt x="8795285" y="6585846"/>
                  <a:pt x="8617479" y="6799552"/>
                  <a:pt x="8564138" y="6852978"/>
                </a:cubicBezTo>
                <a:cubicBezTo>
                  <a:pt x="8546357" y="6781743"/>
                  <a:pt x="8670821" y="6639272"/>
                  <a:pt x="8706382" y="6550228"/>
                </a:cubicBezTo>
                <a:close/>
                <a:moveTo>
                  <a:pt x="7496821" y="6476222"/>
                </a:moveTo>
                <a:cubicBezTo>
                  <a:pt x="7460940" y="6548675"/>
                  <a:pt x="7371236" y="6711695"/>
                  <a:pt x="7281532" y="6711695"/>
                </a:cubicBezTo>
                <a:cubicBezTo>
                  <a:pt x="7389177" y="6657355"/>
                  <a:pt x="7371236" y="6548675"/>
                  <a:pt x="7496821" y="6476222"/>
                </a:cubicBezTo>
                <a:close/>
                <a:moveTo>
                  <a:pt x="607566" y="6368578"/>
                </a:moveTo>
                <a:cubicBezTo>
                  <a:pt x="607566" y="6368578"/>
                  <a:pt x="607566" y="6368578"/>
                  <a:pt x="1096624" y="6927638"/>
                </a:cubicBezTo>
                <a:cubicBezTo>
                  <a:pt x="1277757" y="7126015"/>
                  <a:pt x="1495117" y="7342425"/>
                  <a:pt x="1748703" y="7576870"/>
                </a:cubicBezTo>
                <a:cubicBezTo>
                  <a:pt x="1694363" y="7594904"/>
                  <a:pt x="1585683" y="7450631"/>
                  <a:pt x="1531343" y="7432596"/>
                </a:cubicBezTo>
                <a:cubicBezTo>
                  <a:pt x="1513230" y="7540801"/>
                  <a:pt x="1784929" y="7630973"/>
                  <a:pt x="1694363" y="7667041"/>
                </a:cubicBezTo>
                <a:cubicBezTo>
                  <a:pt x="1458890" y="7504733"/>
                  <a:pt x="1205304" y="7252254"/>
                  <a:pt x="1006058" y="7035844"/>
                </a:cubicBezTo>
                <a:cubicBezTo>
                  <a:pt x="1024171" y="6963707"/>
                  <a:pt x="951718" y="6891570"/>
                  <a:pt x="861151" y="6765331"/>
                </a:cubicBezTo>
                <a:cubicBezTo>
                  <a:pt x="770585" y="6657125"/>
                  <a:pt x="661905" y="6512852"/>
                  <a:pt x="607566" y="6368578"/>
                </a:cubicBezTo>
                <a:close/>
                <a:moveTo>
                  <a:pt x="1779232" y="6356513"/>
                </a:moveTo>
                <a:cubicBezTo>
                  <a:pt x="1814683" y="6350570"/>
                  <a:pt x="1860621" y="6427835"/>
                  <a:pt x="1892578" y="6491231"/>
                </a:cubicBezTo>
                <a:cubicBezTo>
                  <a:pt x="1874317" y="6563684"/>
                  <a:pt x="1801273" y="6400664"/>
                  <a:pt x="1764750" y="6364438"/>
                </a:cubicBezTo>
                <a:cubicBezTo>
                  <a:pt x="1769315" y="6359910"/>
                  <a:pt x="1774167" y="6357362"/>
                  <a:pt x="1779232" y="6356513"/>
                </a:cubicBezTo>
                <a:close/>
                <a:moveTo>
                  <a:pt x="1134020" y="6348394"/>
                </a:moveTo>
                <a:cubicBezTo>
                  <a:pt x="1169342" y="6420157"/>
                  <a:pt x="1239985" y="6527801"/>
                  <a:pt x="1204662" y="6563683"/>
                </a:cubicBezTo>
                <a:cubicBezTo>
                  <a:pt x="1169342" y="6509861"/>
                  <a:pt x="1116360" y="6438098"/>
                  <a:pt x="1098700" y="6384275"/>
                </a:cubicBezTo>
                <a:cubicBezTo>
                  <a:pt x="1098700" y="6384275"/>
                  <a:pt x="1098700" y="6384275"/>
                  <a:pt x="1134020" y="6348394"/>
                </a:cubicBezTo>
                <a:close/>
                <a:moveTo>
                  <a:pt x="1892578" y="6328211"/>
                </a:moveTo>
                <a:cubicBezTo>
                  <a:pt x="1964341" y="6346347"/>
                  <a:pt x="2071986" y="6418890"/>
                  <a:pt x="2161690" y="6491433"/>
                </a:cubicBezTo>
                <a:cubicBezTo>
                  <a:pt x="2269335" y="6582112"/>
                  <a:pt x="2359039" y="6672791"/>
                  <a:pt x="2430801" y="6745334"/>
                </a:cubicBezTo>
                <a:cubicBezTo>
                  <a:pt x="2341098" y="6745334"/>
                  <a:pt x="2251394" y="6672791"/>
                  <a:pt x="2161690" y="6600248"/>
                </a:cubicBezTo>
                <a:cubicBezTo>
                  <a:pt x="2071986" y="6509569"/>
                  <a:pt x="1982282" y="6418890"/>
                  <a:pt x="1892578" y="6328211"/>
                </a:cubicBezTo>
                <a:close/>
                <a:moveTo>
                  <a:pt x="6954211" y="6240750"/>
                </a:moveTo>
                <a:cubicBezTo>
                  <a:pt x="6972054" y="6313203"/>
                  <a:pt x="6918524" y="6403769"/>
                  <a:pt x="6829308" y="6476223"/>
                </a:cubicBezTo>
                <a:cubicBezTo>
                  <a:pt x="6740092" y="6566789"/>
                  <a:pt x="6633032" y="6639242"/>
                  <a:pt x="6561659" y="6711695"/>
                </a:cubicBezTo>
                <a:cubicBezTo>
                  <a:pt x="6561659" y="6621129"/>
                  <a:pt x="6650876" y="6548676"/>
                  <a:pt x="6740092" y="6476223"/>
                </a:cubicBezTo>
                <a:cubicBezTo>
                  <a:pt x="6829308" y="6385656"/>
                  <a:pt x="6918524" y="6295090"/>
                  <a:pt x="6954211" y="6240750"/>
                </a:cubicBezTo>
                <a:close/>
                <a:moveTo>
                  <a:pt x="1387994" y="6166744"/>
                </a:moveTo>
                <a:cubicBezTo>
                  <a:pt x="1513579" y="6203373"/>
                  <a:pt x="1621225" y="6349890"/>
                  <a:pt x="1764750" y="6496406"/>
                </a:cubicBezTo>
                <a:cubicBezTo>
                  <a:pt x="1639167" y="6441462"/>
                  <a:pt x="1513579" y="6331575"/>
                  <a:pt x="1387994" y="6166744"/>
                </a:cubicBezTo>
                <a:close/>
                <a:moveTo>
                  <a:pt x="7175570" y="5971638"/>
                </a:moveTo>
                <a:cubicBezTo>
                  <a:pt x="7194071" y="6007520"/>
                  <a:pt x="7175570" y="6079283"/>
                  <a:pt x="7120066" y="6079283"/>
                </a:cubicBezTo>
                <a:cubicBezTo>
                  <a:pt x="7046060" y="6061342"/>
                  <a:pt x="7157068" y="5971638"/>
                  <a:pt x="7175570" y="5971638"/>
                </a:cubicBezTo>
                <a:close/>
                <a:moveTo>
                  <a:pt x="8310884" y="5931271"/>
                </a:moveTo>
                <a:cubicBezTo>
                  <a:pt x="8220693" y="6220798"/>
                  <a:pt x="8040310" y="6528420"/>
                  <a:pt x="7823851" y="6799851"/>
                </a:cubicBezTo>
                <a:cubicBezTo>
                  <a:pt x="7589353" y="7071283"/>
                  <a:pt x="7318779" y="7306523"/>
                  <a:pt x="7066243" y="7505573"/>
                </a:cubicBezTo>
                <a:cubicBezTo>
                  <a:pt x="7066243" y="7415096"/>
                  <a:pt x="7192511" y="7342714"/>
                  <a:pt x="7318779" y="7234142"/>
                </a:cubicBezTo>
                <a:cubicBezTo>
                  <a:pt x="7445047" y="7143665"/>
                  <a:pt x="7553276" y="7016997"/>
                  <a:pt x="7517200" y="6926519"/>
                </a:cubicBezTo>
                <a:cubicBezTo>
                  <a:pt x="7589353" y="6854138"/>
                  <a:pt x="7697583" y="6781756"/>
                  <a:pt x="7787774" y="6691279"/>
                </a:cubicBezTo>
                <a:cubicBezTo>
                  <a:pt x="7877965" y="6600802"/>
                  <a:pt x="7950118" y="6492229"/>
                  <a:pt x="7968157" y="6365561"/>
                </a:cubicBezTo>
                <a:cubicBezTo>
                  <a:pt x="7968157" y="6419847"/>
                  <a:pt x="8022272" y="6347466"/>
                  <a:pt x="8094425" y="6220798"/>
                </a:cubicBezTo>
                <a:cubicBezTo>
                  <a:pt x="8166578" y="6112225"/>
                  <a:pt x="8256769" y="5967462"/>
                  <a:pt x="8310884" y="5931271"/>
                </a:cubicBezTo>
                <a:close/>
                <a:moveTo>
                  <a:pt x="230814" y="5808193"/>
                </a:moveTo>
                <a:cubicBezTo>
                  <a:pt x="322120" y="5789988"/>
                  <a:pt x="285598" y="5972034"/>
                  <a:pt x="358642" y="6044852"/>
                </a:cubicBezTo>
                <a:cubicBezTo>
                  <a:pt x="303859" y="6099466"/>
                  <a:pt x="267336" y="5899216"/>
                  <a:pt x="230814" y="5808193"/>
                </a:cubicBezTo>
                <a:close/>
                <a:moveTo>
                  <a:pt x="8472351" y="5608338"/>
                </a:moveTo>
                <a:cubicBezTo>
                  <a:pt x="8382647" y="5681157"/>
                  <a:pt x="8400588" y="5808589"/>
                  <a:pt x="8346766" y="5917816"/>
                </a:cubicBezTo>
                <a:cubicBezTo>
                  <a:pt x="8310884" y="5917816"/>
                  <a:pt x="8328825" y="5881407"/>
                  <a:pt x="8310884" y="5863202"/>
                </a:cubicBezTo>
                <a:cubicBezTo>
                  <a:pt x="8382647" y="5753975"/>
                  <a:pt x="8364706" y="5626543"/>
                  <a:pt x="8472351" y="5608338"/>
                </a:cubicBezTo>
                <a:close/>
                <a:moveTo>
                  <a:pt x="681576" y="5574699"/>
                </a:moveTo>
                <a:cubicBezTo>
                  <a:pt x="718099" y="5628041"/>
                  <a:pt x="772882" y="5681383"/>
                  <a:pt x="809404" y="5770286"/>
                </a:cubicBezTo>
                <a:cubicBezTo>
                  <a:pt x="754621" y="5823627"/>
                  <a:pt x="718099" y="5681383"/>
                  <a:pt x="681576" y="5574699"/>
                </a:cubicBezTo>
                <a:close/>
                <a:moveTo>
                  <a:pt x="843043" y="5500693"/>
                </a:moveTo>
                <a:cubicBezTo>
                  <a:pt x="952610" y="5627486"/>
                  <a:pt x="1062177" y="5844846"/>
                  <a:pt x="1171744" y="5971638"/>
                </a:cubicBezTo>
                <a:cubicBezTo>
                  <a:pt x="1226529" y="6098431"/>
                  <a:pt x="1116961" y="6098431"/>
                  <a:pt x="1208266" y="6207111"/>
                </a:cubicBezTo>
                <a:cubicBezTo>
                  <a:pt x="1116961" y="6170884"/>
                  <a:pt x="1080438" y="6080318"/>
                  <a:pt x="1043916" y="5989752"/>
                </a:cubicBezTo>
                <a:cubicBezTo>
                  <a:pt x="1025655" y="5899185"/>
                  <a:pt x="989133" y="5808619"/>
                  <a:pt x="916088" y="5754279"/>
                </a:cubicBezTo>
                <a:cubicBezTo>
                  <a:pt x="861304" y="5645599"/>
                  <a:pt x="897827" y="5627486"/>
                  <a:pt x="843043" y="5500693"/>
                </a:cubicBezTo>
                <a:close/>
                <a:moveTo>
                  <a:pt x="288307" y="5372865"/>
                </a:moveTo>
                <a:cubicBezTo>
                  <a:pt x="306044" y="5462992"/>
                  <a:pt x="323781" y="5607195"/>
                  <a:pt x="376992" y="5733373"/>
                </a:cubicBezTo>
                <a:cubicBezTo>
                  <a:pt x="430202" y="5859551"/>
                  <a:pt x="483413" y="5985729"/>
                  <a:pt x="536624" y="6021779"/>
                </a:cubicBezTo>
                <a:cubicBezTo>
                  <a:pt x="607571" y="6165982"/>
                  <a:pt x="572098" y="6220059"/>
                  <a:pt x="607571" y="6328211"/>
                </a:cubicBezTo>
                <a:cubicBezTo>
                  <a:pt x="465676" y="6147957"/>
                  <a:pt x="341518" y="5895602"/>
                  <a:pt x="217360" y="5408916"/>
                </a:cubicBezTo>
                <a:cubicBezTo>
                  <a:pt x="217360" y="5408916"/>
                  <a:pt x="217360" y="5408916"/>
                  <a:pt x="288307" y="5372865"/>
                </a:cubicBezTo>
                <a:close/>
                <a:moveTo>
                  <a:pt x="8579996" y="5137392"/>
                </a:moveTo>
                <a:cubicBezTo>
                  <a:pt x="8579996" y="5282479"/>
                  <a:pt x="8525213" y="5373157"/>
                  <a:pt x="8488690" y="5554515"/>
                </a:cubicBezTo>
                <a:cubicBezTo>
                  <a:pt x="8452168" y="5518244"/>
                  <a:pt x="8470429" y="5445701"/>
                  <a:pt x="8506951" y="5355022"/>
                </a:cubicBezTo>
                <a:cubicBezTo>
                  <a:pt x="8525213" y="5264343"/>
                  <a:pt x="8561735" y="5173664"/>
                  <a:pt x="8579996" y="5137392"/>
                </a:cubicBezTo>
                <a:close/>
                <a:moveTo>
                  <a:pt x="9622803" y="5083570"/>
                </a:moveTo>
                <a:cubicBezTo>
                  <a:pt x="9586752" y="5336301"/>
                  <a:pt x="9532676" y="5643188"/>
                  <a:pt x="9424524" y="5950076"/>
                </a:cubicBezTo>
                <a:cubicBezTo>
                  <a:pt x="9316371" y="6238911"/>
                  <a:pt x="9154143" y="6545798"/>
                  <a:pt x="8973889" y="6816581"/>
                </a:cubicBezTo>
                <a:cubicBezTo>
                  <a:pt x="8793635" y="7087364"/>
                  <a:pt x="8577330" y="7322043"/>
                  <a:pt x="8361025" y="7520617"/>
                </a:cubicBezTo>
                <a:cubicBezTo>
                  <a:pt x="8144720" y="7719191"/>
                  <a:pt x="7928416" y="7881661"/>
                  <a:pt x="7730136" y="7989974"/>
                </a:cubicBezTo>
                <a:cubicBezTo>
                  <a:pt x="7712111" y="7971922"/>
                  <a:pt x="7712111" y="7953869"/>
                  <a:pt x="7730136" y="7917765"/>
                </a:cubicBezTo>
                <a:cubicBezTo>
                  <a:pt x="8054594" y="7683087"/>
                  <a:pt x="8361025" y="7376199"/>
                  <a:pt x="8631406" y="7051260"/>
                </a:cubicBezTo>
                <a:cubicBezTo>
                  <a:pt x="8901787" y="6708268"/>
                  <a:pt x="9118092" y="6329172"/>
                  <a:pt x="9316371" y="5986180"/>
                </a:cubicBezTo>
                <a:cubicBezTo>
                  <a:pt x="9298346" y="6004232"/>
                  <a:pt x="9262295" y="6040337"/>
                  <a:pt x="9244270" y="6076441"/>
                </a:cubicBezTo>
                <a:cubicBezTo>
                  <a:pt x="9280320" y="5968128"/>
                  <a:pt x="9280320" y="5859815"/>
                  <a:pt x="9370448" y="5679293"/>
                </a:cubicBezTo>
                <a:cubicBezTo>
                  <a:pt x="9406498" y="5607084"/>
                  <a:pt x="9334397" y="5859815"/>
                  <a:pt x="9334397" y="5859815"/>
                </a:cubicBezTo>
                <a:cubicBezTo>
                  <a:pt x="9352422" y="5877867"/>
                  <a:pt x="9424524" y="5715397"/>
                  <a:pt x="9496625" y="5534875"/>
                </a:cubicBezTo>
                <a:cubicBezTo>
                  <a:pt x="9568727" y="5354353"/>
                  <a:pt x="9604778" y="5137727"/>
                  <a:pt x="9622803" y="5083570"/>
                </a:cubicBezTo>
                <a:close/>
                <a:moveTo>
                  <a:pt x="8418528" y="4996109"/>
                </a:moveTo>
                <a:cubicBezTo>
                  <a:pt x="8345868" y="5122902"/>
                  <a:pt x="8364033" y="5358375"/>
                  <a:pt x="8273208" y="5467054"/>
                </a:cubicBezTo>
                <a:cubicBezTo>
                  <a:pt x="8236878" y="5358375"/>
                  <a:pt x="8345868" y="5104789"/>
                  <a:pt x="8418528" y="4996109"/>
                </a:cubicBezTo>
                <a:close/>
                <a:moveTo>
                  <a:pt x="671393" y="4904064"/>
                </a:moveTo>
                <a:cubicBezTo>
                  <a:pt x="692089" y="4910750"/>
                  <a:pt x="705334" y="4937493"/>
                  <a:pt x="718580" y="4924122"/>
                </a:cubicBezTo>
                <a:cubicBezTo>
                  <a:pt x="736240" y="5031093"/>
                  <a:pt x="753901" y="5138065"/>
                  <a:pt x="789222" y="5245037"/>
                </a:cubicBezTo>
                <a:cubicBezTo>
                  <a:pt x="718580" y="5227209"/>
                  <a:pt x="647937" y="4995436"/>
                  <a:pt x="647937" y="4906293"/>
                </a:cubicBezTo>
                <a:cubicBezTo>
                  <a:pt x="656768" y="4901836"/>
                  <a:pt x="664494" y="4901836"/>
                  <a:pt x="671393" y="4904064"/>
                </a:cubicBezTo>
                <a:close/>
                <a:moveTo>
                  <a:pt x="556932" y="4893134"/>
                </a:moveTo>
                <a:cubicBezTo>
                  <a:pt x="594116" y="4895363"/>
                  <a:pt x="594116" y="5051873"/>
                  <a:pt x="594116" y="5083571"/>
                </a:cubicBezTo>
                <a:cubicBezTo>
                  <a:pt x="520110" y="5065458"/>
                  <a:pt x="538611" y="4993005"/>
                  <a:pt x="538611" y="4902438"/>
                </a:cubicBezTo>
                <a:cubicBezTo>
                  <a:pt x="545549" y="4895646"/>
                  <a:pt x="551620" y="4892816"/>
                  <a:pt x="556932" y="4893134"/>
                </a:cubicBezTo>
                <a:close/>
                <a:moveTo>
                  <a:pt x="8418528" y="4652992"/>
                </a:moveTo>
                <a:cubicBezTo>
                  <a:pt x="8328406" y="5140525"/>
                  <a:pt x="8220259" y="5537774"/>
                  <a:pt x="8058039" y="5935022"/>
                </a:cubicBezTo>
                <a:cubicBezTo>
                  <a:pt x="7895819" y="6332271"/>
                  <a:pt x="7679526" y="6693406"/>
                  <a:pt x="7319037" y="6982315"/>
                </a:cubicBezTo>
                <a:cubicBezTo>
                  <a:pt x="7264964" y="7036485"/>
                  <a:pt x="7264964" y="7072599"/>
                  <a:pt x="7246939" y="7126769"/>
                </a:cubicBezTo>
                <a:cubicBezTo>
                  <a:pt x="7192866" y="7217053"/>
                  <a:pt x="7228915" y="7108712"/>
                  <a:pt x="7192866" y="7072599"/>
                </a:cubicBezTo>
                <a:cubicBezTo>
                  <a:pt x="7030646" y="7198996"/>
                  <a:pt x="6832377" y="7361507"/>
                  <a:pt x="6634108" y="7505961"/>
                </a:cubicBezTo>
                <a:cubicBezTo>
                  <a:pt x="6417815" y="7650415"/>
                  <a:pt x="6201521" y="7776812"/>
                  <a:pt x="6003252" y="7794869"/>
                </a:cubicBezTo>
                <a:cubicBezTo>
                  <a:pt x="6273619" y="7668472"/>
                  <a:pt x="6489912" y="7542074"/>
                  <a:pt x="6706206" y="7379563"/>
                </a:cubicBezTo>
                <a:cubicBezTo>
                  <a:pt x="6922499" y="7217053"/>
                  <a:pt x="7102744" y="7054542"/>
                  <a:pt x="7282988" y="6855917"/>
                </a:cubicBezTo>
                <a:cubicBezTo>
                  <a:pt x="7445208" y="6675350"/>
                  <a:pt x="7607428" y="6476725"/>
                  <a:pt x="7769648" y="6223931"/>
                </a:cubicBezTo>
                <a:cubicBezTo>
                  <a:pt x="7931868" y="5989193"/>
                  <a:pt x="8076064" y="5718341"/>
                  <a:pt x="8202235" y="5375263"/>
                </a:cubicBezTo>
                <a:cubicBezTo>
                  <a:pt x="8238284" y="5248865"/>
                  <a:pt x="8274332" y="5104411"/>
                  <a:pt x="8310381" y="4978014"/>
                </a:cubicBezTo>
                <a:cubicBezTo>
                  <a:pt x="8328406" y="4851617"/>
                  <a:pt x="8364455" y="4725219"/>
                  <a:pt x="8418528" y="4652992"/>
                </a:cubicBezTo>
                <a:close/>
                <a:moveTo>
                  <a:pt x="8721279" y="4523482"/>
                </a:moveTo>
                <a:cubicBezTo>
                  <a:pt x="8704460" y="4597487"/>
                  <a:pt x="8687640" y="4652992"/>
                  <a:pt x="8670820" y="4726997"/>
                </a:cubicBezTo>
                <a:cubicBezTo>
                  <a:pt x="8654001" y="4671493"/>
                  <a:pt x="8654001" y="4504980"/>
                  <a:pt x="8721279" y="4523482"/>
                </a:cubicBezTo>
                <a:close/>
                <a:moveTo>
                  <a:pt x="789222" y="4471341"/>
                </a:moveTo>
                <a:cubicBezTo>
                  <a:pt x="861344" y="4633914"/>
                  <a:pt x="933466" y="4886805"/>
                  <a:pt x="1023618" y="5139696"/>
                </a:cubicBezTo>
                <a:cubicBezTo>
                  <a:pt x="1095740" y="5374523"/>
                  <a:pt x="1167862" y="5627414"/>
                  <a:pt x="1239985" y="5789987"/>
                </a:cubicBezTo>
                <a:cubicBezTo>
                  <a:pt x="1113771" y="5663542"/>
                  <a:pt x="1005587" y="5428714"/>
                  <a:pt x="951496" y="5193887"/>
                </a:cubicBezTo>
                <a:cubicBezTo>
                  <a:pt x="879374" y="4940996"/>
                  <a:pt x="843313" y="4670041"/>
                  <a:pt x="789222" y="4471341"/>
                </a:cubicBezTo>
                <a:close/>
                <a:moveTo>
                  <a:pt x="9730447" y="4040763"/>
                </a:moveTo>
                <a:cubicBezTo>
                  <a:pt x="9712955" y="4436357"/>
                  <a:pt x="9730447" y="4688099"/>
                  <a:pt x="9642986" y="5029748"/>
                </a:cubicBezTo>
                <a:cubicBezTo>
                  <a:pt x="9660478" y="4939840"/>
                  <a:pt x="9642986" y="4795988"/>
                  <a:pt x="9642986" y="4652136"/>
                </a:cubicBezTo>
                <a:cubicBezTo>
                  <a:pt x="9642986" y="4526265"/>
                  <a:pt x="9660478" y="4400394"/>
                  <a:pt x="9695463" y="4310486"/>
                </a:cubicBezTo>
                <a:cubicBezTo>
                  <a:pt x="9660478" y="4274523"/>
                  <a:pt x="9660478" y="4040763"/>
                  <a:pt x="9730447" y="4040763"/>
                </a:cubicBezTo>
                <a:close/>
                <a:moveTo>
                  <a:pt x="395165" y="3731285"/>
                </a:moveTo>
                <a:cubicBezTo>
                  <a:pt x="486471" y="3893905"/>
                  <a:pt x="395165" y="4092664"/>
                  <a:pt x="449949" y="4363697"/>
                </a:cubicBezTo>
                <a:cubicBezTo>
                  <a:pt x="358643" y="4164939"/>
                  <a:pt x="358643" y="4020388"/>
                  <a:pt x="395165" y="3731285"/>
                </a:cubicBezTo>
                <a:close/>
                <a:moveTo>
                  <a:pt x="810366" y="3152695"/>
                </a:moveTo>
                <a:cubicBezTo>
                  <a:pt x="810366" y="3152695"/>
                  <a:pt x="810366" y="3152695"/>
                  <a:pt x="883411" y="3170860"/>
                </a:cubicBezTo>
                <a:cubicBezTo>
                  <a:pt x="865150" y="3207190"/>
                  <a:pt x="846889" y="3225355"/>
                  <a:pt x="883411" y="3243520"/>
                </a:cubicBezTo>
                <a:cubicBezTo>
                  <a:pt x="865150" y="3316180"/>
                  <a:pt x="810366" y="3243520"/>
                  <a:pt x="810366" y="3334345"/>
                </a:cubicBezTo>
                <a:cubicBezTo>
                  <a:pt x="755583" y="3334345"/>
                  <a:pt x="810366" y="3207190"/>
                  <a:pt x="810366" y="3152695"/>
                </a:cubicBezTo>
                <a:close/>
                <a:moveTo>
                  <a:pt x="684936" y="2843217"/>
                </a:moveTo>
                <a:cubicBezTo>
                  <a:pt x="721939" y="2915599"/>
                  <a:pt x="666435" y="3078458"/>
                  <a:pt x="647933" y="3223221"/>
                </a:cubicBezTo>
                <a:cubicBezTo>
                  <a:pt x="610930" y="3367985"/>
                  <a:pt x="610930" y="3512748"/>
                  <a:pt x="684936" y="3530844"/>
                </a:cubicBezTo>
                <a:cubicBezTo>
                  <a:pt x="666435" y="3711798"/>
                  <a:pt x="592429" y="3729893"/>
                  <a:pt x="573928" y="3892752"/>
                </a:cubicBezTo>
                <a:cubicBezTo>
                  <a:pt x="573928" y="3729893"/>
                  <a:pt x="573928" y="3567034"/>
                  <a:pt x="592429" y="3404176"/>
                </a:cubicBezTo>
                <a:cubicBezTo>
                  <a:pt x="592429" y="3241317"/>
                  <a:pt x="629432" y="3060362"/>
                  <a:pt x="684936" y="2843217"/>
                </a:cubicBezTo>
                <a:close/>
                <a:moveTo>
                  <a:pt x="520952" y="2789395"/>
                </a:moveTo>
                <a:cubicBezTo>
                  <a:pt x="520952" y="2789395"/>
                  <a:pt x="520952" y="2789395"/>
                  <a:pt x="573933" y="2807438"/>
                </a:cubicBezTo>
                <a:cubicBezTo>
                  <a:pt x="538612" y="2951779"/>
                  <a:pt x="556273" y="3005907"/>
                  <a:pt x="538612" y="3132206"/>
                </a:cubicBezTo>
                <a:cubicBezTo>
                  <a:pt x="520952" y="3096121"/>
                  <a:pt x="503291" y="3150249"/>
                  <a:pt x="485631" y="3186334"/>
                </a:cubicBezTo>
                <a:cubicBezTo>
                  <a:pt x="432650" y="3150249"/>
                  <a:pt x="467970" y="3005907"/>
                  <a:pt x="450310" y="2933737"/>
                </a:cubicBezTo>
                <a:cubicBezTo>
                  <a:pt x="467970" y="2861566"/>
                  <a:pt x="503291" y="2897651"/>
                  <a:pt x="520952" y="2789395"/>
                </a:cubicBezTo>
                <a:close/>
                <a:moveTo>
                  <a:pt x="163020" y="2775939"/>
                </a:moveTo>
                <a:lnTo>
                  <a:pt x="217360" y="2793921"/>
                </a:lnTo>
                <a:cubicBezTo>
                  <a:pt x="181133" y="2901810"/>
                  <a:pt x="144906" y="3081626"/>
                  <a:pt x="144906" y="3261441"/>
                </a:cubicBezTo>
                <a:cubicBezTo>
                  <a:pt x="126793" y="3441256"/>
                  <a:pt x="108680" y="3621072"/>
                  <a:pt x="90567" y="3746943"/>
                </a:cubicBezTo>
                <a:cubicBezTo>
                  <a:pt x="-18113" y="3764924"/>
                  <a:pt x="108680" y="3585109"/>
                  <a:pt x="0" y="3621072"/>
                </a:cubicBezTo>
                <a:cubicBezTo>
                  <a:pt x="18113" y="3423275"/>
                  <a:pt x="54340" y="3297404"/>
                  <a:pt x="90567" y="3171533"/>
                </a:cubicBezTo>
                <a:cubicBezTo>
                  <a:pt x="126793" y="3045662"/>
                  <a:pt x="144906" y="2937773"/>
                  <a:pt x="163020" y="2775939"/>
                </a:cubicBezTo>
                <a:close/>
                <a:moveTo>
                  <a:pt x="7585307" y="1627039"/>
                </a:moveTo>
                <a:cubicBezTo>
                  <a:pt x="7620760" y="1619017"/>
                  <a:pt x="7666698" y="1731813"/>
                  <a:pt x="7698655" y="1762927"/>
                </a:cubicBezTo>
                <a:cubicBezTo>
                  <a:pt x="7662133" y="1834049"/>
                  <a:pt x="7607349" y="1691806"/>
                  <a:pt x="7570827" y="1638464"/>
                </a:cubicBezTo>
                <a:cubicBezTo>
                  <a:pt x="7575392" y="1631798"/>
                  <a:pt x="7580243" y="1628187"/>
                  <a:pt x="7585307" y="1627039"/>
                </a:cubicBezTo>
                <a:close/>
                <a:moveTo>
                  <a:pt x="7445888" y="713095"/>
                </a:moveTo>
                <a:cubicBezTo>
                  <a:pt x="7537782" y="742152"/>
                  <a:pt x="7672333" y="960700"/>
                  <a:pt x="7765933" y="1040173"/>
                </a:cubicBezTo>
                <a:cubicBezTo>
                  <a:pt x="7623304" y="1003842"/>
                  <a:pt x="7516332" y="785864"/>
                  <a:pt x="7409360" y="713201"/>
                </a:cubicBezTo>
                <a:cubicBezTo>
                  <a:pt x="7420503" y="708659"/>
                  <a:pt x="7432760" y="708945"/>
                  <a:pt x="7445888" y="713095"/>
                </a:cubicBezTo>
                <a:close/>
                <a:moveTo>
                  <a:pt x="6776948" y="427943"/>
                </a:moveTo>
                <a:cubicBezTo>
                  <a:pt x="6920980" y="482057"/>
                  <a:pt x="6974992" y="500096"/>
                  <a:pt x="7119023" y="644403"/>
                </a:cubicBezTo>
                <a:cubicBezTo>
                  <a:pt x="7119023" y="590287"/>
                  <a:pt x="7011000" y="518135"/>
                  <a:pt x="7101019" y="482057"/>
                </a:cubicBezTo>
                <a:cubicBezTo>
                  <a:pt x="7281059" y="662440"/>
                  <a:pt x="7443094" y="806749"/>
                  <a:pt x="7605129" y="969093"/>
                </a:cubicBezTo>
                <a:cubicBezTo>
                  <a:pt x="7767165" y="1131437"/>
                  <a:pt x="7911196" y="1293780"/>
                  <a:pt x="8055228" y="1528277"/>
                </a:cubicBezTo>
                <a:cubicBezTo>
                  <a:pt x="7929200" y="1420047"/>
                  <a:pt x="7785169" y="1221628"/>
                  <a:pt x="7641137" y="1113397"/>
                </a:cubicBezTo>
                <a:cubicBezTo>
                  <a:pt x="7659141" y="1203589"/>
                  <a:pt x="7749161" y="1293780"/>
                  <a:pt x="7821177" y="1383972"/>
                </a:cubicBezTo>
                <a:cubicBezTo>
                  <a:pt x="7911196" y="1474163"/>
                  <a:pt x="7983212" y="1546316"/>
                  <a:pt x="8001216" y="1636507"/>
                </a:cubicBezTo>
                <a:cubicBezTo>
                  <a:pt x="8001216" y="1636507"/>
                  <a:pt x="8001216" y="1636507"/>
                  <a:pt x="7947204" y="1672586"/>
                </a:cubicBezTo>
                <a:cubicBezTo>
                  <a:pt x="7821177" y="1492203"/>
                  <a:pt x="7623133" y="1257704"/>
                  <a:pt x="7425090" y="1041245"/>
                </a:cubicBezTo>
                <a:cubicBezTo>
                  <a:pt x="7209043" y="824785"/>
                  <a:pt x="6974992" y="608327"/>
                  <a:pt x="6776948" y="427943"/>
                </a:cubicBezTo>
                <a:close/>
                <a:moveTo>
                  <a:pt x="5294115" y="351136"/>
                </a:moveTo>
                <a:cubicBezTo>
                  <a:pt x="5386976" y="361506"/>
                  <a:pt x="5326689" y="458639"/>
                  <a:pt x="5280015" y="555770"/>
                </a:cubicBezTo>
                <a:cubicBezTo>
                  <a:pt x="5244454" y="518770"/>
                  <a:pt x="5208893" y="481765"/>
                  <a:pt x="5155551" y="463264"/>
                </a:cubicBezTo>
                <a:cubicBezTo>
                  <a:pt x="5244454" y="463264"/>
                  <a:pt x="5333357" y="407760"/>
                  <a:pt x="5244454" y="352255"/>
                </a:cubicBezTo>
                <a:cubicBezTo>
                  <a:pt x="5264457" y="349943"/>
                  <a:pt x="5280849" y="349653"/>
                  <a:pt x="5294115" y="351136"/>
                </a:cubicBezTo>
                <a:close/>
                <a:moveTo>
                  <a:pt x="6830491" y="301798"/>
                </a:moveTo>
                <a:cubicBezTo>
                  <a:pt x="6870017" y="300115"/>
                  <a:pt x="6927203" y="333756"/>
                  <a:pt x="6994480" y="387577"/>
                </a:cubicBezTo>
                <a:cubicBezTo>
                  <a:pt x="6976540" y="423458"/>
                  <a:pt x="6976540" y="441399"/>
                  <a:pt x="7012421" y="477280"/>
                </a:cubicBezTo>
                <a:cubicBezTo>
                  <a:pt x="6940658" y="495220"/>
                  <a:pt x="6904777" y="351696"/>
                  <a:pt x="6797132" y="315815"/>
                </a:cubicBezTo>
                <a:cubicBezTo>
                  <a:pt x="6806103" y="306845"/>
                  <a:pt x="6817316" y="302357"/>
                  <a:pt x="6830491" y="301798"/>
                </a:cubicBezTo>
                <a:close/>
                <a:moveTo>
                  <a:pt x="6252181" y="279931"/>
                </a:moveTo>
                <a:cubicBezTo>
                  <a:pt x="6360617" y="352128"/>
                  <a:pt x="6505199" y="388224"/>
                  <a:pt x="6631708" y="496516"/>
                </a:cubicBezTo>
                <a:cubicBezTo>
                  <a:pt x="6667853" y="532613"/>
                  <a:pt x="6722071" y="640904"/>
                  <a:pt x="6722071" y="640904"/>
                </a:cubicBezTo>
                <a:cubicBezTo>
                  <a:pt x="6776289" y="658953"/>
                  <a:pt x="6866653" y="695053"/>
                  <a:pt x="6938943" y="749197"/>
                </a:cubicBezTo>
                <a:cubicBezTo>
                  <a:pt x="7029307" y="803341"/>
                  <a:pt x="7101597" y="875535"/>
                  <a:pt x="7119670" y="983828"/>
                </a:cubicBezTo>
                <a:cubicBezTo>
                  <a:pt x="7300397" y="1110167"/>
                  <a:pt x="7481124" y="1290653"/>
                  <a:pt x="7643778" y="1507236"/>
                </a:cubicBezTo>
                <a:cubicBezTo>
                  <a:pt x="7824505" y="1705772"/>
                  <a:pt x="7969086" y="1940400"/>
                  <a:pt x="8095595" y="2156983"/>
                </a:cubicBezTo>
                <a:cubicBezTo>
                  <a:pt x="7842577" y="1850157"/>
                  <a:pt x="7553414" y="1489187"/>
                  <a:pt x="7228106" y="1164315"/>
                </a:cubicBezTo>
                <a:cubicBezTo>
                  <a:pt x="6902798" y="821391"/>
                  <a:pt x="6559417" y="532613"/>
                  <a:pt x="6252181" y="279931"/>
                </a:cubicBezTo>
                <a:close/>
                <a:moveTo>
                  <a:pt x="6044460" y="156309"/>
                </a:moveTo>
                <a:cubicBezTo>
                  <a:pt x="6117625" y="162197"/>
                  <a:pt x="6258909" y="226109"/>
                  <a:pt x="6218542" y="279931"/>
                </a:cubicBezTo>
                <a:cubicBezTo>
                  <a:pt x="6146779" y="226109"/>
                  <a:pt x="6021193" y="190228"/>
                  <a:pt x="6003252" y="172287"/>
                </a:cubicBezTo>
                <a:cubicBezTo>
                  <a:pt x="6003252" y="158832"/>
                  <a:pt x="6020072" y="154347"/>
                  <a:pt x="6044460" y="156309"/>
                </a:cubicBezTo>
                <a:close/>
                <a:moveTo>
                  <a:pt x="4329086" y="1001"/>
                </a:moveTo>
                <a:cubicBezTo>
                  <a:pt x="4386069" y="-3216"/>
                  <a:pt x="4445164" y="5219"/>
                  <a:pt x="4504258" y="38957"/>
                </a:cubicBezTo>
                <a:cubicBezTo>
                  <a:pt x="4200344" y="89566"/>
                  <a:pt x="3862662" y="157043"/>
                  <a:pt x="3558748" y="258260"/>
                </a:cubicBezTo>
                <a:cubicBezTo>
                  <a:pt x="3524980" y="275132"/>
                  <a:pt x="3491211" y="292001"/>
                  <a:pt x="3440559" y="308869"/>
                </a:cubicBezTo>
                <a:cubicBezTo>
                  <a:pt x="3406791" y="325739"/>
                  <a:pt x="3339254" y="359480"/>
                  <a:pt x="3339254" y="359480"/>
                </a:cubicBezTo>
                <a:cubicBezTo>
                  <a:pt x="3339254" y="359480"/>
                  <a:pt x="3339254" y="359480"/>
                  <a:pt x="3288610" y="376349"/>
                </a:cubicBezTo>
                <a:cubicBezTo>
                  <a:pt x="3288610" y="376349"/>
                  <a:pt x="3288610" y="376349"/>
                  <a:pt x="3237958" y="410086"/>
                </a:cubicBezTo>
                <a:cubicBezTo>
                  <a:pt x="3204190" y="426955"/>
                  <a:pt x="3153538" y="443825"/>
                  <a:pt x="3119769" y="460694"/>
                </a:cubicBezTo>
                <a:cubicBezTo>
                  <a:pt x="2984697" y="545042"/>
                  <a:pt x="2866508" y="646258"/>
                  <a:pt x="2765202" y="764344"/>
                </a:cubicBezTo>
                <a:cubicBezTo>
                  <a:pt x="2984697" y="612520"/>
                  <a:pt x="3237958" y="460694"/>
                  <a:pt x="3508096" y="359480"/>
                </a:cubicBezTo>
                <a:cubicBezTo>
                  <a:pt x="3778241" y="241391"/>
                  <a:pt x="4048387" y="190784"/>
                  <a:pt x="4267881" y="207652"/>
                </a:cubicBezTo>
                <a:cubicBezTo>
                  <a:pt x="4369185" y="157043"/>
                  <a:pt x="4487374" y="157043"/>
                  <a:pt x="4588679" y="157043"/>
                </a:cubicBezTo>
                <a:cubicBezTo>
                  <a:pt x="4689983" y="173912"/>
                  <a:pt x="4774404" y="190784"/>
                  <a:pt x="4875709" y="207652"/>
                </a:cubicBezTo>
                <a:cubicBezTo>
                  <a:pt x="4943245" y="207652"/>
                  <a:pt x="5027666" y="190784"/>
                  <a:pt x="5128970" y="190784"/>
                </a:cubicBezTo>
                <a:cubicBezTo>
                  <a:pt x="5213391" y="207652"/>
                  <a:pt x="5297812" y="224522"/>
                  <a:pt x="5348464" y="292001"/>
                </a:cubicBezTo>
                <a:cubicBezTo>
                  <a:pt x="5264043" y="275132"/>
                  <a:pt x="5213391" y="292001"/>
                  <a:pt x="5196507" y="308869"/>
                </a:cubicBezTo>
                <a:cubicBezTo>
                  <a:pt x="5128970" y="292001"/>
                  <a:pt x="5044550" y="241391"/>
                  <a:pt x="4960129" y="241391"/>
                </a:cubicBezTo>
                <a:cubicBezTo>
                  <a:pt x="4723752" y="224522"/>
                  <a:pt x="4470490" y="258260"/>
                  <a:pt x="4217228" y="308869"/>
                </a:cubicBezTo>
                <a:cubicBezTo>
                  <a:pt x="4099040" y="325739"/>
                  <a:pt x="3963967" y="359480"/>
                  <a:pt x="3845778" y="393218"/>
                </a:cubicBezTo>
                <a:cubicBezTo>
                  <a:pt x="3778241" y="410086"/>
                  <a:pt x="3710705" y="443825"/>
                  <a:pt x="3643169" y="460694"/>
                </a:cubicBezTo>
                <a:cubicBezTo>
                  <a:pt x="3643169" y="460694"/>
                  <a:pt x="3643169" y="460694"/>
                  <a:pt x="3558748" y="494435"/>
                </a:cubicBezTo>
                <a:cubicBezTo>
                  <a:pt x="3541864" y="494435"/>
                  <a:pt x="3508096" y="494435"/>
                  <a:pt x="3491211" y="511303"/>
                </a:cubicBezTo>
                <a:cubicBezTo>
                  <a:pt x="3491211" y="511303"/>
                  <a:pt x="3491211" y="511303"/>
                  <a:pt x="3440559" y="528172"/>
                </a:cubicBezTo>
                <a:cubicBezTo>
                  <a:pt x="3440559" y="528172"/>
                  <a:pt x="3440559" y="528172"/>
                  <a:pt x="3406791" y="545042"/>
                </a:cubicBezTo>
                <a:cubicBezTo>
                  <a:pt x="3406791" y="545042"/>
                  <a:pt x="3406791" y="545042"/>
                  <a:pt x="3389907" y="545042"/>
                </a:cubicBezTo>
                <a:cubicBezTo>
                  <a:pt x="3389907" y="545042"/>
                  <a:pt x="3389907" y="545042"/>
                  <a:pt x="3373023" y="545042"/>
                </a:cubicBezTo>
                <a:cubicBezTo>
                  <a:pt x="3373023" y="545042"/>
                  <a:pt x="3373023" y="545042"/>
                  <a:pt x="3356139" y="561911"/>
                </a:cubicBezTo>
                <a:cubicBezTo>
                  <a:pt x="3305495" y="578783"/>
                  <a:pt x="3271726" y="595652"/>
                  <a:pt x="3237958" y="612520"/>
                </a:cubicBezTo>
                <a:cubicBezTo>
                  <a:pt x="3153538" y="663128"/>
                  <a:pt x="3069117" y="713737"/>
                  <a:pt x="2984697" y="764344"/>
                </a:cubicBezTo>
                <a:cubicBezTo>
                  <a:pt x="2815855" y="882431"/>
                  <a:pt x="2663898" y="1034257"/>
                  <a:pt x="2528824" y="1186080"/>
                </a:cubicBezTo>
                <a:cubicBezTo>
                  <a:pt x="2596362" y="1202951"/>
                  <a:pt x="2663898" y="1084864"/>
                  <a:pt x="2731435" y="1034257"/>
                </a:cubicBezTo>
                <a:cubicBezTo>
                  <a:pt x="2748318" y="1084864"/>
                  <a:pt x="2782087" y="1000517"/>
                  <a:pt x="2798971" y="1051126"/>
                </a:cubicBezTo>
                <a:cubicBezTo>
                  <a:pt x="2849623" y="1000517"/>
                  <a:pt x="2883392" y="933040"/>
                  <a:pt x="2934045" y="882431"/>
                </a:cubicBezTo>
                <a:cubicBezTo>
                  <a:pt x="2984697" y="814954"/>
                  <a:pt x="3052232" y="764344"/>
                  <a:pt x="3153538" y="764344"/>
                </a:cubicBezTo>
                <a:cubicBezTo>
                  <a:pt x="3221074" y="730606"/>
                  <a:pt x="3136653" y="713737"/>
                  <a:pt x="3204190" y="696869"/>
                </a:cubicBezTo>
                <a:cubicBezTo>
                  <a:pt x="3254842" y="646258"/>
                  <a:pt x="3288610" y="713737"/>
                  <a:pt x="3339254" y="680000"/>
                </a:cubicBezTo>
                <a:cubicBezTo>
                  <a:pt x="3356139" y="713737"/>
                  <a:pt x="3339254" y="747475"/>
                  <a:pt x="3339254" y="764344"/>
                </a:cubicBezTo>
                <a:cubicBezTo>
                  <a:pt x="3508096" y="696869"/>
                  <a:pt x="3693821" y="629389"/>
                  <a:pt x="3879546" y="595652"/>
                </a:cubicBezTo>
                <a:cubicBezTo>
                  <a:pt x="3896430" y="578783"/>
                  <a:pt x="3913314" y="578783"/>
                  <a:pt x="3930198" y="561911"/>
                </a:cubicBezTo>
                <a:cubicBezTo>
                  <a:pt x="3947083" y="578783"/>
                  <a:pt x="3947083" y="578783"/>
                  <a:pt x="3963967" y="578783"/>
                </a:cubicBezTo>
                <a:cubicBezTo>
                  <a:pt x="4115924" y="545042"/>
                  <a:pt x="4284765" y="528172"/>
                  <a:pt x="4453606" y="528172"/>
                </a:cubicBezTo>
                <a:cubicBezTo>
                  <a:pt x="4487374" y="511303"/>
                  <a:pt x="4538026" y="511303"/>
                  <a:pt x="4571795" y="511303"/>
                </a:cubicBezTo>
                <a:cubicBezTo>
                  <a:pt x="4554911" y="494435"/>
                  <a:pt x="4521142" y="477566"/>
                  <a:pt x="4504258" y="443825"/>
                </a:cubicBezTo>
                <a:cubicBezTo>
                  <a:pt x="4605563" y="460694"/>
                  <a:pt x="4723752" y="477566"/>
                  <a:pt x="4841940" y="494435"/>
                </a:cubicBezTo>
                <a:cubicBezTo>
                  <a:pt x="4943245" y="511303"/>
                  <a:pt x="5044550" y="528172"/>
                  <a:pt x="5078318" y="561911"/>
                </a:cubicBezTo>
                <a:cubicBezTo>
                  <a:pt x="5112086" y="578783"/>
                  <a:pt x="5145854" y="578783"/>
                  <a:pt x="5196507" y="595652"/>
                </a:cubicBezTo>
                <a:cubicBezTo>
                  <a:pt x="5247159" y="578783"/>
                  <a:pt x="5297812" y="561911"/>
                  <a:pt x="5365348" y="578783"/>
                </a:cubicBezTo>
                <a:cubicBezTo>
                  <a:pt x="5365348" y="595652"/>
                  <a:pt x="5399116" y="612520"/>
                  <a:pt x="5399116" y="646258"/>
                </a:cubicBezTo>
                <a:cubicBezTo>
                  <a:pt x="5432884" y="646258"/>
                  <a:pt x="5466653" y="663128"/>
                  <a:pt x="5500421" y="680000"/>
                </a:cubicBezTo>
                <a:cubicBezTo>
                  <a:pt x="5500421" y="663128"/>
                  <a:pt x="5500421" y="663128"/>
                  <a:pt x="5500421" y="663128"/>
                </a:cubicBezTo>
                <a:cubicBezTo>
                  <a:pt x="5534189" y="680000"/>
                  <a:pt x="5584841" y="680000"/>
                  <a:pt x="5618610" y="680000"/>
                </a:cubicBezTo>
                <a:cubicBezTo>
                  <a:pt x="5652378" y="629389"/>
                  <a:pt x="5584841" y="595652"/>
                  <a:pt x="5534189" y="561911"/>
                </a:cubicBezTo>
                <a:cubicBezTo>
                  <a:pt x="5483537" y="528172"/>
                  <a:pt x="5432884" y="494435"/>
                  <a:pt x="5466653" y="410086"/>
                </a:cubicBezTo>
                <a:cubicBezTo>
                  <a:pt x="5567957" y="410086"/>
                  <a:pt x="5500421" y="477566"/>
                  <a:pt x="5534189" y="494435"/>
                </a:cubicBezTo>
                <a:cubicBezTo>
                  <a:pt x="5584841" y="494435"/>
                  <a:pt x="5601726" y="359480"/>
                  <a:pt x="5669262" y="443825"/>
                </a:cubicBezTo>
                <a:cubicBezTo>
                  <a:pt x="5652378" y="460694"/>
                  <a:pt x="5635494" y="443825"/>
                  <a:pt x="5618610" y="443825"/>
                </a:cubicBezTo>
                <a:cubicBezTo>
                  <a:pt x="5618610" y="528172"/>
                  <a:pt x="5838103" y="612520"/>
                  <a:pt x="5736798" y="680000"/>
                </a:cubicBezTo>
                <a:cubicBezTo>
                  <a:pt x="5838103" y="680000"/>
                  <a:pt x="5787451" y="646258"/>
                  <a:pt x="5804335" y="747475"/>
                </a:cubicBezTo>
                <a:cubicBezTo>
                  <a:pt x="5854987" y="781214"/>
                  <a:pt x="5787451" y="629389"/>
                  <a:pt x="5888755" y="696869"/>
                </a:cubicBezTo>
                <a:cubicBezTo>
                  <a:pt x="5922524" y="629389"/>
                  <a:pt x="5787451" y="612520"/>
                  <a:pt x="5838103" y="545042"/>
                </a:cubicBezTo>
                <a:cubicBezTo>
                  <a:pt x="6040712" y="612520"/>
                  <a:pt x="6209554" y="764344"/>
                  <a:pt x="6327742" y="831823"/>
                </a:cubicBezTo>
                <a:cubicBezTo>
                  <a:pt x="6378395" y="814954"/>
                  <a:pt x="6344626" y="747475"/>
                  <a:pt x="6429047" y="781214"/>
                </a:cubicBezTo>
                <a:cubicBezTo>
                  <a:pt x="6445931" y="831823"/>
                  <a:pt x="6412163" y="848692"/>
                  <a:pt x="6361511" y="848692"/>
                </a:cubicBezTo>
                <a:cubicBezTo>
                  <a:pt x="6479699" y="949909"/>
                  <a:pt x="6597888" y="1051126"/>
                  <a:pt x="6716077" y="1169212"/>
                </a:cubicBezTo>
                <a:cubicBezTo>
                  <a:pt x="6716077" y="1152343"/>
                  <a:pt x="6682309" y="1135474"/>
                  <a:pt x="6716077" y="1101734"/>
                </a:cubicBezTo>
                <a:cubicBezTo>
                  <a:pt x="6732961" y="1101734"/>
                  <a:pt x="6749845" y="1101734"/>
                  <a:pt x="6766729" y="1101734"/>
                </a:cubicBezTo>
                <a:cubicBezTo>
                  <a:pt x="6766729" y="1101734"/>
                  <a:pt x="6766729" y="1084864"/>
                  <a:pt x="6749845" y="1067995"/>
                </a:cubicBezTo>
                <a:cubicBezTo>
                  <a:pt x="6766729" y="1067995"/>
                  <a:pt x="6783613" y="1067995"/>
                  <a:pt x="6800497" y="1084864"/>
                </a:cubicBezTo>
                <a:cubicBezTo>
                  <a:pt x="6665425" y="949909"/>
                  <a:pt x="6547236" y="848692"/>
                  <a:pt x="6445931" y="781214"/>
                </a:cubicBezTo>
                <a:cubicBezTo>
                  <a:pt x="6462815" y="713737"/>
                  <a:pt x="6429047" y="663128"/>
                  <a:pt x="6445931" y="612520"/>
                </a:cubicBezTo>
                <a:cubicBezTo>
                  <a:pt x="6631656" y="713737"/>
                  <a:pt x="6564120" y="781214"/>
                  <a:pt x="6716077" y="848692"/>
                </a:cubicBezTo>
                <a:cubicBezTo>
                  <a:pt x="6665425" y="848692"/>
                  <a:pt x="6665425" y="916171"/>
                  <a:pt x="6699193" y="966778"/>
                </a:cubicBezTo>
                <a:cubicBezTo>
                  <a:pt x="6716077" y="1000517"/>
                  <a:pt x="6800497" y="966778"/>
                  <a:pt x="6766729" y="916171"/>
                </a:cubicBezTo>
                <a:cubicBezTo>
                  <a:pt x="6817382" y="933040"/>
                  <a:pt x="6901802" y="1000517"/>
                  <a:pt x="6986223" y="1084864"/>
                </a:cubicBezTo>
                <a:cubicBezTo>
                  <a:pt x="7053759" y="1186080"/>
                  <a:pt x="7121296" y="1270429"/>
                  <a:pt x="7155064" y="1321037"/>
                </a:cubicBezTo>
                <a:cubicBezTo>
                  <a:pt x="7138180" y="1354777"/>
                  <a:pt x="7087527" y="1253560"/>
                  <a:pt x="7053759" y="1236691"/>
                </a:cubicBezTo>
                <a:cubicBezTo>
                  <a:pt x="7087527" y="1321037"/>
                  <a:pt x="7155064" y="1388515"/>
                  <a:pt x="7222600" y="1455991"/>
                </a:cubicBezTo>
                <a:cubicBezTo>
                  <a:pt x="7222600" y="1422254"/>
                  <a:pt x="7205716" y="1388515"/>
                  <a:pt x="7188832" y="1354777"/>
                </a:cubicBezTo>
                <a:cubicBezTo>
                  <a:pt x="7307021" y="1422254"/>
                  <a:pt x="7239484" y="1489731"/>
                  <a:pt x="7357673" y="1540342"/>
                </a:cubicBezTo>
                <a:cubicBezTo>
                  <a:pt x="7256368" y="1506601"/>
                  <a:pt x="7323905" y="1557211"/>
                  <a:pt x="7391441" y="1658428"/>
                </a:cubicBezTo>
                <a:cubicBezTo>
                  <a:pt x="7273253" y="1574080"/>
                  <a:pt x="7138180" y="1422254"/>
                  <a:pt x="6986223" y="1270429"/>
                </a:cubicBezTo>
                <a:cubicBezTo>
                  <a:pt x="6986223" y="1304168"/>
                  <a:pt x="7003107" y="1321037"/>
                  <a:pt x="7036875" y="1354777"/>
                </a:cubicBezTo>
                <a:cubicBezTo>
                  <a:pt x="7036875" y="1354777"/>
                  <a:pt x="7036875" y="1354777"/>
                  <a:pt x="6986223" y="1455991"/>
                </a:cubicBezTo>
                <a:cubicBezTo>
                  <a:pt x="7205716" y="1709034"/>
                  <a:pt x="7425210" y="1995813"/>
                  <a:pt x="7610934" y="2299464"/>
                </a:cubicBezTo>
                <a:cubicBezTo>
                  <a:pt x="7543398" y="2248855"/>
                  <a:pt x="7475862" y="2080161"/>
                  <a:pt x="7408325" y="2029552"/>
                </a:cubicBezTo>
                <a:cubicBezTo>
                  <a:pt x="7458978" y="2181377"/>
                  <a:pt x="7627818" y="2350072"/>
                  <a:pt x="7678471" y="2586245"/>
                </a:cubicBezTo>
                <a:cubicBezTo>
                  <a:pt x="7492746" y="2265725"/>
                  <a:pt x="7256368" y="1928336"/>
                  <a:pt x="6986223" y="1709034"/>
                </a:cubicBezTo>
                <a:cubicBezTo>
                  <a:pt x="7019991" y="1860858"/>
                  <a:pt x="7155064" y="1877727"/>
                  <a:pt x="7155064" y="2029552"/>
                </a:cubicBezTo>
                <a:cubicBezTo>
                  <a:pt x="7197274" y="2037987"/>
                  <a:pt x="7235264" y="2067509"/>
                  <a:pt x="7269032" y="2107574"/>
                </a:cubicBezTo>
                <a:lnTo>
                  <a:pt x="7307158" y="2161115"/>
                </a:lnTo>
                <a:lnTo>
                  <a:pt x="7336719" y="2161115"/>
                </a:lnTo>
                <a:lnTo>
                  <a:pt x="7336719" y="2210876"/>
                </a:lnTo>
                <a:lnTo>
                  <a:pt x="7357673" y="2248855"/>
                </a:lnTo>
                <a:cubicBezTo>
                  <a:pt x="7425210" y="2366942"/>
                  <a:pt x="7458978" y="2468158"/>
                  <a:pt x="7509630" y="2535636"/>
                </a:cubicBezTo>
                <a:cubicBezTo>
                  <a:pt x="7425210" y="2569375"/>
                  <a:pt x="7391441" y="2417550"/>
                  <a:pt x="7323905" y="2350072"/>
                </a:cubicBezTo>
                <a:cubicBezTo>
                  <a:pt x="7307021" y="2366942"/>
                  <a:pt x="7290137" y="2366942"/>
                  <a:pt x="7273253" y="2366942"/>
                </a:cubicBezTo>
                <a:cubicBezTo>
                  <a:pt x="7290137" y="2400680"/>
                  <a:pt x="7290137" y="2417550"/>
                  <a:pt x="7307021" y="2434419"/>
                </a:cubicBezTo>
                <a:cubicBezTo>
                  <a:pt x="7307021" y="2417550"/>
                  <a:pt x="7323905" y="2400680"/>
                  <a:pt x="7340789" y="2400680"/>
                </a:cubicBezTo>
                <a:cubicBezTo>
                  <a:pt x="7374557" y="2468158"/>
                  <a:pt x="7374557" y="2552506"/>
                  <a:pt x="7425210" y="2603114"/>
                </a:cubicBezTo>
                <a:cubicBezTo>
                  <a:pt x="7425210" y="2636853"/>
                  <a:pt x="7391441" y="2603114"/>
                  <a:pt x="7357673" y="2552506"/>
                </a:cubicBezTo>
                <a:cubicBezTo>
                  <a:pt x="7475862" y="2889895"/>
                  <a:pt x="7526514" y="3244154"/>
                  <a:pt x="7526514" y="3632151"/>
                </a:cubicBezTo>
                <a:cubicBezTo>
                  <a:pt x="7526514" y="4661188"/>
                  <a:pt x="7053759" y="5572139"/>
                  <a:pt x="6310858" y="6128831"/>
                </a:cubicBezTo>
                <a:cubicBezTo>
                  <a:pt x="6226438" y="6196309"/>
                  <a:pt x="6158901" y="6263787"/>
                  <a:pt x="6074481" y="6331265"/>
                </a:cubicBezTo>
                <a:cubicBezTo>
                  <a:pt x="5939408" y="6432481"/>
                  <a:pt x="5787451" y="6499959"/>
                  <a:pt x="5669262" y="6499959"/>
                </a:cubicBezTo>
                <a:cubicBezTo>
                  <a:pt x="5567957" y="6618045"/>
                  <a:pt x="5348464" y="6685523"/>
                  <a:pt x="5162739" y="6753001"/>
                </a:cubicBezTo>
                <a:cubicBezTo>
                  <a:pt x="5112086" y="6702393"/>
                  <a:pt x="5027666" y="6685523"/>
                  <a:pt x="4960129" y="6719263"/>
                </a:cubicBezTo>
                <a:cubicBezTo>
                  <a:pt x="4926361" y="6736132"/>
                  <a:pt x="4943245" y="6769871"/>
                  <a:pt x="4943245" y="6803609"/>
                </a:cubicBezTo>
                <a:cubicBezTo>
                  <a:pt x="4791288" y="6854218"/>
                  <a:pt x="4605563" y="6786740"/>
                  <a:pt x="4521142" y="6786740"/>
                </a:cubicBezTo>
                <a:cubicBezTo>
                  <a:pt x="4487374" y="6786740"/>
                  <a:pt x="4487374" y="6753001"/>
                  <a:pt x="4504258" y="6719263"/>
                </a:cubicBezTo>
                <a:cubicBezTo>
                  <a:pt x="4453606" y="6719263"/>
                  <a:pt x="4402954" y="6719263"/>
                  <a:pt x="4369185" y="6719263"/>
                </a:cubicBezTo>
                <a:cubicBezTo>
                  <a:pt x="4335417" y="6736132"/>
                  <a:pt x="4301649" y="6753001"/>
                  <a:pt x="4267881" y="6769871"/>
                </a:cubicBezTo>
                <a:cubicBezTo>
                  <a:pt x="4200344" y="6803609"/>
                  <a:pt x="4132808" y="6837349"/>
                  <a:pt x="4031503" y="6803609"/>
                </a:cubicBezTo>
                <a:cubicBezTo>
                  <a:pt x="4099040" y="6786740"/>
                  <a:pt x="4166576" y="6753001"/>
                  <a:pt x="4217228" y="6719263"/>
                </a:cubicBezTo>
                <a:cubicBezTo>
                  <a:pt x="4132808" y="6702393"/>
                  <a:pt x="4048387" y="6685523"/>
                  <a:pt x="3963967" y="6668654"/>
                </a:cubicBezTo>
                <a:cubicBezTo>
                  <a:pt x="3947083" y="6685523"/>
                  <a:pt x="3930198" y="6685523"/>
                  <a:pt x="3930198" y="6685523"/>
                </a:cubicBezTo>
                <a:cubicBezTo>
                  <a:pt x="3930198" y="6685523"/>
                  <a:pt x="3930198" y="6668654"/>
                  <a:pt x="3930198" y="6668654"/>
                </a:cubicBezTo>
                <a:cubicBezTo>
                  <a:pt x="3930198" y="6668654"/>
                  <a:pt x="3930198" y="6668654"/>
                  <a:pt x="3913314" y="6668654"/>
                </a:cubicBezTo>
                <a:cubicBezTo>
                  <a:pt x="3693821" y="6651785"/>
                  <a:pt x="3474327" y="6618045"/>
                  <a:pt x="3271726" y="6550567"/>
                </a:cubicBezTo>
                <a:cubicBezTo>
                  <a:pt x="3052232" y="6499959"/>
                  <a:pt x="2849623" y="6398743"/>
                  <a:pt x="2663898" y="6297526"/>
                </a:cubicBezTo>
                <a:cubicBezTo>
                  <a:pt x="2579478" y="6263787"/>
                  <a:pt x="2478171" y="6196309"/>
                  <a:pt x="2410635" y="6111961"/>
                </a:cubicBezTo>
                <a:cubicBezTo>
                  <a:pt x="2326215" y="6061353"/>
                  <a:pt x="2241794" y="5993875"/>
                  <a:pt x="2174258" y="5926398"/>
                </a:cubicBezTo>
                <a:cubicBezTo>
                  <a:pt x="2123606" y="5875790"/>
                  <a:pt x="2089838" y="5825181"/>
                  <a:pt x="2056070" y="5757703"/>
                </a:cubicBezTo>
                <a:cubicBezTo>
                  <a:pt x="2022301" y="5740834"/>
                  <a:pt x="1988533" y="5707095"/>
                  <a:pt x="1954764" y="5690225"/>
                </a:cubicBezTo>
                <a:cubicBezTo>
                  <a:pt x="1937880" y="5723964"/>
                  <a:pt x="1988533" y="5757703"/>
                  <a:pt x="2005417" y="5808312"/>
                </a:cubicBezTo>
                <a:cubicBezTo>
                  <a:pt x="1954764" y="5842051"/>
                  <a:pt x="1920996" y="5740834"/>
                  <a:pt x="1870344" y="5723964"/>
                </a:cubicBezTo>
                <a:cubicBezTo>
                  <a:pt x="1887228" y="5842051"/>
                  <a:pt x="1836575" y="5757703"/>
                  <a:pt x="1769039" y="5808312"/>
                </a:cubicBezTo>
                <a:cubicBezTo>
                  <a:pt x="1633966" y="5572139"/>
                  <a:pt x="1515778" y="5403445"/>
                  <a:pt x="1431357" y="5167272"/>
                </a:cubicBezTo>
                <a:cubicBezTo>
                  <a:pt x="1515778" y="5150403"/>
                  <a:pt x="1515778" y="4981708"/>
                  <a:pt x="1600199" y="5116664"/>
                </a:cubicBezTo>
                <a:cubicBezTo>
                  <a:pt x="1633966" y="5099794"/>
                  <a:pt x="1566430" y="5015447"/>
                  <a:pt x="1566430" y="4964839"/>
                </a:cubicBezTo>
                <a:cubicBezTo>
                  <a:pt x="1532662" y="4863622"/>
                  <a:pt x="1515778" y="4981708"/>
                  <a:pt x="1465125" y="4947969"/>
                </a:cubicBezTo>
                <a:cubicBezTo>
                  <a:pt x="1448241" y="4863622"/>
                  <a:pt x="1431357" y="4762405"/>
                  <a:pt x="1380705" y="4779275"/>
                </a:cubicBezTo>
                <a:cubicBezTo>
                  <a:pt x="1380705" y="4796144"/>
                  <a:pt x="1363822" y="4829883"/>
                  <a:pt x="1346936" y="4796144"/>
                </a:cubicBezTo>
                <a:cubicBezTo>
                  <a:pt x="1330052" y="4813013"/>
                  <a:pt x="1380705" y="4863622"/>
                  <a:pt x="1380705" y="4947969"/>
                </a:cubicBezTo>
                <a:cubicBezTo>
                  <a:pt x="1313169" y="4846752"/>
                  <a:pt x="1262515" y="4678058"/>
                  <a:pt x="1228748" y="4492494"/>
                </a:cubicBezTo>
                <a:cubicBezTo>
                  <a:pt x="1178095" y="4306930"/>
                  <a:pt x="1161212" y="4104496"/>
                  <a:pt x="1127443" y="3935801"/>
                </a:cubicBezTo>
                <a:cubicBezTo>
                  <a:pt x="1144327" y="3935801"/>
                  <a:pt x="1144327" y="3935801"/>
                  <a:pt x="1161212" y="3935801"/>
                </a:cubicBezTo>
                <a:cubicBezTo>
                  <a:pt x="1144327" y="3902062"/>
                  <a:pt x="1144327" y="3851454"/>
                  <a:pt x="1127443" y="3817715"/>
                </a:cubicBezTo>
                <a:cubicBezTo>
                  <a:pt x="1127443" y="3817715"/>
                  <a:pt x="1127443" y="3834585"/>
                  <a:pt x="1110559" y="3834585"/>
                </a:cubicBezTo>
                <a:cubicBezTo>
                  <a:pt x="1076791" y="3885193"/>
                  <a:pt x="1043023" y="3986410"/>
                  <a:pt x="1076791" y="4138235"/>
                </a:cubicBezTo>
                <a:cubicBezTo>
                  <a:pt x="1026139" y="4053888"/>
                  <a:pt x="1009254" y="3952671"/>
                  <a:pt x="1009254" y="3834585"/>
                </a:cubicBezTo>
                <a:cubicBezTo>
                  <a:pt x="1009254" y="3716498"/>
                  <a:pt x="1026139" y="3581543"/>
                  <a:pt x="1043023" y="3463457"/>
                </a:cubicBezTo>
                <a:cubicBezTo>
                  <a:pt x="1076791" y="3497195"/>
                  <a:pt x="1059906" y="3632151"/>
                  <a:pt x="1076791" y="3699629"/>
                </a:cubicBezTo>
                <a:cubicBezTo>
                  <a:pt x="1093675" y="3699629"/>
                  <a:pt x="1093675" y="3682759"/>
                  <a:pt x="1110559" y="3682759"/>
                </a:cubicBezTo>
                <a:cubicBezTo>
                  <a:pt x="1076791" y="3581543"/>
                  <a:pt x="1059906" y="3480326"/>
                  <a:pt x="1043023" y="3395979"/>
                </a:cubicBezTo>
                <a:cubicBezTo>
                  <a:pt x="1093675" y="3311631"/>
                  <a:pt x="1076791" y="3294762"/>
                  <a:pt x="1093675" y="3159806"/>
                </a:cubicBezTo>
                <a:cubicBezTo>
                  <a:pt x="1127443" y="3210415"/>
                  <a:pt x="1093675" y="3379109"/>
                  <a:pt x="1127443" y="3463457"/>
                </a:cubicBezTo>
                <a:cubicBezTo>
                  <a:pt x="1194980" y="3497195"/>
                  <a:pt x="1161212" y="3395979"/>
                  <a:pt x="1211864" y="3412848"/>
                </a:cubicBezTo>
                <a:cubicBezTo>
                  <a:pt x="1228748" y="3463457"/>
                  <a:pt x="1228748" y="3514065"/>
                  <a:pt x="1228748" y="3581543"/>
                </a:cubicBezTo>
                <a:cubicBezTo>
                  <a:pt x="1262515" y="3530934"/>
                  <a:pt x="1262515" y="3446587"/>
                  <a:pt x="1245631" y="3362240"/>
                </a:cubicBezTo>
                <a:cubicBezTo>
                  <a:pt x="1245631" y="3366457"/>
                  <a:pt x="1245631" y="3370675"/>
                  <a:pt x="1245631" y="3379109"/>
                </a:cubicBezTo>
                <a:cubicBezTo>
                  <a:pt x="1228748" y="3345370"/>
                  <a:pt x="1228748" y="3294762"/>
                  <a:pt x="1228748" y="3244154"/>
                </a:cubicBezTo>
                <a:cubicBezTo>
                  <a:pt x="1211864" y="3210415"/>
                  <a:pt x="1178095" y="3176676"/>
                  <a:pt x="1161212" y="3159806"/>
                </a:cubicBezTo>
                <a:cubicBezTo>
                  <a:pt x="1161212" y="3159806"/>
                  <a:pt x="1161212" y="3142937"/>
                  <a:pt x="1161212" y="3142937"/>
                </a:cubicBezTo>
                <a:cubicBezTo>
                  <a:pt x="1161212" y="3142937"/>
                  <a:pt x="1161212" y="3142937"/>
                  <a:pt x="1144327" y="3159806"/>
                </a:cubicBezTo>
                <a:cubicBezTo>
                  <a:pt x="1161212" y="3126067"/>
                  <a:pt x="1161212" y="3109198"/>
                  <a:pt x="1178095" y="3092328"/>
                </a:cubicBezTo>
                <a:cubicBezTo>
                  <a:pt x="1178095" y="3007981"/>
                  <a:pt x="1178095" y="2940503"/>
                  <a:pt x="1211864" y="2839286"/>
                </a:cubicBezTo>
                <a:cubicBezTo>
                  <a:pt x="1228748" y="2771809"/>
                  <a:pt x="1144327" y="2805548"/>
                  <a:pt x="1127443" y="2771809"/>
                </a:cubicBezTo>
                <a:cubicBezTo>
                  <a:pt x="1178095" y="2636853"/>
                  <a:pt x="1161212" y="2569375"/>
                  <a:pt x="1194980" y="2451289"/>
                </a:cubicBezTo>
                <a:cubicBezTo>
                  <a:pt x="1228748" y="2485028"/>
                  <a:pt x="1228748" y="2518767"/>
                  <a:pt x="1228748" y="2569375"/>
                </a:cubicBezTo>
                <a:cubicBezTo>
                  <a:pt x="1262515" y="2569375"/>
                  <a:pt x="1262515" y="2434419"/>
                  <a:pt x="1313169" y="2417550"/>
                </a:cubicBezTo>
                <a:cubicBezTo>
                  <a:pt x="1313169" y="2434419"/>
                  <a:pt x="1330052" y="2468158"/>
                  <a:pt x="1330052" y="2485028"/>
                </a:cubicBezTo>
                <a:cubicBezTo>
                  <a:pt x="1380705" y="2383811"/>
                  <a:pt x="1448241" y="2316333"/>
                  <a:pt x="1498893" y="2248855"/>
                </a:cubicBezTo>
                <a:cubicBezTo>
                  <a:pt x="1566430" y="2181377"/>
                  <a:pt x="1600199" y="2113900"/>
                  <a:pt x="1532662" y="2012683"/>
                </a:cubicBezTo>
                <a:cubicBezTo>
                  <a:pt x="1600199" y="1978944"/>
                  <a:pt x="1583314" y="1911466"/>
                  <a:pt x="1617083" y="1843988"/>
                </a:cubicBezTo>
                <a:cubicBezTo>
                  <a:pt x="1617083" y="1894597"/>
                  <a:pt x="1633966" y="1877727"/>
                  <a:pt x="1684619" y="1877727"/>
                </a:cubicBezTo>
                <a:cubicBezTo>
                  <a:pt x="1752155" y="1860858"/>
                  <a:pt x="1769039" y="1793380"/>
                  <a:pt x="1785923" y="1725904"/>
                </a:cubicBezTo>
                <a:cubicBezTo>
                  <a:pt x="1802808" y="1692165"/>
                  <a:pt x="1769039" y="1692165"/>
                  <a:pt x="1752155" y="1675297"/>
                </a:cubicBezTo>
                <a:cubicBezTo>
                  <a:pt x="1769039" y="1540342"/>
                  <a:pt x="1904112" y="1455991"/>
                  <a:pt x="2005417" y="1439125"/>
                </a:cubicBezTo>
                <a:cubicBezTo>
                  <a:pt x="1971648" y="1422254"/>
                  <a:pt x="1971648" y="1354777"/>
                  <a:pt x="1954764" y="1304168"/>
                </a:cubicBezTo>
                <a:cubicBezTo>
                  <a:pt x="2005417" y="1202951"/>
                  <a:pt x="2072953" y="1202951"/>
                  <a:pt x="2140490" y="1118606"/>
                </a:cubicBezTo>
                <a:cubicBezTo>
                  <a:pt x="2106721" y="1186080"/>
                  <a:pt x="2191142" y="1169212"/>
                  <a:pt x="2224910" y="1152343"/>
                </a:cubicBezTo>
                <a:cubicBezTo>
                  <a:pt x="2275561" y="1101734"/>
                  <a:pt x="2241794" y="1084864"/>
                  <a:pt x="2208027" y="1067995"/>
                </a:cubicBezTo>
                <a:cubicBezTo>
                  <a:pt x="2258680" y="1017389"/>
                  <a:pt x="2309332" y="949909"/>
                  <a:pt x="2359983" y="899303"/>
                </a:cubicBezTo>
                <a:cubicBezTo>
                  <a:pt x="2376867" y="916171"/>
                  <a:pt x="2427520" y="882431"/>
                  <a:pt x="2444404" y="916171"/>
                </a:cubicBezTo>
                <a:cubicBezTo>
                  <a:pt x="2528824" y="848692"/>
                  <a:pt x="2663898" y="713737"/>
                  <a:pt x="2613246" y="713737"/>
                </a:cubicBezTo>
                <a:cubicBezTo>
                  <a:pt x="2697666" y="646258"/>
                  <a:pt x="2883392" y="494435"/>
                  <a:pt x="3035350" y="443825"/>
                </a:cubicBezTo>
                <a:cubicBezTo>
                  <a:pt x="3052232" y="359480"/>
                  <a:pt x="2934045" y="494435"/>
                  <a:pt x="2900277" y="426955"/>
                </a:cubicBezTo>
                <a:cubicBezTo>
                  <a:pt x="3001579" y="393218"/>
                  <a:pt x="3102887" y="376349"/>
                  <a:pt x="3170423" y="275132"/>
                </a:cubicBezTo>
                <a:cubicBezTo>
                  <a:pt x="3204190" y="292001"/>
                  <a:pt x="3237958" y="292001"/>
                  <a:pt x="3271726" y="342608"/>
                </a:cubicBezTo>
                <a:cubicBezTo>
                  <a:pt x="3271726" y="342608"/>
                  <a:pt x="3271726" y="342608"/>
                  <a:pt x="3288610" y="325739"/>
                </a:cubicBezTo>
                <a:cubicBezTo>
                  <a:pt x="3288610" y="325739"/>
                  <a:pt x="3288610" y="325739"/>
                  <a:pt x="3305495" y="308869"/>
                </a:cubicBezTo>
                <a:cubicBezTo>
                  <a:pt x="3305495" y="308869"/>
                  <a:pt x="3305495" y="292001"/>
                  <a:pt x="3305495" y="292001"/>
                </a:cubicBezTo>
                <a:cubicBezTo>
                  <a:pt x="3305495" y="275132"/>
                  <a:pt x="3305495" y="275132"/>
                  <a:pt x="3322370" y="275132"/>
                </a:cubicBezTo>
                <a:cubicBezTo>
                  <a:pt x="3322370" y="275132"/>
                  <a:pt x="3322370" y="275132"/>
                  <a:pt x="3339254" y="258260"/>
                </a:cubicBezTo>
                <a:cubicBezTo>
                  <a:pt x="3356139" y="258260"/>
                  <a:pt x="3389907" y="241391"/>
                  <a:pt x="3406791" y="224522"/>
                </a:cubicBezTo>
                <a:cubicBezTo>
                  <a:pt x="3406791" y="207652"/>
                  <a:pt x="3406791" y="190784"/>
                  <a:pt x="3440559" y="157043"/>
                </a:cubicBezTo>
                <a:cubicBezTo>
                  <a:pt x="3575632" y="106436"/>
                  <a:pt x="3676937" y="72698"/>
                  <a:pt x="3812010" y="22088"/>
                </a:cubicBezTo>
                <a:cubicBezTo>
                  <a:pt x="3828894" y="55826"/>
                  <a:pt x="3778241" y="55826"/>
                  <a:pt x="3795126" y="72698"/>
                </a:cubicBezTo>
                <a:cubicBezTo>
                  <a:pt x="3930198" y="106436"/>
                  <a:pt x="4048387" y="72698"/>
                  <a:pt x="4166576" y="38957"/>
                </a:cubicBezTo>
                <a:cubicBezTo>
                  <a:pt x="4217229" y="22088"/>
                  <a:pt x="4272102" y="5219"/>
                  <a:pt x="4329086" y="1001"/>
                </a:cubicBezTo>
                <a:close/>
              </a:path>
            </a:pathLst>
          </a:custGeom>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lide #15">
    <p:spTree>
      <p:nvGrpSpPr>
        <p:cNvPr id="1" name=""/>
        <p:cNvGrpSpPr/>
        <p:nvPr/>
      </p:nvGrpSpPr>
      <p:grpSpPr>
        <a:xfrm>
          <a:off x="0" y="0"/>
          <a:ext cx="0" cy="0"/>
          <a:chOff x="0" y="0"/>
          <a:chExt cx="0" cy="0"/>
        </a:xfrm>
      </p:grpSpPr>
      <p:sp>
        <p:nvSpPr>
          <p:cNvPr id="4" name="Рисунок 3"/>
          <p:cNvSpPr>
            <a:spLocks noGrp="1"/>
          </p:cNvSpPr>
          <p:nvPr>
            <p:ph type="pic" sz="quarter" idx="10"/>
          </p:nvPr>
        </p:nvSpPr>
        <p:spPr>
          <a:xfrm>
            <a:off x="-1411655" y="-1533525"/>
            <a:ext cx="5678379" cy="5676900"/>
          </a:xfrm>
          <a:prstGeom prst="diamond">
            <a:avLst/>
          </a:prstGeom>
        </p:spPr>
        <p:txBody>
          <a:bodyPr/>
          <a:lstStyle/>
          <a:p>
            <a:endParaRPr lang="en-US"/>
          </a:p>
        </p:txBody>
      </p:sp>
      <p:sp>
        <p:nvSpPr>
          <p:cNvPr id="5" name="Рисунок 3"/>
          <p:cNvSpPr>
            <a:spLocks noGrp="1"/>
          </p:cNvSpPr>
          <p:nvPr>
            <p:ph type="pic" sz="quarter" idx="11"/>
          </p:nvPr>
        </p:nvSpPr>
        <p:spPr>
          <a:xfrm>
            <a:off x="1713360" y="1543050"/>
            <a:ext cx="5678379" cy="5676900"/>
          </a:xfrm>
          <a:prstGeom prst="diamond">
            <a:avLst/>
          </a:prstGeom>
        </p:spPr>
        <p:txBody>
          <a:bodyPr/>
          <a:lstStyle/>
          <a:p>
            <a:endParaRPr lang="en-US"/>
          </a:p>
        </p:txBody>
      </p:sp>
      <p:sp>
        <p:nvSpPr>
          <p:cNvPr id="6" name="Рисунок 3"/>
          <p:cNvSpPr>
            <a:spLocks noGrp="1"/>
          </p:cNvSpPr>
          <p:nvPr>
            <p:ph type="pic" sz="quarter" idx="12"/>
          </p:nvPr>
        </p:nvSpPr>
        <p:spPr>
          <a:xfrm>
            <a:off x="4819317" y="4619625"/>
            <a:ext cx="5678379" cy="5676900"/>
          </a:xfrm>
          <a:prstGeom prst="diamond">
            <a:avLst/>
          </a:prstGeom>
        </p:spPr>
        <p:txBody>
          <a:bodyPr/>
          <a:lstStyle/>
          <a:p>
            <a:endParaRPr lang="en-US"/>
          </a:p>
        </p:txBody>
      </p:sp>
      <p:sp>
        <p:nvSpPr>
          <p:cNvPr id="7" name="Рисунок 3"/>
          <p:cNvSpPr>
            <a:spLocks noGrp="1"/>
          </p:cNvSpPr>
          <p:nvPr>
            <p:ph type="pic" sz="quarter" idx="13"/>
          </p:nvPr>
        </p:nvSpPr>
        <p:spPr>
          <a:xfrm>
            <a:off x="-134972" y="5915025"/>
            <a:ext cx="5678379" cy="5676900"/>
          </a:xfrm>
          <a:prstGeom prst="diamond">
            <a:avLst/>
          </a:prstGeom>
        </p:spPr>
        <p:txBody>
          <a:bodyPr/>
          <a:lstStyle/>
          <a:p>
            <a:endParaRPr lang="en-US"/>
          </a:p>
        </p:txBody>
      </p:sp>
      <p:sp>
        <p:nvSpPr>
          <p:cNvPr id="8" name="Рисунок 3"/>
          <p:cNvSpPr>
            <a:spLocks noGrp="1"/>
          </p:cNvSpPr>
          <p:nvPr>
            <p:ph type="pic" sz="quarter" idx="14"/>
          </p:nvPr>
        </p:nvSpPr>
        <p:spPr>
          <a:xfrm>
            <a:off x="-3240932" y="2809875"/>
            <a:ext cx="5678379" cy="5676900"/>
          </a:xfrm>
          <a:prstGeom prst="diamond">
            <a:avLst/>
          </a:prstGeom>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4" name="Picture Placeholder 2"/>
          <p:cNvSpPr>
            <a:spLocks noGrp="1"/>
          </p:cNvSpPr>
          <p:nvPr>
            <p:ph type="pic" sz="quarter" idx="11" hasCustomPrompt="1"/>
          </p:nvPr>
        </p:nvSpPr>
        <p:spPr>
          <a:xfrm>
            <a:off x="3490687" y="571500"/>
            <a:ext cx="5210628" cy="5715000"/>
          </a:xfrm>
          <a:prstGeom prst="rect">
            <a:avLst/>
          </a:prstGeom>
          <a:pattFill prst="lgCheck">
            <a:fgClr>
              <a:schemeClr val="bg1">
                <a:lumMod val="85000"/>
              </a:schemeClr>
            </a:fgClr>
            <a:bgClr>
              <a:schemeClr val="bg1"/>
            </a:bgClr>
          </a:pattFill>
        </p:spPr>
        <p:txBody>
          <a:bodyPr anchor="ctr">
            <a:normAutofit/>
          </a:bodyPr>
          <a:lstStyle>
            <a:lvl1pPr algn="ctr">
              <a:defRPr sz="1200" baseline="0"/>
            </a:lvl1pPr>
          </a:lstStyle>
          <a:p>
            <a:r>
              <a:rPr lang="en-US"/>
              <a:t>Drag &amp; Drop images</a:t>
            </a:r>
            <a:endParaRPr lang="en-US" dirty="0"/>
          </a:p>
        </p:txBody>
      </p:sp>
      <p:sp>
        <p:nvSpPr>
          <p:cNvPr id="5" name="Picture Placeholder 2"/>
          <p:cNvSpPr>
            <a:spLocks noGrp="1"/>
          </p:cNvSpPr>
          <p:nvPr>
            <p:ph type="pic" sz="quarter" idx="12" hasCustomPrompt="1"/>
          </p:nvPr>
        </p:nvSpPr>
        <p:spPr>
          <a:xfrm>
            <a:off x="-2249714" y="578757"/>
            <a:ext cx="5210628" cy="5715000"/>
          </a:xfrm>
          <a:prstGeom prst="rect">
            <a:avLst/>
          </a:prstGeom>
          <a:pattFill prst="lgCheck">
            <a:fgClr>
              <a:schemeClr val="bg1">
                <a:lumMod val="85000"/>
              </a:schemeClr>
            </a:fgClr>
            <a:bgClr>
              <a:schemeClr val="bg1"/>
            </a:bgClr>
          </a:pattFill>
        </p:spPr>
        <p:txBody>
          <a:bodyPr anchor="ctr">
            <a:normAutofit/>
          </a:bodyPr>
          <a:lstStyle>
            <a:lvl1pPr algn="ctr">
              <a:defRPr sz="1200" baseline="0"/>
            </a:lvl1pPr>
          </a:lstStyle>
          <a:p>
            <a:r>
              <a:rPr lang="en-US"/>
              <a:t>Drag &amp; Drop images</a:t>
            </a:r>
            <a:endParaRPr lang="en-US" dirty="0"/>
          </a:p>
        </p:txBody>
      </p:sp>
      <p:sp>
        <p:nvSpPr>
          <p:cNvPr id="6" name="Picture Placeholder 2"/>
          <p:cNvSpPr>
            <a:spLocks noGrp="1"/>
          </p:cNvSpPr>
          <p:nvPr>
            <p:ph type="pic" sz="quarter" idx="13" hasCustomPrompt="1"/>
          </p:nvPr>
        </p:nvSpPr>
        <p:spPr>
          <a:xfrm>
            <a:off x="9231087" y="571500"/>
            <a:ext cx="5210628" cy="5715000"/>
          </a:xfrm>
          <a:prstGeom prst="rect">
            <a:avLst/>
          </a:prstGeom>
          <a:pattFill prst="lgCheck">
            <a:fgClr>
              <a:schemeClr val="bg1">
                <a:lumMod val="85000"/>
              </a:schemeClr>
            </a:fgClr>
            <a:bgClr>
              <a:schemeClr val="bg1"/>
            </a:bgClr>
          </a:pattFill>
        </p:spPr>
        <p:txBody>
          <a:bodyPr anchor="ctr">
            <a:normAutofit/>
          </a:bodyPr>
          <a:lstStyle>
            <a:lvl1pPr algn="ctr">
              <a:defRPr sz="1200" baseline="0"/>
            </a:lvl1pPr>
          </a:lstStyle>
          <a:p>
            <a:r>
              <a:rPr lang="en-US"/>
              <a:t>Drag &amp; Drop images</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8325228" y="6545426"/>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085831" y="611000"/>
            <a:ext cx="10552840" cy="5636000"/>
          </a:xfrm>
          <a:custGeom>
            <a:avLst/>
            <a:gdLst>
              <a:gd name="connsiteX0" fmla="*/ 971839 w 6307067"/>
              <a:gd name="connsiteY0" fmla="*/ 1720270 h 3368442"/>
              <a:gd name="connsiteX1" fmla="*/ 971825 w 6307067"/>
              <a:gd name="connsiteY1" fmla="*/ 1724976 h 3368442"/>
              <a:gd name="connsiteX2" fmla="*/ 952411 w 6307067"/>
              <a:gd name="connsiteY2" fmla="*/ 1751910 h 3368442"/>
              <a:gd name="connsiteX3" fmla="*/ 935433 w 6307067"/>
              <a:gd name="connsiteY3" fmla="*/ 1757334 h 3368442"/>
              <a:gd name="connsiteX4" fmla="*/ 912564 w 6307067"/>
              <a:gd name="connsiteY4" fmla="*/ 1788882 h 3368442"/>
              <a:gd name="connsiteX5" fmla="*/ 948663 w 6307067"/>
              <a:gd name="connsiteY5" fmla="*/ 1774176 h 3368442"/>
              <a:gd name="connsiteX6" fmla="*/ 923300 w 6307067"/>
              <a:gd name="connsiteY6" fmla="*/ 1815029 h 3368442"/>
              <a:gd name="connsiteX7" fmla="*/ 950364 w 6307067"/>
              <a:gd name="connsiteY7" fmla="*/ 1796794 h 3368442"/>
              <a:gd name="connsiteX8" fmla="*/ 954745 w 6307067"/>
              <a:gd name="connsiteY8" fmla="*/ 1830103 h 3368442"/>
              <a:gd name="connsiteX9" fmla="*/ 1000099 w 6307067"/>
              <a:gd name="connsiteY9" fmla="*/ 1805689 h 3368442"/>
              <a:gd name="connsiteX10" fmla="*/ 993337 w 6307067"/>
              <a:gd name="connsiteY10" fmla="*/ 1806093 h 3368442"/>
              <a:gd name="connsiteX11" fmla="*/ 1068337 w 6307067"/>
              <a:gd name="connsiteY11" fmla="*/ 1733107 h 3368442"/>
              <a:gd name="connsiteX12" fmla="*/ 1065567 w 6307067"/>
              <a:gd name="connsiteY12" fmla="*/ 1743446 h 3368442"/>
              <a:gd name="connsiteX13" fmla="*/ 1085038 w 6307067"/>
              <a:gd name="connsiteY13" fmla="*/ 1728717 h 3368442"/>
              <a:gd name="connsiteX14" fmla="*/ 1078446 w 6307067"/>
              <a:gd name="connsiteY14" fmla="*/ 1765734 h 3368442"/>
              <a:gd name="connsiteX15" fmla="*/ 1041149 w 6307067"/>
              <a:gd name="connsiteY15" fmla="*/ 1805607 h 3368442"/>
              <a:gd name="connsiteX16" fmla="*/ 1057386 w 6307067"/>
              <a:gd name="connsiteY16" fmla="*/ 1782254 h 3368442"/>
              <a:gd name="connsiteX17" fmla="*/ 1023210 w 6307067"/>
              <a:gd name="connsiteY17" fmla="*/ 1806340 h 3368442"/>
              <a:gd name="connsiteX18" fmla="*/ 1037971 w 6307067"/>
              <a:gd name="connsiteY18" fmla="*/ 1809187 h 3368442"/>
              <a:gd name="connsiteX19" fmla="*/ 967647 w 6307067"/>
              <a:gd name="connsiteY19" fmla="*/ 1897831 h 3368442"/>
              <a:gd name="connsiteX20" fmla="*/ 1031323 w 6307067"/>
              <a:gd name="connsiteY20" fmla="*/ 1834000 h 3368442"/>
              <a:gd name="connsiteX21" fmla="*/ 1018670 w 6307067"/>
              <a:gd name="connsiteY21" fmla="*/ 1860530 h 3368442"/>
              <a:gd name="connsiteX22" fmla="*/ 1059201 w 6307067"/>
              <a:gd name="connsiteY22" fmla="*/ 1829281 h 3368442"/>
              <a:gd name="connsiteX23" fmla="*/ 1049318 w 6307067"/>
              <a:gd name="connsiteY23" fmla="*/ 1845472 h 3368442"/>
              <a:gd name="connsiteX24" fmla="*/ 1032319 w 6307067"/>
              <a:gd name="connsiteY24" fmla="*/ 1863910 h 3368442"/>
              <a:gd name="connsiteX25" fmla="*/ 1024763 w 6307067"/>
              <a:gd name="connsiteY25" fmla="*/ 1877399 h 3368442"/>
              <a:gd name="connsiteX26" fmla="*/ 1024673 w 6307067"/>
              <a:gd name="connsiteY26" fmla="*/ 1877375 h 3368442"/>
              <a:gd name="connsiteX27" fmla="*/ 1023549 w 6307067"/>
              <a:gd name="connsiteY27" fmla="*/ 1879567 h 3368442"/>
              <a:gd name="connsiteX28" fmla="*/ 1024763 w 6307067"/>
              <a:gd name="connsiteY28" fmla="*/ 1877399 h 3368442"/>
              <a:gd name="connsiteX29" fmla="*/ 1032061 w 6307067"/>
              <a:gd name="connsiteY29" fmla="*/ 1879355 h 3368442"/>
              <a:gd name="connsiteX30" fmla="*/ 1036999 w 6307067"/>
              <a:gd name="connsiteY30" fmla="*/ 1883171 h 3368442"/>
              <a:gd name="connsiteX31" fmla="*/ 1093546 w 6307067"/>
              <a:gd name="connsiteY31" fmla="*/ 1841809 h 3368442"/>
              <a:gd name="connsiteX32" fmla="*/ 1050692 w 6307067"/>
              <a:gd name="connsiteY32" fmla="*/ 1918975 h 3368442"/>
              <a:gd name="connsiteX33" fmla="*/ 1078106 w 6307067"/>
              <a:gd name="connsiteY33" fmla="*/ 1895293 h 3368442"/>
              <a:gd name="connsiteX34" fmla="*/ 1085829 w 6307067"/>
              <a:gd name="connsiteY34" fmla="*/ 1899579 h 3368442"/>
              <a:gd name="connsiteX35" fmla="*/ 1103026 w 6307067"/>
              <a:gd name="connsiteY35" fmla="*/ 1880916 h 3368442"/>
              <a:gd name="connsiteX36" fmla="*/ 1111377 w 6307067"/>
              <a:gd name="connsiteY36" fmla="*/ 1878722 h 3368442"/>
              <a:gd name="connsiteX37" fmla="*/ 1065046 w 6307067"/>
              <a:gd name="connsiteY37" fmla="*/ 1915065 h 3368442"/>
              <a:gd name="connsiteX38" fmla="*/ 1059376 w 6307067"/>
              <a:gd name="connsiteY38" fmla="*/ 1927950 h 3368442"/>
              <a:gd name="connsiteX39" fmla="*/ 1130848 w 6307067"/>
              <a:gd name="connsiteY39" fmla="*/ 1863993 h 3368442"/>
              <a:gd name="connsiteX40" fmla="*/ 1140159 w 6307067"/>
              <a:gd name="connsiteY40" fmla="*/ 1866488 h 3368442"/>
              <a:gd name="connsiteX41" fmla="*/ 1132199 w 6307067"/>
              <a:gd name="connsiteY41" fmla="*/ 1892058 h 3368442"/>
              <a:gd name="connsiteX42" fmla="*/ 1067732 w 6307067"/>
              <a:gd name="connsiteY42" fmla="*/ 1987812 h 3368442"/>
              <a:gd name="connsiteX43" fmla="*/ 1064498 w 6307067"/>
              <a:gd name="connsiteY43" fmla="*/ 1979189 h 3368442"/>
              <a:gd name="connsiteX44" fmla="*/ 1063406 w 6307067"/>
              <a:gd name="connsiteY44" fmla="*/ 1966706 h 3368442"/>
              <a:gd name="connsiteX45" fmla="*/ 1020677 w 6307067"/>
              <a:gd name="connsiteY45" fmla="*/ 1989609 h 3368442"/>
              <a:gd name="connsiteX46" fmla="*/ 1023797 w 6307067"/>
              <a:gd name="connsiteY46" fmla="*/ 1973824 h 3368442"/>
              <a:gd name="connsiteX47" fmla="*/ 1007447 w 6307067"/>
              <a:gd name="connsiteY47" fmla="*/ 1972767 h 3368442"/>
              <a:gd name="connsiteX48" fmla="*/ 1035082 w 6307067"/>
              <a:gd name="connsiteY48" fmla="*/ 1935847 h 3368442"/>
              <a:gd name="connsiteX49" fmla="*/ 872909 w 6307067"/>
              <a:gd name="connsiteY49" fmla="*/ 2110692 h 3368442"/>
              <a:gd name="connsiteX50" fmla="*/ 914825 w 6307067"/>
              <a:gd name="connsiteY50" fmla="*/ 2074275 h 3368442"/>
              <a:gd name="connsiteX51" fmla="*/ 907068 w 6307067"/>
              <a:gd name="connsiteY51" fmla="*/ 2103224 h 3368442"/>
              <a:gd name="connsiteX52" fmla="*/ 953342 w 6307067"/>
              <a:gd name="connsiteY52" fmla="*/ 2054675 h 3368442"/>
              <a:gd name="connsiteX53" fmla="*/ 931673 w 6307067"/>
              <a:gd name="connsiteY53" fmla="*/ 2061058 h 3368442"/>
              <a:gd name="connsiteX54" fmla="*/ 1009443 w 6307067"/>
              <a:gd name="connsiteY54" fmla="*/ 1977734 h 3368442"/>
              <a:gd name="connsiteX55" fmla="*/ 966549 w 6307067"/>
              <a:gd name="connsiteY55" fmla="*/ 2026079 h 3368442"/>
              <a:gd name="connsiteX56" fmla="*/ 1000244 w 6307067"/>
              <a:gd name="connsiteY56" fmla="*/ 1999648 h 3368442"/>
              <a:gd name="connsiteX57" fmla="*/ 991396 w 6307067"/>
              <a:gd name="connsiteY57" fmla="*/ 2016115 h 3368442"/>
              <a:gd name="connsiteX58" fmla="*/ 947858 w 6307067"/>
              <a:gd name="connsiteY58" fmla="*/ 2087558 h 3368442"/>
              <a:gd name="connsiteX59" fmla="*/ 945585 w 6307067"/>
              <a:gd name="connsiteY59" fmla="*/ 2083625 h 3368442"/>
              <a:gd name="connsiteX60" fmla="*/ 942000 w 6307067"/>
              <a:gd name="connsiteY60" fmla="*/ 2080448 h 3368442"/>
              <a:gd name="connsiteX61" fmla="*/ 934928 w 6307067"/>
              <a:gd name="connsiteY61" fmla="*/ 2115120 h 3368442"/>
              <a:gd name="connsiteX62" fmla="*/ 879105 w 6307067"/>
              <a:gd name="connsiteY62" fmla="*/ 2191029 h 3368442"/>
              <a:gd name="connsiteX63" fmla="*/ 916865 w 6307067"/>
              <a:gd name="connsiteY63" fmla="*/ 2170119 h 3368442"/>
              <a:gd name="connsiteX64" fmla="*/ 895788 w 6307067"/>
              <a:gd name="connsiteY64" fmla="*/ 2203256 h 3368442"/>
              <a:gd name="connsiteX65" fmla="*/ 953794 w 6307067"/>
              <a:gd name="connsiteY65" fmla="*/ 2152311 h 3368442"/>
              <a:gd name="connsiteX66" fmla="*/ 952889 w 6307067"/>
              <a:gd name="connsiteY66" fmla="*/ 2159826 h 3368442"/>
              <a:gd name="connsiteX67" fmla="*/ 1017878 w 6307067"/>
              <a:gd name="connsiteY67" fmla="*/ 2095239 h 3368442"/>
              <a:gd name="connsiteX68" fmla="*/ 1019653 w 6307067"/>
              <a:gd name="connsiteY68" fmla="*/ 2113444 h 3368442"/>
              <a:gd name="connsiteX69" fmla="*/ 1063156 w 6307067"/>
              <a:gd name="connsiteY69" fmla="*/ 2075236 h 3368442"/>
              <a:gd name="connsiteX70" fmla="*/ 1028172 w 6307067"/>
              <a:gd name="connsiteY70" fmla="*/ 2147862 h 3368442"/>
              <a:gd name="connsiteX71" fmla="*/ 1024939 w 6307067"/>
              <a:gd name="connsiteY71" fmla="*/ 2139239 h 3368442"/>
              <a:gd name="connsiteX72" fmla="*/ 986110 w 6307067"/>
              <a:gd name="connsiteY72" fmla="*/ 2193105 h 3368442"/>
              <a:gd name="connsiteX73" fmla="*/ 993703 w 6307067"/>
              <a:gd name="connsiteY73" fmla="*/ 2189599 h 3368442"/>
              <a:gd name="connsiteX74" fmla="*/ 975583 w 6307067"/>
              <a:gd name="connsiteY74" fmla="*/ 2232394 h 3368442"/>
              <a:gd name="connsiteX75" fmla="*/ 1014689 w 6307067"/>
              <a:gd name="connsiteY75" fmla="*/ 2177493 h 3368442"/>
              <a:gd name="connsiteX76" fmla="*/ 1017368 w 6307067"/>
              <a:gd name="connsiteY76" fmla="*/ 2188184 h 3368442"/>
              <a:gd name="connsiteX77" fmla="*/ 1101013 w 6307067"/>
              <a:gd name="connsiteY77" fmla="*/ 2095353 h 3368442"/>
              <a:gd name="connsiteX78" fmla="*/ 1091832 w 6307067"/>
              <a:gd name="connsiteY78" fmla="*/ 2100649 h 3368442"/>
              <a:gd name="connsiteX79" fmla="*/ 1141301 w 6307067"/>
              <a:gd name="connsiteY79" fmla="*/ 2031904 h 3368442"/>
              <a:gd name="connsiteX80" fmla="*/ 1126539 w 6307067"/>
              <a:gd name="connsiteY80" fmla="*/ 2029056 h 3368442"/>
              <a:gd name="connsiteX81" fmla="*/ 1148227 w 6307067"/>
              <a:gd name="connsiteY81" fmla="*/ 2006056 h 3368442"/>
              <a:gd name="connsiteX82" fmla="*/ 1097367 w 6307067"/>
              <a:gd name="connsiteY82" fmla="*/ 2017915 h 3368442"/>
              <a:gd name="connsiteX83" fmla="*/ 1090107 w 6307067"/>
              <a:gd name="connsiteY83" fmla="*/ 2032591 h 3368442"/>
              <a:gd name="connsiteX84" fmla="*/ 1115362 w 6307067"/>
              <a:gd name="connsiteY84" fmla="*/ 2029386 h 3368442"/>
              <a:gd name="connsiteX85" fmla="*/ 1072853 w 6307067"/>
              <a:gd name="connsiteY85" fmla="*/ 2039049 h 3368442"/>
              <a:gd name="connsiteX86" fmla="*/ 1041984 w 6307067"/>
              <a:gd name="connsiteY86" fmla="*/ 2067346 h 3368442"/>
              <a:gd name="connsiteX87" fmla="*/ 1064446 w 6307067"/>
              <a:gd name="connsiteY87" fmla="*/ 2029040 h 3368442"/>
              <a:gd name="connsiteX88" fmla="*/ 1052365 w 6307067"/>
              <a:gd name="connsiteY88" fmla="*/ 2036884 h 3368442"/>
              <a:gd name="connsiteX89" fmla="*/ 1133053 w 6307067"/>
              <a:gd name="connsiteY89" fmla="*/ 1934395 h 3368442"/>
              <a:gd name="connsiteX90" fmla="*/ 1129932 w 6307067"/>
              <a:gd name="connsiteY90" fmla="*/ 1950181 h 3368442"/>
              <a:gd name="connsiteX91" fmla="*/ 1131023 w 6307067"/>
              <a:gd name="connsiteY91" fmla="*/ 1962662 h 3368442"/>
              <a:gd name="connsiteX92" fmla="*/ 1213966 w 6307067"/>
              <a:gd name="connsiteY92" fmla="*/ 1880724 h 3368442"/>
              <a:gd name="connsiteX93" fmla="*/ 1216239 w 6307067"/>
              <a:gd name="connsiteY93" fmla="*/ 1884657 h 3368442"/>
              <a:gd name="connsiteX94" fmla="*/ 1207261 w 6307067"/>
              <a:gd name="connsiteY94" fmla="*/ 1893332 h 3368442"/>
              <a:gd name="connsiteX95" fmla="*/ 1204417 w 6307067"/>
              <a:gd name="connsiteY95" fmla="*/ 1908084 h 3368442"/>
              <a:gd name="connsiteX96" fmla="*/ 1196418 w 6307067"/>
              <a:gd name="connsiteY96" fmla="*/ 1904833 h 3368442"/>
              <a:gd name="connsiteX97" fmla="*/ 1204474 w 6307067"/>
              <a:gd name="connsiteY97" fmla="*/ 1920289 h 3368442"/>
              <a:gd name="connsiteX98" fmla="*/ 1155096 w 6307067"/>
              <a:gd name="connsiteY98" fmla="*/ 1968004 h 3368442"/>
              <a:gd name="connsiteX99" fmla="*/ 1255701 w 6307067"/>
              <a:gd name="connsiteY99" fmla="*/ 1886366 h 3368442"/>
              <a:gd name="connsiteX100" fmla="*/ 1191934 w 6307067"/>
              <a:gd name="connsiteY100" fmla="*/ 1971227 h 3368442"/>
              <a:gd name="connsiteX101" fmla="*/ 1197605 w 6307067"/>
              <a:gd name="connsiteY101" fmla="*/ 1958340 h 3368442"/>
              <a:gd name="connsiteX102" fmla="*/ 1172407 w 6307067"/>
              <a:gd name="connsiteY102" fmla="*/ 1973751 h 3368442"/>
              <a:gd name="connsiteX103" fmla="*/ 1147543 w 6307067"/>
              <a:gd name="connsiteY103" fmla="*/ 2000333 h 3368442"/>
              <a:gd name="connsiteX104" fmla="*/ 1159069 w 6307067"/>
              <a:gd name="connsiteY104" fmla="*/ 1994556 h 3368442"/>
              <a:gd name="connsiteX105" fmla="*/ 1152365 w 6307067"/>
              <a:gd name="connsiteY105" fmla="*/ 2007165 h 3368442"/>
              <a:gd name="connsiteX106" fmla="*/ 1194484 w 6307067"/>
              <a:gd name="connsiteY106" fmla="*/ 1974126 h 3368442"/>
              <a:gd name="connsiteX107" fmla="*/ 1185065 w 6307067"/>
              <a:gd name="connsiteY107" fmla="*/ 2009278 h 3368442"/>
              <a:gd name="connsiteX108" fmla="*/ 1278299 w 6307067"/>
              <a:gd name="connsiteY108" fmla="*/ 1917908 h 3368442"/>
              <a:gd name="connsiteX109" fmla="*/ 1265222 w 6307067"/>
              <a:gd name="connsiteY109" fmla="*/ 1954296 h 3368442"/>
              <a:gd name="connsiteX110" fmla="*/ 1311682 w 6307067"/>
              <a:gd name="connsiteY110" fmla="*/ 1925744 h 3368442"/>
              <a:gd name="connsiteX111" fmla="*/ 1225601 w 6307067"/>
              <a:gd name="connsiteY111" fmla="*/ 2040086 h 3368442"/>
              <a:gd name="connsiteX112" fmla="*/ 1249895 w 6307067"/>
              <a:gd name="connsiteY112" fmla="*/ 2032190 h 3368442"/>
              <a:gd name="connsiteX113" fmla="*/ 1238994 w 6307067"/>
              <a:gd name="connsiteY113" fmla="*/ 2031486 h 3368442"/>
              <a:gd name="connsiteX114" fmla="*/ 1259149 w 6307067"/>
              <a:gd name="connsiteY114" fmla="*/ 2022480 h 3368442"/>
              <a:gd name="connsiteX115" fmla="*/ 1253920 w 6307067"/>
              <a:gd name="connsiteY115" fmla="*/ 2008890 h 3368442"/>
              <a:gd name="connsiteX116" fmla="*/ 1279247 w 6307067"/>
              <a:gd name="connsiteY116" fmla="*/ 2001271 h 3368442"/>
              <a:gd name="connsiteX117" fmla="*/ 1322752 w 6307067"/>
              <a:gd name="connsiteY117" fmla="*/ 1963063 h 3368442"/>
              <a:gd name="connsiteX118" fmla="*/ 1331713 w 6307067"/>
              <a:gd name="connsiteY118" fmla="*/ 1971004 h 3368442"/>
              <a:gd name="connsiteX119" fmla="*/ 1346989 w 6307067"/>
              <a:gd name="connsiteY119" fmla="*/ 1942962 h 3368442"/>
              <a:gd name="connsiteX120" fmla="*/ 1332453 w 6307067"/>
              <a:gd name="connsiteY120" fmla="*/ 1988932 h 3368442"/>
              <a:gd name="connsiteX121" fmla="*/ 1355509 w 6307067"/>
              <a:gd name="connsiteY121" fmla="*/ 1977380 h 3368442"/>
              <a:gd name="connsiteX122" fmla="*/ 1377603 w 6307067"/>
              <a:gd name="connsiteY122" fmla="*/ 1961138 h 3368442"/>
              <a:gd name="connsiteX123" fmla="*/ 1358743 w 6307067"/>
              <a:gd name="connsiteY123" fmla="*/ 1986003 h 3368442"/>
              <a:gd name="connsiteX124" fmla="*/ 1412242 w 6307067"/>
              <a:gd name="connsiteY124" fmla="*/ 1956014 h 3368442"/>
              <a:gd name="connsiteX125" fmla="*/ 1326364 w 6307067"/>
              <a:gd name="connsiteY125" fmla="*/ 2073734 h 3368442"/>
              <a:gd name="connsiteX126" fmla="*/ 1354648 w 6307067"/>
              <a:gd name="connsiteY126" fmla="*/ 2075772 h 3368442"/>
              <a:gd name="connsiteX127" fmla="*/ 1336580 w 6307067"/>
              <a:gd name="connsiteY127" fmla="*/ 2068715 h 3368442"/>
              <a:gd name="connsiteX128" fmla="*/ 1357142 w 6307067"/>
              <a:gd name="connsiteY128" fmla="*/ 2066467 h 3368442"/>
              <a:gd name="connsiteX129" fmla="*/ 1357882 w 6307067"/>
              <a:gd name="connsiteY129" fmla="*/ 2084396 h 3368442"/>
              <a:gd name="connsiteX130" fmla="*/ 1395863 w 6307067"/>
              <a:gd name="connsiteY130" fmla="*/ 2050247 h 3368442"/>
              <a:gd name="connsiteX131" fmla="*/ 1380587 w 6307067"/>
              <a:gd name="connsiteY131" fmla="*/ 2078290 h 3368442"/>
              <a:gd name="connsiteX132" fmla="*/ 1386998 w 6307067"/>
              <a:gd name="connsiteY132" fmla="*/ 2083332 h 3368442"/>
              <a:gd name="connsiteX133" fmla="*/ 1363038 w 6307067"/>
              <a:gd name="connsiteY133" fmla="*/ 2102399 h 3368442"/>
              <a:gd name="connsiteX134" fmla="*/ 1371445 w 6307067"/>
              <a:gd name="connsiteY134" fmla="*/ 2112408 h 3368442"/>
              <a:gd name="connsiteX135" fmla="*/ 1341871 w 6307067"/>
              <a:gd name="connsiteY135" fmla="*/ 2156566 h 3368442"/>
              <a:gd name="connsiteX136" fmla="*/ 1349187 w 6307067"/>
              <a:gd name="connsiteY136" fmla="*/ 2154093 h 3368442"/>
              <a:gd name="connsiteX137" fmla="*/ 1333985 w 6307067"/>
              <a:gd name="connsiteY137" fmla="*/ 2177723 h 3368442"/>
              <a:gd name="connsiteX138" fmla="*/ 1353789 w 6307067"/>
              <a:gd name="connsiteY138" fmla="*/ 2174164 h 3368442"/>
              <a:gd name="connsiteX139" fmla="*/ 1302324 w 6307067"/>
              <a:gd name="connsiteY139" fmla="*/ 2237943 h 3368442"/>
              <a:gd name="connsiteX140" fmla="*/ 1293918 w 6307067"/>
              <a:gd name="connsiteY140" fmla="*/ 2227934 h 3368442"/>
              <a:gd name="connsiteX141" fmla="*/ 1293234 w 6307067"/>
              <a:gd name="connsiteY141" fmla="*/ 2222209 h 3368442"/>
              <a:gd name="connsiteX142" fmla="*/ 1251131 w 6307067"/>
              <a:gd name="connsiteY142" fmla="*/ 2238632 h 3368442"/>
              <a:gd name="connsiteX143" fmla="*/ 1272745 w 6307067"/>
              <a:gd name="connsiteY143" fmla="*/ 2220044 h 3368442"/>
              <a:gd name="connsiteX144" fmla="*/ 1276606 w 6307067"/>
              <a:gd name="connsiteY144" fmla="*/ 2222187 h 3368442"/>
              <a:gd name="connsiteX145" fmla="*/ 1214094 w 6307067"/>
              <a:gd name="connsiteY145" fmla="*/ 2294087 h 3368442"/>
              <a:gd name="connsiteX146" fmla="*/ 1198779 w 6307067"/>
              <a:gd name="connsiteY146" fmla="*/ 2293307 h 3368442"/>
              <a:gd name="connsiteX147" fmla="*/ 1177850 w 6307067"/>
              <a:gd name="connsiteY147" fmla="*/ 2317618 h 3368442"/>
              <a:gd name="connsiteX148" fmla="*/ 1180620 w 6307067"/>
              <a:gd name="connsiteY148" fmla="*/ 2307280 h 3368442"/>
              <a:gd name="connsiteX149" fmla="*/ 1157548 w 6307067"/>
              <a:gd name="connsiteY149" fmla="*/ 2335449 h 3368442"/>
              <a:gd name="connsiteX150" fmla="*/ 1160781 w 6307067"/>
              <a:gd name="connsiteY150" fmla="*/ 2344072 h 3368442"/>
              <a:gd name="connsiteX151" fmla="*/ 1177351 w 6307067"/>
              <a:gd name="connsiteY151" fmla="*/ 2331891 h 3368442"/>
              <a:gd name="connsiteX152" fmla="*/ 1190893 w 6307067"/>
              <a:gd name="connsiteY152" fmla="*/ 2314465 h 3368442"/>
              <a:gd name="connsiteX153" fmla="*/ 1219601 w 6307067"/>
              <a:gd name="connsiteY153" fmla="*/ 2306643 h 3368442"/>
              <a:gd name="connsiteX154" fmla="*/ 1203844 w 6307067"/>
              <a:gd name="connsiteY154" fmla="*/ 2332340 h 3368442"/>
              <a:gd name="connsiteX155" fmla="*/ 1160934 w 6307067"/>
              <a:gd name="connsiteY155" fmla="*/ 2397303 h 3368442"/>
              <a:gd name="connsiteX156" fmla="*/ 1122269 w 6307067"/>
              <a:gd name="connsiteY156" fmla="*/ 2425727 h 3368442"/>
              <a:gd name="connsiteX157" fmla="*/ 1133666 w 6307067"/>
              <a:gd name="connsiteY157" fmla="*/ 2412159 h 3368442"/>
              <a:gd name="connsiteX158" fmla="*/ 1149293 w 6307067"/>
              <a:gd name="connsiteY158" fmla="*/ 2378670 h 3368442"/>
              <a:gd name="connsiteX159" fmla="*/ 1081517 w 6307067"/>
              <a:gd name="connsiteY159" fmla="*/ 2470213 h 3368442"/>
              <a:gd name="connsiteX160" fmla="*/ 1129715 w 6307067"/>
              <a:gd name="connsiteY160" fmla="*/ 2431047 h 3368442"/>
              <a:gd name="connsiteX161" fmla="*/ 1116231 w 6307067"/>
              <a:gd name="connsiteY161" fmla="*/ 2460677 h 3368442"/>
              <a:gd name="connsiteX162" fmla="*/ 1151034 w 6307067"/>
              <a:gd name="connsiteY162" fmla="*/ 2430110 h 3368442"/>
              <a:gd name="connsiteX163" fmla="*/ 1130772 w 6307067"/>
              <a:gd name="connsiteY163" fmla="*/ 2476762 h 3368442"/>
              <a:gd name="connsiteX164" fmla="*/ 1200101 w 6307067"/>
              <a:gd name="connsiteY164" fmla="*/ 2416662 h 3368442"/>
              <a:gd name="connsiteX165" fmla="*/ 1200785 w 6307067"/>
              <a:gd name="connsiteY165" fmla="*/ 2422386 h 3368442"/>
              <a:gd name="connsiteX166" fmla="*/ 1213144 w 6307067"/>
              <a:gd name="connsiteY166" fmla="*/ 2413509 h 3368442"/>
              <a:gd name="connsiteX167" fmla="*/ 1203832 w 6307067"/>
              <a:gd name="connsiteY167" fmla="*/ 2411014 h 3368442"/>
              <a:gd name="connsiteX168" fmla="*/ 1226905 w 6307067"/>
              <a:gd name="connsiteY168" fmla="*/ 2382845 h 3368442"/>
              <a:gd name="connsiteX169" fmla="*/ 1226001 w 6307067"/>
              <a:gd name="connsiteY169" fmla="*/ 2390359 h 3368442"/>
              <a:gd name="connsiteX170" fmla="*/ 1303143 w 6307067"/>
              <a:gd name="connsiteY170" fmla="*/ 2313515 h 3368442"/>
              <a:gd name="connsiteX171" fmla="*/ 1292244 w 6307067"/>
              <a:gd name="connsiteY171" fmla="*/ 2312810 h 3368442"/>
              <a:gd name="connsiteX172" fmla="*/ 1299780 w 6307067"/>
              <a:gd name="connsiteY172" fmla="*/ 2297100 h 3368442"/>
              <a:gd name="connsiteX173" fmla="*/ 1241734 w 6307067"/>
              <a:gd name="connsiteY173" fmla="*/ 2319222 h 3368442"/>
              <a:gd name="connsiteX174" fmla="*/ 1327358 w 6307067"/>
              <a:gd name="connsiteY174" fmla="*/ 2247976 h 3368442"/>
              <a:gd name="connsiteX175" fmla="*/ 1318380 w 6307067"/>
              <a:gd name="connsiteY175" fmla="*/ 2256651 h 3368442"/>
              <a:gd name="connsiteX176" fmla="*/ 1329687 w 6307067"/>
              <a:gd name="connsiteY176" fmla="*/ 2264113 h 3368442"/>
              <a:gd name="connsiteX177" fmla="*/ 1391888 w 6307067"/>
              <a:gd name="connsiteY177" fmla="*/ 2226481 h 3368442"/>
              <a:gd name="connsiteX178" fmla="*/ 1378828 w 6307067"/>
              <a:gd name="connsiteY178" fmla="*/ 2246253 h 3368442"/>
              <a:gd name="connsiteX179" fmla="*/ 1438496 w 6307067"/>
              <a:gd name="connsiteY179" fmla="*/ 2189105 h 3368442"/>
              <a:gd name="connsiteX180" fmla="*/ 1438706 w 6307067"/>
              <a:gd name="connsiteY180" fmla="*/ 2194007 h 3368442"/>
              <a:gd name="connsiteX181" fmla="*/ 1435246 w 6307067"/>
              <a:gd name="connsiteY181" fmla="*/ 2197099 h 3368442"/>
              <a:gd name="connsiteX182" fmla="*/ 1438707 w 6307067"/>
              <a:gd name="connsiteY182" fmla="*/ 2194009 h 3368442"/>
              <a:gd name="connsiteX183" fmla="*/ 1438706 w 6307067"/>
              <a:gd name="connsiteY183" fmla="*/ 2194007 h 3368442"/>
              <a:gd name="connsiteX184" fmla="*/ 1461849 w 6307067"/>
              <a:gd name="connsiteY184" fmla="*/ 2173338 h 3368442"/>
              <a:gd name="connsiteX185" fmla="*/ 1496005 w 6307067"/>
              <a:gd name="connsiteY185" fmla="*/ 2152432 h 3368442"/>
              <a:gd name="connsiteX186" fmla="*/ 1402958 w 6307067"/>
              <a:gd name="connsiteY186" fmla="*/ 2263800 h 3368442"/>
              <a:gd name="connsiteX187" fmla="*/ 1409092 w 6307067"/>
              <a:gd name="connsiteY187" fmla="*/ 2269876 h 3368442"/>
              <a:gd name="connsiteX188" fmla="*/ 1347077 w 6307067"/>
              <a:gd name="connsiteY188" fmla="*/ 2327503 h 3368442"/>
              <a:gd name="connsiteX189" fmla="*/ 1335086 w 6307067"/>
              <a:gd name="connsiteY189" fmla="*/ 2314316 h 3368442"/>
              <a:gd name="connsiteX190" fmla="*/ 1326866 w 6307067"/>
              <a:gd name="connsiteY190" fmla="*/ 2324304 h 3368442"/>
              <a:gd name="connsiteX191" fmla="*/ 1324186 w 6307067"/>
              <a:gd name="connsiteY191" fmla="*/ 2313612 h 3368442"/>
              <a:gd name="connsiteX192" fmla="*/ 1170991 w 6307067"/>
              <a:gd name="connsiteY192" fmla="*/ 2479782 h 3368442"/>
              <a:gd name="connsiteX193" fmla="*/ 1268844 w 6307067"/>
              <a:gd name="connsiteY193" fmla="*/ 2391865 h 3368442"/>
              <a:gd name="connsiteX194" fmla="*/ 1273332 w 6307067"/>
              <a:gd name="connsiteY194" fmla="*/ 2387527 h 3368442"/>
              <a:gd name="connsiteX195" fmla="*/ 1274016 w 6307067"/>
              <a:gd name="connsiteY195" fmla="*/ 2393251 h 3368442"/>
              <a:gd name="connsiteX196" fmla="*/ 1253771 w 6307067"/>
              <a:gd name="connsiteY196" fmla="*/ 2423287 h 3368442"/>
              <a:gd name="connsiteX197" fmla="*/ 1266260 w 6307067"/>
              <a:gd name="connsiteY197" fmla="*/ 2422200 h 3368442"/>
              <a:gd name="connsiteX198" fmla="*/ 1207942 w 6307067"/>
              <a:gd name="connsiteY198" fmla="*/ 2507413 h 3368442"/>
              <a:gd name="connsiteX199" fmla="*/ 1143547 w 6307067"/>
              <a:gd name="connsiteY199" fmla="*/ 2598754 h 3368442"/>
              <a:gd name="connsiteX200" fmla="*/ 1170685 w 6307067"/>
              <a:gd name="connsiteY200" fmla="*/ 2576106 h 3368442"/>
              <a:gd name="connsiteX201" fmla="*/ 1142773 w 6307067"/>
              <a:gd name="connsiteY201" fmla="*/ 2614061 h 3368442"/>
              <a:gd name="connsiteX202" fmla="*/ 1145820 w 6307067"/>
              <a:gd name="connsiteY202" fmla="*/ 2602688 h 3368442"/>
              <a:gd name="connsiteX203" fmla="*/ 1043796 w 6307067"/>
              <a:gd name="connsiteY203" fmla="*/ 2722730 h 3368442"/>
              <a:gd name="connsiteX204" fmla="*/ 1020373 w 6307067"/>
              <a:gd name="connsiteY204" fmla="*/ 2756346 h 3368442"/>
              <a:gd name="connsiteX205" fmla="*/ 970016 w 6307067"/>
              <a:gd name="connsiteY205" fmla="*/ 2815989 h 3368442"/>
              <a:gd name="connsiteX206" fmla="*/ 870654 w 6307067"/>
              <a:gd name="connsiteY206" fmla="*/ 2963339 h 3368442"/>
              <a:gd name="connsiteX207" fmla="*/ 918959 w 6307067"/>
              <a:gd name="connsiteY207" fmla="*/ 2886526 h 3368442"/>
              <a:gd name="connsiteX208" fmla="*/ 935066 w 6307067"/>
              <a:gd name="connsiteY208" fmla="*/ 2855381 h 3368442"/>
              <a:gd name="connsiteX209" fmla="*/ 896678 w 6307067"/>
              <a:gd name="connsiteY209" fmla="*/ 2882771 h 3368442"/>
              <a:gd name="connsiteX210" fmla="*/ 916426 w 6307067"/>
              <a:gd name="connsiteY210" fmla="*/ 2867008 h 3368442"/>
              <a:gd name="connsiteX211" fmla="*/ 890510 w 6307067"/>
              <a:gd name="connsiteY211" fmla="*/ 2909930 h 3368442"/>
              <a:gd name="connsiteX212" fmla="*/ 859551 w 6307067"/>
              <a:gd name="connsiteY212" fmla="*/ 2959256 h 3368442"/>
              <a:gd name="connsiteX213" fmla="*/ 846197 w 6307067"/>
              <a:gd name="connsiteY213" fmla="*/ 2996679 h 3368442"/>
              <a:gd name="connsiteX214" fmla="*/ 804151 w 6307067"/>
              <a:gd name="connsiteY214" fmla="*/ 3025304 h 3368442"/>
              <a:gd name="connsiteX215" fmla="*/ 809731 w 6307067"/>
              <a:gd name="connsiteY215" fmla="*/ 3033449 h 3368442"/>
              <a:gd name="connsiteX216" fmla="*/ 769241 w 6307067"/>
              <a:gd name="connsiteY216" fmla="*/ 3093519 h 3368442"/>
              <a:gd name="connsiteX217" fmla="*/ 747405 w 6307067"/>
              <a:gd name="connsiteY217" fmla="*/ 3125344 h 3368442"/>
              <a:gd name="connsiteX218" fmla="*/ 741645 w 6307067"/>
              <a:gd name="connsiteY218" fmla="*/ 3159260 h 3368442"/>
              <a:gd name="connsiteX219" fmla="*/ 719941 w 6307067"/>
              <a:gd name="connsiteY219" fmla="*/ 3198878 h 3368442"/>
              <a:gd name="connsiteX220" fmla="*/ 695539 w 6307067"/>
              <a:gd name="connsiteY220" fmla="*/ 3244422 h 3368442"/>
              <a:gd name="connsiteX221" fmla="*/ 683164 w 6307067"/>
              <a:gd name="connsiteY221" fmla="*/ 3269916 h 3368442"/>
              <a:gd name="connsiteX222" fmla="*/ 670511 w 6307067"/>
              <a:gd name="connsiteY222" fmla="*/ 3296445 h 3368442"/>
              <a:gd name="connsiteX223" fmla="*/ 659650 w 6307067"/>
              <a:gd name="connsiteY223" fmla="*/ 3324562 h 3368442"/>
              <a:gd name="connsiteX224" fmla="*/ 656676 w 6307067"/>
              <a:gd name="connsiteY224" fmla="*/ 3331523 h 3368442"/>
              <a:gd name="connsiteX225" fmla="*/ 653703 w 6307067"/>
              <a:gd name="connsiteY225" fmla="*/ 3338482 h 3368442"/>
              <a:gd name="connsiteX226" fmla="*/ 647201 w 6307067"/>
              <a:gd name="connsiteY226" fmla="*/ 3354470 h 3368442"/>
              <a:gd name="connsiteX227" fmla="*/ 648733 w 6307067"/>
              <a:gd name="connsiteY227" fmla="*/ 3340475 h 3368442"/>
              <a:gd name="connsiteX228" fmla="*/ 653499 w 6307067"/>
              <a:gd name="connsiteY228" fmla="*/ 3335104 h 3368442"/>
              <a:gd name="connsiteX229" fmla="*/ 654681 w 6307067"/>
              <a:gd name="connsiteY229" fmla="*/ 3326555 h 3368442"/>
              <a:gd name="connsiteX230" fmla="*/ 629041 w 6307067"/>
              <a:gd name="connsiteY230" fmla="*/ 3368442 h 3368442"/>
              <a:gd name="connsiteX231" fmla="*/ 615739 w 6307067"/>
              <a:gd name="connsiteY231" fmla="*/ 3356013 h 3368442"/>
              <a:gd name="connsiteX232" fmla="*/ 595934 w 6307067"/>
              <a:gd name="connsiteY232" fmla="*/ 3359571 h 3368442"/>
              <a:gd name="connsiteX233" fmla="*/ 582909 w 6307067"/>
              <a:gd name="connsiteY233" fmla="*/ 3346108 h 3368442"/>
              <a:gd name="connsiteX234" fmla="*/ 569606 w 6307067"/>
              <a:gd name="connsiteY234" fmla="*/ 3333678 h 3368442"/>
              <a:gd name="connsiteX235" fmla="*/ 549411 w 6307067"/>
              <a:gd name="connsiteY235" fmla="*/ 3313862 h 3368442"/>
              <a:gd name="connsiteX236" fmla="*/ 566277 w 6307067"/>
              <a:gd name="connsiteY236" fmla="*/ 3284029 h 3368442"/>
              <a:gd name="connsiteX237" fmla="*/ 568492 w 6307067"/>
              <a:gd name="connsiteY237" fmla="*/ 3275758 h 3368442"/>
              <a:gd name="connsiteX238" fmla="*/ 569120 w 6307067"/>
              <a:gd name="connsiteY238" fmla="*/ 3269277 h 3368442"/>
              <a:gd name="connsiteX239" fmla="*/ 559198 w 6307067"/>
              <a:gd name="connsiteY239" fmla="*/ 3256646 h 3368442"/>
              <a:gd name="connsiteX240" fmla="*/ 544714 w 6307067"/>
              <a:gd name="connsiteY240" fmla="*/ 3252765 h 3368442"/>
              <a:gd name="connsiteX241" fmla="*/ 537398 w 6307067"/>
              <a:gd name="connsiteY241" fmla="*/ 3255237 h 3368442"/>
              <a:gd name="connsiteX242" fmla="*/ 534775 w 6307067"/>
              <a:gd name="connsiteY242" fmla="*/ 3256750 h 3368442"/>
              <a:gd name="connsiteX243" fmla="*/ 531874 w 6307067"/>
              <a:gd name="connsiteY243" fmla="*/ 3259297 h 3368442"/>
              <a:gd name="connsiteX244" fmla="*/ 520736 w 6307067"/>
              <a:gd name="connsiteY244" fmla="*/ 3288448 h 3368442"/>
              <a:gd name="connsiteX245" fmla="*/ 495612 w 6307067"/>
              <a:gd name="connsiteY245" fmla="*/ 3299447 h 3368442"/>
              <a:gd name="connsiteX246" fmla="*/ 464835 w 6307067"/>
              <a:gd name="connsiteY246" fmla="*/ 3306714 h 3368442"/>
              <a:gd name="connsiteX247" fmla="*/ 454302 w 6307067"/>
              <a:gd name="connsiteY247" fmla="*/ 3283945 h 3368442"/>
              <a:gd name="connsiteX248" fmla="*/ 398914 w 6307067"/>
              <a:gd name="connsiteY248" fmla="*/ 3271320 h 3368442"/>
              <a:gd name="connsiteX249" fmla="*/ 397879 w 6307067"/>
              <a:gd name="connsiteY249" fmla="*/ 3271042 h 3368442"/>
              <a:gd name="connsiteX250" fmla="*/ 370386 w 6307067"/>
              <a:gd name="connsiteY250" fmla="*/ 3237081 h 3368442"/>
              <a:gd name="connsiteX251" fmla="*/ 375854 w 6307067"/>
              <a:gd name="connsiteY251" fmla="*/ 3220816 h 3368442"/>
              <a:gd name="connsiteX252" fmla="*/ 352261 w 6307067"/>
              <a:gd name="connsiteY252" fmla="*/ 3217819 h 3368442"/>
              <a:gd name="connsiteX253" fmla="*/ 321313 w 6307067"/>
              <a:gd name="connsiteY253" fmla="*/ 3188472 h 3368442"/>
              <a:gd name="connsiteX254" fmla="*/ 320647 w 6307067"/>
              <a:gd name="connsiteY254" fmla="*/ 3166132 h 3368442"/>
              <a:gd name="connsiteX255" fmla="*/ 290366 w 6307067"/>
              <a:gd name="connsiteY255" fmla="*/ 3159126 h 3368442"/>
              <a:gd name="connsiteX256" fmla="*/ 244894 w 6307067"/>
              <a:gd name="connsiteY256" fmla="*/ 3097077 h 3368442"/>
              <a:gd name="connsiteX257" fmla="*/ 245432 w 6307067"/>
              <a:gd name="connsiteY257" fmla="*/ 3111626 h 3368442"/>
              <a:gd name="connsiteX258" fmla="*/ 238743 w 6307067"/>
              <a:gd name="connsiteY258" fmla="*/ 3107618 h 3368442"/>
              <a:gd name="connsiteX259" fmla="*/ 229155 w 6307067"/>
              <a:gd name="connsiteY259" fmla="*/ 3106156 h 3368442"/>
              <a:gd name="connsiteX260" fmla="*/ 228324 w 6307067"/>
              <a:gd name="connsiteY260" fmla="*/ 3109258 h 3368442"/>
              <a:gd name="connsiteX261" fmla="*/ 227493 w 6307067"/>
              <a:gd name="connsiteY261" fmla="*/ 3112359 h 3368442"/>
              <a:gd name="connsiteX262" fmla="*/ 215282 w 6307067"/>
              <a:gd name="connsiteY262" fmla="*/ 3112412 h 3368442"/>
              <a:gd name="connsiteX263" fmla="*/ 233684 w 6307067"/>
              <a:gd name="connsiteY263" fmla="*/ 3130640 h 3368442"/>
              <a:gd name="connsiteX264" fmla="*/ 264224 w 6307067"/>
              <a:gd name="connsiteY264" fmla="*/ 3153229 h 3368442"/>
              <a:gd name="connsiteX265" fmla="*/ 230783 w 6307067"/>
              <a:gd name="connsiteY265" fmla="*/ 3133187 h 3368442"/>
              <a:gd name="connsiteX266" fmla="*/ 205009 w 6307067"/>
              <a:gd name="connsiteY266" fmla="*/ 3105227 h 3368442"/>
              <a:gd name="connsiteX267" fmla="*/ 214468 w 6307067"/>
              <a:gd name="connsiteY267" fmla="*/ 3098896 h 3368442"/>
              <a:gd name="connsiteX268" fmla="*/ 199503 w 6307067"/>
              <a:gd name="connsiteY268" fmla="*/ 3092670 h 3368442"/>
              <a:gd name="connsiteX269" fmla="*/ 183023 w 6307067"/>
              <a:gd name="connsiteY269" fmla="*/ 3083822 h 3368442"/>
              <a:gd name="connsiteX270" fmla="*/ 151374 w 6307067"/>
              <a:gd name="connsiteY270" fmla="*/ 3065368 h 3368442"/>
              <a:gd name="connsiteX271" fmla="*/ 147382 w 6307067"/>
              <a:gd name="connsiteY271" fmla="*/ 3055435 h 3368442"/>
              <a:gd name="connsiteX272" fmla="*/ 118081 w 6307067"/>
              <a:gd name="connsiteY272" fmla="*/ 3036502 h 3368442"/>
              <a:gd name="connsiteX273" fmla="*/ 90293 w 6307067"/>
              <a:gd name="connsiteY273" fmla="*/ 3020191 h 3368442"/>
              <a:gd name="connsiteX274" fmla="*/ 80094 w 6307067"/>
              <a:gd name="connsiteY274" fmla="*/ 3008593 h 3368442"/>
              <a:gd name="connsiteX275" fmla="*/ 71207 w 6307067"/>
              <a:gd name="connsiteY275" fmla="*/ 2996239 h 3368442"/>
              <a:gd name="connsiteX276" fmla="*/ 55224 w 6307067"/>
              <a:gd name="connsiteY276" fmla="*/ 2973118 h 3368442"/>
              <a:gd name="connsiteX277" fmla="*/ 40944 w 6307067"/>
              <a:gd name="connsiteY277" fmla="*/ 2972617 h 3368442"/>
              <a:gd name="connsiteX278" fmla="*/ 0 w 6307067"/>
              <a:gd name="connsiteY278" fmla="*/ 2935051 h 3368442"/>
              <a:gd name="connsiteX279" fmla="*/ 1589 w 6307067"/>
              <a:gd name="connsiteY279" fmla="*/ 2933260 h 3368442"/>
              <a:gd name="connsiteX280" fmla="*/ 1866 w 6307067"/>
              <a:gd name="connsiteY280" fmla="*/ 2932226 h 3368442"/>
              <a:gd name="connsiteX281" fmla="*/ 2420 w 6307067"/>
              <a:gd name="connsiteY281" fmla="*/ 2930159 h 3368442"/>
              <a:gd name="connsiteX282" fmla="*/ 6152 w 6307067"/>
              <a:gd name="connsiteY282" fmla="*/ 2924509 h 3368442"/>
              <a:gd name="connsiteX283" fmla="*/ 7593 w 6307067"/>
              <a:gd name="connsiteY283" fmla="*/ 2931545 h 3368442"/>
              <a:gd name="connsiteX284" fmla="*/ 26657 w 6307067"/>
              <a:gd name="connsiteY284" fmla="*/ 2910058 h 3368442"/>
              <a:gd name="connsiteX285" fmla="*/ 28523 w 6307067"/>
              <a:gd name="connsiteY285" fmla="*/ 2907234 h 3368442"/>
              <a:gd name="connsiteX286" fmla="*/ 30666 w 6307067"/>
              <a:gd name="connsiteY286" fmla="*/ 2903375 h 3368442"/>
              <a:gd name="connsiteX287" fmla="*/ 36743 w 6307067"/>
              <a:gd name="connsiteY287" fmla="*/ 2897247 h 3368442"/>
              <a:gd name="connsiteX288" fmla="*/ 57583 w 6307067"/>
              <a:gd name="connsiteY288" fmla="*/ 2893966 h 3368442"/>
              <a:gd name="connsiteX289" fmla="*/ 48254 w 6307067"/>
              <a:gd name="connsiteY289" fmla="*/ 2908088 h 3368442"/>
              <a:gd name="connsiteX290" fmla="*/ 41272 w 6307067"/>
              <a:gd name="connsiteY290" fmla="*/ 2921731 h 3368442"/>
              <a:gd name="connsiteX291" fmla="*/ 159884 w 6307067"/>
              <a:gd name="connsiteY291" fmla="*/ 2772889 h 3368442"/>
              <a:gd name="connsiteX292" fmla="*/ 174035 w 6307067"/>
              <a:gd name="connsiteY292" fmla="*/ 2765600 h 3368442"/>
              <a:gd name="connsiteX293" fmla="*/ 174810 w 6307067"/>
              <a:gd name="connsiteY293" fmla="*/ 2750294 h 3368442"/>
              <a:gd name="connsiteX294" fmla="*/ 194908 w 6307067"/>
              <a:gd name="connsiteY294" fmla="*/ 2729085 h 3368442"/>
              <a:gd name="connsiteX295" fmla="*/ 185173 w 6307067"/>
              <a:gd name="connsiteY295" fmla="*/ 2736449 h 3368442"/>
              <a:gd name="connsiteX296" fmla="*/ 221378 w 6307067"/>
              <a:gd name="connsiteY296" fmla="*/ 2684096 h 3368442"/>
              <a:gd name="connsiteX297" fmla="*/ 213509 w 6307067"/>
              <a:gd name="connsiteY297" fmla="*/ 2688635 h 3368442"/>
              <a:gd name="connsiteX298" fmla="*/ 217387 w 6307067"/>
              <a:gd name="connsiteY298" fmla="*/ 2674161 h 3368442"/>
              <a:gd name="connsiteX299" fmla="*/ 219106 w 6307067"/>
              <a:gd name="connsiteY299" fmla="*/ 2680162 h 3368442"/>
              <a:gd name="connsiteX300" fmla="*/ 229803 w 6307067"/>
              <a:gd name="connsiteY300" fmla="*/ 2677488 h 3368442"/>
              <a:gd name="connsiteX301" fmla="*/ 225370 w 6307067"/>
              <a:gd name="connsiteY301" fmla="*/ 2694030 h 3368442"/>
              <a:gd name="connsiteX302" fmla="*/ 298318 w 6307067"/>
              <a:gd name="connsiteY302" fmla="*/ 2603872 h 3368442"/>
              <a:gd name="connsiteX303" fmla="*/ 239555 w 6307067"/>
              <a:gd name="connsiteY303" fmla="*/ 2653506 h 3368442"/>
              <a:gd name="connsiteX304" fmla="*/ 321164 w 6307067"/>
              <a:gd name="connsiteY304" fmla="*/ 2526886 h 3368442"/>
              <a:gd name="connsiteX305" fmla="*/ 336627 w 6307067"/>
              <a:gd name="connsiteY305" fmla="*/ 2518839 h 3368442"/>
              <a:gd name="connsiteX306" fmla="*/ 351293 w 6307067"/>
              <a:gd name="connsiteY306" fmla="*/ 2480661 h 3368442"/>
              <a:gd name="connsiteX307" fmla="*/ 342886 w 6307067"/>
              <a:gd name="connsiteY307" fmla="*/ 2470651 h 3368442"/>
              <a:gd name="connsiteX308" fmla="*/ 379165 w 6307067"/>
              <a:gd name="connsiteY308" fmla="*/ 2413885 h 3368442"/>
              <a:gd name="connsiteX309" fmla="*/ 350105 w 6307067"/>
              <a:gd name="connsiteY309" fmla="*/ 2427153 h 3368442"/>
              <a:gd name="connsiteX310" fmla="*/ 400095 w 6307067"/>
              <a:gd name="connsiteY310" fmla="*/ 2389574 h 3368442"/>
              <a:gd name="connsiteX311" fmla="*/ 417531 w 6307067"/>
              <a:gd name="connsiteY311" fmla="*/ 2341056 h 3368442"/>
              <a:gd name="connsiteX312" fmla="*/ 468514 w 6307067"/>
              <a:gd name="connsiteY312" fmla="*/ 2274933 h 3368442"/>
              <a:gd name="connsiteX313" fmla="*/ 672892 w 6307067"/>
              <a:gd name="connsiteY313" fmla="*/ 1983962 h 3368442"/>
              <a:gd name="connsiteX314" fmla="*/ 676900 w 6307067"/>
              <a:gd name="connsiteY314" fmla="*/ 1977279 h 3368442"/>
              <a:gd name="connsiteX315" fmla="*/ 681666 w 6307067"/>
              <a:gd name="connsiteY315" fmla="*/ 1971907 h 3368442"/>
              <a:gd name="connsiteX316" fmla="*/ 660590 w 6307067"/>
              <a:gd name="connsiteY316" fmla="*/ 2005044 h 3368442"/>
              <a:gd name="connsiteX317" fmla="*/ 629427 w 6307067"/>
              <a:gd name="connsiteY317" fmla="*/ 2050992 h 3368442"/>
              <a:gd name="connsiteX318" fmla="*/ 665045 w 6307067"/>
              <a:gd name="connsiteY318" fmla="*/ 2033941 h 3368442"/>
              <a:gd name="connsiteX319" fmla="*/ 636155 w 6307067"/>
              <a:gd name="connsiteY319" fmla="*/ 2083821 h 3368442"/>
              <a:gd name="connsiteX320" fmla="*/ 687269 w 6307067"/>
              <a:gd name="connsiteY320" fmla="*/ 2025490 h 3368442"/>
              <a:gd name="connsiteX321" fmla="*/ 675815 w 6307067"/>
              <a:gd name="connsiteY321" fmla="*/ 2026854 h 3368442"/>
              <a:gd name="connsiteX322" fmla="*/ 688858 w 6307067"/>
              <a:gd name="connsiteY322" fmla="*/ 2023700 h 3368442"/>
              <a:gd name="connsiteX323" fmla="*/ 952354 w 6307067"/>
              <a:gd name="connsiteY323" fmla="*/ 1739706 h 3368442"/>
              <a:gd name="connsiteX324" fmla="*/ 965064 w 6307067"/>
              <a:gd name="connsiteY324" fmla="*/ 1725381 h 3368442"/>
              <a:gd name="connsiteX325" fmla="*/ 971839 w 6307067"/>
              <a:gd name="connsiteY325" fmla="*/ 1720270 h 3368442"/>
              <a:gd name="connsiteX326" fmla="*/ 3508724 w 6307067"/>
              <a:gd name="connsiteY326" fmla="*/ 1105110 h 3368442"/>
              <a:gd name="connsiteX327" fmla="*/ 3508813 w 6307067"/>
              <a:gd name="connsiteY327" fmla="*/ 1105139 h 3368442"/>
              <a:gd name="connsiteX328" fmla="*/ 3498117 w 6307067"/>
              <a:gd name="connsiteY328" fmla="*/ 1107944 h 3368442"/>
              <a:gd name="connsiteX329" fmla="*/ 3508724 w 6307067"/>
              <a:gd name="connsiteY329" fmla="*/ 1105110 h 3368442"/>
              <a:gd name="connsiteX330" fmla="*/ 4752391 w 6307067"/>
              <a:gd name="connsiteY330" fmla="*/ 0 h 3368442"/>
              <a:gd name="connsiteX331" fmla="*/ 4877035 w 6307067"/>
              <a:gd name="connsiteY331" fmla="*/ 23421 h 3368442"/>
              <a:gd name="connsiteX332" fmla="*/ 5002715 w 6307067"/>
              <a:gd name="connsiteY332" fmla="*/ 47118 h 3368442"/>
              <a:gd name="connsiteX333" fmla="*/ 4859495 w 6307067"/>
              <a:gd name="connsiteY333" fmla="*/ 30916 h 3368442"/>
              <a:gd name="connsiteX334" fmla="*/ 4869219 w 6307067"/>
              <a:gd name="connsiteY334" fmla="*/ 40173 h 3368442"/>
              <a:gd name="connsiteX335" fmla="*/ 4750899 w 6307067"/>
              <a:gd name="connsiteY335" fmla="*/ 42838 h 3368442"/>
              <a:gd name="connsiteX336" fmla="*/ 4895839 w 6307067"/>
              <a:gd name="connsiteY336" fmla="*/ 65045 h 3368442"/>
              <a:gd name="connsiteX337" fmla="*/ 4988947 w 6307067"/>
              <a:gd name="connsiteY337" fmla="*/ 77798 h 3368442"/>
              <a:gd name="connsiteX338" fmla="*/ 5087785 w 6307067"/>
              <a:gd name="connsiteY338" fmla="*/ 89869 h 3368442"/>
              <a:gd name="connsiteX339" fmla="*/ 5046656 w 6307067"/>
              <a:gd name="connsiteY339" fmla="*/ 77740 h 3368442"/>
              <a:gd name="connsiteX340" fmla="*/ 5136455 w 6307067"/>
              <a:gd name="connsiteY340" fmla="*/ 86280 h 3368442"/>
              <a:gd name="connsiteX341" fmla="*/ 5227159 w 6307067"/>
              <a:gd name="connsiteY341" fmla="*/ 87302 h 3368442"/>
              <a:gd name="connsiteX342" fmla="*/ 5316459 w 6307067"/>
              <a:gd name="connsiteY342" fmla="*/ 110122 h 3368442"/>
              <a:gd name="connsiteX343" fmla="*/ 5396110 w 6307067"/>
              <a:gd name="connsiteY343" fmla="*/ 119269 h 3368442"/>
              <a:gd name="connsiteX344" fmla="*/ 5411728 w 6307067"/>
              <a:gd name="connsiteY344" fmla="*/ 102390 h 3368442"/>
              <a:gd name="connsiteX345" fmla="*/ 5543839 w 6307067"/>
              <a:gd name="connsiteY345" fmla="*/ 114507 h 3368442"/>
              <a:gd name="connsiteX346" fmla="*/ 5489251 w 6307067"/>
              <a:gd name="connsiteY346" fmla="*/ 98772 h 3368442"/>
              <a:gd name="connsiteX347" fmla="*/ 5418713 w 6307067"/>
              <a:gd name="connsiteY347" fmla="*/ 88741 h 3368442"/>
              <a:gd name="connsiteX348" fmla="*/ 5492651 w 6307067"/>
              <a:gd name="connsiteY348" fmla="*/ 81945 h 3368442"/>
              <a:gd name="connsiteX349" fmla="*/ 5583559 w 6307067"/>
              <a:gd name="connsiteY349" fmla="*/ 86348 h 3368442"/>
              <a:gd name="connsiteX350" fmla="*/ 5567126 w 6307067"/>
              <a:gd name="connsiteY350" fmla="*/ 89706 h 3368442"/>
              <a:gd name="connsiteX351" fmla="*/ 5691419 w 6307067"/>
              <a:gd name="connsiteY351" fmla="*/ 118575 h 3368442"/>
              <a:gd name="connsiteX352" fmla="*/ 5805581 w 6307067"/>
              <a:gd name="connsiteY352" fmla="*/ 131427 h 3368442"/>
              <a:gd name="connsiteX353" fmla="*/ 5791994 w 6307067"/>
              <a:gd name="connsiteY353" fmla="*/ 120025 h 3368442"/>
              <a:gd name="connsiteX354" fmla="*/ 5842105 w 6307067"/>
              <a:gd name="connsiteY354" fmla="*/ 123475 h 3368442"/>
              <a:gd name="connsiteX355" fmla="*/ 5826913 w 6307067"/>
              <a:gd name="connsiteY355" fmla="*/ 130490 h 3368442"/>
              <a:gd name="connsiteX356" fmla="*/ 5910760 w 6307067"/>
              <a:gd name="connsiteY356" fmla="*/ 152957 h 3368442"/>
              <a:gd name="connsiteX357" fmla="*/ 5987493 w 6307067"/>
              <a:gd name="connsiteY357" fmla="*/ 181277 h 3368442"/>
              <a:gd name="connsiteX358" fmla="*/ 6006606 w 6307067"/>
              <a:gd name="connsiteY358" fmla="*/ 188617 h 3368442"/>
              <a:gd name="connsiteX359" fmla="*/ 6024685 w 6307067"/>
              <a:gd name="connsiteY359" fmla="*/ 195678 h 3368442"/>
              <a:gd name="connsiteX360" fmla="*/ 6060361 w 6307067"/>
              <a:gd name="connsiteY360" fmla="*/ 207455 h 3368442"/>
              <a:gd name="connsiteX361" fmla="*/ 6097350 w 6307067"/>
              <a:gd name="connsiteY361" fmla="*/ 218475 h 3368442"/>
              <a:gd name="connsiteX362" fmla="*/ 6102803 w 6307067"/>
              <a:gd name="connsiteY362" fmla="*/ 218828 h 3368442"/>
              <a:gd name="connsiteX363" fmla="*/ 6106944 w 6307067"/>
              <a:gd name="connsiteY363" fmla="*/ 219937 h 3368442"/>
              <a:gd name="connsiteX364" fmla="*/ 6115225 w 6307067"/>
              <a:gd name="connsiteY364" fmla="*/ 222156 h 3368442"/>
              <a:gd name="connsiteX365" fmla="*/ 6132342 w 6307067"/>
              <a:gd name="connsiteY365" fmla="*/ 224524 h 3368442"/>
              <a:gd name="connsiteX366" fmla="*/ 6194492 w 6307067"/>
              <a:gd name="connsiteY366" fmla="*/ 270003 h 3368442"/>
              <a:gd name="connsiteX367" fmla="*/ 6182828 w 6307067"/>
              <a:gd name="connsiteY367" fmla="*/ 267986 h 3368442"/>
              <a:gd name="connsiteX368" fmla="*/ 6206569 w 6307067"/>
              <a:gd name="connsiteY368" fmla="*/ 340866 h 3368442"/>
              <a:gd name="connsiteX369" fmla="*/ 6225045 w 6307067"/>
              <a:gd name="connsiteY369" fmla="*/ 433400 h 3368442"/>
              <a:gd name="connsiteX370" fmla="*/ 6249708 w 6307067"/>
              <a:gd name="connsiteY370" fmla="*/ 482136 h 3368442"/>
              <a:gd name="connsiteX371" fmla="*/ 6227977 w 6307067"/>
              <a:gd name="connsiteY371" fmla="*/ 538397 h 3368442"/>
              <a:gd name="connsiteX372" fmla="*/ 6252526 w 6307067"/>
              <a:gd name="connsiteY372" fmla="*/ 562714 h 3368442"/>
              <a:gd name="connsiteX373" fmla="*/ 6253437 w 6307067"/>
              <a:gd name="connsiteY373" fmla="*/ 617281 h 3368442"/>
              <a:gd name="connsiteX374" fmla="*/ 6278339 w 6307067"/>
              <a:gd name="connsiteY374" fmla="*/ 636148 h 3368442"/>
              <a:gd name="connsiteX375" fmla="*/ 6250706 w 6307067"/>
              <a:gd name="connsiteY375" fmla="*/ 656460 h 3368442"/>
              <a:gd name="connsiteX376" fmla="*/ 6270692 w 6307067"/>
              <a:gd name="connsiteY376" fmla="*/ 689531 h 3368442"/>
              <a:gd name="connsiteX377" fmla="*/ 6293432 w 6307067"/>
              <a:gd name="connsiteY377" fmla="*/ 728884 h 3368442"/>
              <a:gd name="connsiteX378" fmla="*/ 6303886 w 6307067"/>
              <a:gd name="connsiteY378" fmla="*/ 834789 h 3368442"/>
              <a:gd name="connsiteX379" fmla="*/ 6276668 w 6307067"/>
              <a:gd name="connsiteY379" fmla="*/ 923948 h 3368442"/>
              <a:gd name="connsiteX380" fmla="*/ 6299295 w 6307067"/>
              <a:gd name="connsiteY380" fmla="*/ 938880 h 3368442"/>
              <a:gd name="connsiteX381" fmla="*/ 6278167 w 6307067"/>
              <a:gd name="connsiteY381" fmla="*/ 943196 h 3368442"/>
              <a:gd name="connsiteX382" fmla="*/ 6262420 w 6307067"/>
              <a:gd name="connsiteY382" fmla="*/ 952280 h 3368442"/>
              <a:gd name="connsiteX383" fmla="*/ 6242163 w 6307067"/>
              <a:gd name="connsiteY383" fmla="*/ 982329 h 3368442"/>
              <a:gd name="connsiteX384" fmla="*/ 6240214 w 6307067"/>
              <a:gd name="connsiteY384" fmla="*/ 1068281 h 3368442"/>
              <a:gd name="connsiteX385" fmla="*/ 6183523 w 6307067"/>
              <a:gd name="connsiteY385" fmla="*/ 1085241 h 3368442"/>
              <a:gd name="connsiteX386" fmla="*/ 6128145 w 6307067"/>
              <a:gd name="connsiteY386" fmla="*/ 1101444 h 3368442"/>
              <a:gd name="connsiteX387" fmla="*/ 6137999 w 6307067"/>
              <a:gd name="connsiteY387" fmla="*/ 1118497 h 3368442"/>
              <a:gd name="connsiteX388" fmla="*/ 6099494 w 6307067"/>
              <a:gd name="connsiteY388" fmla="*/ 1104854 h 3368442"/>
              <a:gd name="connsiteX389" fmla="*/ 6078034 w 6307067"/>
              <a:gd name="connsiteY389" fmla="*/ 1097995 h 3368442"/>
              <a:gd name="connsiteX390" fmla="*/ 6059434 w 6307067"/>
              <a:gd name="connsiteY390" fmla="*/ 1093011 h 3368442"/>
              <a:gd name="connsiteX391" fmla="*/ 6063828 w 6307067"/>
              <a:gd name="connsiteY391" fmla="*/ 1118210 h 3368442"/>
              <a:gd name="connsiteX392" fmla="*/ 6036649 w 6307067"/>
              <a:gd name="connsiteY392" fmla="*/ 1207222 h 3368442"/>
              <a:gd name="connsiteX393" fmla="*/ 6058520 w 6307067"/>
              <a:gd name="connsiteY393" fmla="*/ 1220831 h 3368442"/>
              <a:gd name="connsiteX394" fmla="*/ 6038155 w 6307067"/>
              <a:gd name="connsiteY394" fmla="*/ 1226442 h 3368442"/>
              <a:gd name="connsiteX395" fmla="*/ 6023448 w 6307067"/>
              <a:gd name="connsiteY395" fmla="*/ 1235784 h 3368442"/>
              <a:gd name="connsiteX396" fmla="*/ 6003208 w 6307067"/>
              <a:gd name="connsiteY396" fmla="*/ 1265779 h 3368442"/>
              <a:gd name="connsiteX397" fmla="*/ 6000256 w 6307067"/>
              <a:gd name="connsiteY397" fmla="*/ 1351322 h 3368442"/>
              <a:gd name="connsiteX398" fmla="*/ 5947167 w 6307067"/>
              <a:gd name="connsiteY398" fmla="*/ 1371409 h 3368442"/>
              <a:gd name="connsiteX399" fmla="*/ 5894909 w 6307067"/>
              <a:gd name="connsiteY399" fmla="*/ 1388398 h 3368442"/>
              <a:gd name="connsiteX400" fmla="*/ 5905045 w 6307067"/>
              <a:gd name="connsiteY400" fmla="*/ 1404396 h 3368442"/>
              <a:gd name="connsiteX401" fmla="*/ 5868057 w 6307067"/>
              <a:gd name="connsiteY401" fmla="*/ 1393379 h 3368442"/>
              <a:gd name="connsiteX402" fmla="*/ 5848389 w 6307067"/>
              <a:gd name="connsiteY402" fmla="*/ 1388109 h 3368442"/>
              <a:gd name="connsiteX403" fmla="*/ 5828721 w 6307067"/>
              <a:gd name="connsiteY403" fmla="*/ 1382839 h 3368442"/>
              <a:gd name="connsiteX404" fmla="*/ 5744323 w 6307067"/>
              <a:gd name="connsiteY404" fmla="*/ 1362437 h 3368442"/>
              <a:gd name="connsiteX405" fmla="*/ 5660959 w 6307067"/>
              <a:gd name="connsiteY405" fmla="*/ 1342314 h 3368442"/>
              <a:gd name="connsiteX406" fmla="*/ 5641015 w 6307067"/>
              <a:gd name="connsiteY406" fmla="*/ 1338077 h 3368442"/>
              <a:gd name="connsiteX407" fmla="*/ 5622382 w 6307067"/>
              <a:gd name="connsiteY407" fmla="*/ 1333084 h 3368442"/>
              <a:gd name="connsiteX408" fmla="*/ 5586911 w 6307067"/>
              <a:gd name="connsiteY408" fmla="*/ 1324687 h 3368442"/>
              <a:gd name="connsiteX409" fmla="*/ 5587475 w 6307067"/>
              <a:gd name="connsiteY409" fmla="*/ 1306022 h 3368442"/>
              <a:gd name="connsiteX410" fmla="*/ 5532059 w 6307067"/>
              <a:gd name="connsiteY410" fmla="*/ 1293387 h 3368442"/>
              <a:gd name="connsiteX411" fmla="*/ 5477126 w 6307067"/>
              <a:gd name="connsiteY411" fmla="*/ 1283094 h 3368442"/>
              <a:gd name="connsiteX412" fmla="*/ 5422950 w 6307067"/>
              <a:gd name="connsiteY412" fmla="*/ 1274113 h 3368442"/>
              <a:gd name="connsiteX413" fmla="*/ 5369257 w 6307067"/>
              <a:gd name="connsiteY413" fmla="*/ 1267473 h 3368442"/>
              <a:gd name="connsiteX414" fmla="*/ 5316322 w 6307067"/>
              <a:gd name="connsiteY414" fmla="*/ 1262144 h 3368442"/>
              <a:gd name="connsiteX415" fmla="*/ 5263109 w 6307067"/>
              <a:gd name="connsiteY415" fmla="*/ 1257847 h 3368442"/>
              <a:gd name="connsiteX416" fmla="*/ 5159238 w 6307067"/>
              <a:gd name="connsiteY416" fmla="*/ 1252152 h 3368442"/>
              <a:gd name="connsiteX417" fmla="*/ 4756655 w 6307067"/>
              <a:gd name="connsiteY417" fmla="*/ 1235041 h 3368442"/>
              <a:gd name="connsiteX418" fmla="*/ 4650507 w 6307067"/>
              <a:gd name="connsiteY418" fmla="*/ 1225415 h 3368442"/>
              <a:gd name="connsiteX419" fmla="*/ 4176346 w 6307067"/>
              <a:gd name="connsiteY419" fmla="*/ 1214582 h 3368442"/>
              <a:gd name="connsiteX420" fmla="*/ 4058105 w 6307067"/>
              <a:gd name="connsiteY420" fmla="*/ 1229388 h 3368442"/>
              <a:gd name="connsiteX421" fmla="*/ 4052592 w 6307067"/>
              <a:gd name="connsiteY421" fmla="*/ 1216842 h 3368442"/>
              <a:gd name="connsiteX422" fmla="*/ 4008757 w 6307067"/>
              <a:gd name="connsiteY422" fmla="*/ 1227233 h 3368442"/>
              <a:gd name="connsiteX423" fmla="*/ 4047283 w 6307067"/>
              <a:gd name="connsiteY423" fmla="*/ 1207671 h 3368442"/>
              <a:gd name="connsiteX424" fmla="*/ 3995168 w 6307067"/>
              <a:gd name="connsiteY424" fmla="*/ 1215844 h 3368442"/>
              <a:gd name="connsiteX425" fmla="*/ 4019888 w 6307067"/>
              <a:gd name="connsiteY425" fmla="*/ 1198117 h 3368442"/>
              <a:gd name="connsiteX426" fmla="*/ 3905306 w 6307067"/>
              <a:gd name="connsiteY426" fmla="*/ 1211688 h 3368442"/>
              <a:gd name="connsiteX427" fmla="*/ 3894340 w 6307067"/>
              <a:gd name="connsiteY427" fmla="*/ 1198788 h 3368442"/>
              <a:gd name="connsiteX428" fmla="*/ 3824136 w 6307067"/>
              <a:gd name="connsiteY428" fmla="*/ 1216503 h 3368442"/>
              <a:gd name="connsiteX429" fmla="*/ 3977253 w 6307067"/>
              <a:gd name="connsiteY429" fmla="*/ 1166770 h 3368442"/>
              <a:gd name="connsiteX430" fmla="*/ 3821881 w 6307067"/>
              <a:gd name="connsiteY430" fmla="*/ 1179373 h 3368442"/>
              <a:gd name="connsiteX431" fmla="*/ 3962976 w 6307067"/>
              <a:gd name="connsiteY431" fmla="*/ 1149662 h 3368442"/>
              <a:gd name="connsiteX432" fmla="*/ 3946967 w 6307067"/>
              <a:gd name="connsiteY432" fmla="*/ 1143159 h 3368442"/>
              <a:gd name="connsiteX433" fmla="*/ 4046155 w 6307067"/>
              <a:gd name="connsiteY433" fmla="*/ 1133211 h 3368442"/>
              <a:gd name="connsiteX434" fmla="*/ 4052961 w 6307067"/>
              <a:gd name="connsiteY434" fmla="*/ 1124173 h 3368442"/>
              <a:gd name="connsiteX435" fmla="*/ 3973273 w 6307067"/>
              <a:gd name="connsiteY435" fmla="*/ 1129786 h 3368442"/>
              <a:gd name="connsiteX436" fmla="*/ 3736239 w 6307067"/>
              <a:gd name="connsiteY436" fmla="*/ 1155137 h 3368442"/>
              <a:gd name="connsiteX437" fmla="*/ 3619076 w 6307067"/>
              <a:gd name="connsiteY437" fmla="*/ 1182433 h 3368442"/>
              <a:gd name="connsiteX438" fmla="*/ 3611492 w 6307067"/>
              <a:gd name="connsiteY438" fmla="*/ 1169328 h 3368442"/>
              <a:gd name="connsiteX439" fmla="*/ 3569372 w 6307067"/>
              <a:gd name="connsiteY439" fmla="*/ 1185726 h 3368442"/>
              <a:gd name="connsiteX440" fmla="*/ 3605630 w 6307067"/>
              <a:gd name="connsiteY440" fmla="*/ 1162220 h 3368442"/>
              <a:gd name="connsiteX441" fmla="*/ 3554469 w 6307067"/>
              <a:gd name="connsiteY441" fmla="*/ 1175088 h 3368442"/>
              <a:gd name="connsiteX442" fmla="*/ 3577677 w 6307067"/>
              <a:gd name="connsiteY442" fmla="*/ 1154730 h 3368442"/>
              <a:gd name="connsiteX443" fmla="*/ 3463138 w 6307067"/>
              <a:gd name="connsiteY443" fmla="*/ 1180514 h 3368442"/>
              <a:gd name="connsiteX444" fmla="*/ 3451617 w 6307067"/>
              <a:gd name="connsiteY444" fmla="*/ 1169676 h 3368442"/>
              <a:gd name="connsiteX445" fmla="*/ 3382569 w 6307067"/>
              <a:gd name="connsiteY445" fmla="*/ 1195469 h 3368442"/>
              <a:gd name="connsiteX446" fmla="*/ 3531583 w 6307067"/>
              <a:gd name="connsiteY446" fmla="*/ 1127984 h 3368442"/>
              <a:gd name="connsiteX447" fmla="*/ 3376934 w 6307067"/>
              <a:gd name="connsiteY447" fmla="*/ 1158524 h 3368442"/>
              <a:gd name="connsiteX448" fmla="*/ 3515440 w 6307067"/>
              <a:gd name="connsiteY448" fmla="*/ 1113692 h 3368442"/>
              <a:gd name="connsiteX449" fmla="*/ 3513019 w 6307067"/>
              <a:gd name="connsiteY449" fmla="*/ 1106487 h 3368442"/>
              <a:gd name="connsiteX450" fmla="*/ 3508813 w 6307067"/>
              <a:gd name="connsiteY450" fmla="*/ 1105139 h 3368442"/>
              <a:gd name="connsiteX451" fmla="*/ 3548242 w 6307067"/>
              <a:gd name="connsiteY451" fmla="*/ 1094798 h 3368442"/>
              <a:gd name="connsiteX452" fmla="*/ 3596707 w 6307067"/>
              <a:gd name="connsiteY452" fmla="*/ 1087852 h 3368442"/>
              <a:gd name="connsiteX453" fmla="*/ 3623995 w 6307067"/>
              <a:gd name="connsiteY453" fmla="*/ 1056407 h 3368442"/>
              <a:gd name="connsiteX454" fmla="*/ 3723681 w 6307067"/>
              <a:gd name="connsiteY454" fmla="*/ 1048790 h 3368442"/>
              <a:gd name="connsiteX455" fmla="*/ 3659483 w 6307067"/>
              <a:gd name="connsiteY455" fmla="*/ 1048198 h 3368442"/>
              <a:gd name="connsiteX456" fmla="*/ 3668944 w 6307067"/>
              <a:gd name="connsiteY456" fmla="*/ 1041875 h 3368442"/>
              <a:gd name="connsiteX457" fmla="*/ 3501944 w 6307067"/>
              <a:gd name="connsiteY457" fmla="*/ 1064675 h 3368442"/>
              <a:gd name="connsiteX458" fmla="*/ 3456514 w 6307067"/>
              <a:gd name="connsiteY458" fmla="*/ 1076864 h 3368442"/>
              <a:gd name="connsiteX459" fmla="*/ 3465217 w 6307067"/>
              <a:gd name="connsiteY459" fmla="*/ 1069230 h 3368442"/>
              <a:gd name="connsiteX460" fmla="*/ 3541716 w 6307067"/>
              <a:gd name="connsiteY460" fmla="*/ 1048756 h 3368442"/>
              <a:gd name="connsiteX461" fmla="*/ 3424431 w 6307067"/>
              <a:gd name="connsiteY461" fmla="*/ 1051657 h 3368442"/>
              <a:gd name="connsiteX462" fmla="*/ 3392122 w 6307067"/>
              <a:gd name="connsiteY462" fmla="*/ 1056288 h 3368442"/>
              <a:gd name="connsiteX463" fmla="*/ 3480985 w 6307067"/>
              <a:gd name="connsiteY463" fmla="*/ 1026946 h 3368442"/>
              <a:gd name="connsiteX464" fmla="*/ 3435975 w 6307067"/>
              <a:gd name="connsiteY464" fmla="*/ 1029282 h 3368442"/>
              <a:gd name="connsiteX465" fmla="*/ 3188671 w 6307067"/>
              <a:gd name="connsiteY465" fmla="*/ 1082610 h 3368442"/>
              <a:gd name="connsiteX466" fmla="*/ 3163404 w 6307067"/>
              <a:gd name="connsiteY466" fmla="*/ 1085806 h 3368442"/>
              <a:gd name="connsiteX467" fmla="*/ 3337120 w 6307067"/>
              <a:gd name="connsiteY467" fmla="*/ 1033799 h 3368442"/>
              <a:gd name="connsiteX468" fmla="*/ 3288933 w 6307067"/>
              <a:gd name="connsiteY468" fmla="*/ 1039712 h 3368442"/>
              <a:gd name="connsiteX469" fmla="*/ 3292123 w 6307067"/>
              <a:gd name="connsiteY469" fmla="*/ 1019527 h 3368442"/>
              <a:gd name="connsiteX470" fmla="*/ 3358267 w 6307067"/>
              <a:gd name="connsiteY470" fmla="*/ 988527 h 3368442"/>
              <a:gd name="connsiteX471" fmla="*/ 3379552 w 6307067"/>
              <a:gd name="connsiteY471" fmla="*/ 982552 h 3368442"/>
              <a:gd name="connsiteX472" fmla="*/ 3379404 w 6307067"/>
              <a:gd name="connsiteY472" fmla="*/ 978352 h 3368442"/>
              <a:gd name="connsiteX473" fmla="*/ 3380002 w 6307067"/>
              <a:gd name="connsiteY473" fmla="*/ 973532 h 3368442"/>
              <a:gd name="connsiteX474" fmla="*/ 3393367 w 6307067"/>
              <a:gd name="connsiteY474" fmla="*/ 968549 h 3368442"/>
              <a:gd name="connsiteX475" fmla="*/ 3366787 w 6307067"/>
              <a:gd name="connsiteY475" fmla="*/ 968439 h 3368442"/>
              <a:gd name="connsiteX476" fmla="*/ 3183962 w 6307067"/>
              <a:gd name="connsiteY476" fmla="*/ 1004942 h 3368442"/>
              <a:gd name="connsiteX477" fmla="*/ 3145634 w 6307067"/>
              <a:gd name="connsiteY477" fmla="*/ 1027892 h 3368442"/>
              <a:gd name="connsiteX478" fmla="*/ 3163040 w 6307067"/>
              <a:gd name="connsiteY478" fmla="*/ 1012623 h 3368442"/>
              <a:gd name="connsiteX479" fmla="*/ 3123279 w 6307067"/>
              <a:gd name="connsiteY479" fmla="*/ 1011935 h 3368442"/>
              <a:gd name="connsiteX480" fmla="*/ 3178448 w 6307067"/>
              <a:gd name="connsiteY480" fmla="*/ 992390 h 3368442"/>
              <a:gd name="connsiteX481" fmla="*/ 3190811 w 6307067"/>
              <a:gd name="connsiteY481" fmla="*/ 983522 h 3368442"/>
              <a:gd name="connsiteX482" fmla="*/ 3152290 w 6307067"/>
              <a:gd name="connsiteY482" fmla="*/ 986488 h 3368442"/>
              <a:gd name="connsiteX483" fmla="*/ 3170936 w 6307067"/>
              <a:gd name="connsiteY483" fmla="*/ 974875 h 3368442"/>
              <a:gd name="connsiteX484" fmla="*/ 3059092 w 6307067"/>
              <a:gd name="connsiteY484" fmla="*/ 994736 h 3368442"/>
              <a:gd name="connsiteX485" fmla="*/ 3046875 w 6307067"/>
              <a:gd name="connsiteY485" fmla="*/ 994785 h 3368442"/>
              <a:gd name="connsiteX486" fmla="*/ 3139264 w 6307067"/>
              <a:gd name="connsiteY486" fmla="*/ 956422 h 3368442"/>
              <a:gd name="connsiteX487" fmla="*/ 2917360 w 6307067"/>
              <a:gd name="connsiteY487" fmla="*/ 1014342 h 3368442"/>
              <a:gd name="connsiteX488" fmla="*/ 2912460 w 6307067"/>
              <a:gd name="connsiteY488" fmla="*/ 1011921 h 3368442"/>
              <a:gd name="connsiteX489" fmla="*/ 2911846 w 6307067"/>
              <a:gd name="connsiteY489" fmla="*/ 1001791 h 3368442"/>
              <a:gd name="connsiteX490" fmla="*/ 3157861 w 6307067"/>
              <a:gd name="connsiteY490" fmla="*/ 916004 h 3368442"/>
              <a:gd name="connsiteX491" fmla="*/ 3108085 w 6307067"/>
              <a:gd name="connsiteY491" fmla="*/ 923706 h 3368442"/>
              <a:gd name="connsiteX492" fmla="*/ 3214209 w 6307067"/>
              <a:gd name="connsiteY492" fmla="*/ 887916 h 3368442"/>
              <a:gd name="connsiteX493" fmla="*/ 3290854 w 6307067"/>
              <a:gd name="connsiteY493" fmla="*/ 858621 h 3368442"/>
              <a:gd name="connsiteX494" fmla="*/ 3153731 w 6307067"/>
              <a:gd name="connsiteY494" fmla="*/ 898287 h 3368442"/>
              <a:gd name="connsiteX495" fmla="*/ 2864861 w 6307067"/>
              <a:gd name="connsiteY495" fmla="*/ 965947 h 3368442"/>
              <a:gd name="connsiteX496" fmla="*/ 2864247 w 6307067"/>
              <a:gd name="connsiteY496" fmla="*/ 955816 h 3368442"/>
              <a:gd name="connsiteX497" fmla="*/ 2818612 w 6307067"/>
              <a:gd name="connsiteY497" fmla="*/ 964628 h 3368442"/>
              <a:gd name="connsiteX498" fmla="*/ 3100258 w 6307067"/>
              <a:gd name="connsiteY498" fmla="*/ 861812 h 3368442"/>
              <a:gd name="connsiteX499" fmla="*/ 3097213 w 6307067"/>
              <a:gd name="connsiteY499" fmla="*/ 873176 h 3368442"/>
              <a:gd name="connsiteX500" fmla="*/ 3133193 w 6307067"/>
              <a:gd name="connsiteY500" fmla="*/ 850704 h 3368442"/>
              <a:gd name="connsiteX501" fmla="*/ 3119169 w 6307067"/>
              <a:gd name="connsiteY501" fmla="*/ 865772 h 3368442"/>
              <a:gd name="connsiteX502" fmla="*/ 3179454 w 6307067"/>
              <a:gd name="connsiteY502" fmla="*/ 835417 h 3368442"/>
              <a:gd name="connsiteX503" fmla="*/ 3308931 w 6307067"/>
              <a:gd name="connsiteY503" fmla="*/ 770449 h 3368442"/>
              <a:gd name="connsiteX504" fmla="*/ 3359333 w 6307067"/>
              <a:gd name="connsiteY504" fmla="*/ 756270 h 3368442"/>
              <a:gd name="connsiteX505" fmla="*/ 3346826 w 6307067"/>
              <a:gd name="connsiteY505" fmla="*/ 773958 h 3368442"/>
              <a:gd name="connsiteX506" fmla="*/ 3356144 w 6307067"/>
              <a:gd name="connsiteY506" fmla="*/ 776455 h 3368442"/>
              <a:gd name="connsiteX507" fmla="*/ 3546713 w 6307067"/>
              <a:gd name="connsiteY507" fmla="*/ 711247 h 3368442"/>
              <a:gd name="connsiteX508" fmla="*/ 3390210 w 6307067"/>
              <a:gd name="connsiteY508" fmla="*/ 728001 h 3368442"/>
              <a:gd name="connsiteX509" fmla="*/ 3414309 w 6307067"/>
              <a:gd name="connsiteY509" fmla="*/ 716740 h 3368442"/>
              <a:gd name="connsiteX510" fmla="*/ 3286588 w 6307067"/>
              <a:gd name="connsiteY510" fmla="*/ 737885 h 3368442"/>
              <a:gd name="connsiteX511" fmla="*/ 3264631 w 6307067"/>
              <a:gd name="connsiteY511" fmla="*/ 745290 h 3368442"/>
              <a:gd name="connsiteX512" fmla="*/ 3263668 w 6307067"/>
              <a:gd name="connsiteY512" fmla="*/ 740602 h 3368442"/>
              <a:gd name="connsiteX513" fmla="*/ 3299986 w 6307067"/>
              <a:gd name="connsiteY513" fmla="*/ 729294 h 3368442"/>
              <a:gd name="connsiteX514" fmla="*/ 3352121 w 6307067"/>
              <a:gd name="connsiteY514" fmla="*/ 704507 h 3368442"/>
              <a:gd name="connsiteX515" fmla="*/ 3366061 w 6307067"/>
              <a:gd name="connsiteY515" fmla="*/ 710457 h 3368442"/>
              <a:gd name="connsiteX516" fmla="*/ 3421230 w 6307067"/>
              <a:gd name="connsiteY516" fmla="*/ 690911 h 3368442"/>
              <a:gd name="connsiteX517" fmla="*/ 3365242 w 6307067"/>
              <a:gd name="connsiteY517" fmla="*/ 696949 h 3368442"/>
              <a:gd name="connsiteX518" fmla="*/ 3382299 w 6307067"/>
              <a:gd name="connsiteY518" fmla="*/ 687124 h 3368442"/>
              <a:gd name="connsiteX519" fmla="*/ 3360005 w 6307067"/>
              <a:gd name="connsiteY519" fmla="*/ 683365 h 3368442"/>
              <a:gd name="connsiteX520" fmla="*/ 3410479 w 6307067"/>
              <a:gd name="connsiteY520" fmla="*/ 664776 h 3368442"/>
              <a:gd name="connsiteX521" fmla="*/ 3298974 w 6307067"/>
              <a:gd name="connsiteY521" fmla="*/ 695803 h 3368442"/>
              <a:gd name="connsiteX522" fmla="*/ 3352686 w 6307067"/>
              <a:gd name="connsiteY522" fmla="*/ 685833 h 3368442"/>
              <a:gd name="connsiteX523" fmla="*/ 3245177 w 6307067"/>
              <a:gd name="connsiteY523" fmla="*/ 726789 h 3368442"/>
              <a:gd name="connsiteX524" fmla="*/ 3270938 w 6307067"/>
              <a:gd name="connsiteY524" fmla="*/ 709330 h 3368442"/>
              <a:gd name="connsiteX525" fmla="*/ 3243323 w 6307067"/>
              <a:gd name="connsiteY525" fmla="*/ 713004 h 3368442"/>
              <a:gd name="connsiteX526" fmla="*/ 3364506 w 6307067"/>
              <a:gd name="connsiteY526" fmla="*/ 662424 h 3368442"/>
              <a:gd name="connsiteX527" fmla="*/ 3260187 w 6307067"/>
              <a:gd name="connsiteY527" fmla="*/ 683195 h 3368442"/>
              <a:gd name="connsiteX528" fmla="*/ 3295265 w 6307067"/>
              <a:gd name="connsiteY528" fmla="*/ 668233 h 3368442"/>
              <a:gd name="connsiteX529" fmla="*/ 3284984 w 6307067"/>
              <a:gd name="connsiteY529" fmla="*/ 661048 h 3368442"/>
              <a:gd name="connsiteX530" fmla="*/ 3428943 w 6307067"/>
              <a:gd name="connsiteY530" fmla="*/ 616571 h 3368442"/>
              <a:gd name="connsiteX531" fmla="*/ 3419003 w 6307067"/>
              <a:gd name="connsiteY531" fmla="*/ 615456 h 3368442"/>
              <a:gd name="connsiteX532" fmla="*/ 3410940 w 6307067"/>
              <a:gd name="connsiteY532" fmla="*/ 617273 h 3368442"/>
              <a:gd name="connsiteX533" fmla="*/ 3392001 w 6307067"/>
              <a:gd name="connsiteY533" fmla="*/ 617498 h 3368442"/>
              <a:gd name="connsiteX534" fmla="*/ 3404362 w 6307067"/>
              <a:gd name="connsiteY534" fmla="*/ 613815 h 3368442"/>
              <a:gd name="connsiteX535" fmla="*/ 3398848 w 6307067"/>
              <a:gd name="connsiteY535" fmla="*/ 613196 h 3368442"/>
              <a:gd name="connsiteX536" fmla="*/ 3307506 w 6307067"/>
              <a:gd name="connsiteY536" fmla="*/ 634970 h 3368442"/>
              <a:gd name="connsiteX537" fmla="*/ 3317245 w 6307067"/>
              <a:gd name="connsiteY537" fmla="*/ 627614 h 3368442"/>
              <a:gd name="connsiteX538" fmla="*/ 3165701 w 6307067"/>
              <a:gd name="connsiteY538" fmla="*/ 658984 h 3368442"/>
              <a:gd name="connsiteX539" fmla="*/ 3230475 w 6307067"/>
              <a:gd name="connsiteY539" fmla="*/ 624296 h 3368442"/>
              <a:gd name="connsiteX540" fmla="*/ 3189884 w 6307067"/>
              <a:gd name="connsiteY540" fmla="*/ 626708 h 3368442"/>
              <a:gd name="connsiteX541" fmla="*/ 3392118 w 6307067"/>
              <a:gd name="connsiteY541" fmla="*/ 563517 h 3368442"/>
              <a:gd name="connsiteX542" fmla="*/ 3284344 w 6307067"/>
              <a:gd name="connsiteY542" fmla="*/ 588899 h 3368442"/>
              <a:gd name="connsiteX543" fmla="*/ 3264818 w 6307067"/>
              <a:gd name="connsiteY543" fmla="*/ 574808 h 3368442"/>
              <a:gd name="connsiteX544" fmla="*/ 2981101 w 6307067"/>
              <a:gd name="connsiteY544" fmla="*/ 677070 h 3368442"/>
              <a:gd name="connsiteX545" fmla="*/ 3006103 w 6307067"/>
              <a:gd name="connsiteY545" fmla="*/ 658300 h 3368442"/>
              <a:gd name="connsiteX546" fmla="*/ 3326343 w 6307067"/>
              <a:gd name="connsiteY546" fmla="*/ 548108 h 3368442"/>
              <a:gd name="connsiteX547" fmla="*/ 3267658 w 6307067"/>
              <a:gd name="connsiteY547" fmla="*/ 560066 h 3368442"/>
              <a:gd name="connsiteX548" fmla="*/ 3311368 w 6307067"/>
              <a:gd name="connsiteY548" fmla="*/ 541880 h 3368442"/>
              <a:gd name="connsiteX549" fmla="*/ 3121652 w 6307067"/>
              <a:gd name="connsiteY549" fmla="*/ 570775 h 3368442"/>
              <a:gd name="connsiteX550" fmla="*/ 3121037 w 6307067"/>
              <a:gd name="connsiteY550" fmla="*/ 560644 h 3368442"/>
              <a:gd name="connsiteX551" fmla="*/ 3263215 w 6307067"/>
              <a:gd name="connsiteY551" fmla="*/ 497972 h 3368442"/>
              <a:gd name="connsiteX552" fmla="*/ 3206877 w 6307067"/>
              <a:gd name="connsiteY552" fmla="*/ 509453 h 3368442"/>
              <a:gd name="connsiteX553" fmla="*/ 3228629 w 6307067"/>
              <a:gd name="connsiteY553" fmla="*/ 498671 h 3368442"/>
              <a:gd name="connsiteX554" fmla="*/ 3432380 w 6307067"/>
              <a:gd name="connsiteY554" fmla="*/ 438101 h 3368442"/>
              <a:gd name="connsiteX555" fmla="*/ 3402972 w 6307067"/>
              <a:gd name="connsiteY555" fmla="*/ 440188 h 3368442"/>
              <a:gd name="connsiteX556" fmla="*/ 3560474 w 6307067"/>
              <a:gd name="connsiteY556" fmla="*/ 378300 h 3368442"/>
              <a:gd name="connsiteX557" fmla="*/ 3525529 w 6307067"/>
              <a:gd name="connsiteY557" fmla="*/ 401049 h 3368442"/>
              <a:gd name="connsiteX558" fmla="*/ 3758638 w 6307067"/>
              <a:gd name="connsiteY558" fmla="*/ 309590 h 3368442"/>
              <a:gd name="connsiteX559" fmla="*/ 3855362 w 6307067"/>
              <a:gd name="connsiteY559" fmla="*/ 292320 h 3368442"/>
              <a:gd name="connsiteX560" fmla="*/ 3863019 w 6307067"/>
              <a:gd name="connsiteY560" fmla="*/ 301016 h 3368442"/>
              <a:gd name="connsiteX561" fmla="*/ 3942874 w 6307067"/>
              <a:gd name="connsiteY561" fmla="*/ 281995 h 3368442"/>
              <a:gd name="connsiteX562" fmla="*/ 3989794 w 6307067"/>
              <a:gd name="connsiteY562" fmla="*/ 279037 h 3368442"/>
              <a:gd name="connsiteX563" fmla="*/ 3977007 w 6307067"/>
              <a:gd name="connsiteY563" fmla="*/ 276367 h 3368442"/>
              <a:gd name="connsiteX564" fmla="*/ 3875496 w 6307067"/>
              <a:gd name="connsiteY564" fmla="*/ 287207 h 3368442"/>
              <a:gd name="connsiteX565" fmla="*/ 3887308 w 6307067"/>
              <a:gd name="connsiteY565" fmla="*/ 280394 h 3368442"/>
              <a:gd name="connsiteX566" fmla="*/ 3722039 w 6307067"/>
              <a:gd name="connsiteY566" fmla="*/ 292651 h 3368442"/>
              <a:gd name="connsiteX567" fmla="*/ 3796824 w 6307067"/>
              <a:gd name="connsiteY567" fmla="*/ 266127 h 3368442"/>
              <a:gd name="connsiteX568" fmla="*/ 3751888 w 6307067"/>
              <a:gd name="connsiteY568" fmla="*/ 264065 h 3368442"/>
              <a:gd name="connsiteX569" fmla="*/ 3976065 w 6307067"/>
              <a:gd name="connsiteY569" fmla="*/ 226572 h 3368442"/>
              <a:gd name="connsiteX570" fmla="*/ 3857598 w 6307067"/>
              <a:gd name="connsiteY570" fmla="*/ 238065 h 3368442"/>
              <a:gd name="connsiteX571" fmla="*/ 3839667 w 6307067"/>
              <a:gd name="connsiteY571" fmla="*/ 222175 h 3368442"/>
              <a:gd name="connsiteX572" fmla="*/ 3524272 w 6307067"/>
              <a:gd name="connsiteY572" fmla="*/ 289549 h 3368442"/>
              <a:gd name="connsiteX573" fmla="*/ 3554178 w 6307067"/>
              <a:gd name="connsiteY573" fmla="*/ 273171 h 3368442"/>
              <a:gd name="connsiteX574" fmla="*/ 3908095 w 6307067"/>
              <a:gd name="connsiteY574" fmla="*/ 202816 h 3368442"/>
              <a:gd name="connsiteX575" fmla="*/ 3843824 w 6307067"/>
              <a:gd name="connsiteY575" fmla="*/ 206659 h 3368442"/>
              <a:gd name="connsiteX576" fmla="*/ 3892364 w 6307067"/>
              <a:gd name="connsiteY576" fmla="*/ 195275 h 3368442"/>
              <a:gd name="connsiteX577" fmla="*/ 3687962 w 6307067"/>
              <a:gd name="connsiteY577" fmla="*/ 200372 h 3368442"/>
              <a:gd name="connsiteX578" fmla="*/ 3688386 w 6307067"/>
              <a:gd name="connsiteY578" fmla="*/ 190508 h 3368442"/>
              <a:gd name="connsiteX579" fmla="*/ 3846924 w 6307067"/>
              <a:gd name="connsiteY579" fmla="*/ 145405 h 3368442"/>
              <a:gd name="connsiteX580" fmla="*/ 3786793 w 6307067"/>
              <a:gd name="connsiteY580" fmla="*/ 150357 h 3368442"/>
              <a:gd name="connsiteX581" fmla="*/ 3810342 w 6307067"/>
              <a:gd name="connsiteY581" fmla="*/ 141147 h 3368442"/>
              <a:gd name="connsiteX582" fmla="*/ 4034999 w 6307067"/>
              <a:gd name="connsiteY582" fmla="*/ 106000 h 3368442"/>
              <a:gd name="connsiteX583" fmla="*/ 4003040 w 6307067"/>
              <a:gd name="connsiteY583" fmla="*/ 105197 h 3368442"/>
              <a:gd name="connsiteX584" fmla="*/ 4178416 w 6307067"/>
              <a:gd name="connsiteY584" fmla="*/ 63498 h 3368442"/>
              <a:gd name="connsiteX585" fmla="*/ 4138085 w 6307067"/>
              <a:gd name="connsiteY585" fmla="*/ 81516 h 3368442"/>
              <a:gd name="connsiteX586" fmla="*/ 4397491 w 6307067"/>
              <a:gd name="connsiteY586" fmla="*/ 20204 h 3368442"/>
              <a:gd name="connsiteX587" fmla="*/ 4502834 w 6307067"/>
              <a:gd name="connsiteY587" fmla="*/ 16280 h 3368442"/>
              <a:gd name="connsiteX588" fmla="*/ 4509175 w 6307067"/>
              <a:gd name="connsiteY588" fmla="*/ 25739 h 3368442"/>
              <a:gd name="connsiteX589" fmla="*/ 4685203 w 6307067"/>
              <a:gd name="connsiteY589" fmla="*/ 23017 h 3368442"/>
              <a:gd name="connsiteX590" fmla="*/ 4855076 w 6307067"/>
              <a:gd name="connsiteY590" fmla="*/ 30841 h 3368442"/>
              <a:gd name="connsiteX591" fmla="*/ 4732911 w 6307067"/>
              <a:gd name="connsiteY591" fmla="*/ 14736 h 3368442"/>
              <a:gd name="connsiteX592" fmla="*/ 4752391 w 6307067"/>
              <a:gd name="connsiteY592" fmla="*/ 0 h 336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Lst>
            <a:rect l="l" t="t" r="r" b="b"/>
            <a:pathLst>
              <a:path w="6307067" h="3368442">
                <a:moveTo>
                  <a:pt x="971839" y="1720270"/>
                </a:moveTo>
                <a:cubicBezTo>
                  <a:pt x="974314" y="1719826"/>
                  <a:pt x="975658" y="1721017"/>
                  <a:pt x="971825" y="1724976"/>
                </a:cubicBezTo>
                <a:cubicBezTo>
                  <a:pt x="966986" y="1734761"/>
                  <a:pt x="948696" y="1740941"/>
                  <a:pt x="952411" y="1751910"/>
                </a:cubicBezTo>
                <a:cubicBezTo>
                  <a:pt x="944411" y="1748658"/>
                  <a:pt x="943913" y="1762930"/>
                  <a:pt x="935433" y="1757334"/>
                </a:cubicBezTo>
                <a:cubicBezTo>
                  <a:pt x="938797" y="1773749"/>
                  <a:pt x="910993" y="1774055"/>
                  <a:pt x="912564" y="1788882"/>
                </a:cubicBezTo>
                <a:cubicBezTo>
                  <a:pt x="933533" y="1793393"/>
                  <a:pt x="935269" y="1782776"/>
                  <a:pt x="948663" y="1774176"/>
                </a:cubicBezTo>
                <a:cubicBezTo>
                  <a:pt x="951749" y="1791625"/>
                  <a:pt x="932832" y="1804286"/>
                  <a:pt x="923300" y="1815029"/>
                </a:cubicBezTo>
                <a:cubicBezTo>
                  <a:pt x="935309" y="1811598"/>
                  <a:pt x="947594" y="1807133"/>
                  <a:pt x="950364" y="1796794"/>
                </a:cubicBezTo>
                <a:cubicBezTo>
                  <a:pt x="958217" y="1808871"/>
                  <a:pt x="948962" y="1818581"/>
                  <a:pt x="954745" y="1830103"/>
                </a:cubicBezTo>
                <a:cubicBezTo>
                  <a:pt x="973923" y="1833026"/>
                  <a:pt x="984156" y="1811389"/>
                  <a:pt x="1000099" y="1805689"/>
                </a:cubicBezTo>
                <a:cubicBezTo>
                  <a:pt x="998583" y="1803066"/>
                  <a:pt x="993614" y="1805059"/>
                  <a:pt x="993337" y="1806093"/>
                </a:cubicBezTo>
                <a:cubicBezTo>
                  <a:pt x="980125" y="1772633"/>
                  <a:pt x="1063204" y="1760542"/>
                  <a:pt x="1068337" y="1733107"/>
                </a:cubicBezTo>
                <a:cubicBezTo>
                  <a:pt x="1072679" y="1737594"/>
                  <a:pt x="1067709" y="1739588"/>
                  <a:pt x="1065567" y="1743446"/>
                </a:cubicBezTo>
                <a:cubicBezTo>
                  <a:pt x="1076744" y="1743116"/>
                  <a:pt x="1073030" y="1732148"/>
                  <a:pt x="1085038" y="1728717"/>
                </a:cubicBezTo>
                <a:cubicBezTo>
                  <a:pt x="1091302" y="1742584"/>
                  <a:pt x="1063905" y="1749649"/>
                  <a:pt x="1078446" y="1765734"/>
                </a:cubicBezTo>
                <a:cubicBezTo>
                  <a:pt x="1065182" y="1782127"/>
                  <a:pt x="1056758" y="1788735"/>
                  <a:pt x="1041149" y="1805607"/>
                </a:cubicBezTo>
                <a:cubicBezTo>
                  <a:pt x="1031837" y="1803112"/>
                  <a:pt x="1053377" y="1788937"/>
                  <a:pt x="1057386" y="1782254"/>
                </a:cubicBezTo>
                <a:cubicBezTo>
                  <a:pt x="1043659" y="1779684"/>
                  <a:pt x="1036880" y="1796706"/>
                  <a:pt x="1023210" y="1806340"/>
                </a:cubicBezTo>
                <a:cubicBezTo>
                  <a:pt x="1030379" y="1812693"/>
                  <a:pt x="1028049" y="1796555"/>
                  <a:pt x="1037971" y="1809187"/>
                </a:cubicBezTo>
                <a:cubicBezTo>
                  <a:pt x="1002964" y="1836375"/>
                  <a:pt x="995411" y="1868703"/>
                  <a:pt x="967647" y="1897831"/>
                </a:cubicBezTo>
                <a:cubicBezTo>
                  <a:pt x="992290" y="1884489"/>
                  <a:pt x="1009432" y="1853622"/>
                  <a:pt x="1031323" y="1834000"/>
                </a:cubicBezTo>
                <a:cubicBezTo>
                  <a:pt x="1032210" y="1843104"/>
                  <a:pt x="1026613" y="1851577"/>
                  <a:pt x="1018670" y="1860530"/>
                </a:cubicBezTo>
                <a:cubicBezTo>
                  <a:pt x="1041986" y="1864560"/>
                  <a:pt x="1043054" y="1831603"/>
                  <a:pt x="1059201" y="1829281"/>
                </a:cubicBezTo>
                <a:cubicBezTo>
                  <a:pt x="1077360" y="1815310"/>
                  <a:pt x="1058850" y="1834728"/>
                  <a:pt x="1049318" y="1845472"/>
                </a:cubicBezTo>
                <a:cubicBezTo>
                  <a:pt x="1043758" y="1851738"/>
                  <a:pt x="1037352" y="1858056"/>
                  <a:pt x="1032319" y="1863910"/>
                </a:cubicBezTo>
                <a:lnTo>
                  <a:pt x="1024763" y="1877399"/>
                </a:lnTo>
                <a:lnTo>
                  <a:pt x="1024673" y="1877375"/>
                </a:lnTo>
                <a:cubicBezTo>
                  <a:pt x="1022857" y="1877234"/>
                  <a:pt x="1022084" y="1877789"/>
                  <a:pt x="1023549" y="1879567"/>
                </a:cubicBezTo>
                <a:lnTo>
                  <a:pt x="1024763" y="1877399"/>
                </a:lnTo>
                <a:lnTo>
                  <a:pt x="1032061" y="1879355"/>
                </a:lnTo>
                <a:cubicBezTo>
                  <a:pt x="1037484" y="1881362"/>
                  <a:pt x="1042310" y="1884040"/>
                  <a:pt x="1036999" y="1883171"/>
                </a:cubicBezTo>
                <a:cubicBezTo>
                  <a:pt x="1063972" y="1885965"/>
                  <a:pt x="1068829" y="1859564"/>
                  <a:pt x="1093546" y="1841809"/>
                </a:cubicBezTo>
                <a:cubicBezTo>
                  <a:pt x="1098832" y="1867603"/>
                  <a:pt x="1061406" y="1899684"/>
                  <a:pt x="1050692" y="1918975"/>
                </a:cubicBezTo>
                <a:cubicBezTo>
                  <a:pt x="1062904" y="1918922"/>
                  <a:pt x="1068648" y="1901624"/>
                  <a:pt x="1078106" y="1895293"/>
                </a:cubicBezTo>
                <a:cubicBezTo>
                  <a:pt x="1081561" y="1890678"/>
                  <a:pt x="1082521" y="1895368"/>
                  <a:pt x="1085829" y="1899579"/>
                </a:cubicBezTo>
                <a:cubicBezTo>
                  <a:pt x="1092461" y="1891383"/>
                  <a:pt x="1096672" y="1888079"/>
                  <a:pt x="1103026" y="1880916"/>
                </a:cubicBezTo>
                <a:cubicBezTo>
                  <a:pt x="1106000" y="1873957"/>
                  <a:pt x="1121186" y="1866945"/>
                  <a:pt x="1111377" y="1878722"/>
                </a:cubicBezTo>
                <a:cubicBezTo>
                  <a:pt x="1104117" y="1893399"/>
                  <a:pt x="1087955" y="1912338"/>
                  <a:pt x="1065046" y="1915065"/>
                </a:cubicBezTo>
                <a:cubicBezTo>
                  <a:pt x="1061592" y="1919680"/>
                  <a:pt x="1066692" y="1925478"/>
                  <a:pt x="1059376" y="1927950"/>
                </a:cubicBezTo>
                <a:cubicBezTo>
                  <a:pt x="1083392" y="1921089"/>
                  <a:pt x="1114537" y="1891758"/>
                  <a:pt x="1130848" y="1863993"/>
                </a:cubicBezTo>
                <a:cubicBezTo>
                  <a:pt x="1134913" y="1869515"/>
                  <a:pt x="1137536" y="1868001"/>
                  <a:pt x="1140159" y="1866488"/>
                </a:cubicBezTo>
                <a:cubicBezTo>
                  <a:pt x="1157527" y="1884439"/>
                  <a:pt x="1136485" y="1884341"/>
                  <a:pt x="1132199" y="1892058"/>
                </a:cubicBezTo>
                <a:cubicBezTo>
                  <a:pt x="1115538" y="1925269"/>
                  <a:pt x="1108742" y="1958909"/>
                  <a:pt x="1067732" y="1987812"/>
                </a:cubicBezTo>
                <a:cubicBezTo>
                  <a:pt x="1061524" y="1986149"/>
                  <a:pt x="1085630" y="1958256"/>
                  <a:pt x="1064498" y="1979189"/>
                </a:cubicBezTo>
                <a:cubicBezTo>
                  <a:pt x="1052913" y="1972760"/>
                  <a:pt x="1061264" y="1970565"/>
                  <a:pt x="1063406" y="1966706"/>
                </a:cubicBezTo>
                <a:cubicBezTo>
                  <a:pt x="1041883" y="1964264"/>
                  <a:pt x="1037581" y="1988598"/>
                  <a:pt x="1020677" y="1989609"/>
                </a:cubicBezTo>
                <a:cubicBezTo>
                  <a:pt x="1007300" y="1981593"/>
                  <a:pt x="1022412" y="1978993"/>
                  <a:pt x="1023797" y="1973824"/>
                </a:cubicBezTo>
                <a:cubicBezTo>
                  <a:pt x="1017590" y="1972160"/>
                  <a:pt x="1014135" y="1976775"/>
                  <a:pt x="1007447" y="1972767"/>
                </a:cubicBezTo>
                <a:cubicBezTo>
                  <a:pt x="1008352" y="1965253"/>
                  <a:pt x="1023204" y="1947070"/>
                  <a:pt x="1035082" y="1935847"/>
                </a:cubicBezTo>
                <a:cubicBezTo>
                  <a:pt x="969280" y="1986919"/>
                  <a:pt x="922101" y="2042981"/>
                  <a:pt x="872909" y="2110692"/>
                </a:cubicBezTo>
                <a:cubicBezTo>
                  <a:pt x="889406" y="2102923"/>
                  <a:pt x="900600" y="2085977"/>
                  <a:pt x="914825" y="2074275"/>
                </a:cubicBezTo>
                <a:cubicBezTo>
                  <a:pt x="916674" y="2088067"/>
                  <a:pt x="907565" y="2088951"/>
                  <a:pt x="907068" y="2103224"/>
                </a:cubicBezTo>
                <a:cubicBezTo>
                  <a:pt x="928331" y="2090083"/>
                  <a:pt x="939451" y="2077548"/>
                  <a:pt x="953342" y="2054675"/>
                </a:cubicBezTo>
                <a:cubicBezTo>
                  <a:pt x="940520" y="2044592"/>
                  <a:pt x="940225" y="2062242"/>
                  <a:pt x="931673" y="2061058"/>
                </a:cubicBezTo>
                <a:cubicBezTo>
                  <a:pt x="943845" y="2032184"/>
                  <a:pt x="976725" y="1992238"/>
                  <a:pt x="1009443" y="1977734"/>
                </a:cubicBezTo>
                <a:cubicBezTo>
                  <a:pt x="992595" y="1990949"/>
                  <a:pt x="984301" y="2005349"/>
                  <a:pt x="966549" y="2026079"/>
                </a:cubicBezTo>
                <a:cubicBezTo>
                  <a:pt x="983804" y="2019621"/>
                  <a:pt x="986574" y="2009282"/>
                  <a:pt x="1000244" y="1999648"/>
                </a:cubicBezTo>
                <a:cubicBezTo>
                  <a:pt x="1004179" y="1997378"/>
                  <a:pt x="996146" y="2027361"/>
                  <a:pt x="991396" y="2016115"/>
                </a:cubicBezTo>
                <a:cubicBezTo>
                  <a:pt x="981921" y="2039063"/>
                  <a:pt x="969325" y="2077797"/>
                  <a:pt x="947858" y="2087558"/>
                </a:cubicBezTo>
                <a:cubicBezTo>
                  <a:pt x="947858" y="2087558"/>
                  <a:pt x="946066" y="2085969"/>
                  <a:pt x="945585" y="2083625"/>
                </a:cubicBezTo>
                <a:cubicBezTo>
                  <a:pt x="943793" y="2082037"/>
                  <a:pt x="942000" y="2080448"/>
                  <a:pt x="942000" y="2080448"/>
                </a:cubicBezTo>
                <a:cubicBezTo>
                  <a:pt x="937161" y="2090233"/>
                  <a:pt x="939768" y="2105336"/>
                  <a:pt x="934928" y="2115120"/>
                </a:cubicBezTo>
                <a:cubicBezTo>
                  <a:pt x="920963" y="2142406"/>
                  <a:pt x="902104" y="2167272"/>
                  <a:pt x="879105" y="2191029"/>
                </a:cubicBezTo>
                <a:cubicBezTo>
                  <a:pt x="900204" y="2203331"/>
                  <a:pt x="895489" y="2158852"/>
                  <a:pt x="916865" y="2170119"/>
                </a:cubicBezTo>
                <a:cubicBezTo>
                  <a:pt x="909550" y="2172591"/>
                  <a:pt x="901459" y="2190370"/>
                  <a:pt x="895788" y="2203256"/>
                </a:cubicBezTo>
                <a:cubicBezTo>
                  <a:pt x="924367" y="2187644"/>
                  <a:pt x="927284" y="2168479"/>
                  <a:pt x="953794" y="2152311"/>
                </a:cubicBezTo>
                <a:cubicBezTo>
                  <a:pt x="953794" y="2152311"/>
                  <a:pt x="957028" y="2160935"/>
                  <a:pt x="952889" y="2159826"/>
                </a:cubicBezTo>
                <a:cubicBezTo>
                  <a:pt x="981932" y="2163175"/>
                  <a:pt x="988264" y="2110574"/>
                  <a:pt x="1017878" y="2095239"/>
                </a:cubicBezTo>
                <a:cubicBezTo>
                  <a:pt x="1021111" y="2103862"/>
                  <a:pt x="1030977" y="2104289"/>
                  <a:pt x="1019653" y="2113444"/>
                </a:cubicBezTo>
                <a:cubicBezTo>
                  <a:pt x="1044776" y="2102447"/>
                  <a:pt x="1039475" y="2093269"/>
                  <a:pt x="1063156" y="2075236"/>
                </a:cubicBezTo>
                <a:cubicBezTo>
                  <a:pt x="1064988" y="2105645"/>
                  <a:pt x="1031034" y="2116494"/>
                  <a:pt x="1028172" y="2147862"/>
                </a:cubicBezTo>
                <a:cubicBezTo>
                  <a:pt x="1026657" y="2145240"/>
                  <a:pt x="1024108" y="2142341"/>
                  <a:pt x="1024939" y="2139239"/>
                </a:cubicBezTo>
                <a:cubicBezTo>
                  <a:pt x="1007463" y="2158935"/>
                  <a:pt x="1009719" y="2179486"/>
                  <a:pt x="986110" y="2193105"/>
                </a:cubicBezTo>
                <a:cubicBezTo>
                  <a:pt x="989971" y="2195249"/>
                  <a:pt x="991079" y="2191113"/>
                  <a:pt x="993703" y="2189599"/>
                </a:cubicBezTo>
                <a:cubicBezTo>
                  <a:pt x="994997" y="2205460"/>
                  <a:pt x="967803" y="2215903"/>
                  <a:pt x="975583" y="2232394"/>
                </a:cubicBezTo>
                <a:cubicBezTo>
                  <a:pt x="987534" y="2216758"/>
                  <a:pt x="1006801" y="2198650"/>
                  <a:pt x="1014689" y="2177493"/>
                </a:cubicBezTo>
                <a:cubicBezTo>
                  <a:pt x="1022411" y="2181778"/>
                  <a:pt x="1019234" y="2185359"/>
                  <a:pt x="1017368" y="2188184"/>
                </a:cubicBezTo>
                <a:cubicBezTo>
                  <a:pt x="1047960" y="2160921"/>
                  <a:pt x="1079382" y="2130557"/>
                  <a:pt x="1101013" y="2095353"/>
                </a:cubicBezTo>
                <a:cubicBezTo>
                  <a:pt x="1096117" y="2092932"/>
                  <a:pt x="1094732" y="2098102"/>
                  <a:pt x="1091832" y="2100649"/>
                </a:cubicBezTo>
                <a:cubicBezTo>
                  <a:pt x="1100826" y="2075356"/>
                  <a:pt x="1134726" y="2052304"/>
                  <a:pt x="1141301" y="2031904"/>
                </a:cubicBezTo>
                <a:cubicBezTo>
                  <a:pt x="1133375" y="2024239"/>
                  <a:pt x="1131712" y="2030442"/>
                  <a:pt x="1126539" y="2029056"/>
                </a:cubicBezTo>
                <a:cubicBezTo>
                  <a:pt x="1124340" y="2020710"/>
                  <a:pt x="1144145" y="2017152"/>
                  <a:pt x="1148227" y="2006056"/>
                </a:cubicBezTo>
                <a:cubicBezTo>
                  <a:pt x="1128772" y="2004168"/>
                  <a:pt x="1124046" y="2038361"/>
                  <a:pt x="1097367" y="2017915"/>
                </a:cubicBezTo>
                <a:cubicBezTo>
                  <a:pt x="1100397" y="2023159"/>
                  <a:pt x="1093562" y="2027976"/>
                  <a:pt x="1090107" y="2032591"/>
                </a:cubicBezTo>
                <a:cubicBezTo>
                  <a:pt x="1101211" y="2036675"/>
                  <a:pt x="1102817" y="2018267"/>
                  <a:pt x="1115362" y="2029386"/>
                </a:cubicBezTo>
                <a:cubicBezTo>
                  <a:pt x="1108731" y="2037581"/>
                  <a:pt x="1096372" y="2046460"/>
                  <a:pt x="1072853" y="2039049"/>
                </a:cubicBezTo>
                <a:cubicBezTo>
                  <a:pt x="1078009" y="2057052"/>
                  <a:pt x="1053992" y="2063915"/>
                  <a:pt x="1041984" y="2067346"/>
                </a:cubicBezTo>
                <a:cubicBezTo>
                  <a:pt x="1037106" y="2048309"/>
                  <a:pt x="1075809" y="2048707"/>
                  <a:pt x="1064446" y="2029040"/>
                </a:cubicBezTo>
                <a:cubicBezTo>
                  <a:pt x="1054858" y="2027579"/>
                  <a:pt x="1054027" y="2030681"/>
                  <a:pt x="1052365" y="2036884"/>
                </a:cubicBezTo>
                <a:cubicBezTo>
                  <a:pt x="1056757" y="1991520"/>
                  <a:pt x="1100392" y="1961103"/>
                  <a:pt x="1133053" y="1934395"/>
                </a:cubicBezTo>
                <a:cubicBezTo>
                  <a:pt x="1148572" y="1938553"/>
                  <a:pt x="1133386" y="1945566"/>
                  <a:pt x="1129932" y="1950181"/>
                </a:cubicBezTo>
                <a:cubicBezTo>
                  <a:pt x="1144490" y="1949649"/>
                  <a:pt x="1136066" y="1956257"/>
                  <a:pt x="1131023" y="1962662"/>
                </a:cubicBezTo>
                <a:cubicBezTo>
                  <a:pt x="1161818" y="1938778"/>
                  <a:pt x="1178813" y="1916737"/>
                  <a:pt x="1213966" y="1880724"/>
                </a:cubicBezTo>
                <a:cubicBezTo>
                  <a:pt x="1218252" y="1873007"/>
                  <a:pt x="1222243" y="1882942"/>
                  <a:pt x="1216239" y="1884657"/>
                </a:cubicBezTo>
                <a:cubicBezTo>
                  <a:pt x="1213339" y="1887204"/>
                  <a:pt x="1210161" y="1890785"/>
                  <a:pt x="1207261" y="1893332"/>
                </a:cubicBezTo>
                <a:cubicBezTo>
                  <a:pt x="1202772" y="1897671"/>
                  <a:pt x="1215114" y="1905409"/>
                  <a:pt x="1204417" y="1908084"/>
                </a:cubicBezTo>
                <a:cubicBezTo>
                  <a:pt x="1200963" y="1912700"/>
                  <a:pt x="1200002" y="1908010"/>
                  <a:pt x="1196418" y="1904833"/>
                </a:cubicBezTo>
                <a:cubicBezTo>
                  <a:pt x="1195236" y="1913381"/>
                  <a:pt x="1205655" y="1911740"/>
                  <a:pt x="1204474" y="1920289"/>
                </a:cubicBezTo>
                <a:cubicBezTo>
                  <a:pt x="1189622" y="1938472"/>
                  <a:pt x="1169745" y="1946443"/>
                  <a:pt x="1155096" y="1968004"/>
                </a:cubicBezTo>
                <a:cubicBezTo>
                  <a:pt x="1189548" y="1942885"/>
                  <a:pt x="1221728" y="1913831"/>
                  <a:pt x="1255701" y="1886366"/>
                </a:cubicBezTo>
                <a:cubicBezTo>
                  <a:pt x="1241052" y="1907928"/>
                  <a:pt x="1212513" y="1952362"/>
                  <a:pt x="1191934" y="1971227"/>
                </a:cubicBezTo>
                <a:cubicBezTo>
                  <a:pt x="1181791" y="1971833"/>
                  <a:pt x="1195462" y="1962199"/>
                  <a:pt x="1197605" y="1958340"/>
                </a:cubicBezTo>
                <a:cubicBezTo>
                  <a:pt x="1184709" y="1952669"/>
                  <a:pt x="1179796" y="1966867"/>
                  <a:pt x="1172407" y="1973751"/>
                </a:cubicBezTo>
                <a:cubicBezTo>
                  <a:pt x="1193506" y="1986053"/>
                  <a:pt x="1157352" y="1988555"/>
                  <a:pt x="1147543" y="2000333"/>
                </a:cubicBezTo>
                <a:cubicBezTo>
                  <a:pt x="1154989" y="2005652"/>
                  <a:pt x="1154378" y="1995515"/>
                  <a:pt x="1159069" y="1994556"/>
                </a:cubicBezTo>
                <a:cubicBezTo>
                  <a:pt x="1168178" y="1993672"/>
                  <a:pt x="1155542" y="2003584"/>
                  <a:pt x="1152365" y="2007165"/>
                </a:cubicBezTo>
                <a:cubicBezTo>
                  <a:pt x="1173684" y="2006229"/>
                  <a:pt x="1176324" y="1988098"/>
                  <a:pt x="1194484" y="1974126"/>
                </a:cubicBezTo>
                <a:cubicBezTo>
                  <a:pt x="1192268" y="1982397"/>
                  <a:pt x="1194874" y="1997500"/>
                  <a:pt x="1185065" y="2009278"/>
                </a:cubicBezTo>
                <a:cubicBezTo>
                  <a:pt x="1221587" y="1984713"/>
                  <a:pt x="1238949" y="1940608"/>
                  <a:pt x="1278299" y="1917908"/>
                </a:cubicBezTo>
                <a:cubicBezTo>
                  <a:pt x="1293319" y="1936338"/>
                  <a:pt x="1268619" y="1937477"/>
                  <a:pt x="1265222" y="1954296"/>
                </a:cubicBezTo>
                <a:cubicBezTo>
                  <a:pt x="1288333" y="1954948"/>
                  <a:pt x="1299951" y="1928141"/>
                  <a:pt x="1311682" y="1925744"/>
                </a:cubicBezTo>
                <a:cubicBezTo>
                  <a:pt x="1288389" y="1967152"/>
                  <a:pt x="1252201" y="2002889"/>
                  <a:pt x="1225601" y="2040086"/>
                </a:cubicBezTo>
                <a:cubicBezTo>
                  <a:pt x="1243189" y="2044799"/>
                  <a:pt x="1236925" y="2030931"/>
                  <a:pt x="1249895" y="2032190"/>
                </a:cubicBezTo>
                <a:cubicBezTo>
                  <a:pt x="1243760" y="2026114"/>
                  <a:pt x="1241895" y="2028938"/>
                  <a:pt x="1238994" y="2031486"/>
                </a:cubicBezTo>
                <a:cubicBezTo>
                  <a:pt x="1231141" y="2019408"/>
                  <a:pt x="1254864" y="2030197"/>
                  <a:pt x="1259149" y="2022480"/>
                </a:cubicBezTo>
                <a:cubicBezTo>
                  <a:pt x="1259427" y="2021447"/>
                  <a:pt x="1253643" y="2009924"/>
                  <a:pt x="1253920" y="2008890"/>
                </a:cubicBezTo>
                <a:cubicBezTo>
                  <a:pt x="1260274" y="2001727"/>
                  <a:pt x="1296926" y="1984953"/>
                  <a:pt x="1279247" y="2001271"/>
                </a:cubicBezTo>
                <a:cubicBezTo>
                  <a:pt x="1298441" y="1987575"/>
                  <a:pt x="1304112" y="1974690"/>
                  <a:pt x="1322752" y="1963063"/>
                </a:cubicBezTo>
                <a:cubicBezTo>
                  <a:pt x="1326410" y="1961826"/>
                  <a:pt x="1326059" y="1967273"/>
                  <a:pt x="1331713" y="1971004"/>
                </a:cubicBezTo>
                <a:cubicBezTo>
                  <a:pt x="1335240" y="1961976"/>
                  <a:pt x="1352219" y="1956552"/>
                  <a:pt x="1346989" y="1942962"/>
                </a:cubicBezTo>
                <a:cubicBezTo>
                  <a:pt x="1366556" y="1969259"/>
                  <a:pt x="1322678" y="1967475"/>
                  <a:pt x="1332453" y="1988932"/>
                </a:cubicBezTo>
                <a:cubicBezTo>
                  <a:pt x="1346033" y="2000328"/>
                  <a:pt x="1347158" y="1979576"/>
                  <a:pt x="1355509" y="1977380"/>
                </a:cubicBezTo>
                <a:cubicBezTo>
                  <a:pt x="1332063" y="1965558"/>
                  <a:pt x="1374759" y="1975890"/>
                  <a:pt x="1377603" y="1961138"/>
                </a:cubicBezTo>
                <a:cubicBezTo>
                  <a:pt x="1378491" y="1970240"/>
                  <a:pt x="1366335" y="1982497"/>
                  <a:pt x="1358743" y="1986003"/>
                </a:cubicBezTo>
                <a:cubicBezTo>
                  <a:pt x="1383777" y="1996036"/>
                  <a:pt x="1387209" y="1945982"/>
                  <a:pt x="1412242" y="1956014"/>
                </a:cubicBezTo>
                <a:cubicBezTo>
                  <a:pt x="1381983" y="1994447"/>
                  <a:pt x="1357380" y="2036612"/>
                  <a:pt x="1326364" y="2073734"/>
                </a:cubicBezTo>
                <a:cubicBezTo>
                  <a:pt x="1339667" y="2086164"/>
                  <a:pt x="1348775" y="2085279"/>
                  <a:pt x="1354648" y="2075772"/>
                </a:cubicBezTo>
                <a:cubicBezTo>
                  <a:pt x="1347203" y="2070453"/>
                  <a:pt x="1346022" y="2079001"/>
                  <a:pt x="1336580" y="2068715"/>
                </a:cubicBezTo>
                <a:cubicBezTo>
                  <a:pt x="1345615" y="2072244"/>
                  <a:pt x="1350658" y="2065837"/>
                  <a:pt x="1357142" y="2066467"/>
                </a:cubicBezTo>
                <a:cubicBezTo>
                  <a:pt x="1349752" y="2073352"/>
                  <a:pt x="1371830" y="2073727"/>
                  <a:pt x="1357882" y="2084396"/>
                </a:cubicBezTo>
                <a:cubicBezTo>
                  <a:pt x="1376098" y="2082627"/>
                  <a:pt x="1381639" y="2061950"/>
                  <a:pt x="1395863" y="2050247"/>
                </a:cubicBezTo>
                <a:cubicBezTo>
                  <a:pt x="1397915" y="2067420"/>
                  <a:pt x="1383007" y="2073397"/>
                  <a:pt x="1380587" y="2078290"/>
                </a:cubicBezTo>
                <a:cubicBezTo>
                  <a:pt x="1379756" y="2081392"/>
                  <a:pt x="1386444" y="2085400"/>
                  <a:pt x="1386998" y="2083332"/>
                </a:cubicBezTo>
                <a:cubicBezTo>
                  <a:pt x="1382362" y="2096496"/>
                  <a:pt x="1380717" y="2086082"/>
                  <a:pt x="1363038" y="2102399"/>
                </a:cubicBezTo>
                <a:cubicBezTo>
                  <a:pt x="1361653" y="2107569"/>
                  <a:pt x="1370003" y="2105373"/>
                  <a:pt x="1371445" y="2112408"/>
                </a:cubicBezTo>
                <a:cubicBezTo>
                  <a:pt x="1354597" y="2125624"/>
                  <a:pt x="1355615" y="2142518"/>
                  <a:pt x="1341871" y="2156566"/>
                </a:cubicBezTo>
                <a:cubicBezTo>
                  <a:pt x="1345732" y="2158708"/>
                  <a:pt x="1347598" y="2155884"/>
                  <a:pt x="1349187" y="2154093"/>
                </a:cubicBezTo>
                <a:cubicBezTo>
                  <a:pt x="1345659" y="2163121"/>
                  <a:pt x="1343720" y="2170358"/>
                  <a:pt x="1333985" y="2177723"/>
                </a:cubicBezTo>
                <a:cubicBezTo>
                  <a:pt x="1343980" y="2185941"/>
                  <a:pt x="1345789" y="2170913"/>
                  <a:pt x="1353789" y="2174164"/>
                </a:cubicBezTo>
                <a:cubicBezTo>
                  <a:pt x="1344516" y="2200491"/>
                  <a:pt x="1319596" y="2214868"/>
                  <a:pt x="1302324" y="2237943"/>
                </a:cubicBezTo>
                <a:cubicBezTo>
                  <a:pt x="1296671" y="2234211"/>
                  <a:pt x="1297502" y="2231110"/>
                  <a:pt x="1293918" y="2227934"/>
                </a:cubicBezTo>
                <a:cubicBezTo>
                  <a:pt x="1278308" y="2244805"/>
                  <a:pt x="1278252" y="2232601"/>
                  <a:pt x="1293234" y="2222209"/>
                </a:cubicBezTo>
                <a:cubicBezTo>
                  <a:pt x="1266351" y="2198384"/>
                  <a:pt x="1259278" y="2233057"/>
                  <a:pt x="1251131" y="2238632"/>
                </a:cubicBezTo>
                <a:cubicBezTo>
                  <a:pt x="1261754" y="2240369"/>
                  <a:pt x="1264875" y="2224584"/>
                  <a:pt x="1272745" y="2220044"/>
                </a:cubicBezTo>
                <a:cubicBezTo>
                  <a:pt x="1278195" y="2220396"/>
                  <a:pt x="1282260" y="2225918"/>
                  <a:pt x="1276606" y="2222187"/>
                </a:cubicBezTo>
                <a:cubicBezTo>
                  <a:pt x="1257469" y="2248086"/>
                  <a:pt x="1241508" y="2270405"/>
                  <a:pt x="1214094" y="2294087"/>
                </a:cubicBezTo>
                <a:cubicBezTo>
                  <a:pt x="1210640" y="2298702"/>
                  <a:pt x="1203471" y="2292348"/>
                  <a:pt x="1198779" y="2293307"/>
                </a:cubicBezTo>
                <a:cubicBezTo>
                  <a:pt x="1189450" y="2307429"/>
                  <a:pt x="1190412" y="2312119"/>
                  <a:pt x="1177850" y="2317618"/>
                </a:cubicBezTo>
                <a:cubicBezTo>
                  <a:pt x="1157694" y="2326624"/>
                  <a:pt x="1182412" y="2308868"/>
                  <a:pt x="1180620" y="2307280"/>
                </a:cubicBezTo>
                <a:cubicBezTo>
                  <a:pt x="1173451" y="2300926"/>
                  <a:pt x="1162387" y="2325664"/>
                  <a:pt x="1157548" y="2335449"/>
                </a:cubicBezTo>
                <a:cubicBezTo>
                  <a:pt x="1166379" y="2335599"/>
                  <a:pt x="1167894" y="2338221"/>
                  <a:pt x="1160781" y="2344072"/>
                </a:cubicBezTo>
                <a:cubicBezTo>
                  <a:pt x="1170850" y="2347878"/>
                  <a:pt x="1171070" y="2334639"/>
                  <a:pt x="1177351" y="2331891"/>
                </a:cubicBezTo>
                <a:cubicBezTo>
                  <a:pt x="1186849" y="2354381"/>
                  <a:pt x="1193091" y="2322810"/>
                  <a:pt x="1190893" y="2314465"/>
                </a:cubicBezTo>
                <a:cubicBezTo>
                  <a:pt x="1204065" y="2319102"/>
                  <a:pt x="1209458" y="2307250"/>
                  <a:pt x="1219601" y="2306643"/>
                </a:cubicBezTo>
                <a:cubicBezTo>
                  <a:pt x="1241215" y="2288056"/>
                  <a:pt x="1213376" y="2321597"/>
                  <a:pt x="1203844" y="2332340"/>
                </a:cubicBezTo>
                <a:cubicBezTo>
                  <a:pt x="1184226" y="2355895"/>
                  <a:pt x="1163648" y="2374759"/>
                  <a:pt x="1160934" y="2397303"/>
                </a:cubicBezTo>
                <a:cubicBezTo>
                  <a:pt x="1148112" y="2387218"/>
                  <a:pt x="1120109" y="2446202"/>
                  <a:pt x="1122269" y="2425727"/>
                </a:cubicBezTo>
                <a:cubicBezTo>
                  <a:pt x="1125723" y="2421112"/>
                  <a:pt x="1129177" y="2416497"/>
                  <a:pt x="1133666" y="2412159"/>
                </a:cubicBezTo>
                <a:cubicBezTo>
                  <a:pt x="1135679" y="2400508"/>
                  <a:pt x="1145211" y="2389766"/>
                  <a:pt x="1149293" y="2378670"/>
                </a:cubicBezTo>
                <a:cubicBezTo>
                  <a:pt x="1106580" y="2384955"/>
                  <a:pt x="1103555" y="2441767"/>
                  <a:pt x="1081517" y="2470213"/>
                </a:cubicBezTo>
                <a:cubicBezTo>
                  <a:pt x="1100084" y="2462999"/>
                  <a:pt x="1108875" y="2434327"/>
                  <a:pt x="1129715" y="2431047"/>
                </a:cubicBezTo>
                <a:cubicBezTo>
                  <a:pt x="1137771" y="2446502"/>
                  <a:pt x="1113828" y="2448952"/>
                  <a:pt x="1116231" y="2460677"/>
                </a:cubicBezTo>
                <a:cubicBezTo>
                  <a:pt x="1129828" y="2455455"/>
                  <a:pt x="1138676" y="2438987"/>
                  <a:pt x="1151034" y="2430110"/>
                </a:cubicBezTo>
                <a:cubicBezTo>
                  <a:pt x="1164319" y="2459156"/>
                  <a:pt x="1130862" y="2455732"/>
                  <a:pt x="1130772" y="2476762"/>
                </a:cubicBezTo>
                <a:cubicBezTo>
                  <a:pt x="1166095" y="2477362"/>
                  <a:pt x="1174773" y="2424282"/>
                  <a:pt x="1200101" y="2416662"/>
                </a:cubicBezTo>
                <a:cubicBezTo>
                  <a:pt x="1202928" y="2418528"/>
                  <a:pt x="1201339" y="2420319"/>
                  <a:pt x="1200785" y="2422386"/>
                </a:cubicBezTo>
                <a:cubicBezTo>
                  <a:pt x="1208508" y="2426672"/>
                  <a:pt x="1208174" y="2415502"/>
                  <a:pt x="1213144" y="2413509"/>
                </a:cubicBezTo>
                <a:cubicBezTo>
                  <a:pt x="1208045" y="2407710"/>
                  <a:pt x="1206456" y="2409501"/>
                  <a:pt x="1203832" y="2411014"/>
                </a:cubicBezTo>
                <a:cubicBezTo>
                  <a:pt x="1207157" y="2398607"/>
                  <a:pt x="1224135" y="2393183"/>
                  <a:pt x="1226905" y="2382845"/>
                </a:cubicBezTo>
                <a:cubicBezTo>
                  <a:pt x="1230489" y="2386021"/>
                  <a:pt x="1227589" y="2388568"/>
                  <a:pt x="1226001" y="2390359"/>
                </a:cubicBezTo>
                <a:cubicBezTo>
                  <a:pt x="1258090" y="2382335"/>
                  <a:pt x="1266769" y="2329255"/>
                  <a:pt x="1303143" y="2313515"/>
                </a:cubicBezTo>
                <a:cubicBezTo>
                  <a:pt x="1296253" y="2306128"/>
                  <a:pt x="1295144" y="2310263"/>
                  <a:pt x="1292244" y="2312810"/>
                </a:cubicBezTo>
                <a:cubicBezTo>
                  <a:pt x="1290599" y="2302396"/>
                  <a:pt x="1294053" y="2297781"/>
                  <a:pt x="1299780" y="2297100"/>
                </a:cubicBezTo>
                <a:cubicBezTo>
                  <a:pt x="1277777" y="2292312"/>
                  <a:pt x="1274215" y="2334574"/>
                  <a:pt x="1241734" y="2319222"/>
                </a:cubicBezTo>
                <a:cubicBezTo>
                  <a:pt x="1282599" y="2299145"/>
                  <a:pt x="1281265" y="2254462"/>
                  <a:pt x="1327358" y="2247976"/>
                </a:cubicBezTo>
                <a:cubicBezTo>
                  <a:pt x="1332734" y="2252740"/>
                  <a:pt x="1317973" y="2249892"/>
                  <a:pt x="1318380" y="2256651"/>
                </a:cubicBezTo>
                <a:cubicBezTo>
                  <a:pt x="1326103" y="2260936"/>
                  <a:pt x="1324661" y="2253901"/>
                  <a:pt x="1329687" y="2264113"/>
                </a:cubicBezTo>
                <a:cubicBezTo>
                  <a:pt x="1355773" y="2257805"/>
                  <a:pt x="1366486" y="2238514"/>
                  <a:pt x="1391888" y="2226481"/>
                </a:cubicBezTo>
                <a:cubicBezTo>
                  <a:pt x="1400165" y="2228699"/>
                  <a:pt x="1381525" y="2240326"/>
                  <a:pt x="1378828" y="2246253"/>
                </a:cubicBezTo>
                <a:cubicBezTo>
                  <a:pt x="1400922" y="2230011"/>
                  <a:pt x="1431367" y="2211574"/>
                  <a:pt x="1438496" y="2189105"/>
                </a:cubicBezTo>
                <a:lnTo>
                  <a:pt x="1438706" y="2194007"/>
                </a:lnTo>
                <a:lnTo>
                  <a:pt x="1435246" y="2197099"/>
                </a:lnTo>
                <a:cubicBezTo>
                  <a:pt x="1436040" y="2196204"/>
                  <a:pt x="1437678" y="2195258"/>
                  <a:pt x="1438707" y="2194009"/>
                </a:cubicBezTo>
                <a:lnTo>
                  <a:pt x="1438706" y="2194007"/>
                </a:lnTo>
                <a:lnTo>
                  <a:pt x="1461849" y="2173338"/>
                </a:lnTo>
                <a:cubicBezTo>
                  <a:pt x="1471688" y="2165586"/>
                  <a:pt x="1482786" y="2158310"/>
                  <a:pt x="1496005" y="2152432"/>
                </a:cubicBezTo>
                <a:cubicBezTo>
                  <a:pt x="1471399" y="2194597"/>
                  <a:pt x="1451064" y="2245662"/>
                  <a:pt x="1402958" y="2263800"/>
                </a:cubicBezTo>
                <a:cubicBezTo>
                  <a:pt x="1402127" y="2266901"/>
                  <a:pt x="1407503" y="2271666"/>
                  <a:pt x="1409092" y="2269876"/>
                </a:cubicBezTo>
                <a:cubicBezTo>
                  <a:pt x="1405197" y="2300967"/>
                  <a:pt x="1371168" y="2316228"/>
                  <a:pt x="1347077" y="2327503"/>
                </a:cubicBezTo>
                <a:cubicBezTo>
                  <a:pt x="1339631" y="2322184"/>
                  <a:pt x="1339428" y="2318805"/>
                  <a:pt x="1335086" y="2314316"/>
                </a:cubicBezTo>
                <a:cubicBezTo>
                  <a:pt x="1331909" y="2317898"/>
                  <a:pt x="1330043" y="2320722"/>
                  <a:pt x="1326866" y="2324304"/>
                </a:cubicBezTo>
                <a:cubicBezTo>
                  <a:pt x="1319420" y="2318984"/>
                  <a:pt x="1322320" y="2316437"/>
                  <a:pt x="1324186" y="2313612"/>
                </a:cubicBezTo>
                <a:cubicBezTo>
                  <a:pt x="1258605" y="2351446"/>
                  <a:pt x="1218447" y="2422686"/>
                  <a:pt x="1170991" y="2479782"/>
                </a:cubicBezTo>
                <a:cubicBezTo>
                  <a:pt x="1208067" y="2453149"/>
                  <a:pt x="1223156" y="2405110"/>
                  <a:pt x="1268844" y="2391865"/>
                </a:cubicBezTo>
                <a:cubicBezTo>
                  <a:pt x="1270431" y="2390075"/>
                  <a:pt x="1271744" y="2389318"/>
                  <a:pt x="1273332" y="2387527"/>
                </a:cubicBezTo>
                <a:cubicBezTo>
                  <a:pt x="1278652" y="2380088"/>
                  <a:pt x="1278985" y="2391259"/>
                  <a:pt x="1274016" y="2393251"/>
                </a:cubicBezTo>
                <a:cubicBezTo>
                  <a:pt x="1267107" y="2402481"/>
                  <a:pt x="1253714" y="2411082"/>
                  <a:pt x="1253771" y="2423287"/>
                </a:cubicBezTo>
                <a:cubicBezTo>
                  <a:pt x="1260458" y="2427294"/>
                  <a:pt x="1260329" y="2419503"/>
                  <a:pt x="1266260" y="2422200"/>
                </a:cubicBezTo>
                <a:cubicBezTo>
                  <a:pt x="1260091" y="2449358"/>
                  <a:pt x="1207756" y="2487417"/>
                  <a:pt x="1207942" y="2507413"/>
                </a:cubicBezTo>
                <a:cubicBezTo>
                  <a:pt x="1185774" y="2528068"/>
                  <a:pt x="1162278" y="2566097"/>
                  <a:pt x="1143547" y="2598754"/>
                </a:cubicBezTo>
                <a:cubicBezTo>
                  <a:pt x="1155279" y="2596357"/>
                  <a:pt x="1163222" y="2587404"/>
                  <a:pt x="1170685" y="2576106"/>
                </a:cubicBezTo>
                <a:cubicBezTo>
                  <a:pt x="1176469" y="2587629"/>
                  <a:pt x="1157405" y="2609116"/>
                  <a:pt x="1142773" y="2614061"/>
                </a:cubicBezTo>
                <a:cubicBezTo>
                  <a:pt x="1135327" y="2608741"/>
                  <a:pt x="1145747" y="2607100"/>
                  <a:pt x="1145820" y="2602688"/>
                </a:cubicBezTo>
                <a:cubicBezTo>
                  <a:pt x="1098602" y="2629928"/>
                  <a:pt x="1078470" y="2684372"/>
                  <a:pt x="1043796" y="2722730"/>
                </a:cubicBezTo>
                <a:cubicBezTo>
                  <a:pt x="1071046" y="2724491"/>
                  <a:pt x="1026728" y="2749184"/>
                  <a:pt x="1020373" y="2756346"/>
                </a:cubicBezTo>
                <a:cubicBezTo>
                  <a:pt x="999240" y="2777278"/>
                  <a:pt x="992647" y="2814297"/>
                  <a:pt x="970016" y="2815989"/>
                </a:cubicBezTo>
                <a:cubicBezTo>
                  <a:pt x="941607" y="2868215"/>
                  <a:pt x="905752" y="2915122"/>
                  <a:pt x="870654" y="2963339"/>
                </a:cubicBezTo>
                <a:cubicBezTo>
                  <a:pt x="866126" y="2938856"/>
                  <a:pt x="902371" y="2915324"/>
                  <a:pt x="918959" y="2886526"/>
                </a:cubicBezTo>
                <a:cubicBezTo>
                  <a:pt x="924833" y="2877018"/>
                  <a:pt x="930227" y="2865166"/>
                  <a:pt x="935066" y="2855381"/>
                </a:cubicBezTo>
                <a:cubicBezTo>
                  <a:pt x="910032" y="2845350"/>
                  <a:pt x="904972" y="2868372"/>
                  <a:pt x="896678" y="2882771"/>
                </a:cubicBezTo>
                <a:cubicBezTo>
                  <a:pt x="906063" y="2880853"/>
                  <a:pt x="910626" y="2872104"/>
                  <a:pt x="916426" y="2867008"/>
                </a:cubicBezTo>
                <a:cubicBezTo>
                  <a:pt x="911513" y="2881206"/>
                  <a:pt x="902185" y="2895328"/>
                  <a:pt x="890510" y="2909930"/>
                </a:cubicBezTo>
                <a:cubicBezTo>
                  <a:pt x="879870" y="2924809"/>
                  <a:pt x="867918" y="2940444"/>
                  <a:pt x="859551" y="2959256"/>
                </a:cubicBezTo>
                <a:cubicBezTo>
                  <a:pt x="869122" y="2977335"/>
                  <a:pt x="860625" y="2988356"/>
                  <a:pt x="846197" y="2996679"/>
                </a:cubicBezTo>
                <a:cubicBezTo>
                  <a:pt x="832526" y="3006313"/>
                  <a:pt x="813960" y="3013528"/>
                  <a:pt x="804151" y="3025304"/>
                </a:cubicBezTo>
                <a:cubicBezTo>
                  <a:pt x="802008" y="3029163"/>
                  <a:pt x="810285" y="3031381"/>
                  <a:pt x="809731" y="3033449"/>
                </a:cubicBezTo>
                <a:cubicBezTo>
                  <a:pt x="804468" y="3053092"/>
                  <a:pt x="785957" y="3072511"/>
                  <a:pt x="769241" y="3093519"/>
                </a:cubicBezTo>
                <a:cubicBezTo>
                  <a:pt x="761020" y="3103506"/>
                  <a:pt x="752522" y="3114527"/>
                  <a:pt x="747405" y="3125344"/>
                </a:cubicBezTo>
                <a:cubicBezTo>
                  <a:pt x="742290" y="3136163"/>
                  <a:pt x="739243" y="3147535"/>
                  <a:pt x="741645" y="3159260"/>
                </a:cubicBezTo>
                <a:cubicBezTo>
                  <a:pt x="735216" y="3170835"/>
                  <a:pt x="728234" y="3184478"/>
                  <a:pt x="719941" y="3198878"/>
                </a:cubicBezTo>
                <a:cubicBezTo>
                  <a:pt x="712682" y="3213555"/>
                  <a:pt x="704110" y="3228988"/>
                  <a:pt x="695539" y="3244422"/>
                </a:cubicBezTo>
                <a:cubicBezTo>
                  <a:pt x="691254" y="3252138"/>
                  <a:pt x="687726" y="3261166"/>
                  <a:pt x="683164" y="3269916"/>
                </a:cubicBezTo>
                <a:cubicBezTo>
                  <a:pt x="679636" y="3278944"/>
                  <a:pt x="675073" y="3287695"/>
                  <a:pt x="670511" y="3296445"/>
                </a:cubicBezTo>
                <a:cubicBezTo>
                  <a:pt x="666983" y="3305473"/>
                  <a:pt x="663455" y="3314500"/>
                  <a:pt x="659650" y="3324562"/>
                </a:cubicBezTo>
                <a:cubicBezTo>
                  <a:pt x="658061" y="3326353"/>
                  <a:pt x="657508" y="3328421"/>
                  <a:pt x="656676" y="3331523"/>
                </a:cubicBezTo>
                <a:cubicBezTo>
                  <a:pt x="656123" y="3333590"/>
                  <a:pt x="654257" y="3336415"/>
                  <a:pt x="653703" y="3338482"/>
                </a:cubicBezTo>
                <a:cubicBezTo>
                  <a:pt x="651006" y="3344408"/>
                  <a:pt x="649621" y="3349578"/>
                  <a:pt x="647201" y="3354470"/>
                </a:cubicBezTo>
                <a:cubicBezTo>
                  <a:pt x="644448" y="3348191"/>
                  <a:pt x="646590" y="3344334"/>
                  <a:pt x="648733" y="3340475"/>
                </a:cubicBezTo>
                <a:cubicBezTo>
                  <a:pt x="650322" y="3338684"/>
                  <a:pt x="651911" y="3336894"/>
                  <a:pt x="653499" y="3335104"/>
                </a:cubicBezTo>
                <a:cubicBezTo>
                  <a:pt x="654330" y="3332002"/>
                  <a:pt x="654884" y="3329934"/>
                  <a:pt x="654681" y="3326555"/>
                </a:cubicBezTo>
                <a:cubicBezTo>
                  <a:pt x="637980" y="3330946"/>
                  <a:pt x="643543" y="3355706"/>
                  <a:pt x="629041" y="3368442"/>
                </a:cubicBezTo>
                <a:cubicBezTo>
                  <a:pt x="626085" y="3358785"/>
                  <a:pt x="621189" y="3356365"/>
                  <a:pt x="615739" y="3356013"/>
                </a:cubicBezTo>
                <a:cubicBezTo>
                  <a:pt x="608977" y="3356418"/>
                  <a:pt x="602973" y="3358133"/>
                  <a:pt x="595934" y="3359571"/>
                </a:cubicBezTo>
                <a:cubicBezTo>
                  <a:pt x="591870" y="3354050"/>
                  <a:pt x="587251" y="3350596"/>
                  <a:pt x="582909" y="3346108"/>
                </a:cubicBezTo>
                <a:cubicBezTo>
                  <a:pt x="578567" y="3341620"/>
                  <a:pt x="573948" y="3338166"/>
                  <a:pt x="569606" y="3333678"/>
                </a:cubicBezTo>
                <a:cubicBezTo>
                  <a:pt x="561680" y="3326014"/>
                  <a:pt x="553476" y="3319384"/>
                  <a:pt x="549411" y="3313862"/>
                </a:cubicBezTo>
                <a:cubicBezTo>
                  <a:pt x="551905" y="3304557"/>
                  <a:pt x="561437" y="3293813"/>
                  <a:pt x="566277" y="3284029"/>
                </a:cubicBezTo>
                <a:cubicBezTo>
                  <a:pt x="567107" y="3280928"/>
                  <a:pt x="568973" y="3278103"/>
                  <a:pt x="568492" y="3275758"/>
                </a:cubicBezTo>
                <a:cubicBezTo>
                  <a:pt x="569047" y="3273690"/>
                  <a:pt x="569601" y="3271623"/>
                  <a:pt x="569120" y="3269277"/>
                </a:cubicBezTo>
                <a:cubicBezTo>
                  <a:pt x="568159" y="3264588"/>
                  <a:pt x="565886" y="3260654"/>
                  <a:pt x="559198" y="3256646"/>
                </a:cubicBezTo>
                <a:cubicBezTo>
                  <a:pt x="554579" y="3253192"/>
                  <a:pt x="549129" y="3252839"/>
                  <a:pt x="544714" y="3252765"/>
                </a:cubicBezTo>
                <a:cubicBezTo>
                  <a:pt x="542367" y="3253244"/>
                  <a:pt x="540021" y="3253724"/>
                  <a:pt x="537398" y="3255237"/>
                </a:cubicBezTo>
                <a:cubicBezTo>
                  <a:pt x="537398" y="3255237"/>
                  <a:pt x="536086" y="3255994"/>
                  <a:pt x="534775" y="3256750"/>
                </a:cubicBezTo>
                <a:cubicBezTo>
                  <a:pt x="533463" y="3257507"/>
                  <a:pt x="532151" y="3258263"/>
                  <a:pt x="531874" y="3259297"/>
                </a:cubicBezTo>
                <a:cubicBezTo>
                  <a:pt x="523450" y="3265905"/>
                  <a:pt x="518334" y="3276723"/>
                  <a:pt x="520736" y="3288448"/>
                </a:cubicBezTo>
                <a:cubicBezTo>
                  <a:pt x="508802" y="3287467"/>
                  <a:pt x="503001" y="3292561"/>
                  <a:pt x="495612" y="3299447"/>
                </a:cubicBezTo>
                <a:cubicBezTo>
                  <a:pt x="488500" y="3305298"/>
                  <a:pt x="480353" y="3310872"/>
                  <a:pt x="464835" y="3306714"/>
                </a:cubicBezTo>
                <a:cubicBezTo>
                  <a:pt x="453527" y="3299251"/>
                  <a:pt x="460159" y="3291055"/>
                  <a:pt x="454302" y="3283945"/>
                </a:cubicBezTo>
                <a:cubicBezTo>
                  <a:pt x="436640" y="3283645"/>
                  <a:pt x="414286" y="3284304"/>
                  <a:pt x="398914" y="3271320"/>
                </a:cubicBezTo>
                <a:cubicBezTo>
                  <a:pt x="398914" y="3271320"/>
                  <a:pt x="397879" y="3271042"/>
                  <a:pt x="397879" y="3271042"/>
                </a:cubicBezTo>
                <a:cubicBezTo>
                  <a:pt x="389066" y="3254276"/>
                  <a:pt x="393001" y="3252006"/>
                  <a:pt x="370386" y="3237081"/>
                </a:cubicBezTo>
                <a:cubicBezTo>
                  <a:pt x="374118" y="3231432"/>
                  <a:pt x="369018" y="3225633"/>
                  <a:pt x="375854" y="3220816"/>
                </a:cubicBezTo>
                <a:cubicBezTo>
                  <a:pt x="362551" y="3208386"/>
                  <a:pt x="360538" y="3220037"/>
                  <a:pt x="352261" y="3217819"/>
                </a:cubicBezTo>
                <a:cubicBezTo>
                  <a:pt x="336612" y="3205869"/>
                  <a:pt x="339659" y="3194496"/>
                  <a:pt x="321313" y="3188472"/>
                </a:cubicBezTo>
                <a:cubicBezTo>
                  <a:pt x="318837" y="3181160"/>
                  <a:pt x="327261" y="3174552"/>
                  <a:pt x="320647" y="3166132"/>
                </a:cubicBezTo>
                <a:cubicBezTo>
                  <a:pt x="307751" y="3160460"/>
                  <a:pt x="302708" y="3166866"/>
                  <a:pt x="290366" y="3159126"/>
                </a:cubicBezTo>
                <a:cubicBezTo>
                  <a:pt x="268380" y="3137721"/>
                  <a:pt x="256258" y="3116743"/>
                  <a:pt x="244894" y="3097077"/>
                </a:cubicBezTo>
                <a:cubicBezTo>
                  <a:pt x="226476" y="3095465"/>
                  <a:pt x="248332" y="3109079"/>
                  <a:pt x="245432" y="3111626"/>
                </a:cubicBezTo>
                <a:cubicBezTo>
                  <a:pt x="241146" y="3119343"/>
                  <a:pt x="243363" y="3111071"/>
                  <a:pt x="238743" y="3107618"/>
                </a:cubicBezTo>
                <a:cubicBezTo>
                  <a:pt x="233847" y="3105198"/>
                  <a:pt x="230467" y="3105400"/>
                  <a:pt x="229155" y="3106156"/>
                </a:cubicBezTo>
                <a:cubicBezTo>
                  <a:pt x="228878" y="3107190"/>
                  <a:pt x="228601" y="3108224"/>
                  <a:pt x="228324" y="3109258"/>
                </a:cubicBezTo>
                <a:cubicBezTo>
                  <a:pt x="228047" y="3110292"/>
                  <a:pt x="227770" y="3111326"/>
                  <a:pt x="227493" y="3112359"/>
                </a:cubicBezTo>
                <a:cubicBezTo>
                  <a:pt x="227419" y="3116772"/>
                  <a:pt x="226311" y="3120908"/>
                  <a:pt x="215282" y="3112412"/>
                </a:cubicBezTo>
                <a:cubicBezTo>
                  <a:pt x="218793" y="3120001"/>
                  <a:pt x="225203" y="3125044"/>
                  <a:pt x="233684" y="3130640"/>
                </a:cubicBezTo>
                <a:cubicBezTo>
                  <a:pt x="241887" y="3137271"/>
                  <a:pt x="252436" y="3143422"/>
                  <a:pt x="264224" y="3153229"/>
                </a:cubicBezTo>
                <a:cubicBezTo>
                  <a:pt x="253601" y="3151491"/>
                  <a:pt x="241536" y="3142717"/>
                  <a:pt x="230783" y="3133187"/>
                </a:cubicBezTo>
                <a:cubicBezTo>
                  <a:pt x="218996" y="3123381"/>
                  <a:pt x="209555" y="3113094"/>
                  <a:pt x="205009" y="3105227"/>
                </a:cubicBezTo>
                <a:cubicBezTo>
                  <a:pt x="207910" y="3102679"/>
                  <a:pt x="213840" y="3105377"/>
                  <a:pt x="214468" y="3098896"/>
                </a:cubicBezTo>
                <a:cubicBezTo>
                  <a:pt x="210329" y="3097787"/>
                  <a:pt x="205434" y="3095367"/>
                  <a:pt x="199503" y="3092670"/>
                </a:cubicBezTo>
                <a:cubicBezTo>
                  <a:pt x="194607" y="3090251"/>
                  <a:pt x="188953" y="3086519"/>
                  <a:pt x="183023" y="3083822"/>
                </a:cubicBezTo>
                <a:cubicBezTo>
                  <a:pt x="171715" y="3076360"/>
                  <a:pt x="160131" y="3069932"/>
                  <a:pt x="151374" y="3065368"/>
                </a:cubicBezTo>
                <a:cubicBezTo>
                  <a:pt x="147032" y="3060881"/>
                  <a:pt x="148897" y="3058056"/>
                  <a:pt x="147382" y="3055435"/>
                </a:cubicBezTo>
                <a:cubicBezTo>
                  <a:pt x="139105" y="3053217"/>
                  <a:pt x="128076" y="3044721"/>
                  <a:pt x="118081" y="3036502"/>
                </a:cubicBezTo>
                <a:cubicBezTo>
                  <a:pt x="106773" y="3029040"/>
                  <a:pt x="96501" y="3021855"/>
                  <a:pt x="90293" y="3020191"/>
                </a:cubicBezTo>
                <a:cubicBezTo>
                  <a:pt x="86986" y="3015980"/>
                  <a:pt x="83401" y="3012804"/>
                  <a:pt x="80094" y="3008593"/>
                </a:cubicBezTo>
                <a:cubicBezTo>
                  <a:pt x="77821" y="3004660"/>
                  <a:pt x="74514" y="3000449"/>
                  <a:pt x="71207" y="2996239"/>
                </a:cubicBezTo>
                <a:cubicBezTo>
                  <a:pt x="65349" y="2989129"/>
                  <a:pt x="59770" y="2980985"/>
                  <a:pt x="55224" y="2973118"/>
                </a:cubicBezTo>
                <a:cubicBezTo>
                  <a:pt x="45710" y="2967244"/>
                  <a:pt x="48666" y="2976902"/>
                  <a:pt x="40944" y="2972617"/>
                </a:cubicBezTo>
                <a:cubicBezTo>
                  <a:pt x="20399" y="2958246"/>
                  <a:pt x="14338" y="2947757"/>
                  <a:pt x="0" y="2935051"/>
                </a:cubicBezTo>
                <a:cubicBezTo>
                  <a:pt x="278" y="2934017"/>
                  <a:pt x="278" y="2934017"/>
                  <a:pt x="1589" y="2933260"/>
                </a:cubicBezTo>
                <a:cubicBezTo>
                  <a:pt x="1866" y="2932226"/>
                  <a:pt x="1866" y="2932226"/>
                  <a:pt x="1866" y="2932226"/>
                </a:cubicBezTo>
                <a:cubicBezTo>
                  <a:pt x="2143" y="2931193"/>
                  <a:pt x="2143" y="2931193"/>
                  <a:pt x="2420" y="2930159"/>
                </a:cubicBezTo>
                <a:cubicBezTo>
                  <a:pt x="4009" y="2928368"/>
                  <a:pt x="4286" y="2927334"/>
                  <a:pt x="6152" y="2924509"/>
                </a:cubicBezTo>
                <a:cubicBezTo>
                  <a:pt x="9736" y="2927687"/>
                  <a:pt x="7113" y="2929200"/>
                  <a:pt x="7593" y="2931545"/>
                </a:cubicBezTo>
                <a:cubicBezTo>
                  <a:pt x="18771" y="2931215"/>
                  <a:pt x="21818" y="2919843"/>
                  <a:pt x="26657" y="2910058"/>
                </a:cubicBezTo>
                <a:cubicBezTo>
                  <a:pt x="26934" y="2909024"/>
                  <a:pt x="28246" y="2908267"/>
                  <a:pt x="28523" y="2907234"/>
                </a:cubicBezTo>
                <a:cubicBezTo>
                  <a:pt x="30111" y="2905443"/>
                  <a:pt x="30389" y="2904409"/>
                  <a:pt x="30666" y="2903375"/>
                </a:cubicBezTo>
                <a:cubicBezTo>
                  <a:pt x="32531" y="2900551"/>
                  <a:pt x="35155" y="2899037"/>
                  <a:pt x="36743" y="2897247"/>
                </a:cubicBezTo>
                <a:cubicBezTo>
                  <a:pt x="41990" y="2894220"/>
                  <a:pt x="47994" y="2892504"/>
                  <a:pt x="57583" y="2893966"/>
                </a:cubicBezTo>
                <a:cubicBezTo>
                  <a:pt x="52336" y="2896993"/>
                  <a:pt x="49639" y="2902918"/>
                  <a:pt x="48254" y="2908088"/>
                </a:cubicBezTo>
                <a:cubicBezTo>
                  <a:pt x="46592" y="2914291"/>
                  <a:pt x="44930" y="2920495"/>
                  <a:pt x="41272" y="2921731"/>
                </a:cubicBezTo>
                <a:cubicBezTo>
                  <a:pt x="101182" y="2896784"/>
                  <a:pt x="129128" y="2825595"/>
                  <a:pt x="159884" y="2772889"/>
                </a:cubicBezTo>
                <a:cubicBezTo>
                  <a:pt x="164560" y="2788548"/>
                  <a:pt x="168992" y="2772006"/>
                  <a:pt x="174035" y="2765600"/>
                </a:cubicBezTo>
                <a:cubicBezTo>
                  <a:pt x="162655" y="2762550"/>
                  <a:pt x="166386" y="2756902"/>
                  <a:pt x="174810" y="2750294"/>
                </a:cubicBezTo>
                <a:cubicBezTo>
                  <a:pt x="182199" y="2743409"/>
                  <a:pt x="193246" y="2735288"/>
                  <a:pt x="194908" y="2729085"/>
                </a:cubicBezTo>
                <a:cubicBezTo>
                  <a:pt x="187463" y="2723765"/>
                  <a:pt x="188831" y="2735213"/>
                  <a:pt x="185173" y="2736449"/>
                </a:cubicBezTo>
                <a:cubicBezTo>
                  <a:pt x="178428" y="2720236"/>
                  <a:pt x="211496" y="2700285"/>
                  <a:pt x="221378" y="2684096"/>
                </a:cubicBezTo>
                <a:cubicBezTo>
                  <a:pt x="216482" y="2681676"/>
                  <a:pt x="216409" y="2686089"/>
                  <a:pt x="213509" y="2688635"/>
                </a:cubicBezTo>
                <a:cubicBezTo>
                  <a:pt x="206063" y="2683317"/>
                  <a:pt x="217314" y="2678574"/>
                  <a:pt x="217387" y="2674161"/>
                </a:cubicBezTo>
                <a:cubicBezTo>
                  <a:pt x="221249" y="2676304"/>
                  <a:pt x="218625" y="2677817"/>
                  <a:pt x="219106" y="2680162"/>
                </a:cubicBezTo>
                <a:cubicBezTo>
                  <a:pt x="224002" y="2682582"/>
                  <a:pt x="223872" y="2674791"/>
                  <a:pt x="229803" y="2677488"/>
                </a:cubicBezTo>
                <a:cubicBezTo>
                  <a:pt x="249844" y="2644074"/>
                  <a:pt x="237322" y="2678394"/>
                  <a:pt x="225370" y="2694030"/>
                </a:cubicBezTo>
                <a:cubicBezTo>
                  <a:pt x="267602" y="2685400"/>
                  <a:pt x="276760" y="2634664"/>
                  <a:pt x="298318" y="2603872"/>
                </a:cubicBezTo>
                <a:cubicBezTo>
                  <a:pt x="270016" y="2618451"/>
                  <a:pt x="268467" y="2649064"/>
                  <a:pt x="239555" y="2653506"/>
                </a:cubicBezTo>
                <a:cubicBezTo>
                  <a:pt x="266505" y="2610862"/>
                  <a:pt x="293456" y="2568218"/>
                  <a:pt x="321164" y="2526886"/>
                </a:cubicBezTo>
                <a:cubicBezTo>
                  <a:pt x="322753" y="2525095"/>
                  <a:pt x="334484" y="2522697"/>
                  <a:pt x="336627" y="2518839"/>
                </a:cubicBezTo>
                <a:cubicBezTo>
                  <a:pt x="341467" y="2509054"/>
                  <a:pt x="335904" y="2484294"/>
                  <a:pt x="351293" y="2480661"/>
                </a:cubicBezTo>
                <a:cubicBezTo>
                  <a:pt x="352401" y="2476525"/>
                  <a:pt x="341020" y="2473476"/>
                  <a:pt x="342886" y="2470651"/>
                </a:cubicBezTo>
                <a:cubicBezTo>
                  <a:pt x="368768" y="2460964"/>
                  <a:pt x="361893" y="2436960"/>
                  <a:pt x="379165" y="2413885"/>
                </a:cubicBezTo>
                <a:cubicBezTo>
                  <a:pt x="364680" y="2410004"/>
                  <a:pt x="366863" y="2434967"/>
                  <a:pt x="350105" y="2427153"/>
                </a:cubicBezTo>
                <a:cubicBezTo>
                  <a:pt x="373641" y="2417946"/>
                  <a:pt x="369260" y="2384636"/>
                  <a:pt x="400095" y="2389574"/>
                </a:cubicBezTo>
                <a:cubicBezTo>
                  <a:pt x="382247" y="2369277"/>
                  <a:pt x="412267" y="2360700"/>
                  <a:pt x="417531" y="2341056"/>
                </a:cubicBezTo>
                <a:cubicBezTo>
                  <a:pt x="420578" y="2329683"/>
                  <a:pt x="451446" y="2301386"/>
                  <a:pt x="468514" y="2274933"/>
                </a:cubicBezTo>
                <a:cubicBezTo>
                  <a:pt x="534091" y="2175043"/>
                  <a:pt x="596286" y="2075356"/>
                  <a:pt x="672892" y="1983962"/>
                </a:cubicBezTo>
                <a:cubicBezTo>
                  <a:pt x="674481" y="1982172"/>
                  <a:pt x="675312" y="1979070"/>
                  <a:pt x="676900" y="1977279"/>
                </a:cubicBezTo>
                <a:cubicBezTo>
                  <a:pt x="679524" y="1975766"/>
                  <a:pt x="679801" y="1974732"/>
                  <a:pt x="681666" y="1971907"/>
                </a:cubicBezTo>
                <a:cubicBezTo>
                  <a:pt x="685104" y="1983910"/>
                  <a:pt x="665983" y="1993192"/>
                  <a:pt x="660590" y="2005044"/>
                </a:cubicBezTo>
                <a:cubicBezTo>
                  <a:pt x="658577" y="2016694"/>
                  <a:pt x="642690" y="2034600"/>
                  <a:pt x="629427" y="2050992"/>
                </a:cubicBezTo>
                <a:cubicBezTo>
                  <a:pt x="648253" y="2059361"/>
                  <a:pt x="650486" y="2034473"/>
                  <a:pt x="665045" y="2033941"/>
                </a:cubicBezTo>
                <a:cubicBezTo>
                  <a:pt x="671790" y="2050153"/>
                  <a:pt x="648660" y="2066119"/>
                  <a:pt x="636155" y="2083821"/>
                </a:cubicBezTo>
                <a:cubicBezTo>
                  <a:pt x="660448" y="2075926"/>
                  <a:pt x="663235" y="2048970"/>
                  <a:pt x="687269" y="2025490"/>
                </a:cubicBezTo>
                <a:cubicBezTo>
                  <a:pt x="682854" y="2025415"/>
                  <a:pt x="679473" y="2025617"/>
                  <a:pt x="675815" y="2026854"/>
                </a:cubicBezTo>
                <a:cubicBezTo>
                  <a:pt x="667408" y="2016845"/>
                  <a:pt x="683204" y="2019968"/>
                  <a:pt x="688858" y="2023700"/>
                </a:cubicBezTo>
                <a:cubicBezTo>
                  <a:pt x="773887" y="1925698"/>
                  <a:pt x="851195" y="1823411"/>
                  <a:pt x="952354" y="1739706"/>
                </a:cubicBezTo>
                <a:cubicBezTo>
                  <a:pt x="955808" y="1735091"/>
                  <a:pt x="960298" y="1730753"/>
                  <a:pt x="965064" y="1725381"/>
                </a:cubicBezTo>
                <a:cubicBezTo>
                  <a:pt x="965756" y="1722796"/>
                  <a:pt x="969363" y="1720715"/>
                  <a:pt x="971839" y="1720270"/>
                </a:cubicBezTo>
                <a:close/>
                <a:moveTo>
                  <a:pt x="3508724" y="1105110"/>
                </a:moveTo>
                <a:lnTo>
                  <a:pt x="3508813" y="1105139"/>
                </a:lnTo>
                <a:lnTo>
                  <a:pt x="3498117" y="1107944"/>
                </a:lnTo>
                <a:cubicBezTo>
                  <a:pt x="3501500" y="1107742"/>
                  <a:pt x="3505436" y="1105475"/>
                  <a:pt x="3508724" y="1105110"/>
                </a:cubicBezTo>
                <a:close/>
                <a:moveTo>
                  <a:pt x="4752391" y="0"/>
                </a:moveTo>
                <a:cubicBezTo>
                  <a:pt x="4788198" y="19573"/>
                  <a:pt x="4837276" y="22745"/>
                  <a:pt x="4877035" y="23421"/>
                </a:cubicBezTo>
                <a:cubicBezTo>
                  <a:pt x="4917073" y="23062"/>
                  <a:pt x="4966908" y="27547"/>
                  <a:pt x="5002715" y="47118"/>
                </a:cubicBezTo>
                <a:cubicBezTo>
                  <a:pt x="4956410" y="33603"/>
                  <a:pt x="4906778" y="32499"/>
                  <a:pt x="4859495" y="30916"/>
                </a:cubicBezTo>
                <a:cubicBezTo>
                  <a:pt x="4858313" y="39468"/>
                  <a:pt x="4863766" y="39821"/>
                  <a:pt x="4869219" y="40173"/>
                </a:cubicBezTo>
                <a:cubicBezTo>
                  <a:pt x="4833655" y="52817"/>
                  <a:pt x="4789567" y="31026"/>
                  <a:pt x="4750899" y="42838"/>
                </a:cubicBezTo>
                <a:cubicBezTo>
                  <a:pt x="4802584" y="61121"/>
                  <a:pt x="4841031" y="62554"/>
                  <a:pt x="4895839" y="65045"/>
                </a:cubicBezTo>
                <a:cubicBezTo>
                  <a:pt x="4926967" y="68951"/>
                  <a:pt x="4957818" y="73891"/>
                  <a:pt x="4988947" y="77798"/>
                </a:cubicBezTo>
                <a:cubicBezTo>
                  <a:pt x="5020075" y="81704"/>
                  <a:pt x="5052239" y="85888"/>
                  <a:pt x="5087785" y="89869"/>
                </a:cubicBezTo>
                <a:cubicBezTo>
                  <a:pt x="5076749" y="81368"/>
                  <a:pt x="5063014" y="78797"/>
                  <a:pt x="5046656" y="77740"/>
                </a:cubicBezTo>
                <a:cubicBezTo>
                  <a:pt x="5068540" y="74734"/>
                  <a:pt x="5102220" y="81542"/>
                  <a:pt x="5136455" y="86280"/>
                </a:cubicBezTo>
                <a:cubicBezTo>
                  <a:pt x="5170411" y="92052"/>
                  <a:pt x="5204645" y="96791"/>
                  <a:pt x="5227159" y="87302"/>
                </a:cubicBezTo>
                <a:cubicBezTo>
                  <a:pt x="5246402" y="102437"/>
                  <a:pt x="5281671" y="107453"/>
                  <a:pt x="5316459" y="110122"/>
                </a:cubicBezTo>
                <a:cubicBezTo>
                  <a:pt x="5350212" y="112515"/>
                  <a:pt x="5383484" y="112561"/>
                  <a:pt x="5396110" y="119269"/>
                </a:cubicBezTo>
                <a:cubicBezTo>
                  <a:pt x="5401156" y="112861"/>
                  <a:pt x="5414890" y="115432"/>
                  <a:pt x="5411728" y="102390"/>
                </a:cubicBezTo>
                <a:cubicBezTo>
                  <a:pt x="5453892" y="114797"/>
                  <a:pt x="5500271" y="123898"/>
                  <a:pt x="5543839" y="114507"/>
                </a:cubicBezTo>
                <a:cubicBezTo>
                  <a:pt x="5531970" y="109110"/>
                  <a:pt x="5512580" y="102805"/>
                  <a:pt x="5489251" y="98772"/>
                </a:cubicBezTo>
                <a:cubicBezTo>
                  <a:pt x="5467236" y="93982"/>
                  <a:pt x="5441561" y="90428"/>
                  <a:pt x="5418713" y="88741"/>
                </a:cubicBezTo>
                <a:cubicBezTo>
                  <a:pt x="5438879" y="79732"/>
                  <a:pt x="5464351" y="79905"/>
                  <a:pt x="5492651" y="81945"/>
                </a:cubicBezTo>
                <a:cubicBezTo>
                  <a:pt x="5521229" y="82950"/>
                  <a:pt x="5553392" y="87133"/>
                  <a:pt x="5583559" y="86348"/>
                </a:cubicBezTo>
                <a:cubicBezTo>
                  <a:pt x="5582931" y="92832"/>
                  <a:pt x="5573892" y="89301"/>
                  <a:pt x="5567126" y="89706"/>
                </a:cubicBezTo>
                <a:cubicBezTo>
                  <a:pt x="5608052" y="98454"/>
                  <a:pt x="5649458" y="109549"/>
                  <a:pt x="5691419" y="118575"/>
                </a:cubicBezTo>
                <a:cubicBezTo>
                  <a:pt x="5732345" y="127323"/>
                  <a:pt x="5771755" y="133449"/>
                  <a:pt x="5805581" y="131427"/>
                </a:cubicBezTo>
                <a:cubicBezTo>
                  <a:pt x="5805802" y="118182"/>
                  <a:pt x="5790591" y="141822"/>
                  <a:pt x="5791994" y="120025"/>
                </a:cubicBezTo>
                <a:cubicBezTo>
                  <a:pt x="5814491" y="127161"/>
                  <a:pt x="5822438" y="118205"/>
                  <a:pt x="5842105" y="123475"/>
                </a:cubicBezTo>
                <a:cubicBezTo>
                  <a:pt x="5842994" y="132582"/>
                  <a:pt x="5828575" y="124284"/>
                  <a:pt x="5826913" y="130490"/>
                </a:cubicBezTo>
                <a:cubicBezTo>
                  <a:pt x="5856451" y="136188"/>
                  <a:pt x="5884124" y="144712"/>
                  <a:pt x="5910760" y="152957"/>
                </a:cubicBezTo>
                <a:cubicBezTo>
                  <a:pt x="5937120" y="162238"/>
                  <a:pt x="5962168" y="172275"/>
                  <a:pt x="5987493" y="181277"/>
                </a:cubicBezTo>
                <a:cubicBezTo>
                  <a:pt x="5994461" y="184254"/>
                  <a:pt x="5998603" y="185363"/>
                  <a:pt x="6006606" y="188617"/>
                </a:cubicBezTo>
                <a:cubicBezTo>
                  <a:pt x="6012540" y="191316"/>
                  <a:pt x="6018752" y="192980"/>
                  <a:pt x="6024685" y="195678"/>
                </a:cubicBezTo>
                <a:cubicBezTo>
                  <a:pt x="6036830" y="200041"/>
                  <a:pt x="6048975" y="204404"/>
                  <a:pt x="6060361" y="207455"/>
                </a:cubicBezTo>
                <a:cubicBezTo>
                  <a:pt x="6072506" y="211818"/>
                  <a:pt x="6084928" y="215147"/>
                  <a:pt x="6097350" y="218475"/>
                </a:cubicBezTo>
                <a:cubicBezTo>
                  <a:pt x="6099421" y="219030"/>
                  <a:pt x="6100733" y="218273"/>
                  <a:pt x="6102803" y="218828"/>
                </a:cubicBezTo>
                <a:cubicBezTo>
                  <a:pt x="6103838" y="219105"/>
                  <a:pt x="6104873" y="219382"/>
                  <a:pt x="6106944" y="219937"/>
                </a:cubicBezTo>
                <a:cubicBezTo>
                  <a:pt x="6109014" y="220492"/>
                  <a:pt x="6112119" y="221324"/>
                  <a:pt x="6115225" y="222156"/>
                </a:cubicBezTo>
                <a:cubicBezTo>
                  <a:pt x="6120678" y="222508"/>
                  <a:pt x="6126889" y="224172"/>
                  <a:pt x="6132342" y="224524"/>
                </a:cubicBezTo>
                <a:cubicBezTo>
                  <a:pt x="6149646" y="246899"/>
                  <a:pt x="6179462" y="251563"/>
                  <a:pt x="6194492" y="270003"/>
                </a:cubicBezTo>
                <a:cubicBezTo>
                  <a:pt x="6185102" y="271921"/>
                  <a:pt x="6198412" y="284357"/>
                  <a:pt x="6182828" y="267986"/>
                </a:cubicBezTo>
                <a:cubicBezTo>
                  <a:pt x="6180667" y="288471"/>
                  <a:pt x="6192999" y="312840"/>
                  <a:pt x="6206569" y="340866"/>
                </a:cubicBezTo>
                <a:cubicBezTo>
                  <a:pt x="6218828" y="369649"/>
                  <a:pt x="6231567" y="400779"/>
                  <a:pt x="6225045" y="433400"/>
                </a:cubicBezTo>
                <a:cubicBezTo>
                  <a:pt x="6241184" y="447702"/>
                  <a:pt x="6235787" y="459559"/>
                  <a:pt x="6249708" y="482136"/>
                </a:cubicBezTo>
                <a:cubicBezTo>
                  <a:pt x="6223275" y="477271"/>
                  <a:pt x="6248069" y="533803"/>
                  <a:pt x="6227977" y="538397"/>
                </a:cubicBezTo>
                <a:cubicBezTo>
                  <a:pt x="6233764" y="549925"/>
                  <a:pt x="6252063" y="543742"/>
                  <a:pt x="6252526" y="562714"/>
                </a:cubicBezTo>
                <a:cubicBezTo>
                  <a:pt x="6244172" y="564910"/>
                  <a:pt x="6256708" y="592658"/>
                  <a:pt x="6253437" y="617281"/>
                </a:cubicBezTo>
                <a:cubicBezTo>
                  <a:pt x="6258467" y="627498"/>
                  <a:pt x="6266952" y="633097"/>
                  <a:pt x="6278339" y="636148"/>
                </a:cubicBezTo>
                <a:cubicBezTo>
                  <a:pt x="6279080" y="654085"/>
                  <a:pt x="6259411" y="648815"/>
                  <a:pt x="6250706" y="656460"/>
                </a:cubicBezTo>
                <a:cubicBezTo>
                  <a:pt x="6264848" y="665793"/>
                  <a:pt x="6268288" y="677801"/>
                  <a:pt x="6270692" y="689531"/>
                </a:cubicBezTo>
                <a:cubicBezTo>
                  <a:pt x="6273854" y="702574"/>
                  <a:pt x="6277016" y="715616"/>
                  <a:pt x="6293432" y="728884"/>
                </a:cubicBezTo>
                <a:cubicBezTo>
                  <a:pt x="6286283" y="767988"/>
                  <a:pt x="6297155" y="801943"/>
                  <a:pt x="6303886" y="834789"/>
                </a:cubicBezTo>
                <a:cubicBezTo>
                  <a:pt x="6309860" y="866323"/>
                  <a:pt x="6310658" y="896470"/>
                  <a:pt x="6276668" y="923948"/>
                </a:cubicBezTo>
                <a:cubicBezTo>
                  <a:pt x="6278591" y="933332"/>
                  <a:pt x="6295782" y="931286"/>
                  <a:pt x="6299295" y="938880"/>
                </a:cubicBezTo>
                <a:cubicBezTo>
                  <a:pt x="6291494" y="939006"/>
                  <a:pt x="6284452" y="940445"/>
                  <a:pt x="6278167" y="943196"/>
                </a:cubicBezTo>
                <a:cubicBezTo>
                  <a:pt x="6272160" y="944913"/>
                  <a:pt x="6266911" y="947940"/>
                  <a:pt x="6262420" y="952280"/>
                </a:cubicBezTo>
                <a:cubicBezTo>
                  <a:pt x="6252679" y="959648"/>
                  <a:pt x="6246525" y="970194"/>
                  <a:pt x="6242163" y="982329"/>
                </a:cubicBezTo>
                <a:cubicBezTo>
                  <a:pt x="6232406" y="1006322"/>
                  <a:pt x="6232650" y="1038538"/>
                  <a:pt x="6240214" y="1068281"/>
                </a:cubicBezTo>
                <a:cubicBezTo>
                  <a:pt x="6206330" y="1058093"/>
                  <a:pt x="6194926" y="1071666"/>
                  <a:pt x="6183523" y="1085241"/>
                </a:cubicBezTo>
                <a:cubicBezTo>
                  <a:pt x="6171842" y="1099849"/>
                  <a:pt x="6160715" y="1112389"/>
                  <a:pt x="6128145" y="1101444"/>
                </a:cubicBezTo>
                <a:cubicBezTo>
                  <a:pt x="6116481" y="1099428"/>
                  <a:pt x="6134412" y="1115319"/>
                  <a:pt x="6137999" y="1118497"/>
                </a:cubicBezTo>
                <a:cubicBezTo>
                  <a:pt x="6126889" y="1114411"/>
                  <a:pt x="6113709" y="1109772"/>
                  <a:pt x="6099494" y="1104854"/>
                </a:cubicBezTo>
                <a:cubicBezTo>
                  <a:pt x="6092248" y="1102913"/>
                  <a:pt x="6085002" y="1100971"/>
                  <a:pt x="6078034" y="1097995"/>
                </a:cubicBezTo>
                <a:lnTo>
                  <a:pt x="6059434" y="1093011"/>
                </a:lnTo>
                <a:lnTo>
                  <a:pt x="6063828" y="1118210"/>
                </a:lnTo>
                <a:cubicBezTo>
                  <a:pt x="6068779" y="1149421"/>
                  <a:pt x="6068830" y="1178212"/>
                  <a:pt x="6036649" y="1207222"/>
                </a:cubicBezTo>
                <a:cubicBezTo>
                  <a:pt x="6038575" y="1216593"/>
                  <a:pt x="6054727" y="1214281"/>
                  <a:pt x="6058520" y="1220831"/>
                </a:cubicBezTo>
                <a:cubicBezTo>
                  <a:pt x="6050444" y="1221987"/>
                  <a:pt x="6044438" y="1223698"/>
                  <a:pt x="6038155" y="1226442"/>
                </a:cubicBezTo>
                <a:cubicBezTo>
                  <a:pt x="6032149" y="1228154"/>
                  <a:pt x="6027938" y="1231452"/>
                  <a:pt x="6023448" y="1235784"/>
                </a:cubicBezTo>
                <a:cubicBezTo>
                  <a:pt x="6014748" y="1243414"/>
                  <a:pt x="6007563" y="1253664"/>
                  <a:pt x="6003208" y="1265779"/>
                </a:cubicBezTo>
                <a:cubicBezTo>
                  <a:pt x="5994220" y="1291042"/>
                  <a:pt x="5993718" y="1321899"/>
                  <a:pt x="6000256" y="1351322"/>
                </a:cubicBezTo>
                <a:cubicBezTo>
                  <a:pt x="5969479" y="1341968"/>
                  <a:pt x="5958840" y="1356827"/>
                  <a:pt x="5947167" y="1371409"/>
                </a:cubicBezTo>
                <a:cubicBezTo>
                  <a:pt x="5936806" y="1385235"/>
                  <a:pt x="5925409" y="1398785"/>
                  <a:pt x="5894909" y="1388398"/>
                </a:cubicBezTo>
                <a:cubicBezTo>
                  <a:pt x="5884004" y="1387690"/>
                  <a:pt x="5900146" y="1401977"/>
                  <a:pt x="5905045" y="1404396"/>
                </a:cubicBezTo>
                <a:cubicBezTo>
                  <a:pt x="5893659" y="1401345"/>
                  <a:pt x="5881238" y="1398016"/>
                  <a:pt x="5868057" y="1393379"/>
                </a:cubicBezTo>
                <a:cubicBezTo>
                  <a:pt x="5861846" y="1391715"/>
                  <a:pt x="5855635" y="1390050"/>
                  <a:pt x="5848389" y="1388109"/>
                </a:cubicBezTo>
                <a:cubicBezTo>
                  <a:pt x="5842179" y="1386445"/>
                  <a:pt x="5835967" y="1384780"/>
                  <a:pt x="5828721" y="1382839"/>
                </a:cubicBezTo>
                <a:cubicBezTo>
                  <a:pt x="5801808" y="1375628"/>
                  <a:pt x="5773584" y="1369171"/>
                  <a:pt x="5744323" y="1362437"/>
                </a:cubicBezTo>
                <a:cubicBezTo>
                  <a:pt x="5716098" y="1355981"/>
                  <a:pt x="5687873" y="1349525"/>
                  <a:pt x="5660959" y="1342314"/>
                </a:cubicBezTo>
                <a:cubicBezTo>
                  <a:pt x="5654472" y="1341682"/>
                  <a:pt x="5647226" y="1339741"/>
                  <a:pt x="5641015" y="1338077"/>
                </a:cubicBezTo>
                <a:cubicBezTo>
                  <a:pt x="5634804" y="1336412"/>
                  <a:pt x="5628593" y="1334748"/>
                  <a:pt x="5622382" y="1333084"/>
                </a:cubicBezTo>
                <a:cubicBezTo>
                  <a:pt x="5609683" y="1330788"/>
                  <a:pt x="5598298" y="1327738"/>
                  <a:pt x="5586911" y="1324687"/>
                </a:cubicBezTo>
                <a:cubicBezTo>
                  <a:pt x="5579809" y="1313929"/>
                  <a:pt x="5587536" y="1318213"/>
                  <a:pt x="5587475" y="1306022"/>
                </a:cubicBezTo>
                <a:cubicBezTo>
                  <a:pt x="5568842" y="1301029"/>
                  <a:pt x="5549933" y="1297069"/>
                  <a:pt x="5532059" y="1293387"/>
                </a:cubicBezTo>
                <a:cubicBezTo>
                  <a:pt x="5513150" y="1289426"/>
                  <a:pt x="5495277" y="1285744"/>
                  <a:pt x="5477126" y="1283094"/>
                </a:cubicBezTo>
                <a:cubicBezTo>
                  <a:pt x="5459251" y="1279412"/>
                  <a:pt x="5441101" y="1276762"/>
                  <a:pt x="5422950" y="1274113"/>
                </a:cubicBezTo>
                <a:cubicBezTo>
                  <a:pt x="5404800" y="1271462"/>
                  <a:pt x="5386372" y="1269845"/>
                  <a:pt x="5369257" y="1267473"/>
                </a:cubicBezTo>
                <a:cubicBezTo>
                  <a:pt x="5350829" y="1265856"/>
                  <a:pt x="5333714" y="1263483"/>
                  <a:pt x="5316322" y="1262144"/>
                </a:cubicBezTo>
                <a:cubicBezTo>
                  <a:pt x="5297894" y="1260527"/>
                  <a:pt x="5280502" y="1259187"/>
                  <a:pt x="5263109" y="1257847"/>
                </a:cubicBezTo>
                <a:cubicBezTo>
                  <a:pt x="5228325" y="1255168"/>
                  <a:pt x="5193264" y="1253522"/>
                  <a:pt x="5159238" y="1252152"/>
                </a:cubicBezTo>
                <a:cubicBezTo>
                  <a:pt x="5024446" y="1245919"/>
                  <a:pt x="4890617" y="1244372"/>
                  <a:pt x="4756655" y="1235041"/>
                </a:cubicBezTo>
                <a:cubicBezTo>
                  <a:pt x="4720835" y="1232085"/>
                  <a:pt x="4686327" y="1228372"/>
                  <a:pt x="4650507" y="1225415"/>
                </a:cubicBezTo>
                <a:cubicBezTo>
                  <a:pt x="4492666" y="1214113"/>
                  <a:pt x="4334885" y="1215003"/>
                  <a:pt x="4176346" y="1214582"/>
                </a:cubicBezTo>
                <a:cubicBezTo>
                  <a:pt x="4145148" y="1215078"/>
                  <a:pt x="4089446" y="1220075"/>
                  <a:pt x="4058105" y="1229388"/>
                </a:cubicBezTo>
                <a:cubicBezTo>
                  <a:pt x="4054723" y="1229588"/>
                  <a:pt x="4053555" y="1221527"/>
                  <a:pt x="4052592" y="1216842"/>
                </a:cubicBezTo>
                <a:cubicBezTo>
                  <a:pt x="4044372" y="1226815"/>
                  <a:pt x="4023116" y="1223332"/>
                  <a:pt x="4008757" y="1227233"/>
                </a:cubicBezTo>
                <a:cubicBezTo>
                  <a:pt x="4004965" y="1220683"/>
                  <a:pt x="4041134" y="1218198"/>
                  <a:pt x="4047283" y="1207671"/>
                </a:cubicBezTo>
                <a:cubicBezTo>
                  <a:pt x="4035968" y="1200212"/>
                  <a:pt x="4019600" y="1215749"/>
                  <a:pt x="3995168" y="1215844"/>
                </a:cubicBezTo>
                <a:cubicBezTo>
                  <a:pt x="4000005" y="1206071"/>
                  <a:pt x="4010705" y="1203404"/>
                  <a:pt x="4019888" y="1198117"/>
                </a:cubicBezTo>
                <a:cubicBezTo>
                  <a:pt x="3976966" y="1184402"/>
                  <a:pt x="3957554" y="1211300"/>
                  <a:pt x="3905306" y="1211688"/>
                </a:cubicBezTo>
                <a:cubicBezTo>
                  <a:pt x="3897712" y="1215188"/>
                  <a:pt x="3896820" y="1206095"/>
                  <a:pt x="3894340" y="1198788"/>
                </a:cubicBezTo>
                <a:cubicBezTo>
                  <a:pt x="3869558" y="1204324"/>
                  <a:pt x="3852504" y="1214143"/>
                  <a:pt x="3824136" y="1216503"/>
                </a:cubicBezTo>
                <a:cubicBezTo>
                  <a:pt x="3857843" y="1173514"/>
                  <a:pt x="3927208" y="1175497"/>
                  <a:pt x="3977253" y="1166770"/>
                </a:cubicBezTo>
                <a:cubicBezTo>
                  <a:pt x="3924594" y="1160408"/>
                  <a:pt x="3873166" y="1174299"/>
                  <a:pt x="3821881" y="1179373"/>
                </a:cubicBezTo>
                <a:cubicBezTo>
                  <a:pt x="3863859" y="1155203"/>
                  <a:pt x="3914385" y="1148818"/>
                  <a:pt x="3962976" y="1149662"/>
                </a:cubicBezTo>
                <a:cubicBezTo>
                  <a:pt x="3963191" y="1136438"/>
                  <a:pt x="3953455" y="1143790"/>
                  <a:pt x="3946967" y="1143159"/>
                </a:cubicBezTo>
                <a:cubicBezTo>
                  <a:pt x="3967884" y="1135481"/>
                  <a:pt x="4028762" y="1131870"/>
                  <a:pt x="4046155" y="1133211"/>
                </a:cubicBezTo>
                <a:lnTo>
                  <a:pt x="4052961" y="1124173"/>
                </a:lnTo>
                <a:lnTo>
                  <a:pt x="3973273" y="1129786"/>
                </a:lnTo>
                <a:cubicBezTo>
                  <a:pt x="3894125" y="1137369"/>
                  <a:pt x="3815147" y="1146383"/>
                  <a:pt x="3736239" y="1155137"/>
                </a:cubicBezTo>
                <a:cubicBezTo>
                  <a:pt x="3697442" y="1159138"/>
                  <a:pt x="3655189" y="1167748"/>
                  <a:pt x="3619076" y="1182433"/>
                </a:cubicBezTo>
                <a:cubicBezTo>
                  <a:pt x="3615694" y="1182635"/>
                  <a:pt x="3614526" y="1174570"/>
                  <a:pt x="3611492" y="1169328"/>
                </a:cubicBezTo>
                <a:cubicBezTo>
                  <a:pt x="3605064" y="1180894"/>
                  <a:pt x="3582975" y="1180511"/>
                  <a:pt x="3569372" y="1185726"/>
                </a:cubicBezTo>
                <a:cubicBezTo>
                  <a:pt x="3565579" y="1179173"/>
                  <a:pt x="3600513" y="1173031"/>
                  <a:pt x="3605630" y="1162220"/>
                </a:cubicBezTo>
                <a:cubicBezTo>
                  <a:pt x="3594037" y="1155792"/>
                  <a:pt x="3579459" y="1172926"/>
                  <a:pt x="3554469" y="1175088"/>
                </a:cubicBezTo>
                <a:cubicBezTo>
                  <a:pt x="3557995" y="1166067"/>
                  <a:pt x="3569251" y="1161331"/>
                  <a:pt x="3577677" y="1154730"/>
                </a:cubicBezTo>
                <a:cubicBezTo>
                  <a:pt x="3532330" y="1145902"/>
                  <a:pt x="3515742" y="1174678"/>
                  <a:pt x="3463138" y="1180514"/>
                </a:cubicBezTo>
                <a:cubicBezTo>
                  <a:pt x="3457612" y="1184570"/>
                  <a:pt x="3455409" y="1176229"/>
                  <a:pt x="3451617" y="1169676"/>
                </a:cubicBezTo>
                <a:cubicBezTo>
                  <a:pt x="3427313" y="1177560"/>
                  <a:pt x="3410737" y="1189728"/>
                  <a:pt x="3382569" y="1195469"/>
                </a:cubicBezTo>
                <a:cubicBezTo>
                  <a:pt x="3412975" y="1148248"/>
                  <a:pt x="3482217" y="1142440"/>
                  <a:pt x="3531583" y="1127984"/>
                </a:cubicBezTo>
                <a:cubicBezTo>
                  <a:pt x="3478569" y="1127067"/>
                  <a:pt x="3427540" y="1147722"/>
                  <a:pt x="3376934" y="1158524"/>
                </a:cubicBezTo>
                <a:cubicBezTo>
                  <a:pt x="3416922" y="1129374"/>
                  <a:pt x="3465736" y="1116984"/>
                  <a:pt x="3515440" y="1113692"/>
                </a:cubicBezTo>
                <a:cubicBezTo>
                  <a:pt x="3515045" y="1109988"/>
                  <a:pt x="3514188" y="1107751"/>
                  <a:pt x="3513019" y="1106487"/>
                </a:cubicBezTo>
                <a:lnTo>
                  <a:pt x="3508813" y="1105139"/>
                </a:lnTo>
                <a:lnTo>
                  <a:pt x="3548242" y="1094798"/>
                </a:lnTo>
                <a:cubicBezTo>
                  <a:pt x="3568126" y="1090991"/>
                  <a:pt x="3587732" y="1088215"/>
                  <a:pt x="3596707" y="1087852"/>
                </a:cubicBezTo>
                <a:cubicBezTo>
                  <a:pt x="3600306" y="1074421"/>
                  <a:pt x="3614811" y="1061697"/>
                  <a:pt x="3623995" y="1056407"/>
                </a:cubicBezTo>
                <a:cubicBezTo>
                  <a:pt x="3643244" y="1071531"/>
                  <a:pt x="3688819" y="1050522"/>
                  <a:pt x="3723681" y="1048790"/>
                </a:cubicBezTo>
                <a:cubicBezTo>
                  <a:pt x="3707261" y="1035531"/>
                  <a:pt x="3682402" y="1045481"/>
                  <a:pt x="3659483" y="1048198"/>
                </a:cubicBezTo>
                <a:cubicBezTo>
                  <a:pt x="3657966" y="1045577"/>
                  <a:pt x="3666116" y="1040010"/>
                  <a:pt x="3668944" y="1041875"/>
                </a:cubicBezTo>
                <a:cubicBezTo>
                  <a:pt x="3617325" y="1019185"/>
                  <a:pt x="3554682" y="1066626"/>
                  <a:pt x="3501944" y="1064675"/>
                </a:cubicBezTo>
                <a:cubicBezTo>
                  <a:pt x="3484200" y="1068779"/>
                  <a:pt x="3474533" y="1071726"/>
                  <a:pt x="3456514" y="1076864"/>
                </a:cubicBezTo>
                <a:cubicBezTo>
                  <a:pt x="3431174" y="1084470"/>
                  <a:pt x="3450651" y="1069756"/>
                  <a:pt x="3465217" y="1069230"/>
                </a:cubicBezTo>
                <a:cubicBezTo>
                  <a:pt x="3495528" y="1059634"/>
                  <a:pt x="3519482" y="1057194"/>
                  <a:pt x="3541716" y="1048756"/>
                </a:cubicBezTo>
                <a:cubicBezTo>
                  <a:pt x="3513825" y="1053463"/>
                  <a:pt x="3457499" y="1048337"/>
                  <a:pt x="3424431" y="1051657"/>
                </a:cubicBezTo>
                <a:cubicBezTo>
                  <a:pt x="3421049" y="1051858"/>
                  <a:pt x="3371610" y="1070724"/>
                  <a:pt x="3392122" y="1056288"/>
                </a:cubicBezTo>
                <a:cubicBezTo>
                  <a:pt x="3415812" y="1038274"/>
                  <a:pt x="3455706" y="1046749"/>
                  <a:pt x="3480985" y="1026946"/>
                </a:cubicBezTo>
                <a:cubicBezTo>
                  <a:pt x="3467731" y="1026716"/>
                  <a:pt x="3443787" y="1012550"/>
                  <a:pt x="3435975" y="1029282"/>
                </a:cubicBezTo>
                <a:cubicBezTo>
                  <a:pt x="3353154" y="1007090"/>
                  <a:pt x="3268891" y="1073099"/>
                  <a:pt x="3188671" y="1082610"/>
                </a:cubicBezTo>
                <a:cubicBezTo>
                  <a:pt x="3181906" y="1083012"/>
                  <a:pt x="3155940" y="1097094"/>
                  <a:pt x="3163404" y="1085806"/>
                </a:cubicBezTo>
                <a:cubicBezTo>
                  <a:pt x="3221883" y="1070469"/>
                  <a:pt x="3279881" y="1052789"/>
                  <a:pt x="3337120" y="1033799"/>
                </a:cubicBezTo>
                <a:cubicBezTo>
                  <a:pt x="3323180" y="1027849"/>
                  <a:pt x="3306195" y="1033264"/>
                  <a:pt x="3288933" y="1039712"/>
                </a:cubicBezTo>
                <a:cubicBezTo>
                  <a:pt x="3283901" y="1029505"/>
                  <a:pt x="3320014" y="1014820"/>
                  <a:pt x="3292123" y="1019527"/>
                </a:cubicBezTo>
                <a:cubicBezTo>
                  <a:pt x="3312357" y="1006124"/>
                  <a:pt x="3334937" y="996395"/>
                  <a:pt x="3358267" y="988527"/>
                </a:cubicBezTo>
                <a:lnTo>
                  <a:pt x="3379552" y="982552"/>
                </a:lnTo>
                <a:lnTo>
                  <a:pt x="3379404" y="978352"/>
                </a:lnTo>
                <a:cubicBezTo>
                  <a:pt x="3378067" y="976610"/>
                  <a:pt x="3376860" y="974904"/>
                  <a:pt x="3380002" y="973532"/>
                </a:cubicBezTo>
                <a:lnTo>
                  <a:pt x="3393367" y="968549"/>
                </a:lnTo>
                <a:lnTo>
                  <a:pt x="3366787" y="968439"/>
                </a:lnTo>
                <a:cubicBezTo>
                  <a:pt x="3305402" y="976438"/>
                  <a:pt x="3245779" y="1004065"/>
                  <a:pt x="3183962" y="1004942"/>
                </a:cubicBezTo>
                <a:cubicBezTo>
                  <a:pt x="3169806" y="1012222"/>
                  <a:pt x="3153855" y="1017914"/>
                  <a:pt x="3145634" y="1027892"/>
                </a:cubicBezTo>
                <a:cubicBezTo>
                  <a:pt x="3128311" y="1022143"/>
                  <a:pt x="3154686" y="1014814"/>
                  <a:pt x="3163040" y="1012623"/>
                </a:cubicBezTo>
                <a:cubicBezTo>
                  <a:pt x="3139783" y="1004177"/>
                  <a:pt x="3145441" y="1007908"/>
                  <a:pt x="3123279" y="1011935"/>
                </a:cubicBezTo>
                <a:cubicBezTo>
                  <a:pt x="3122809" y="992984"/>
                  <a:pt x="3158695" y="1008136"/>
                  <a:pt x="3178448" y="992390"/>
                </a:cubicBezTo>
                <a:cubicBezTo>
                  <a:pt x="3149233" y="1014461"/>
                  <a:pt x="3189210" y="1001918"/>
                  <a:pt x="3190811" y="983522"/>
                </a:cubicBezTo>
                <a:cubicBezTo>
                  <a:pt x="3185358" y="983168"/>
                  <a:pt x="3167686" y="982862"/>
                  <a:pt x="3152290" y="986488"/>
                </a:cubicBezTo>
                <a:cubicBezTo>
                  <a:pt x="3148015" y="977592"/>
                  <a:pt x="3166169" y="980241"/>
                  <a:pt x="3170936" y="974875"/>
                </a:cubicBezTo>
                <a:cubicBezTo>
                  <a:pt x="3138566" y="967308"/>
                  <a:pt x="3082976" y="996707"/>
                  <a:pt x="3059092" y="994736"/>
                </a:cubicBezTo>
                <a:cubicBezTo>
                  <a:pt x="3053291" y="999826"/>
                  <a:pt x="3030371" y="1002543"/>
                  <a:pt x="3046875" y="994785"/>
                </a:cubicBezTo>
                <a:cubicBezTo>
                  <a:pt x="3075668" y="982568"/>
                  <a:pt x="3135243" y="979706"/>
                  <a:pt x="3139264" y="956422"/>
                </a:cubicBezTo>
                <a:cubicBezTo>
                  <a:pt x="3062570" y="956911"/>
                  <a:pt x="2985722" y="982828"/>
                  <a:pt x="2917360" y="1014342"/>
                </a:cubicBezTo>
                <a:cubicBezTo>
                  <a:pt x="2900025" y="1025200"/>
                  <a:pt x="2887398" y="1018494"/>
                  <a:pt x="2912460" y="1011921"/>
                </a:cubicBezTo>
                <a:cubicBezTo>
                  <a:pt x="2916950" y="1007587"/>
                  <a:pt x="2905285" y="1005570"/>
                  <a:pt x="2911846" y="1001791"/>
                </a:cubicBezTo>
                <a:cubicBezTo>
                  <a:pt x="2985119" y="956090"/>
                  <a:pt x="3076594" y="941844"/>
                  <a:pt x="3157861" y="916004"/>
                </a:cubicBezTo>
                <a:cubicBezTo>
                  <a:pt x="3144751" y="906954"/>
                  <a:pt x="3121471" y="931722"/>
                  <a:pt x="3108085" y="923706"/>
                </a:cubicBezTo>
                <a:cubicBezTo>
                  <a:pt x="3117064" y="915038"/>
                  <a:pt x="3179347" y="889648"/>
                  <a:pt x="3214209" y="887916"/>
                </a:cubicBezTo>
                <a:cubicBezTo>
                  <a:pt x="3191228" y="878436"/>
                  <a:pt x="3279033" y="882030"/>
                  <a:pt x="3290854" y="858621"/>
                </a:cubicBezTo>
                <a:cubicBezTo>
                  <a:pt x="3243219" y="862469"/>
                  <a:pt x="3193720" y="869137"/>
                  <a:pt x="3153731" y="898287"/>
                </a:cubicBezTo>
                <a:cubicBezTo>
                  <a:pt x="3051433" y="890808"/>
                  <a:pt x="2955251" y="922619"/>
                  <a:pt x="2864861" y="965947"/>
                </a:cubicBezTo>
                <a:cubicBezTo>
                  <a:pt x="2863621" y="962293"/>
                  <a:pt x="2866522" y="959748"/>
                  <a:pt x="2864247" y="955816"/>
                </a:cubicBezTo>
                <a:cubicBezTo>
                  <a:pt x="2846708" y="963297"/>
                  <a:pt x="2782908" y="986067"/>
                  <a:pt x="2818612" y="964628"/>
                </a:cubicBezTo>
                <a:cubicBezTo>
                  <a:pt x="2905969" y="916057"/>
                  <a:pt x="3008146" y="899142"/>
                  <a:pt x="3100258" y="861812"/>
                </a:cubicBezTo>
                <a:cubicBezTo>
                  <a:pt x="3102256" y="866776"/>
                  <a:pt x="3095491" y="867178"/>
                  <a:pt x="3097213" y="873176"/>
                </a:cubicBezTo>
                <a:cubicBezTo>
                  <a:pt x="3118821" y="871215"/>
                  <a:pt x="3117243" y="856397"/>
                  <a:pt x="3133193" y="850704"/>
                </a:cubicBezTo>
                <a:cubicBezTo>
                  <a:pt x="3144858" y="852723"/>
                  <a:pt x="3121589" y="860883"/>
                  <a:pt x="3119169" y="865772"/>
                </a:cubicBezTo>
                <a:cubicBezTo>
                  <a:pt x="3147880" y="874572"/>
                  <a:pt x="3165503" y="846073"/>
                  <a:pt x="3179454" y="835417"/>
                </a:cubicBezTo>
                <a:cubicBezTo>
                  <a:pt x="3217228" y="814532"/>
                  <a:pt x="3296678" y="820318"/>
                  <a:pt x="3308931" y="770449"/>
                </a:cubicBezTo>
                <a:cubicBezTo>
                  <a:pt x="3334524" y="795023"/>
                  <a:pt x="3329997" y="753946"/>
                  <a:pt x="3359333" y="756270"/>
                </a:cubicBezTo>
                <a:cubicBezTo>
                  <a:pt x="3366918" y="769376"/>
                  <a:pt x="3343865" y="764306"/>
                  <a:pt x="3346826" y="773958"/>
                </a:cubicBezTo>
                <a:cubicBezTo>
                  <a:pt x="3351305" y="786231"/>
                  <a:pt x="3363126" y="762822"/>
                  <a:pt x="3356144" y="776455"/>
                </a:cubicBezTo>
                <a:cubicBezTo>
                  <a:pt x="3410433" y="731205"/>
                  <a:pt x="3487392" y="746289"/>
                  <a:pt x="3546713" y="711247"/>
                </a:cubicBezTo>
                <a:cubicBezTo>
                  <a:pt x="3493975" y="709296"/>
                  <a:pt x="3443020" y="725541"/>
                  <a:pt x="3390210" y="728001"/>
                </a:cubicBezTo>
                <a:cubicBezTo>
                  <a:pt x="3387248" y="718348"/>
                  <a:pt x="3407472" y="721553"/>
                  <a:pt x="3414309" y="716740"/>
                </a:cubicBezTo>
                <a:cubicBezTo>
                  <a:pt x="3373657" y="706955"/>
                  <a:pt x="3324218" y="725822"/>
                  <a:pt x="3286588" y="737885"/>
                </a:cubicBezTo>
                <a:cubicBezTo>
                  <a:pt x="3279269" y="740353"/>
                  <a:pt x="3271950" y="742822"/>
                  <a:pt x="3264631" y="745290"/>
                </a:cubicBezTo>
                <a:cubicBezTo>
                  <a:pt x="3256000" y="748514"/>
                  <a:pt x="3256626" y="742037"/>
                  <a:pt x="3263668" y="740602"/>
                </a:cubicBezTo>
                <a:cubicBezTo>
                  <a:pt x="3275682" y="737178"/>
                  <a:pt x="3287695" y="733752"/>
                  <a:pt x="3299986" y="729294"/>
                </a:cubicBezTo>
                <a:cubicBezTo>
                  <a:pt x="3307931" y="720349"/>
                  <a:pt x="3337339" y="718263"/>
                  <a:pt x="3352121" y="704507"/>
                </a:cubicBezTo>
                <a:cubicBezTo>
                  <a:pt x="3358958" y="699694"/>
                  <a:pt x="3360054" y="712169"/>
                  <a:pt x="3366061" y="710457"/>
                </a:cubicBezTo>
                <a:cubicBezTo>
                  <a:pt x="3380771" y="701110"/>
                  <a:pt x="3399826" y="696250"/>
                  <a:pt x="3421230" y="690911"/>
                </a:cubicBezTo>
                <a:cubicBezTo>
                  <a:pt x="3407361" y="680551"/>
                  <a:pt x="3384297" y="692089"/>
                  <a:pt x="3365242" y="696949"/>
                </a:cubicBezTo>
                <a:cubicBezTo>
                  <a:pt x="3356694" y="679156"/>
                  <a:pt x="3373319" y="695791"/>
                  <a:pt x="3382299" y="687124"/>
                </a:cubicBezTo>
                <a:cubicBezTo>
                  <a:pt x="3379963" y="670996"/>
                  <a:pt x="3367805" y="683240"/>
                  <a:pt x="3360005" y="683365"/>
                </a:cubicBezTo>
                <a:cubicBezTo>
                  <a:pt x="3372235" y="666710"/>
                  <a:pt x="3396528" y="675434"/>
                  <a:pt x="3410479" y="664776"/>
                </a:cubicBezTo>
                <a:cubicBezTo>
                  <a:pt x="3373210" y="654790"/>
                  <a:pt x="3332462" y="682629"/>
                  <a:pt x="3298974" y="695803"/>
                </a:cubicBezTo>
                <a:cubicBezTo>
                  <a:pt x="3317609" y="700796"/>
                  <a:pt x="3349304" y="686034"/>
                  <a:pt x="3352686" y="685833"/>
                </a:cubicBezTo>
                <a:cubicBezTo>
                  <a:pt x="3337965" y="711787"/>
                  <a:pt x="3277149" y="710995"/>
                  <a:pt x="3245177" y="726789"/>
                </a:cubicBezTo>
                <a:cubicBezTo>
                  <a:pt x="3244840" y="715626"/>
                  <a:pt x="3257889" y="712478"/>
                  <a:pt x="3270938" y="709330"/>
                </a:cubicBezTo>
                <a:cubicBezTo>
                  <a:pt x="3265629" y="700156"/>
                  <a:pt x="3252159" y="713157"/>
                  <a:pt x="3243323" y="713004"/>
                </a:cubicBezTo>
                <a:cubicBezTo>
                  <a:pt x="3272201" y="679771"/>
                  <a:pt x="3325011" y="677310"/>
                  <a:pt x="3364506" y="662424"/>
                </a:cubicBezTo>
                <a:cubicBezTo>
                  <a:pt x="3320400" y="657250"/>
                  <a:pt x="3294146" y="688973"/>
                  <a:pt x="3260187" y="683195"/>
                </a:cubicBezTo>
                <a:cubicBezTo>
                  <a:pt x="3248655" y="688964"/>
                  <a:pt x="3278905" y="667171"/>
                  <a:pt x="3295265" y="668233"/>
                </a:cubicBezTo>
                <a:cubicBezTo>
                  <a:pt x="3294097" y="660168"/>
                  <a:pt x="3289402" y="661125"/>
                  <a:pt x="3284984" y="661048"/>
                </a:cubicBezTo>
                <a:cubicBezTo>
                  <a:pt x="3327525" y="634797"/>
                  <a:pt x="3381647" y="631582"/>
                  <a:pt x="3428943" y="616571"/>
                </a:cubicBezTo>
                <a:lnTo>
                  <a:pt x="3419003" y="615456"/>
                </a:lnTo>
                <a:lnTo>
                  <a:pt x="3410940" y="617273"/>
                </a:lnTo>
                <a:cubicBezTo>
                  <a:pt x="3395816" y="624029"/>
                  <a:pt x="3385089" y="621363"/>
                  <a:pt x="3392001" y="617498"/>
                </a:cubicBezTo>
                <a:lnTo>
                  <a:pt x="3404362" y="613815"/>
                </a:lnTo>
                <a:lnTo>
                  <a:pt x="3398848" y="613196"/>
                </a:lnTo>
                <a:cubicBezTo>
                  <a:pt x="3367552" y="614309"/>
                  <a:pt x="3333760" y="627056"/>
                  <a:pt x="3307506" y="634970"/>
                </a:cubicBezTo>
                <a:cubicBezTo>
                  <a:pt x="3258621" y="651769"/>
                  <a:pt x="3280999" y="634512"/>
                  <a:pt x="3317245" y="627614"/>
                </a:cubicBezTo>
                <a:cubicBezTo>
                  <a:pt x="3264362" y="634483"/>
                  <a:pt x="3216861" y="646118"/>
                  <a:pt x="3165701" y="658984"/>
                </a:cubicBezTo>
                <a:cubicBezTo>
                  <a:pt x="3167373" y="636179"/>
                  <a:pt x="3199611" y="635958"/>
                  <a:pt x="3230475" y="624296"/>
                </a:cubicBezTo>
                <a:cubicBezTo>
                  <a:pt x="3220196" y="617112"/>
                  <a:pt x="3204522" y="621771"/>
                  <a:pt x="3189884" y="626708"/>
                </a:cubicBezTo>
                <a:cubicBezTo>
                  <a:pt x="3253070" y="593807"/>
                  <a:pt x="3326176" y="590142"/>
                  <a:pt x="3392118" y="563517"/>
                </a:cubicBezTo>
                <a:cubicBezTo>
                  <a:pt x="3350901" y="572406"/>
                  <a:pt x="3308106" y="566476"/>
                  <a:pt x="3284344" y="588899"/>
                </a:cubicBezTo>
                <a:cubicBezTo>
                  <a:pt x="3271379" y="571030"/>
                  <a:pt x="3265421" y="601546"/>
                  <a:pt x="3264818" y="574808"/>
                </a:cubicBezTo>
                <a:cubicBezTo>
                  <a:pt x="3176293" y="615315"/>
                  <a:pt x="3081472" y="675173"/>
                  <a:pt x="2981101" y="677070"/>
                </a:cubicBezTo>
                <a:cubicBezTo>
                  <a:pt x="2960251" y="680342"/>
                  <a:pt x="3004791" y="659056"/>
                  <a:pt x="3006103" y="658300"/>
                </a:cubicBezTo>
                <a:cubicBezTo>
                  <a:pt x="3111060" y="614445"/>
                  <a:pt x="3216702" y="576312"/>
                  <a:pt x="3326343" y="548108"/>
                </a:cubicBezTo>
                <a:cubicBezTo>
                  <a:pt x="3310609" y="540570"/>
                  <a:pt x="3286161" y="557273"/>
                  <a:pt x="3267658" y="560066"/>
                </a:cubicBezTo>
                <a:cubicBezTo>
                  <a:pt x="3257378" y="552883"/>
                  <a:pt x="3299835" y="547649"/>
                  <a:pt x="3311368" y="541880"/>
                </a:cubicBezTo>
                <a:cubicBezTo>
                  <a:pt x="3247241" y="536879"/>
                  <a:pt x="3183996" y="557582"/>
                  <a:pt x="3121652" y="570775"/>
                </a:cubicBezTo>
                <a:cubicBezTo>
                  <a:pt x="3117860" y="564222"/>
                  <a:pt x="3140851" y="557095"/>
                  <a:pt x="3121037" y="560644"/>
                </a:cubicBezTo>
                <a:cubicBezTo>
                  <a:pt x="3162133" y="527362"/>
                  <a:pt x="3215569" y="518426"/>
                  <a:pt x="3263215" y="497972"/>
                </a:cubicBezTo>
                <a:cubicBezTo>
                  <a:pt x="3248516" y="490711"/>
                  <a:pt x="3225103" y="507692"/>
                  <a:pt x="3206877" y="509453"/>
                </a:cubicBezTo>
                <a:cubicBezTo>
                  <a:pt x="3171390" y="517661"/>
                  <a:pt x="3213787" y="500230"/>
                  <a:pt x="3228629" y="498671"/>
                </a:cubicBezTo>
                <a:cubicBezTo>
                  <a:pt x="3296776" y="480389"/>
                  <a:pt x="3363200" y="456107"/>
                  <a:pt x="3432380" y="438101"/>
                </a:cubicBezTo>
                <a:cubicBezTo>
                  <a:pt x="3426037" y="428651"/>
                  <a:pt x="3411808" y="440341"/>
                  <a:pt x="3402972" y="440188"/>
                </a:cubicBezTo>
                <a:cubicBezTo>
                  <a:pt x="3456828" y="421398"/>
                  <a:pt x="3502896" y="386126"/>
                  <a:pt x="3560474" y="378300"/>
                </a:cubicBezTo>
                <a:cubicBezTo>
                  <a:pt x="3566397" y="397604"/>
                  <a:pt x="3540443" y="395080"/>
                  <a:pt x="3525529" y="401049"/>
                </a:cubicBezTo>
                <a:cubicBezTo>
                  <a:pt x="3601812" y="393806"/>
                  <a:pt x="3710754" y="376489"/>
                  <a:pt x="3758638" y="309590"/>
                </a:cubicBezTo>
                <a:cubicBezTo>
                  <a:pt x="3797713" y="304557"/>
                  <a:pt x="3814698" y="299142"/>
                  <a:pt x="3855362" y="292320"/>
                </a:cubicBezTo>
                <a:cubicBezTo>
                  <a:pt x="3865787" y="290684"/>
                  <a:pt x="3861297" y="295018"/>
                  <a:pt x="3863019" y="301016"/>
                </a:cubicBezTo>
                <a:cubicBezTo>
                  <a:pt x="3888911" y="291344"/>
                  <a:pt x="3915716" y="285515"/>
                  <a:pt x="3942874" y="281995"/>
                </a:cubicBezTo>
                <a:lnTo>
                  <a:pt x="3989794" y="279037"/>
                </a:lnTo>
                <a:lnTo>
                  <a:pt x="3977007" y="276367"/>
                </a:lnTo>
                <a:cubicBezTo>
                  <a:pt x="3943564" y="273849"/>
                  <a:pt x="3905995" y="282075"/>
                  <a:pt x="3875496" y="287207"/>
                </a:cubicBezTo>
                <a:cubicBezTo>
                  <a:pt x="3821781" y="297204"/>
                  <a:pt x="3847750" y="283098"/>
                  <a:pt x="3887308" y="280394"/>
                </a:cubicBezTo>
                <a:cubicBezTo>
                  <a:pt x="3830634" y="280730"/>
                  <a:pt x="3778027" y="286589"/>
                  <a:pt x="3722039" y="292651"/>
                </a:cubicBezTo>
                <a:cubicBezTo>
                  <a:pt x="3727859" y="270930"/>
                  <a:pt x="3761334" y="274356"/>
                  <a:pt x="3796824" y="266127"/>
                </a:cubicBezTo>
                <a:cubicBezTo>
                  <a:pt x="3785787" y="257626"/>
                  <a:pt x="3769355" y="260984"/>
                  <a:pt x="3751888" y="264065"/>
                </a:cubicBezTo>
                <a:cubicBezTo>
                  <a:pt x="3822534" y="236430"/>
                  <a:pt x="3902738" y="243509"/>
                  <a:pt x="3976065" y="226572"/>
                </a:cubicBezTo>
                <a:cubicBezTo>
                  <a:pt x="3939687" y="225693"/>
                  <a:pt x="3891165" y="220452"/>
                  <a:pt x="3857598" y="238065"/>
                </a:cubicBezTo>
                <a:cubicBezTo>
                  <a:pt x="3846987" y="219702"/>
                  <a:pt x="3836121" y="247832"/>
                  <a:pt x="3839667" y="222175"/>
                </a:cubicBezTo>
                <a:cubicBezTo>
                  <a:pt x="3738855" y="250594"/>
                  <a:pt x="3631465" y="299424"/>
                  <a:pt x="3524272" y="289549"/>
                </a:cubicBezTo>
                <a:cubicBezTo>
                  <a:pt x="3501906" y="290207"/>
                  <a:pt x="3551831" y="273651"/>
                  <a:pt x="3554178" y="273171"/>
                </a:cubicBezTo>
                <a:cubicBezTo>
                  <a:pt x="3670109" y="242152"/>
                  <a:pt x="3788316" y="215067"/>
                  <a:pt x="3908095" y="202816"/>
                </a:cubicBezTo>
                <a:cubicBezTo>
                  <a:pt x="3891605" y="193963"/>
                  <a:pt x="3863843" y="206480"/>
                  <a:pt x="3843824" y="206659"/>
                </a:cubicBezTo>
                <a:cubicBezTo>
                  <a:pt x="3833823" y="198436"/>
                  <a:pt x="3879313" y="198430"/>
                  <a:pt x="3892364" y="195275"/>
                </a:cubicBezTo>
                <a:cubicBezTo>
                  <a:pt x="3823619" y="186832"/>
                  <a:pt x="3757204" y="194535"/>
                  <a:pt x="3687962" y="200372"/>
                </a:cubicBezTo>
                <a:cubicBezTo>
                  <a:pt x="3685484" y="193056"/>
                  <a:pt x="3709994" y="188538"/>
                  <a:pt x="3688386" y="190508"/>
                </a:cubicBezTo>
                <a:cubicBezTo>
                  <a:pt x="3736184" y="161188"/>
                  <a:pt x="3794170" y="160095"/>
                  <a:pt x="3846924" y="145405"/>
                </a:cubicBezTo>
                <a:cubicBezTo>
                  <a:pt x="3832781" y="136073"/>
                  <a:pt x="3805778" y="149901"/>
                  <a:pt x="3786793" y="150357"/>
                </a:cubicBezTo>
                <a:cubicBezTo>
                  <a:pt x="3747994" y="154374"/>
                  <a:pt x="3794741" y="141401"/>
                  <a:pt x="3810342" y="141147"/>
                </a:cubicBezTo>
                <a:cubicBezTo>
                  <a:pt x="3885869" y="132559"/>
                  <a:pt x="3959195" y="115622"/>
                  <a:pt x="4034999" y="106000"/>
                </a:cubicBezTo>
                <a:cubicBezTo>
                  <a:pt x="4029970" y="95784"/>
                  <a:pt x="4012633" y="106659"/>
                  <a:pt x="4003040" y="105197"/>
                </a:cubicBezTo>
                <a:cubicBezTo>
                  <a:pt x="4061449" y="94240"/>
                  <a:pt x="4116845" y="61412"/>
                  <a:pt x="4178416" y="63498"/>
                </a:cubicBezTo>
                <a:cubicBezTo>
                  <a:pt x="4183021" y="83578"/>
                  <a:pt x="4155553" y="78436"/>
                  <a:pt x="4138085" y="81516"/>
                </a:cubicBezTo>
                <a:cubicBezTo>
                  <a:pt x="4219399" y="84457"/>
                  <a:pt x="4336129" y="83584"/>
                  <a:pt x="4397491" y="20204"/>
                </a:cubicBezTo>
                <a:cubicBezTo>
                  <a:pt x="4439321" y="21434"/>
                  <a:pt x="4459137" y="17874"/>
                  <a:pt x="4502834" y="16280"/>
                </a:cubicBezTo>
                <a:cubicBezTo>
                  <a:pt x="4514017" y="15950"/>
                  <a:pt x="4509526" y="20290"/>
                  <a:pt x="4509175" y="25739"/>
                </a:cubicBezTo>
                <a:cubicBezTo>
                  <a:pt x="4566827" y="13471"/>
                  <a:pt x="4626810" y="17348"/>
                  <a:pt x="4685203" y="23017"/>
                </a:cubicBezTo>
                <a:cubicBezTo>
                  <a:pt x="4741249" y="29165"/>
                  <a:pt x="4798330" y="35590"/>
                  <a:pt x="4855076" y="30841"/>
                </a:cubicBezTo>
                <a:cubicBezTo>
                  <a:pt x="4814429" y="21058"/>
                  <a:pt x="4773356" y="21138"/>
                  <a:pt x="4732911" y="14736"/>
                </a:cubicBezTo>
                <a:cubicBezTo>
                  <a:pt x="4736164" y="6738"/>
                  <a:pt x="4752726" y="11176"/>
                  <a:pt x="4752391" y="0"/>
                </a:cubicBezTo>
                <a:close/>
              </a:path>
            </a:pathLst>
          </a:custGeom>
          <a:pattFill prst="pct5">
            <a:fgClr>
              <a:schemeClr val="bg1">
                <a:lumMod val="65000"/>
              </a:schemeClr>
            </a:fgClr>
            <a:bgClr>
              <a:schemeClr val="bg1"/>
            </a:bgClr>
          </a:pattFill>
        </p:spPr>
        <p:txBody>
          <a:bodyPr wrap="square" anchor="ctr">
            <a:noAutofit/>
          </a:bodyPr>
          <a:lstStyle>
            <a:lvl1pPr marL="0" indent="0" algn="ctr">
              <a:buNone/>
              <a:defRPr sz="1200"/>
            </a:lvl1pPr>
          </a:lstStyle>
          <a:p>
            <a:r>
              <a:rPr lang="en-US" dirty="0"/>
              <a:t>Drag and Drop image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5" name="Picture Placeholder 3"/>
          <p:cNvSpPr>
            <a:spLocks noGrp="1"/>
          </p:cNvSpPr>
          <p:nvPr>
            <p:ph type="pic" sz="quarter" idx="12" hasCustomPrompt="1"/>
          </p:nvPr>
        </p:nvSpPr>
        <p:spPr>
          <a:xfrm>
            <a:off x="6092952" y="2"/>
            <a:ext cx="6099048" cy="3408947"/>
          </a:xfrm>
          <a:prstGeom prst="rect">
            <a:avLst/>
          </a:prstGeom>
          <a:pattFill prst="pct5">
            <a:fgClr>
              <a:schemeClr val="bg1">
                <a:lumMod val="65000"/>
              </a:schemeClr>
            </a:fgClr>
            <a:bgClr>
              <a:schemeClr val="bg1"/>
            </a:bgClr>
          </a:pattFill>
        </p:spPr>
        <p:txBody>
          <a:bodyPr anchor="ctr"/>
          <a:lstStyle>
            <a:lvl1pPr marL="0" indent="0" algn="ctr">
              <a:buNone/>
              <a:defRPr sz="1200"/>
            </a:lvl1pPr>
          </a:lstStyle>
          <a:p>
            <a:r>
              <a:rPr lang="en-US" dirty="0"/>
              <a:t>Drag and Drop image</a:t>
            </a:r>
            <a:endParaRPr lang="en-US" dirty="0"/>
          </a:p>
        </p:txBody>
      </p:sp>
      <p:sp>
        <p:nvSpPr>
          <p:cNvPr id="8" name="Picture Placeholder 3"/>
          <p:cNvSpPr>
            <a:spLocks noGrp="1"/>
          </p:cNvSpPr>
          <p:nvPr>
            <p:ph type="pic" sz="quarter" idx="13" hasCustomPrompt="1"/>
          </p:nvPr>
        </p:nvSpPr>
        <p:spPr>
          <a:xfrm>
            <a:off x="-6096" y="3408949"/>
            <a:ext cx="6099048" cy="3449053"/>
          </a:xfrm>
          <a:prstGeom prst="rect">
            <a:avLst/>
          </a:prstGeom>
          <a:pattFill prst="pct5">
            <a:fgClr>
              <a:schemeClr val="bg1">
                <a:lumMod val="65000"/>
              </a:schemeClr>
            </a:fgClr>
            <a:bgClr>
              <a:schemeClr val="bg1"/>
            </a:bgClr>
          </a:pattFill>
        </p:spPr>
        <p:txBody>
          <a:bodyPr anchor="ctr"/>
          <a:lstStyle>
            <a:lvl1pPr marL="0" indent="0" algn="ctr">
              <a:buNone/>
              <a:defRPr sz="1200"/>
            </a:lvl1pPr>
          </a:lstStyle>
          <a:p>
            <a:r>
              <a:rPr lang="en-US" dirty="0"/>
              <a:t>Drag and Drop image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5515821" y="0"/>
            <a:ext cx="6676179" cy="6858000"/>
          </a:xfrm>
          <a:custGeom>
            <a:avLst/>
            <a:gdLst>
              <a:gd name="connsiteX0" fmla="*/ 42969 w 6676178"/>
              <a:gd name="connsiteY0" fmla="*/ 6359849 h 6858000"/>
              <a:gd name="connsiteX1" fmla="*/ 0 w 6676178"/>
              <a:gd name="connsiteY1" fmla="*/ 6417032 h 6858000"/>
              <a:gd name="connsiteX2" fmla="*/ 42969 w 6676178"/>
              <a:gd name="connsiteY2" fmla="*/ 6359849 h 6858000"/>
              <a:gd name="connsiteX3" fmla="*/ 343752 w 6676178"/>
              <a:gd name="connsiteY3" fmla="*/ 6259779 h 6858000"/>
              <a:gd name="connsiteX4" fmla="*/ 386721 w 6676178"/>
              <a:gd name="connsiteY4" fmla="*/ 6274075 h 6858000"/>
              <a:gd name="connsiteX5" fmla="*/ 358075 w 6676178"/>
              <a:gd name="connsiteY5" fmla="*/ 6274075 h 6858000"/>
              <a:gd name="connsiteX6" fmla="*/ 343752 w 6676178"/>
              <a:gd name="connsiteY6" fmla="*/ 6259779 h 6858000"/>
              <a:gd name="connsiteX7" fmla="*/ 1819022 w 6676178"/>
              <a:gd name="connsiteY7" fmla="*/ 6045344 h 6858000"/>
              <a:gd name="connsiteX8" fmla="*/ 1833345 w 6676178"/>
              <a:gd name="connsiteY8" fmla="*/ 6045344 h 6858000"/>
              <a:gd name="connsiteX9" fmla="*/ 1826980 w 6676178"/>
              <a:gd name="connsiteY9" fmla="*/ 6049882 h 6858000"/>
              <a:gd name="connsiteX10" fmla="*/ 529952 w 6676178"/>
              <a:gd name="connsiteY10" fmla="*/ 5330558 h 6858000"/>
              <a:gd name="connsiteX11" fmla="*/ 529952 w 6676178"/>
              <a:gd name="connsiteY11" fmla="*/ 5387741 h 6858000"/>
              <a:gd name="connsiteX12" fmla="*/ 501306 w 6676178"/>
              <a:gd name="connsiteY12" fmla="*/ 5416332 h 6858000"/>
              <a:gd name="connsiteX13" fmla="*/ 472660 w 6676178"/>
              <a:gd name="connsiteY13" fmla="*/ 5430628 h 6858000"/>
              <a:gd name="connsiteX14" fmla="*/ 529952 w 6676178"/>
              <a:gd name="connsiteY14" fmla="*/ 5330558 h 6858000"/>
              <a:gd name="connsiteX15" fmla="*/ 6046548 w 6676178"/>
              <a:gd name="connsiteY15" fmla="*/ 5181794 h 6858000"/>
              <a:gd name="connsiteX16" fmla="*/ 6058633 w 6676178"/>
              <a:gd name="connsiteY16" fmla="*/ 5201897 h 6858000"/>
              <a:gd name="connsiteX17" fmla="*/ 5987018 w 6676178"/>
              <a:gd name="connsiteY17" fmla="*/ 5230488 h 6858000"/>
              <a:gd name="connsiteX18" fmla="*/ 5886757 w 6676178"/>
              <a:gd name="connsiteY18" fmla="*/ 5301967 h 6858000"/>
              <a:gd name="connsiteX19" fmla="*/ 5872434 w 6676178"/>
              <a:gd name="connsiteY19" fmla="*/ 5301967 h 6858000"/>
              <a:gd name="connsiteX20" fmla="*/ 5872434 w 6676178"/>
              <a:gd name="connsiteY20" fmla="*/ 5316262 h 6858000"/>
              <a:gd name="connsiteX21" fmla="*/ 5901080 w 6676178"/>
              <a:gd name="connsiteY21" fmla="*/ 5316262 h 6858000"/>
              <a:gd name="connsiteX22" fmla="*/ 5901080 w 6676178"/>
              <a:gd name="connsiteY22" fmla="*/ 5330558 h 6858000"/>
              <a:gd name="connsiteX23" fmla="*/ 5929726 w 6676178"/>
              <a:gd name="connsiteY23" fmla="*/ 5316262 h 6858000"/>
              <a:gd name="connsiteX24" fmla="*/ 5872434 w 6676178"/>
              <a:gd name="connsiteY24" fmla="*/ 5344854 h 6858000"/>
              <a:gd name="connsiteX25" fmla="*/ 5843788 w 6676178"/>
              <a:gd name="connsiteY25" fmla="*/ 5344854 h 6858000"/>
              <a:gd name="connsiteX26" fmla="*/ 5815142 w 6676178"/>
              <a:gd name="connsiteY26" fmla="*/ 5373445 h 6858000"/>
              <a:gd name="connsiteX27" fmla="*/ 5786496 w 6676178"/>
              <a:gd name="connsiteY27" fmla="*/ 5387741 h 6858000"/>
              <a:gd name="connsiteX28" fmla="*/ 5772172 w 6676178"/>
              <a:gd name="connsiteY28" fmla="*/ 5402037 h 6858000"/>
              <a:gd name="connsiteX29" fmla="*/ 5757850 w 6676178"/>
              <a:gd name="connsiteY29" fmla="*/ 5430628 h 6858000"/>
              <a:gd name="connsiteX30" fmla="*/ 5614620 w 6676178"/>
              <a:gd name="connsiteY30" fmla="*/ 5516402 h 6858000"/>
              <a:gd name="connsiteX31" fmla="*/ 5643266 w 6676178"/>
              <a:gd name="connsiteY31" fmla="*/ 5473515 h 6858000"/>
              <a:gd name="connsiteX32" fmla="*/ 5614620 w 6676178"/>
              <a:gd name="connsiteY32" fmla="*/ 5502107 h 6858000"/>
              <a:gd name="connsiteX33" fmla="*/ 5600296 w 6676178"/>
              <a:gd name="connsiteY33" fmla="*/ 5516402 h 6858000"/>
              <a:gd name="connsiteX34" fmla="*/ 5600296 w 6676178"/>
              <a:gd name="connsiteY34" fmla="*/ 5530698 h 6858000"/>
              <a:gd name="connsiteX35" fmla="*/ 5557328 w 6676178"/>
              <a:gd name="connsiteY35" fmla="*/ 5573585 h 6858000"/>
              <a:gd name="connsiteX36" fmla="*/ 5514358 w 6676178"/>
              <a:gd name="connsiteY36" fmla="*/ 5602177 h 6858000"/>
              <a:gd name="connsiteX37" fmla="*/ 5514358 w 6676178"/>
              <a:gd name="connsiteY37" fmla="*/ 5573585 h 6858000"/>
              <a:gd name="connsiteX38" fmla="*/ 5385452 w 6676178"/>
              <a:gd name="connsiteY38" fmla="*/ 5687951 h 6858000"/>
              <a:gd name="connsiteX39" fmla="*/ 5399774 w 6676178"/>
              <a:gd name="connsiteY39" fmla="*/ 5687951 h 6858000"/>
              <a:gd name="connsiteX40" fmla="*/ 5371128 w 6676178"/>
              <a:gd name="connsiteY40" fmla="*/ 5702247 h 6858000"/>
              <a:gd name="connsiteX41" fmla="*/ 5356806 w 6676178"/>
              <a:gd name="connsiteY41" fmla="*/ 5702247 h 6858000"/>
              <a:gd name="connsiteX42" fmla="*/ 5306675 w 6676178"/>
              <a:gd name="connsiteY42" fmla="*/ 5745134 h 6858000"/>
              <a:gd name="connsiteX43" fmla="*/ 5271013 w 6676178"/>
              <a:gd name="connsiteY43" fmla="*/ 5775643 h 6858000"/>
              <a:gd name="connsiteX44" fmla="*/ 5270868 w 6676178"/>
              <a:gd name="connsiteY44" fmla="*/ 5773725 h 6858000"/>
              <a:gd name="connsiteX45" fmla="*/ 5270868 w 6676178"/>
              <a:gd name="connsiteY45" fmla="*/ 5775766 h 6858000"/>
              <a:gd name="connsiteX46" fmla="*/ 5256544 w 6676178"/>
              <a:gd name="connsiteY46" fmla="*/ 5788021 h 6858000"/>
              <a:gd name="connsiteX47" fmla="*/ 5270868 w 6676178"/>
              <a:gd name="connsiteY47" fmla="*/ 5788021 h 6858000"/>
              <a:gd name="connsiteX48" fmla="*/ 5270868 w 6676178"/>
              <a:gd name="connsiteY48" fmla="*/ 5786234 h 6858000"/>
              <a:gd name="connsiteX49" fmla="*/ 5270868 w 6676178"/>
              <a:gd name="connsiteY49" fmla="*/ 5775766 h 6858000"/>
              <a:gd name="connsiteX50" fmla="*/ 5271013 w 6676178"/>
              <a:gd name="connsiteY50" fmla="*/ 5775643 h 6858000"/>
              <a:gd name="connsiteX51" fmla="*/ 5272434 w 6676178"/>
              <a:gd name="connsiteY51" fmla="*/ 5794499 h 6858000"/>
              <a:gd name="connsiteX52" fmla="*/ 5242222 w 6676178"/>
              <a:gd name="connsiteY52" fmla="*/ 5816612 h 6858000"/>
              <a:gd name="connsiteX53" fmla="*/ 5213576 w 6676178"/>
              <a:gd name="connsiteY53" fmla="*/ 5802317 h 6858000"/>
              <a:gd name="connsiteX54" fmla="*/ 5227898 w 6676178"/>
              <a:gd name="connsiteY54" fmla="*/ 5816612 h 6858000"/>
              <a:gd name="connsiteX55" fmla="*/ 5213576 w 6676178"/>
              <a:gd name="connsiteY55" fmla="*/ 5816612 h 6858000"/>
              <a:gd name="connsiteX56" fmla="*/ 5184930 w 6676178"/>
              <a:gd name="connsiteY56" fmla="*/ 5830908 h 6858000"/>
              <a:gd name="connsiteX57" fmla="*/ 5199252 w 6676178"/>
              <a:gd name="connsiteY57" fmla="*/ 5845204 h 6858000"/>
              <a:gd name="connsiteX58" fmla="*/ 5170606 w 6676178"/>
              <a:gd name="connsiteY58" fmla="*/ 5845204 h 6858000"/>
              <a:gd name="connsiteX59" fmla="*/ 5156284 w 6676178"/>
              <a:gd name="connsiteY59" fmla="*/ 5845204 h 6858000"/>
              <a:gd name="connsiteX60" fmla="*/ 5113314 w 6676178"/>
              <a:gd name="connsiteY60" fmla="*/ 5873795 h 6858000"/>
              <a:gd name="connsiteX61" fmla="*/ 5070345 w 6676178"/>
              <a:gd name="connsiteY61" fmla="*/ 5902387 h 6858000"/>
              <a:gd name="connsiteX62" fmla="*/ 5113314 w 6676178"/>
              <a:gd name="connsiteY62" fmla="*/ 5859499 h 6858000"/>
              <a:gd name="connsiteX63" fmla="*/ 5170606 w 6676178"/>
              <a:gd name="connsiteY63" fmla="*/ 5816612 h 6858000"/>
              <a:gd name="connsiteX64" fmla="*/ 5227898 w 6676178"/>
              <a:gd name="connsiteY64" fmla="*/ 5759429 h 6858000"/>
              <a:gd name="connsiteX65" fmla="*/ 5242222 w 6676178"/>
              <a:gd name="connsiteY65" fmla="*/ 5773725 h 6858000"/>
              <a:gd name="connsiteX66" fmla="*/ 5313836 w 6676178"/>
              <a:gd name="connsiteY66" fmla="*/ 5716542 h 6858000"/>
              <a:gd name="connsiteX67" fmla="*/ 5385452 w 6676178"/>
              <a:gd name="connsiteY67" fmla="*/ 5659359 h 6858000"/>
              <a:gd name="connsiteX68" fmla="*/ 5399774 w 6676178"/>
              <a:gd name="connsiteY68" fmla="*/ 5645064 h 6858000"/>
              <a:gd name="connsiteX69" fmla="*/ 5428420 w 6676178"/>
              <a:gd name="connsiteY69" fmla="*/ 5630768 h 6858000"/>
              <a:gd name="connsiteX70" fmla="*/ 5442744 w 6676178"/>
              <a:gd name="connsiteY70" fmla="*/ 5616472 h 6858000"/>
              <a:gd name="connsiteX71" fmla="*/ 5571650 w 6676178"/>
              <a:gd name="connsiteY71" fmla="*/ 5516402 h 6858000"/>
              <a:gd name="connsiteX72" fmla="*/ 5614620 w 6676178"/>
              <a:gd name="connsiteY72" fmla="*/ 5473515 h 6858000"/>
              <a:gd name="connsiteX73" fmla="*/ 5671912 w 6676178"/>
              <a:gd name="connsiteY73" fmla="*/ 5430628 h 6858000"/>
              <a:gd name="connsiteX74" fmla="*/ 5743526 w 6676178"/>
              <a:gd name="connsiteY74" fmla="*/ 5373445 h 6858000"/>
              <a:gd name="connsiteX75" fmla="*/ 5743526 w 6676178"/>
              <a:gd name="connsiteY75" fmla="*/ 5359150 h 6858000"/>
              <a:gd name="connsiteX76" fmla="*/ 5729204 w 6676178"/>
              <a:gd name="connsiteY76" fmla="*/ 5373445 h 6858000"/>
              <a:gd name="connsiteX77" fmla="*/ 5714880 w 6676178"/>
              <a:gd name="connsiteY77" fmla="*/ 5387741 h 6858000"/>
              <a:gd name="connsiteX78" fmla="*/ 5614620 w 6676178"/>
              <a:gd name="connsiteY78" fmla="*/ 5444924 h 6858000"/>
              <a:gd name="connsiteX79" fmla="*/ 5571650 w 6676178"/>
              <a:gd name="connsiteY79" fmla="*/ 5487811 h 6858000"/>
              <a:gd name="connsiteX80" fmla="*/ 5514358 w 6676178"/>
              <a:gd name="connsiteY80" fmla="*/ 5516402 h 6858000"/>
              <a:gd name="connsiteX81" fmla="*/ 5356806 w 6676178"/>
              <a:gd name="connsiteY81" fmla="*/ 5630768 h 6858000"/>
              <a:gd name="connsiteX82" fmla="*/ 5328160 w 6676178"/>
              <a:gd name="connsiteY82" fmla="*/ 5659359 h 6858000"/>
              <a:gd name="connsiteX83" fmla="*/ 5313836 w 6676178"/>
              <a:gd name="connsiteY83" fmla="*/ 5673655 h 6858000"/>
              <a:gd name="connsiteX84" fmla="*/ 5313836 w 6676178"/>
              <a:gd name="connsiteY84" fmla="*/ 5659359 h 6858000"/>
              <a:gd name="connsiteX85" fmla="*/ 5299514 w 6676178"/>
              <a:gd name="connsiteY85" fmla="*/ 5659359 h 6858000"/>
              <a:gd name="connsiteX86" fmla="*/ 5328160 w 6676178"/>
              <a:gd name="connsiteY86" fmla="*/ 5616472 h 6858000"/>
              <a:gd name="connsiteX87" fmla="*/ 5342482 w 6676178"/>
              <a:gd name="connsiteY87" fmla="*/ 5616472 h 6858000"/>
              <a:gd name="connsiteX88" fmla="*/ 5356806 w 6676178"/>
              <a:gd name="connsiteY88" fmla="*/ 5616472 h 6858000"/>
              <a:gd name="connsiteX89" fmla="*/ 5471390 w 6676178"/>
              <a:gd name="connsiteY89" fmla="*/ 5516402 h 6858000"/>
              <a:gd name="connsiteX90" fmla="*/ 5485712 w 6676178"/>
              <a:gd name="connsiteY90" fmla="*/ 5502107 h 6858000"/>
              <a:gd name="connsiteX91" fmla="*/ 5500036 w 6676178"/>
              <a:gd name="connsiteY91" fmla="*/ 5487811 h 6858000"/>
              <a:gd name="connsiteX92" fmla="*/ 5557328 w 6676178"/>
              <a:gd name="connsiteY92" fmla="*/ 5444924 h 6858000"/>
              <a:gd name="connsiteX93" fmla="*/ 5643266 w 6676178"/>
              <a:gd name="connsiteY93" fmla="*/ 5387741 h 6858000"/>
              <a:gd name="connsiteX94" fmla="*/ 5657588 w 6676178"/>
              <a:gd name="connsiteY94" fmla="*/ 5373445 h 6858000"/>
              <a:gd name="connsiteX95" fmla="*/ 5686234 w 6676178"/>
              <a:gd name="connsiteY95" fmla="*/ 5344854 h 6858000"/>
              <a:gd name="connsiteX96" fmla="*/ 5757850 w 6676178"/>
              <a:gd name="connsiteY96" fmla="*/ 5301967 h 6858000"/>
              <a:gd name="connsiteX97" fmla="*/ 5800818 w 6676178"/>
              <a:gd name="connsiteY97" fmla="*/ 5273375 h 6858000"/>
              <a:gd name="connsiteX98" fmla="*/ 5886757 w 6676178"/>
              <a:gd name="connsiteY98" fmla="*/ 5230488 h 6858000"/>
              <a:gd name="connsiteX99" fmla="*/ 5929726 w 6676178"/>
              <a:gd name="connsiteY99" fmla="*/ 5216192 h 6858000"/>
              <a:gd name="connsiteX100" fmla="*/ 5886757 w 6676178"/>
              <a:gd name="connsiteY100" fmla="*/ 5244784 h 6858000"/>
              <a:gd name="connsiteX101" fmla="*/ 5858111 w 6676178"/>
              <a:gd name="connsiteY101" fmla="*/ 5273375 h 6858000"/>
              <a:gd name="connsiteX102" fmla="*/ 5843788 w 6676178"/>
              <a:gd name="connsiteY102" fmla="*/ 5287671 h 6858000"/>
              <a:gd name="connsiteX103" fmla="*/ 5901080 w 6676178"/>
              <a:gd name="connsiteY103" fmla="*/ 5273375 h 6858000"/>
              <a:gd name="connsiteX104" fmla="*/ 6044310 w 6676178"/>
              <a:gd name="connsiteY104" fmla="*/ 5187601 h 6858000"/>
              <a:gd name="connsiteX105" fmla="*/ 6046548 w 6676178"/>
              <a:gd name="connsiteY105" fmla="*/ 5181794 h 6858000"/>
              <a:gd name="connsiteX106" fmla="*/ 5628942 w 6676178"/>
              <a:gd name="connsiteY106" fmla="*/ 3043244 h 6858000"/>
              <a:gd name="connsiteX107" fmla="*/ 5643266 w 6676178"/>
              <a:gd name="connsiteY107" fmla="*/ 3071836 h 6858000"/>
              <a:gd name="connsiteX108" fmla="*/ 5614620 w 6676178"/>
              <a:gd name="connsiteY108" fmla="*/ 3071836 h 6858000"/>
              <a:gd name="connsiteX109" fmla="*/ 5628942 w 6676178"/>
              <a:gd name="connsiteY109" fmla="*/ 3043244 h 6858000"/>
              <a:gd name="connsiteX110" fmla="*/ 6676178 w 6676178"/>
              <a:gd name="connsiteY110" fmla="*/ 3039394 h 6858000"/>
              <a:gd name="connsiteX111" fmla="*/ 6676178 w 6676178"/>
              <a:gd name="connsiteY111" fmla="*/ 3061647 h 6858000"/>
              <a:gd name="connsiteX112" fmla="*/ 6660200 w 6676178"/>
              <a:gd name="connsiteY112" fmla="*/ 3071836 h 6858000"/>
              <a:gd name="connsiteX113" fmla="*/ 6617230 w 6676178"/>
              <a:gd name="connsiteY113" fmla="*/ 3100427 h 6858000"/>
              <a:gd name="connsiteX114" fmla="*/ 6602907 w 6676178"/>
              <a:gd name="connsiteY114" fmla="*/ 3100427 h 6858000"/>
              <a:gd name="connsiteX115" fmla="*/ 6645876 w 6676178"/>
              <a:gd name="connsiteY115" fmla="*/ 3057540 h 6858000"/>
              <a:gd name="connsiteX116" fmla="*/ 2205744 w 6676178"/>
              <a:gd name="connsiteY116" fmla="*/ 412834 h 6858000"/>
              <a:gd name="connsiteX117" fmla="*/ 2177098 w 6676178"/>
              <a:gd name="connsiteY117" fmla="*/ 498608 h 6858000"/>
              <a:gd name="connsiteX118" fmla="*/ 2162775 w 6676178"/>
              <a:gd name="connsiteY118" fmla="*/ 555791 h 6858000"/>
              <a:gd name="connsiteX119" fmla="*/ 2177098 w 6676178"/>
              <a:gd name="connsiteY119" fmla="*/ 541495 h 6858000"/>
              <a:gd name="connsiteX120" fmla="*/ 2205744 w 6676178"/>
              <a:gd name="connsiteY120" fmla="*/ 441425 h 6858000"/>
              <a:gd name="connsiteX121" fmla="*/ 2205744 w 6676178"/>
              <a:gd name="connsiteY121" fmla="*/ 412834 h 6858000"/>
              <a:gd name="connsiteX122" fmla="*/ 3243459 w 6676178"/>
              <a:gd name="connsiteY122" fmla="*/ 0 h 6858000"/>
              <a:gd name="connsiteX123" fmla="*/ 3265646 w 6676178"/>
              <a:gd name="connsiteY123" fmla="*/ 0 h 6858000"/>
              <a:gd name="connsiteX124" fmla="*/ 3265646 w 6676178"/>
              <a:gd name="connsiteY124" fmla="*/ 3619 h 6858000"/>
              <a:gd name="connsiteX125" fmla="*/ 3265646 w 6676178"/>
              <a:gd name="connsiteY125" fmla="*/ 12554 h 6858000"/>
              <a:gd name="connsiteX126" fmla="*/ 3273927 w 6676178"/>
              <a:gd name="connsiteY126" fmla="*/ 7863 h 6858000"/>
              <a:gd name="connsiteX127" fmla="*/ 3276861 w 6676178"/>
              <a:gd name="connsiteY127" fmla="*/ 0 h 6858000"/>
              <a:gd name="connsiteX128" fmla="*/ 3287722 w 6676178"/>
              <a:gd name="connsiteY128" fmla="*/ 0 h 6858000"/>
              <a:gd name="connsiteX129" fmla="*/ 3283550 w 6676178"/>
              <a:gd name="connsiteY129" fmla="*/ 46506 h 6858000"/>
              <a:gd name="connsiteX130" fmla="*/ 3251323 w 6676178"/>
              <a:gd name="connsiteY130" fmla="*/ 155511 h 6858000"/>
              <a:gd name="connsiteX131" fmla="*/ 3251323 w 6676178"/>
              <a:gd name="connsiteY131" fmla="*/ 141215 h 6858000"/>
              <a:gd name="connsiteX132" fmla="*/ 3251323 w 6676178"/>
              <a:gd name="connsiteY132" fmla="*/ 112624 h 6858000"/>
              <a:gd name="connsiteX133" fmla="*/ 3251323 w 6676178"/>
              <a:gd name="connsiteY133" fmla="*/ 98328 h 6858000"/>
              <a:gd name="connsiteX134" fmla="*/ 3251323 w 6676178"/>
              <a:gd name="connsiteY134" fmla="*/ 26849 h 6858000"/>
              <a:gd name="connsiteX135" fmla="*/ 3237000 w 6676178"/>
              <a:gd name="connsiteY135" fmla="*/ 55441 h 6858000"/>
              <a:gd name="connsiteX136" fmla="*/ 2272977 w 6676178"/>
              <a:gd name="connsiteY136" fmla="*/ 0 h 6858000"/>
              <a:gd name="connsiteX137" fmla="*/ 2551178 w 6676178"/>
              <a:gd name="connsiteY137" fmla="*/ 0 h 6858000"/>
              <a:gd name="connsiteX138" fmla="*/ 2549496 w 6676178"/>
              <a:gd name="connsiteY138" fmla="*/ 26849 h 6858000"/>
              <a:gd name="connsiteX139" fmla="*/ 2549496 w 6676178"/>
              <a:gd name="connsiteY139" fmla="*/ 41145 h 6858000"/>
              <a:gd name="connsiteX140" fmla="*/ 2549496 w 6676178"/>
              <a:gd name="connsiteY140" fmla="*/ 84032 h 6858000"/>
              <a:gd name="connsiteX141" fmla="*/ 2535173 w 6676178"/>
              <a:gd name="connsiteY141" fmla="*/ 84032 h 6858000"/>
              <a:gd name="connsiteX142" fmla="*/ 2535173 w 6676178"/>
              <a:gd name="connsiteY142" fmla="*/ 98328 h 6858000"/>
              <a:gd name="connsiteX143" fmla="*/ 2535173 w 6676178"/>
              <a:gd name="connsiteY143" fmla="*/ 169807 h 6858000"/>
              <a:gd name="connsiteX144" fmla="*/ 2506527 w 6676178"/>
              <a:gd name="connsiteY144" fmla="*/ 241285 h 6858000"/>
              <a:gd name="connsiteX145" fmla="*/ 2492204 w 6676178"/>
              <a:gd name="connsiteY145" fmla="*/ 269877 h 6858000"/>
              <a:gd name="connsiteX146" fmla="*/ 2492204 w 6676178"/>
              <a:gd name="connsiteY146" fmla="*/ 327059 h 6858000"/>
              <a:gd name="connsiteX147" fmla="*/ 2492204 w 6676178"/>
              <a:gd name="connsiteY147" fmla="*/ 341355 h 6858000"/>
              <a:gd name="connsiteX148" fmla="*/ 2477881 w 6676178"/>
              <a:gd name="connsiteY148" fmla="*/ 398538 h 6858000"/>
              <a:gd name="connsiteX149" fmla="*/ 2477881 w 6676178"/>
              <a:gd name="connsiteY149" fmla="*/ 455721 h 6858000"/>
              <a:gd name="connsiteX150" fmla="*/ 2477881 w 6676178"/>
              <a:gd name="connsiteY150" fmla="*/ 484312 h 6858000"/>
              <a:gd name="connsiteX151" fmla="*/ 2492204 w 6676178"/>
              <a:gd name="connsiteY151" fmla="*/ 441425 h 6858000"/>
              <a:gd name="connsiteX152" fmla="*/ 2492204 w 6676178"/>
              <a:gd name="connsiteY152" fmla="*/ 412834 h 6858000"/>
              <a:gd name="connsiteX153" fmla="*/ 2520850 w 6676178"/>
              <a:gd name="connsiteY153" fmla="*/ 398538 h 6858000"/>
              <a:gd name="connsiteX154" fmla="*/ 2463558 w 6676178"/>
              <a:gd name="connsiteY154" fmla="*/ 655861 h 6858000"/>
              <a:gd name="connsiteX155" fmla="*/ 2434912 w 6676178"/>
              <a:gd name="connsiteY155" fmla="*/ 641565 h 6858000"/>
              <a:gd name="connsiteX156" fmla="*/ 2420589 w 6676178"/>
              <a:gd name="connsiteY156" fmla="*/ 655861 h 6858000"/>
              <a:gd name="connsiteX157" fmla="*/ 2406266 w 6676178"/>
              <a:gd name="connsiteY157" fmla="*/ 713044 h 6858000"/>
              <a:gd name="connsiteX158" fmla="*/ 2406266 w 6676178"/>
              <a:gd name="connsiteY158" fmla="*/ 755931 h 6858000"/>
              <a:gd name="connsiteX159" fmla="*/ 2406266 w 6676178"/>
              <a:gd name="connsiteY159" fmla="*/ 770226 h 6858000"/>
              <a:gd name="connsiteX160" fmla="*/ 2406266 w 6676178"/>
              <a:gd name="connsiteY160" fmla="*/ 813114 h 6858000"/>
              <a:gd name="connsiteX161" fmla="*/ 2420589 w 6676178"/>
              <a:gd name="connsiteY161" fmla="*/ 798818 h 6858000"/>
              <a:gd name="connsiteX162" fmla="*/ 2434912 w 6676178"/>
              <a:gd name="connsiteY162" fmla="*/ 813114 h 6858000"/>
              <a:gd name="connsiteX163" fmla="*/ 2434912 w 6676178"/>
              <a:gd name="connsiteY163" fmla="*/ 770226 h 6858000"/>
              <a:gd name="connsiteX164" fmla="*/ 2449235 w 6676178"/>
              <a:gd name="connsiteY164" fmla="*/ 770226 h 6858000"/>
              <a:gd name="connsiteX165" fmla="*/ 2449235 w 6676178"/>
              <a:gd name="connsiteY165" fmla="*/ 798818 h 6858000"/>
              <a:gd name="connsiteX166" fmla="*/ 2477881 w 6676178"/>
              <a:gd name="connsiteY166" fmla="*/ 755931 h 6858000"/>
              <a:gd name="connsiteX167" fmla="*/ 2506527 w 6676178"/>
              <a:gd name="connsiteY167" fmla="*/ 641565 h 6858000"/>
              <a:gd name="connsiteX168" fmla="*/ 2520850 w 6676178"/>
              <a:gd name="connsiteY168" fmla="*/ 484312 h 6858000"/>
              <a:gd name="connsiteX169" fmla="*/ 2520850 w 6676178"/>
              <a:gd name="connsiteY169" fmla="*/ 470016 h 6858000"/>
              <a:gd name="connsiteX170" fmla="*/ 2535173 w 6676178"/>
              <a:gd name="connsiteY170" fmla="*/ 412834 h 6858000"/>
              <a:gd name="connsiteX171" fmla="*/ 2549496 w 6676178"/>
              <a:gd name="connsiteY171" fmla="*/ 369947 h 6858000"/>
              <a:gd name="connsiteX172" fmla="*/ 2592465 w 6676178"/>
              <a:gd name="connsiteY172" fmla="*/ 198398 h 6858000"/>
              <a:gd name="connsiteX173" fmla="*/ 2592465 w 6676178"/>
              <a:gd name="connsiteY173" fmla="*/ 169807 h 6858000"/>
              <a:gd name="connsiteX174" fmla="*/ 2592465 w 6676178"/>
              <a:gd name="connsiteY174" fmla="*/ 141215 h 6858000"/>
              <a:gd name="connsiteX175" fmla="*/ 2592465 w 6676178"/>
              <a:gd name="connsiteY175" fmla="*/ 126920 h 6858000"/>
              <a:gd name="connsiteX176" fmla="*/ 2635434 w 6676178"/>
              <a:gd name="connsiteY176" fmla="*/ 12554 h 6858000"/>
              <a:gd name="connsiteX177" fmla="*/ 2637007 w 6676178"/>
              <a:gd name="connsiteY177" fmla="*/ 0 h 6858000"/>
              <a:gd name="connsiteX178" fmla="*/ 2653188 w 6676178"/>
              <a:gd name="connsiteY178" fmla="*/ 0 h 6858000"/>
              <a:gd name="connsiteX179" fmla="*/ 2649757 w 6676178"/>
              <a:gd name="connsiteY179" fmla="*/ 12554 h 6858000"/>
              <a:gd name="connsiteX180" fmla="*/ 2649757 w 6676178"/>
              <a:gd name="connsiteY180" fmla="*/ 55441 h 6858000"/>
              <a:gd name="connsiteX181" fmla="*/ 2677956 w 6676178"/>
              <a:gd name="connsiteY181" fmla="*/ 11214 h 6858000"/>
              <a:gd name="connsiteX182" fmla="*/ 2690740 w 6676178"/>
              <a:gd name="connsiteY182" fmla="*/ 0 h 6858000"/>
              <a:gd name="connsiteX183" fmla="*/ 2693163 w 6676178"/>
              <a:gd name="connsiteY183" fmla="*/ 0 h 6858000"/>
              <a:gd name="connsiteX184" fmla="*/ 2694517 w 6676178"/>
              <a:gd name="connsiteY184" fmla="*/ 5406 h 6858000"/>
              <a:gd name="connsiteX185" fmla="*/ 2707049 w 6676178"/>
              <a:gd name="connsiteY185" fmla="*/ 12554 h 6858000"/>
              <a:gd name="connsiteX186" fmla="*/ 2721372 w 6676178"/>
              <a:gd name="connsiteY186" fmla="*/ 12554 h 6858000"/>
              <a:gd name="connsiteX187" fmla="*/ 2721372 w 6676178"/>
              <a:gd name="connsiteY187" fmla="*/ 55441 h 6858000"/>
              <a:gd name="connsiteX188" fmla="*/ 2735695 w 6676178"/>
              <a:gd name="connsiteY188" fmla="*/ 55441 h 6858000"/>
              <a:gd name="connsiteX189" fmla="*/ 2742857 w 6676178"/>
              <a:gd name="connsiteY189" fmla="*/ 25063 h 6858000"/>
              <a:gd name="connsiteX190" fmla="*/ 2747224 w 6676178"/>
              <a:gd name="connsiteY190" fmla="*/ 0 h 6858000"/>
              <a:gd name="connsiteX191" fmla="*/ 2922523 w 6676178"/>
              <a:gd name="connsiteY191" fmla="*/ 0 h 6858000"/>
              <a:gd name="connsiteX192" fmla="*/ 2921894 w 6676178"/>
              <a:gd name="connsiteY192" fmla="*/ 12554 h 6858000"/>
              <a:gd name="connsiteX193" fmla="*/ 2907571 w 6676178"/>
              <a:gd name="connsiteY193" fmla="*/ 12554 h 6858000"/>
              <a:gd name="connsiteX194" fmla="*/ 2893248 w 6676178"/>
              <a:gd name="connsiteY194" fmla="*/ 26849 h 6858000"/>
              <a:gd name="connsiteX195" fmla="*/ 2893248 w 6676178"/>
              <a:gd name="connsiteY195" fmla="*/ 98328 h 6858000"/>
              <a:gd name="connsiteX196" fmla="*/ 2907571 w 6676178"/>
              <a:gd name="connsiteY196" fmla="*/ 112624 h 6858000"/>
              <a:gd name="connsiteX197" fmla="*/ 2921894 w 6676178"/>
              <a:gd name="connsiteY197" fmla="*/ 141215 h 6858000"/>
              <a:gd name="connsiteX198" fmla="*/ 2936217 w 6676178"/>
              <a:gd name="connsiteY198" fmla="*/ 126920 h 6858000"/>
              <a:gd name="connsiteX199" fmla="*/ 2964863 w 6676178"/>
              <a:gd name="connsiteY199" fmla="*/ 184102 h 6858000"/>
              <a:gd name="connsiteX200" fmla="*/ 2950540 w 6676178"/>
              <a:gd name="connsiteY200" fmla="*/ 298468 h 6858000"/>
              <a:gd name="connsiteX201" fmla="*/ 2979186 w 6676178"/>
              <a:gd name="connsiteY201" fmla="*/ 241285 h 6858000"/>
              <a:gd name="connsiteX202" fmla="*/ 2993509 w 6676178"/>
              <a:gd name="connsiteY202" fmla="*/ 198398 h 6858000"/>
              <a:gd name="connsiteX203" fmla="*/ 3007832 w 6676178"/>
              <a:gd name="connsiteY203" fmla="*/ 184102 h 6858000"/>
              <a:gd name="connsiteX204" fmla="*/ 3050801 w 6676178"/>
              <a:gd name="connsiteY204" fmla="*/ 12554 h 6858000"/>
              <a:gd name="connsiteX205" fmla="*/ 3055780 w 6676178"/>
              <a:gd name="connsiteY205" fmla="*/ 0 h 6858000"/>
              <a:gd name="connsiteX206" fmla="*/ 3226870 w 6676178"/>
              <a:gd name="connsiteY206" fmla="*/ 0 h 6858000"/>
              <a:gd name="connsiteX207" fmla="*/ 3208354 w 6676178"/>
              <a:gd name="connsiteY207" fmla="*/ 55441 h 6858000"/>
              <a:gd name="connsiteX208" fmla="*/ 3194031 w 6676178"/>
              <a:gd name="connsiteY208" fmla="*/ 112624 h 6858000"/>
              <a:gd name="connsiteX209" fmla="*/ 3179708 w 6676178"/>
              <a:gd name="connsiteY209" fmla="*/ 184102 h 6858000"/>
              <a:gd name="connsiteX210" fmla="*/ 3165385 w 6676178"/>
              <a:gd name="connsiteY210" fmla="*/ 241285 h 6858000"/>
              <a:gd name="connsiteX211" fmla="*/ 3151062 w 6676178"/>
              <a:gd name="connsiteY211" fmla="*/ 312764 h 6858000"/>
              <a:gd name="connsiteX212" fmla="*/ 3151062 w 6676178"/>
              <a:gd name="connsiteY212" fmla="*/ 341355 h 6858000"/>
              <a:gd name="connsiteX213" fmla="*/ 3151062 w 6676178"/>
              <a:gd name="connsiteY213" fmla="*/ 312764 h 6858000"/>
              <a:gd name="connsiteX214" fmla="*/ 3179708 w 6676178"/>
              <a:gd name="connsiteY214" fmla="*/ 241285 h 6858000"/>
              <a:gd name="connsiteX215" fmla="*/ 3194031 w 6676178"/>
              <a:gd name="connsiteY215" fmla="*/ 212694 h 6858000"/>
              <a:gd name="connsiteX216" fmla="*/ 3194031 w 6676178"/>
              <a:gd name="connsiteY216" fmla="*/ 241285 h 6858000"/>
              <a:gd name="connsiteX217" fmla="*/ 3179708 w 6676178"/>
              <a:gd name="connsiteY217" fmla="*/ 284172 h 6858000"/>
              <a:gd name="connsiteX218" fmla="*/ 3165385 w 6676178"/>
              <a:gd name="connsiteY218" fmla="*/ 341355 h 6858000"/>
              <a:gd name="connsiteX219" fmla="*/ 3136739 w 6676178"/>
              <a:gd name="connsiteY219" fmla="*/ 484312 h 6858000"/>
              <a:gd name="connsiteX220" fmla="*/ 3122416 w 6676178"/>
              <a:gd name="connsiteY220" fmla="*/ 527199 h 6858000"/>
              <a:gd name="connsiteX221" fmla="*/ 3122416 w 6676178"/>
              <a:gd name="connsiteY221" fmla="*/ 541495 h 6858000"/>
              <a:gd name="connsiteX222" fmla="*/ 3093770 w 6676178"/>
              <a:gd name="connsiteY222" fmla="*/ 598678 h 6858000"/>
              <a:gd name="connsiteX223" fmla="*/ 3079447 w 6676178"/>
              <a:gd name="connsiteY223" fmla="*/ 684452 h 6858000"/>
              <a:gd name="connsiteX224" fmla="*/ 3093770 w 6676178"/>
              <a:gd name="connsiteY224" fmla="*/ 655861 h 6858000"/>
              <a:gd name="connsiteX225" fmla="*/ 3108093 w 6676178"/>
              <a:gd name="connsiteY225" fmla="*/ 727339 h 6858000"/>
              <a:gd name="connsiteX226" fmla="*/ 3108093 w 6676178"/>
              <a:gd name="connsiteY226" fmla="*/ 698748 h 6858000"/>
              <a:gd name="connsiteX227" fmla="*/ 3136739 w 6676178"/>
              <a:gd name="connsiteY227" fmla="*/ 670156 h 6858000"/>
              <a:gd name="connsiteX228" fmla="*/ 3122416 w 6676178"/>
              <a:gd name="connsiteY228" fmla="*/ 713044 h 6858000"/>
              <a:gd name="connsiteX229" fmla="*/ 3136739 w 6676178"/>
              <a:gd name="connsiteY229" fmla="*/ 670156 h 6858000"/>
              <a:gd name="connsiteX230" fmla="*/ 3179708 w 6676178"/>
              <a:gd name="connsiteY230" fmla="*/ 527199 h 6858000"/>
              <a:gd name="connsiteX231" fmla="*/ 3208354 w 6676178"/>
              <a:gd name="connsiteY231" fmla="*/ 427129 h 6858000"/>
              <a:gd name="connsiteX232" fmla="*/ 3208354 w 6676178"/>
              <a:gd name="connsiteY232" fmla="*/ 484312 h 6858000"/>
              <a:gd name="connsiteX233" fmla="*/ 3165385 w 6676178"/>
              <a:gd name="connsiteY233" fmla="*/ 713044 h 6858000"/>
              <a:gd name="connsiteX234" fmla="*/ 3151062 w 6676178"/>
              <a:gd name="connsiteY234" fmla="*/ 856001 h 6858000"/>
              <a:gd name="connsiteX235" fmla="*/ 3122416 w 6676178"/>
              <a:gd name="connsiteY235" fmla="*/ 984662 h 6858000"/>
              <a:gd name="connsiteX236" fmla="*/ 3122416 w 6676178"/>
              <a:gd name="connsiteY236" fmla="*/ 1056141 h 6858000"/>
              <a:gd name="connsiteX237" fmla="*/ 3136739 w 6676178"/>
              <a:gd name="connsiteY237" fmla="*/ 1041845 h 6858000"/>
              <a:gd name="connsiteX238" fmla="*/ 3122416 w 6676178"/>
              <a:gd name="connsiteY238" fmla="*/ 1113324 h 6858000"/>
              <a:gd name="connsiteX239" fmla="*/ 3093770 w 6676178"/>
              <a:gd name="connsiteY239" fmla="*/ 1156211 h 6858000"/>
              <a:gd name="connsiteX240" fmla="*/ 3079447 w 6676178"/>
              <a:gd name="connsiteY240" fmla="*/ 1284872 h 6858000"/>
              <a:gd name="connsiteX241" fmla="*/ 3079447 w 6676178"/>
              <a:gd name="connsiteY241" fmla="*/ 1313463 h 6858000"/>
              <a:gd name="connsiteX242" fmla="*/ 3050801 w 6676178"/>
              <a:gd name="connsiteY242" fmla="*/ 1485012 h 6858000"/>
              <a:gd name="connsiteX243" fmla="*/ 3050801 w 6676178"/>
              <a:gd name="connsiteY243" fmla="*/ 1513603 h 6858000"/>
              <a:gd name="connsiteX244" fmla="*/ 3050801 w 6676178"/>
              <a:gd name="connsiteY244" fmla="*/ 1527899 h 6858000"/>
              <a:gd name="connsiteX245" fmla="*/ 3050801 w 6676178"/>
              <a:gd name="connsiteY245" fmla="*/ 1556490 h 6858000"/>
              <a:gd name="connsiteX246" fmla="*/ 3093770 w 6676178"/>
              <a:gd name="connsiteY246" fmla="*/ 1470716 h 6858000"/>
              <a:gd name="connsiteX247" fmla="*/ 3122416 w 6676178"/>
              <a:gd name="connsiteY247" fmla="*/ 1384942 h 6858000"/>
              <a:gd name="connsiteX248" fmla="*/ 3108093 w 6676178"/>
              <a:gd name="connsiteY248" fmla="*/ 1384942 h 6858000"/>
              <a:gd name="connsiteX249" fmla="*/ 3122416 w 6676178"/>
              <a:gd name="connsiteY249" fmla="*/ 1356351 h 6858000"/>
              <a:gd name="connsiteX250" fmla="*/ 3136739 w 6676178"/>
              <a:gd name="connsiteY250" fmla="*/ 1370646 h 6858000"/>
              <a:gd name="connsiteX251" fmla="*/ 3151062 w 6676178"/>
              <a:gd name="connsiteY251" fmla="*/ 1342055 h 6858000"/>
              <a:gd name="connsiteX252" fmla="*/ 3165385 w 6676178"/>
              <a:gd name="connsiteY252" fmla="*/ 1256281 h 6858000"/>
              <a:gd name="connsiteX253" fmla="*/ 3165385 w 6676178"/>
              <a:gd name="connsiteY253" fmla="*/ 1213393 h 6858000"/>
              <a:gd name="connsiteX254" fmla="*/ 3179708 w 6676178"/>
              <a:gd name="connsiteY254" fmla="*/ 1213393 h 6858000"/>
              <a:gd name="connsiteX255" fmla="*/ 3165385 w 6676178"/>
              <a:gd name="connsiteY255" fmla="*/ 1199098 h 6858000"/>
              <a:gd name="connsiteX256" fmla="*/ 3179708 w 6676178"/>
              <a:gd name="connsiteY256" fmla="*/ 1141915 h 6858000"/>
              <a:gd name="connsiteX257" fmla="*/ 3194031 w 6676178"/>
              <a:gd name="connsiteY257" fmla="*/ 1056141 h 6858000"/>
              <a:gd name="connsiteX258" fmla="*/ 3222677 w 6676178"/>
              <a:gd name="connsiteY258" fmla="*/ 1013254 h 6858000"/>
              <a:gd name="connsiteX259" fmla="*/ 3208354 w 6676178"/>
              <a:gd name="connsiteY259" fmla="*/ 1141915 h 6858000"/>
              <a:gd name="connsiteX260" fmla="*/ 3222677 w 6676178"/>
              <a:gd name="connsiteY260" fmla="*/ 1113324 h 6858000"/>
              <a:gd name="connsiteX261" fmla="*/ 3237000 w 6676178"/>
              <a:gd name="connsiteY261" fmla="*/ 1027549 h 6858000"/>
              <a:gd name="connsiteX262" fmla="*/ 3279969 w 6676178"/>
              <a:gd name="connsiteY262" fmla="*/ 841705 h 6858000"/>
              <a:gd name="connsiteX263" fmla="*/ 3294292 w 6676178"/>
              <a:gd name="connsiteY263" fmla="*/ 741635 h 6858000"/>
              <a:gd name="connsiteX264" fmla="*/ 3308615 w 6676178"/>
              <a:gd name="connsiteY264" fmla="*/ 670156 h 6858000"/>
              <a:gd name="connsiteX265" fmla="*/ 3308615 w 6676178"/>
              <a:gd name="connsiteY265" fmla="*/ 684452 h 6858000"/>
              <a:gd name="connsiteX266" fmla="*/ 3308615 w 6676178"/>
              <a:gd name="connsiteY266" fmla="*/ 698748 h 6858000"/>
              <a:gd name="connsiteX267" fmla="*/ 3294292 w 6676178"/>
              <a:gd name="connsiteY267" fmla="*/ 770226 h 6858000"/>
              <a:gd name="connsiteX268" fmla="*/ 3308615 w 6676178"/>
              <a:gd name="connsiteY268" fmla="*/ 727339 h 6858000"/>
              <a:gd name="connsiteX269" fmla="*/ 3322938 w 6676178"/>
              <a:gd name="connsiteY269" fmla="*/ 684452 h 6858000"/>
              <a:gd name="connsiteX270" fmla="*/ 3337261 w 6676178"/>
              <a:gd name="connsiteY270" fmla="*/ 641565 h 6858000"/>
              <a:gd name="connsiteX271" fmla="*/ 3337261 w 6676178"/>
              <a:gd name="connsiteY271" fmla="*/ 698748 h 6858000"/>
              <a:gd name="connsiteX272" fmla="*/ 3365907 w 6676178"/>
              <a:gd name="connsiteY272" fmla="*/ 627269 h 6858000"/>
              <a:gd name="connsiteX273" fmla="*/ 3351584 w 6676178"/>
              <a:gd name="connsiteY273" fmla="*/ 627269 h 6858000"/>
              <a:gd name="connsiteX274" fmla="*/ 3365907 w 6676178"/>
              <a:gd name="connsiteY274" fmla="*/ 598678 h 6858000"/>
              <a:gd name="connsiteX275" fmla="*/ 3380230 w 6676178"/>
              <a:gd name="connsiteY275" fmla="*/ 541495 h 6858000"/>
              <a:gd name="connsiteX276" fmla="*/ 3394553 w 6676178"/>
              <a:gd name="connsiteY276" fmla="*/ 512904 h 6858000"/>
              <a:gd name="connsiteX277" fmla="*/ 3423199 w 6676178"/>
              <a:gd name="connsiteY277" fmla="*/ 412834 h 6858000"/>
              <a:gd name="connsiteX278" fmla="*/ 3437522 w 6676178"/>
              <a:gd name="connsiteY278" fmla="*/ 398538 h 6858000"/>
              <a:gd name="connsiteX279" fmla="*/ 3423199 w 6676178"/>
              <a:gd name="connsiteY279" fmla="*/ 369947 h 6858000"/>
              <a:gd name="connsiteX280" fmla="*/ 3437522 w 6676178"/>
              <a:gd name="connsiteY280" fmla="*/ 255581 h 6858000"/>
              <a:gd name="connsiteX281" fmla="*/ 3480491 w 6676178"/>
              <a:gd name="connsiteY281" fmla="*/ 212694 h 6858000"/>
              <a:gd name="connsiteX282" fmla="*/ 3480491 w 6676178"/>
              <a:gd name="connsiteY282" fmla="*/ 226989 h 6858000"/>
              <a:gd name="connsiteX283" fmla="*/ 3480491 w 6676178"/>
              <a:gd name="connsiteY283" fmla="*/ 98328 h 6858000"/>
              <a:gd name="connsiteX284" fmla="*/ 3509137 w 6676178"/>
              <a:gd name="connsiteY284" fmla="*/ 69737 h 6858000"/>
              <a:gd name="connsiteX285" fmla="*/ 3512718 w 6676178"/>
              <a:gd name="connsiteY285" fmla="*/ 28636 h 6858000"/>
              <a:gd name="connsiteX286" fmla="*/ 3536346 w 6676178"/>
              <a:gd name="connsiteY286" fmla="*/ 0 h 6858000"/>
              <a:gd name="connsiteX287" fmla="*/ 3537783 w 6676178"/>
              <a:gd name="connsiteY287" fmla="*/ 0 h 6858000"/>
              <a:gd name="connsiteX288" fmla="*/ 3537783 w 6676178"/>
              <a:gd name="connsiteY288" fmla="*/ 41145 h 6858000"/>
              <a:gd name="connsiteX289" fmla="*/ 3537783 w 6676178"/>
              <a:gd name="connsiteY289" fmla="*/ 84032 h 6858000"/>
              <a:gd name="connsiteX290" fmla="*/ 3552106 w 6676178"/>
              <a:gd name="connsiteY290" fmla="*/ 69737 h 6858000"/>
              <a:gd name="connsiteX291" fmla="*/ 3580752 w 6676178"/>
              <a:gd name="connsiteY291" fmla="*/ 41145 h 6858000"/>
              <a:gd name="connsiteX292" fmla="*/ 3595075 w 6676178"/>
              <a:gd name="connsiteY292" fmla="*/ 55441 h 6858000"/>
              <a:gd name="connsiteX293" fmla="*/ 3609398 w 6676178"/>
              <a:gd name="connsiteY293" fmla="*/ 69737 h 6858000"/>
              <a:gd name="connsiteX294" fmla="*/ 3609398 w 6676178"/>
              <a:gd name="connsiteY294" fmla="*/ 84032 h 6858000"/>
              <a:gd name="connsiteX295" fmla="*/ 3623721 w 6676178"/>
              <a:gd name="connsiteY295" fmla="*/ 55441 h 6858000"/>
              <a:gd name="connsiteX296" fmla="*/ 3623721 w 6676178"/>
              <a:gd name="connsiteY296" fmla="*/ 98328 h 6858000"/>
              <a:gd name="connsiteX297" fmla="*/ 3695336 w 6676178"/>
              <a:gd name="connsiteY297" fmla="*/ 112624 h 6858000"/>
              <a:gd name="connsiteX298" fmla="*/ 3695336 w 6676178"/>
              <a:gd name="connsiteY298" fmla="*/ 55441 h 6858000"/>
              <a:gd name="connsiteX299" fmla="*/ 3723982 w 6676178"/>
              <a:gd name="connsiteY299" fmla="*/ 84032 h 6858000"/>
              <a:gd name="connsiteX300" fmla="*/ 3723982 w 6676178"/>
              <a:gd name="connsiteY300" fmla="*/ 98328 h 6858000"/>
              <a:gd name="connsiteX301" fmla="*/ 3723982 w 6676178"/>
              <a:gd name="connsiteY301" fmla="*/ 212694 h 6858000"/>
              <a:gd name="connsiteX302" fmla="*/ 3738306 w 6676178"/>
              <a:gd name="connsiteY302" fmla="*/ 198398 h 6858000"/>
              <a:gd name="connsiteX303" fmla="*/ 3738306 w 6676178"/>
              <a:gd name="connsiteY303" fmla="*/ 212694 h 6858000"/>
              <a:gd name="connsiteX304" fmla="*/ 3723982 w 6676178"/>
              <a:gd name="connsiteY304" fmla="*/ 255581 h 6858000"/>
              <a:gd name="connsiteX305" fmla="*/ 3709660 w 6676178"/>
              <a:gd name="connsiteY305" fmla="*/ 269877 h 6858000"/>
              <a:gd name="connsiteX306" fmla="*/ 3709660 w 6676178"/>
              <a:gd name="connsiteY306" fmla="*/ 284172 h 6858000"/>
              <a:gd name="connsiteX307" fmla="*/ 3752628 w 6676178"/>
              <a:gd name="connsiteY307" fmla="*/ 212694 h 6858000"/>
              <a:gd name="connsiteX308" fmla="*/ 3766952 w 6676178"/>
              <a:gd name="connsiteY308" fmla="*/ 226989 h 6858000"/>
              <a:gd name="connsiteX309" fmla="*/ 3781274 w 6676178"/>
              <a:gd name="connsiteY309" fmla="*/ 198398 h 6858000"/>
              <a:gd name="connsiteX310" fmla="*/ 3809920 w 6676178"/>
              <a:gd name="connsiteY310" fmla="*/ 212694 h 6858000"/>
              <a:gd name="connsiteX311" fmla="*/ 3809920 w 6676178"/>
              <a:gd name="connsiteY311" fmla="*/ 198398 h 6858000"/>
              <a:gd name="connsiteX312" fmla="*/ 3809920 w 6676178"/>
              <a:gd name="connsiteY312" fmla="*/ 226989 h 6858000"/>
              <a:gd name="connsiteX313" fmla="*/ 3838566 w 6676178"/>
              <a:gd name="connsiteY313" fmla="*/ 241285 h 6858000"/>
              <a:gd name="connsiteX314" fmla="*/ 3852890 w 6676178"/>
              <a:gd name="connsiteY314" fmla="*/ 241285 h 6858000"/>
              <a:gd name="connsiteX315" fmla="*/ 3881536 w 6676178"/>
              <a:gd name="connsiteY315" fmla="*/ 255581 h 6858000"/>
              <a:gd name="connsiteX316" fmla="*/ 3867212 w 6676178"/>
              <a:gd name="connsiteY316" fmla="*/ 284172 h 6858000"/>
              <a:gd name="connsiteX317" fmla="*/ 3867212 w 6676178"/>
              <a:gd name="connsiteY317" fmla="*/ 298468 h 6858000"/>
              <a:gd name="connsiteX318" fmla="*/ 3881536 w 6676178"/>
              <a:gd name="connsiteY318" fmla="*/ 327059 h 6858000"/>
              <a:gd name="connsiteX319" fmla="*/ 3881536 w 6676178"/>
              <a:gd name="connsiteY319" fmla="*/ 355651 h 6858000"/>
              <a:gd name="connsiteX320" fmla="*/ 3895858 w 6676178"/>
              <a:gd name="connsiteY320" fmla="*/ 384242 h 6858000"/>
              <a:gd name="connsiteX321" fmla="*/ 3910182 w 6676178"/>
              <a:gd name="connsiteY321" fmla="*/ 355651 h 6858000"/>
              <a:gd name="connsiteX322" fmla="*/ 3895858 w 6676178"/>
              <a:gd name="connsiteY322" fmla="*/ 341355 h 6858000"/>
              <a:gd name="connsiteX323" fmla="*/ 3924504 w 6676178"/>
              <a:gd name="connsiteY323" fmla="*/ 341355 h 6858000"/>
              <a:gd name="connsiteX324" fmla="*/ 3953150 w 6676178"/>
              <a:gd name="connsiteY324" fmla="*/ 369947 h 6858000"/>
              <a:gd name="connsiteX325" fmla="*/ 3996120 w 6676178"/>
              <a:gd name="connsiteY325" fmla="*/ 369947 h 6858000"/>
              <a:gd name="connsiteX326" fmla="*/ 3996120 w 6676178"/>
              <a:gd name="connsiteY326" fmla="*/ 384242 h 6858000"/>
              <a:gd name="connsiteX327" fmla="*/ 4024766 w 6676178"/>
              <a:gd name="connsiteY327" fmla="*/ 498608 h 6858000"/>
              <a:gd name="connsiteX328" fmla="*/ 4024766 w 6676178"/>
              <a:gd name="connsiteY328" fmla="*/ 541495 h 6858000"/>
              <a:gd name="connsiteX329" fmla="*/ 4010442 w 6676178"/>
              <a:gd name="connsiteY329" fmla="*/ 541495 h 6858000"/>
              <a:gd name="connsiteX330" fmla="*/ 4010442 w 6676178"/>
              <a:gd name="connsiteY330" fmla="*/ 670156 h 6858000"/>
              <a:gd name="connsiteX331" fmla="*/ 3996120 w 6676178"/>
              <a:gd name="connsiteY331" fmla="*/ 641565 h 6858000"/>
              <a:gd name="connsiteX332" fmla="*/ 3967474 w 6676178"/>
              <a:gd name="connsiteY332" fmla="*/ 627269 h 6858000"/>
              <a:gd name="connsiteX333" fmla="*/ 3953150 w 6676178"/>
              <a:gd name="connsiteY333" fmla="*/ 684452 h 6858000"/>
              <a:gd name="connsiteX334" fmla="*/ 3981796 w 6676178"/>
              <a:gd name="connsiteY334" fmla="*/ 684452 h 6858000"/>
              <a:gd name="connsiteX335" fmla="*/ 3967474 w 6676178"/>
              <a:gd name="connsiteY335" fmla="*/ 755931 h 6858000"/>
              <a:gd name="connsiteX336" fmla="*/ 3981796 w 6676178"/>
              <a:gd name="connsiteY336" fmla="*/ 784522 h 6858000"/>
              <a:gd name="connsiteX337" fmla="*/ 4010442 w 6676178"/>
              <a:gd name="connsiteY337" fmla="*/ 684452 h 6858000"/>
              <a:gd name="connsiteX338" fmla="*/ 4010442 w 6676178"/>
              <a:gd name="connsiteY338" fmla="*/ 727339 h 6858000"/>
              <a:gd name="connsiteX339" fmla="*/ 4053412 w 6676178"/>
              <a:gd name="connsiteY339" fmla="*/ 741635 h 6858000"/>
              <a:gd name="connsiteX340" fmla="*/ 4082058 w 6676178"/>
              <a:gd name="connsiteY340" fmla="*/ 798818 h 6858000"/>
              <a:gd name="connsiteX341" fmla="*/ 4110704 w 6676178"/>
              <a:gd name="connsiteY341" fmla="*/ 827409 h 6858000"/>
              <a:gd name="connsiteX342" fmla="*/ 4139350 w 6676178"/>
              <a:gd name="connsiteY342" fmla="*/ 856001 h 6858000"/>
              <a:gd name="connsiteX343" fmla="*/ 4153673 w 6676178"/>
              <a:gd name="connsiteY343" fmla="*/ 870296 h 6858000"/>
              <a:gd name="connsiteX344" fmla="*/ 4167996 w 6676178"/>
              <a:gd name="connsiteY344" fmla="*/ 841705 h 6858000"/>
              <a:gd name="connsiteX345" fmla="*/ 4167996 w 6676178"/>
              <a:gd name="connsiteY345" fmla="*/ 870296 h 6858000"/>
              <a:gd name="connsiteX346" fmla="*/ 4282580 w 6676178"/>
              <a:gd name="connsiteY346" fmla="*/ 970366 h 6858000"/>
              <a:gd name="connsiteX347" fmla="*/ 4296903 w 6676178"/>
              <a:gd name="connsiteY347" fmla="*/ 956071 h 6858000"/>
              <a:gd name="connsiteX348" fmla="*/ 4354195 w 6676178"/>
              <a:gd name="connsiteY348" fmla="*/ 898888 h 6858000"/>
              <a:gd name="connsiteX349" fmla="*/ 4368518 w 6676178"/>
              <a:gd name="connsiteY349" fmla="*/ 898888 h 6858000"/>
              <a:gd name="connsiteX350" fmla="*/ 4468779 w 6676178"/>
              <a:gd name="connsiteY350" fmla="*/ 798818 h 6858000"/>
              <a:gd name="connsiteX351" fmla="*/ 4526071 w 6676178"/>
              <a:gd name="connsiteY351" fmla="*/ 727339 h 6858000"/>
              <a:gd name="connsiteX352" fmla="*/ 4540394 w 6676178"/>
              <a:gd name="connsiteY352" fmla="*/ 698748 h 6858000"/>
              <a:gd name="connsiteX353" fmla="*/ 4569040 w 6676178"/>
              <a:gd name="connsiteY353" fmla="*/ 655861 h 6858000"/>
              <a:gd name="connsiteX354" fmla="*/ 4612009 w 6676178"/>
              <a:gd name="connsiteY354" fmla="*/ 570087 h 6858000"/>
              <a:gd name="connsiteX355" fmla="*/ 4640655 w 6676178"/>
              <a:gd name="connsiteY355" fmla="*/ 527199 h 6858000"/>
              <a:gd name="connsiteX356" fmla="*/ 4626332 w 6676178"/>
              <a:gd name="connsiteY356" fmla="*/ 598678 h 6858000"/>
              <a:gd name="connsiteX357" fmla="*/ 4612009 w 6676178"/>
              <a:gd name="connsiteY357" fmla="*/ 598678 h 6858000"/>
              <a:gd name="connsiteX358" fmla="*/ 4597686 w 6676178"/>
              <a:gd name="connsiteY358" fmla="*/ 641565 h 6858000"/>
              <a:gd name="connsiteX359" fmla="*/ 4569040 w 6676178"/>
              <a:gd name="connsiteY359" fmla="*/ 684452 h 6858000"/>
              <a:gd name="connsiteX360" fmla="*/ 4554717 w 6676178"/>
              <a:gd name="connsiteY360" fmla="*/ 727339 h 6858000"/>
              <a:gd name="connsiteX361" fmla="*/ 4511748 w 6676178"/>
              <a:gd name="connsiteY361" fmla="*/ 798818 h 6858000"/>
              <a:gd name="connsiteX362" fmla="*/ 4540394 w 6676178"/>
              <a:gd name="connsiteY362" fmla="*/ 727339 h 6858000"/>
              <a:gd name="connsiteX363" fmla="*/ 4511748 w 6676178"/>
              <a:gd name="connsiteY363" fmla="*/ 755931 h 6858000"/>
              <a:gd name="connsiteX364" fmla="*/ 4497425 w 6676178"/>
              <a:gd name="connsiteY364" fmla="*/ 798818 h 6858000"/>
              <a:gd name="connsiteX365" fmla="*/ 4468779 w 6676178"/>
              <a:gd name="connsiteY365" fmla="*/ 841705 h 6858000"/>
              <a:gd name="connsiteX366" fmla="*/ 4454456 w 6676178"/>
              <a:gd name="connsiteY366" fmla="*/ 884592 h 6858000"/>
              <a:gd name="connsiteX367" fmla="*/ 4468779 w 6676178"/>
              <a:gd name="connsiteY367" fmla="*/ 870296 h 6858000"/>
              <a:gd name="connsiteX368" fmla="*/ 4526071 w 6676178"/>
              <a:gd name="connsiteY368" fmla="*/ 898888 h 6858000"/>
              <a:gd name="connsiteX369" fmla="*/ 4511748 w 6676178"/>
              <a:gd name="connsiteY369" fmla="*/ 884592 h 6858000"/>
              <a:gd name="connsiteX370" fmla="*/ 4526071 w 6676178"/>
              <a:gd name="connsiteY370" fmla="*/ 884592 h 6858000"/>
              <a:gd name="connsiteX371" fmla="*/ 4554717 w 6676178"/>
              <a:gd name="connsiteY371" fmla="*/ 870296 h 6858000"/>
              <a:gd name="connsiteX372" fmla="*/ 4569040 w 6676178"/>
              <a:gd name="connsiteY372" fmla="*/ 841705 h 6858000"/>
              <a:gd name="connsiteX373" fmla="*/ 4569040 w 6676178"/>
              <a:gd name="connsiteY373" fmla="*/ 827409 h 6858000"/>
              <a:gd name="connsiteX374" fmla="*/ 4583363 w 6676178"/>
              <a:gd name="connsiteY374" fmla="*/ 841705 h 6858000"/>
              <a:gd name="connsiteX375" fmla="*/ 4554717 w 6676178"/>
              <a:gd name="connsiteY375" fmla="*/ 884592 h 6858000"/>
              <a:gd name="connsiteX376" fmla="*/ 4540394 w 6676178"/>
              <a:gd name="connsiteY376" fmla="*/ 898888 h 6858000"/>
              <a:gd name="connsiteX377" fmla="*/ 4554717 w 6676178"/>
              <a:gd name="connsiteY377" fmla="*/ 913183 h 6858000"/>
              <a:gd name="connsiteX378" fmla="*/ 4569040 w 6676178"/>
              <a:gd name="connsiteY378" fmla="*/ 898888 h 6858000"/>
              <a:gd name="connsiteX379" fmla="*/ 4640655 w 6676178"/>
              <a:gd name="connsiteY379" fmla="*/ 856001 h 6858000"/>
              <a:gd name="connsiteX380" fmla="*/ 4654978 w 6676178"/>
              <a:gd name="connsiteY380" fmla="*/ 856001 h 6858000"/>
              <a:gd name="connsiteX381" fmla="*/ 4697947 w 6676178"/>
              <a:gd name="connsiteY381" fmla="*/ 770226 h 6858000"/>
              <a:gd name="connsiteX382" fmla="*/ 4712270 w 6676178"/>
              <a:gd name="connsiteY382" fmla="*/ 741635 h 6858000"/>
              <a:gd name="connsiteX383" fmla="*/ 4740916 w 6676178"/>
              <a:gd name="connsiteY383" fmla="*/ 755931 h 6858000"/>
              <a:gd name="connsiteX384" fmla="*/ 4697947 w 6676178"/>
              <a:gd name="connsiteY384" fmla="*/ 798818 h 6858000"/>
              <a:gd name="connsiteX385" fmla="*/ 4683624 w 6676178"/>
              <a:gd name="connsiteY385" fmla="*/ 841705 h 6858000"/>
              <a:gd name="connsiteX386" fmla="*/ 4755239 w 6676178"/>
              <a:gd name="connsiteY386" fmla="*/ 870296 h 6858000"/>
              <a:gd name="connsiteX387" fmla="*/ 4798208 w 6676178"/>
              <a:gd name="connsiteY387" fmla="*/ 856001 h 6858000"/>
              <a:gd name="connsiteX388" fmla="*/ 4826854 w 6676178"/>
              <a:gd name="connsiteY388" fmla="*/ 784522 h 6858000"/>
              <a:gd name="connsiteX389" fmla="*/ 4826854 w 6676178"/>
              <a:gd name="connsiteY389" fmla="*/ 798818 h 6858000"/>
              <a:gd name="connsiteX390" fmla="*/ 4826854 w 6676178"/>
              <a:gd name="connsiteY390" fmla="*/ 827409 h 6858000"/>
              <a:gd name="connsiteX391" fmla="*/ 4841177 w 6676178"/>
              <a:gd name="connsiteY391" fmla="*/ 827409 h 6858000"/>
              <a:gd name="connsiteX392" fmla="*/ 4841177 w 6676178"/>
              <a:gd name="connsiteY392" fmla="*/ 856001 h 6858000"/>
              <a:gd name="connsiteX393" fmla="*/ 4826854 w 6676178"/>
              <a:gd name="connsiteY393" fmla="*/ 870296 h 6858000"/>
              <a:gd name="connsiteX394" fmla="*/ 4869823 w 6676178"/>
              <a:gd name="connsiteY394" fmla="*/ 898888 h 6858000"/>
              <a:gd name="connsiteX395" fmla="*/ 4869823 w 6676178"/>
              <a:gd name="connsiteY395" fmla="*/ 870296 h 6858000"/>
              <a:gd name="connsiteX396" fmla="*/ 4898469 w 6676178"/>
              <a:gd name="connsiteY396" fmla="*/ 856001 h 6858000"/>
              <a:gd name="connsiteX397" fmla="*/ 4912792 w 6676178"/>
              <a:gd name="connsiteY397" fmla="*/ 841705 h 6858000"/>
              <a:gd name="connsiteX398" fmla="*/ 4912792 w 6676178"/>
              <a:gd name="connsiteY398" fmla="*/ 798818 h 6858000"/>
              <a:gd name="connsiteX399" fmla="*/ 4927115 w 6676178"/>
              <a:gd name="connsiteY399" fmla="*/ 755931 h 6858000"/>
              <a:gd name="connsiteX400" fmla="*/ 4941438 w 6676178"/>
              <a:gd name="connsiteY400" fmla="*/ 755931 h 6858000"/>
              <a:gd name="connsiteX401" fmla="*/ 4927115 w 6676178"/>
              <a:gd name="connsiteY401" fmla="*/ 798818 h 6858000"/>
              <a:gd name="connsiteX402" fmla="*/ 4941438 w 6676178"/>
              <a:gd name="connsiteY402" fmla="*/ 813114 h 6858000"/>
              <a:gd name="connsiteX403" fmla="*/ 4941438 w 6676178"/>
              <a:gd name="connsiteY403" fmla="*/ 770226 h 6858000"/>
              <a:gd name="connsiteX404" fmla="*/ 4984407 w 6676178"/>
              <a:gd name="connsiteY404" fmla="*/ 727339 h 6858000"/>
              <a:gd name="connsiteX405" fmla="*/ 4998730 w 6676178"/>
              <a:gd name="connsiteY405" fmla="*/ 713044 h 6858000"/>
              <a:gd name="connsiteX406" fmla="*/ 4927115 w 6676178"/>
              <a:gd name="connsiteY406" fmla="*/ 913183 h 6858000"/>
              <a:gd name="connsiteX407" fmla="*/ 4970084 w 6676178"/>
              <a:gd name="connsiteY407" fmla="*/ 927479 h 6858000"/>
              <a:gd name="connsiteX408" fmla="*/ 4984407 w 6676178"/>
              <a:gd name="connsiteY408" fmla="*/ 956071 h 6858000"/>
              <a:gd name="connsiteX409" fmla="*/ 4998730 w 6676178"/>
              <a:gd name="connsiteY409" fmla="*/ 956071 h 6858000"/>
              <a:gd name="connsiteX410" fmla="*/ 5027376 w 6676178"/>
              <a:gd name="connsiteY410" fmla="*/ 884592 h 6858000"/>
              <a:gd name="connsiteX411" fmla="*/ 5027376 w 6676178"/>
              <a:gd name="connsiteY411" fmla="*/ 898888 h 6858000"/>
              <a:gd name="connsiteX412" fmla="*/ 5013053 w 6676178"/>
              <a:gd name="connsiteY412" fmla="*/ 956071 h 6858000"/>
              <a:gd name="connsiteX413" fmla="*/ 5013053 w 6676178"/>
              <a:gd name="connsiteY413" fmla="*/ 970366 h 6858000"/>
              <a:gd name="connsiteX414" fmla="*/ 5027376 w 6676178"/>
              <a:gd name="connsiteY414" fmla="*/ 1027549 h 6858000"/>
              <a:gd name="connsiteX415" fmla="*/ 5027376 w 6676178"/>
              <a:gd name="connsiteY415" fmla="*/ 1041845 h 6858000"/>
              <a:gd name="connsiteX416" fmla="*/ 5084668 w 6676178"/>
              <a:gd name="connsiteY416" fmla="*/ 1013254 h 6858000"/>
              <a:gd name="connsiteX417" fmla="*/ 5113314 w 6676178"/>
              <a:gd name="connsiteY417" fmla="*/ 956071 h 6858000"/>
              <a:gd name="connsiteX418" fmla="*/ 5127638 w 6676178"/>
              <a:gd name="connsiteY418" fmla="*/ 956071 h 6858000"/>
              <a:gd name="connsiteX419" fmla="*/ 5113314 w 6676178"/>
              <a:gd name="connsiteY419" fmla="*/ 984662 h 6858000"/>
              <a:gd name="connsiteX420" fmla="*/ 5156284 w 6676178"/>
              <a:gd name="connsiteY420" fmla="*/ 970366 h 6858000"/>
              <a:gd name="connsiteX421" fmla="*/ 5170606 w 6676178"/>
              <a:gd name="connsiteY421" fmla="*/ 984662 h 6858000"/>
              <a:gd name="connsiteX422" fmla="*/ 5184930 w 6676178"/>
              <a:gd name="connsiteY422" fmla="*/ 984662 h 6858000"/>
              <a:gd name="connsiteX423" fmla="*/ 5213576 w 6676178"/>
              <a:gd name="connsiteY423" fmla="*/ 1027549 h 6858000"/>
              <a:gd name="connsiteX424" fmla="*/ 5227898 w 6676178"/>
              <a:gd name="connsiteY424" fmla="*/ 1070436 h 6858000"/>
              <a:gd name="connsiteX425" fmla="*/ 5256544 w 6676178"/>
              <a:gd name="connsiteY425" fmla="*/ 984662 h 6858000"/>
              <a:gd name="connsiteX426" fmla="*/ 5285190 w 6676178"/>
              <a:gd name="connsiteY426" fmla="*/ 898888 h 6858000"/>
              <a:gd name="connsiteX427" fmla="*/ 5270868 w 6676178"/>
              <a:gd name="connsiteY427" fmla="*/ 970366 h 6858000"/>
              <a:gd name="connsiteX428" fmla="*/ 5256544 w 6676178"/>
              <a:gd name="connsiteY428" fmla="*/ 1027549 h 6858000"/>
              <a:gd name="connsiteX429" fmla="*/ 5299514 w 6676178"/>
              <a:gd name="connsiteY429" fmla="*/ 956071 h 6858000"/>
              <a:gd name="connsiteX430" fmla="*/ 5285190 w 6676178"/>
              <a:gd name="connsiteY430" fmla="*/ 941775 h 6858000"/>
              <a:gd name="connsiteX431" fmla="*/ 5313836 w 6676178"/>
              <a:gd name="connsiteY431" fmla="*/ 956071 h 6858000"/>
              <a:gd name="connsiteX432" fmla="*/ 5313836 w 6676178"/>
              <a:gd name="connsiteY432" fmla="*/ 941775 h 6858000"/>
              <a:gd name="connsiteX433" fmla="*/ 5385452 w 6676178"/>
              <a:gd name="connsiteY433" fmla="*/ 856001 h 6858000"/>
              <a:gd name="connsiteX434" fmla="*/ 5428420 w 6676178"/>
              <a:gd name="connsiteY434" fmla="*/ 798818 h 6858000"/>
              <a:gd name="connsiteX435" fmla="*/ 5457066 w 6676178"/>
              <a:gd name="connsiteY435" fmla="*/ 770226 h 6858000"/>
              <a:gd name="connsiteX436" fmla="*/ 5442744 w 6676178"/>
              <a:gd name="connsiteY436" fmla="*/ 798818 h 6858000"/>
              <a:gd name="connsiteX437" fmla="*/ 5471390 w 6676178"/>
              <a:gd name="connsiteY437" fmla="*/ 798818 h 6858000"/>
              <a:gd name="connsiteX438" fmla="*/ 5500036 w 6676178"/>
              <a:gd name="connsiteY438" fmla="*/ 784522 h 6858000"/>
              <a:gd name="connsiteX439" fmla="*/ 5557328 w 6676178"/>
              <a:gd name="connsiteY439" fmla="*/ 813114 h 6858000"/>
              <a:gd name="connsiteX440" fmla="*/ 5585974 w 6676178"/>
              <a:gd name="connsiteY440" fmla="*/ 827409 h 6858000"/>
              <a:gd name="connsiteX441" fmla="*/ 5614620 w 6676178"/>
              <a:gd name="connsiteY441" fmla="*/ 827409 h 6858000"/>
              <a:gd name="connsiteX442" fmla="*/ 5657588 w 6676178"/>
              <a:gd name="connsiteY442" fmla="*/ 856001 h 6858000"/>
              <a:gd name="connsiteX443" fmla="*/ 5657588 w 6676178"/>
              <a:gd name="connsiteY443" fmla="*/ 884592 h 6858000"/>
              <a:gd name="connsiteX444" fmla="*/ 5657588 w 6676178"/>
              <a:gd name="connsiteY444" fmla="*/ 941775 h 6858000"/>
              <a:gd name="connsiteX445" fmla="*/ 5643266 w 6676178"/>
              <a:gd name="connsiteY445" fmla="*/ 1027549 h 6858000"/>
              <a:gd name="connsiteX446" fmla="*/ 5614620 w 6676178"/>
              <a:gd name="connsiteY446" fmla="*/ 1113324 h 6858000"/>
              <a:gd name="connsiteX447" fmla="*/ 5571650 w 6676178"/>
              <a:gd name="connsiteY447" fmla="*/ 1227689 h 6858000"/>
              <a:gd name="connsiteX448" fmla="*/ 5528682 w 6676178"/>
              <a:gd name="connsiteY448" fmla="*/ 1313463 h 6858000"/>
              <a:gd name="connsiteX449" fmla="*/ 5414098 w 6676178"/>
              <a:gd name="connsiteY449" fmla="*/ 1556490 h 6858000"/>
              <a:gd name="connsiteX450" fmla="*/ 5371128 w 6676178"/>
              <a:gd name="connsiteY450" fmla="*/ 1613673 h 6858000"/>
              <a:gd name="connsiteX451" fmla="*/ 5356806 w 6676178"/>
              <a:gd name="connsiteY451" fmla="*/ 1642265 h 6858000"/>
              <a:gd name="connsiteX452" fmla="*/ 5371128 w 6676178"/>
              <a:gd name="connsiteY452" fmla="*/ 1642265 h 6858000"/>
              <a:gd name="connsiteX453" fmla="*/ 5399774 w 6676178"/>
              <a:gd name="connsiteY453" fmla="*/ 1613673 h 6858000"/>
              <a:gd name="connsiteX454" fmla="*/ 5356806 w 6676178"/>
              <a:gd name="connsiteY454" fmla="*/ 1670856 h 6858000"/>
              <a:gd name="connsiteX455" fmla="*/ 5371128 w 6676178"/>
              <a:gd name="connsiteY455" fmla="*/ 1670856 h 6858000"/>
              <a:gd name="connsiteX456" fmla="*/ 5356806 w 6676178"/>
              <a:gd name="connsiteY456" fmla="*/ 1685152 h 6858000"/>
              <a:gd name="connsiteX457" fmla="*/ 5328160 w 6676178"/>
              <a:gd name="connsiteY457" fmla="*/ 1728039 h 6858000"/>
              <a:gd name="connsiteX458" fmla="*/ 5328160 w 6676178"/>
              <a:gd name="connsiteY458" fmla="*/ 1742335 h 6858000"/>
              <a:gd name="connsiteX459" fmla="*/ 5313836 w 6676178"/>
              <a:gd name="connsiteY459" fmla="*/ 1813813 h 6858000"/>
              <a:gd name="connsiteX460" fmla="*/ 5285190 w 6676178"/>
              <a:gd name="connsiteY460" fmla="*/ 1870996 h 6858000"/>
              <a:gd name="connsiteX461" fmla="*/ 5313836 w 6676178"/>
              <a:gd name="connsiteY461" fmla="*/ 1842405 h 6858000"/>
              <a:gd name="connsiteX462" fmla="*/ 5385452 w 6676178"/>
              <a:gd name="connsiteY462" fmla="*/ 1685152 h 6858000"/>
              <a:gd name="connsiteX463" fmla="*/ 5442744 w 6676178"/>
              <a:gd name="connsiteY463" fmla="*/ 1556490 h 6858000"/>
              <a:gd name="connsiteX464" fmla="*/ 5457066 w 6676178"/>
              <a:gd name="connsiteY464" fmla="*/ 1499308 h 6858000"/>
              <a:gd name="connsiteX465" fmla="*/ 5500036 w 6676178"/>
              <a:gd name="connsiteY465" fmla="*/ 1413534 h 6858000"/>
              <a:gd name="connsiteX466" fmla="*/ 5557328 w 6676178"/>
              <a:gd name="connsiteY466" fmla="*/ 1313463 h 6858000"/>
              <a:gd name="connsiteX467" fmla="*/ 5600296 w 6676178"/>
              <a:gd name="connsiteY467" fmla="*/ 1227689 h 6858000"/>
              <a:gd name="connsiteX468" fmla="*/ 5686234 w 6676178"/>
              <a:gd name="connsiteY468" fmla="*/ 1099028 h 6858000"/>
              <a:gd name="connsiteX469" fmla="*/ 5772172 w 6676178"/>
              <a:gd name="connsiteY469" fmla="*/ 998958 h 6858000"/>
              <a:gd name="connsiteX470" fmla="*/ 5843788 w 6676178"/>
              <a:gd name="connsiteY470" fmla="*/ 913183 h 6858000"/>
              <a:gd name="connsiteX471" fmla="*/ 5901080 w 6676178"/>
              <a:gd name="connsiteY471" fmla="*/ 884592 h 6858000"/>
              <a:gd name="connsiteX472" fmla="*/ 5929726 w 6676178"/>
              <a:gd name="connsiteY472" fmla="*/ 884592 h 6858000"/>
              <a:gd name="connsiteX473" fmla="*/ 5987018 w 6676178"/>
              <a:gd name="connsiteY473" fmla="*/ 884592 h 6858000"/>
              <a:gd name="connsiteX474" fmla="*/ 6015664 w 6676178"/>
              <a:gd name="connsiteY474" fmla="*/ 870296 h 6858000"/>
              <a:gd name="connsiteX475" fmla="*/ 6029987 w 6676178"/>
              <a:gd name="connsiteY475" fmla="*/ 884592 h 6858000"/>
              <a:gd name="connsiteX476" fmla="*/ 6087279 w 6676178"/>
              <a:gd name="connsiteY476" fmla="*/ 913183 h 6858000"/>
              <a:gd name="connsiteX477" fmla="*/ 6130248 w 6676178"/>
              <a:gd name="connsiteY477" fmla="*/ 941775 h 6858000"/>
              <a:gd name="connsiteX478" fmla="*/ 6173217 w 6676178"/>
              <a:gd name="connsiteY478" fmla="*/ 941775 h 6858000"/>
              <a:gd name="connsiteX479" fmla="*/ 6201863 w 6676178"/>
              <a:gd name="connsiteY479" fmla="*/ 941775 h 6858000"/>
              <a:gd name="connsiteX480" fmla="*/ 6216186 w 6676178"/>
              <a:gd name="connsiteY480" fmla="*/ 970366 h 6858000"/>
              <a:gd name="connsiteX481" fmla="*/ 6259155 w 6676178"/>
              <a:gd name="connsiteY481" fmla="*/ 1013254 h 6858000"/>
              <a:gd name="connsiteX482" fmla="*/ 6287801 w 6676178"/>
              <a:gd name="connsiteY482" fmla="*/ 1070436 h 6858000"/>
              <a:gd name="connsiteX483" fmla="*/ 6302124 w 6676178"/>
              <a:gd name="connsiteY483" fmla="*/ 1084732 h 6858000"/>
              <a:gd name="connsiteX484" fmla="*/ 6373739 w 6676178"/>
              <a:gd name="connsiteY484" fmla="*/ 1127619 h 6858000"/>
              <a:gd name="connsiteX485" fmla="*/ 6359416 w 6676178"/>
              <a:gd name="connsiteY485" fmla="*/ 1199098 h 6858000"/>
              <a:gd name="connsiteX486" fmla="*/ 6273478 w 6676178"/>
              <a:gd name="connsiteY486" fmla="*/ 1327759 h 6858000"/>
              <a:gd name="connsiteX487" fmla="*/ 6216186 w 6676178"/>
              <a:gd name="connsiteY487" fmla="*/ 1442125 h 6858000"/>
              <a:gd name="connsiteX488" fmla="*/ 6158894 w 6676178"/>
              <a:gd name="connsiteY488" fmla="*/ 1542195 h 6858000"/>
              <a:gd name="connsiteX489" fmla="*/ 6072956 w 6676178"/>
              <a:gd name="connsiteY489" fmla="*/ 1713743 h 6858000"/>
              <a:gd name="connsiteX490" fmla="*/ 6058633 w 6676178"/>
              <a:gd name="connsiteY490" fmla="*/ 1742335 h 6858000"/>
              <a:gd name="connsiteX491" fmla="*/ 6087279 w 6676178"/>
              <a:gd name="connsiteY491" fmla="*/ 1742335 h 6858000"/>
              <a:gd name="connsiteX492" fmla="*/ 6130248 w 6676178"/>
              <a:gd name="connsiteY492" fmla="*/ 1699448 h 6858000"/>
              <a:gd name="connsiteX493" fmla="*/ 6173217 w 6676178"/>
              <a:gd name="connsiteY493" fmla="*/ 1670856 h 6858000"/>
              <a:gd name="connsiteX494" fmla="*/ 6187540 w 6676178"/>
              <a:gd name="connsiteY494" fmla="*/ 1699448 h 6858000"/>
              <a:gd name="connsiteX495" fmla="*/ 6144571 w 6676178"/>
              <a:gd name="connsiteY495" fmla="*/ 1713743 h 6858000"/>
              <a:gd name="connsiteX496" fmla="*/ 6115925 w 6676178"/>
              <a:gd name="connsiteY496" fmla="*/ 1742335 h 6858000"/>
              <a:gd name="connsiteX497" fmla="*/ 6158894 w 6676178"/>
              <a:gd name="connsiteY497" fmla="*/ 1742335 h 6858000"/>
              <a:gd name="connsiteX498" fmla="*/ 6144571 w 6676178"/>
              <a:gd name="connsiteY498" fmla="*/ 1770926 h 6858000"/>
              <a:gd name="connsiteX499" fmla="*/ 6115925 w 6676178"/>
              <a:gd name="connsiteY499" fmla="*/ 1770926 h 6858000"/>
              <a:gd name="connsiteX500" fmla="*/ 6144571 w 6676178"/>
              <a:gd name="connsiteY500" fmla="*/ 1799518 h 6858000"/>
              <a:gd name="connsiteX501" fmla="*/ 6101602 w 6676178"/>
              <a:gd name="connsiteY501" fmla="*/ 1799518 h 6858000"/>
              <a:gd name="connsiteX502" fmla="*/ 6072956 w 6676178"/>
              <a:gd name="connsiteY502" fmla="*/ 1813813 h 6858000"/>
              <a:gd name="connsiteX503" fmla="*/ 6101602 w 6676178"/>
              <a:gd name="connsiteY503" fmla="*/ 1842405 h 6858000"/>
              <a:gd name="connsiteX504" fmla="*/ 6072956 w 6676178"/>
              <a:gd name="connsiteY504" fmla="*/ 1870996 h 6858000"/>
              <a:gd name="connsiteX505" fmla="*/ 6101602 w 6676178"/>
              <a:gd name="connsiteY505" fmla="*/ 1870996 h 6858000"/>
              <a:gd name="connsiteX506" fmla="*/ 6115925 w 6676178"/>
              <a:gd name="connsiteY506" fmla="*/ 1828109 h 6858000"/>
              <a:gd name="connsiteX507" fmla="*/ 6144571 w 6676178"/>
              <a:gd name="connsiteY507" fmla="*/ 1813813 h 6858000"/>
              <a:gd name="connsiteX508" fmla="*/ 6158894 w 6676178"/>
              <a:gd name="connsiteY508" fmla="*/ 1813813 h 6858000"/>
              <a:gd name="connsiteX509" fmla="*/ 6173217 w 6676178"/>
              <a:gd name="connsiteY509" fmla="*/ 1799518 h 6858000"/>
              <a:gd name="connsiteX510" fmla="*/ 6187540 w 6676178"/>
              <a:gd name="connsiteY510" fmla="*/ 1785222 h 6858000"/>
              <a:gd name="connsiteX511" fmla="*/ 6216186 w 6676178"/>
              <a:gd name="connsiteY511" fmla="*/ 1742335 h 6858000"/>
              <a:gd name="connsiteX512" fmla="*/ 6201863 w 6676178"/>
              <a:gd name="connsiteY512" fmla="*/ 1785222 h 6858000"/>
              <a:gd name="connsiteX513" fmla="*/ 6201863 w 6676178"/>
              <a:gd name="connsiteY513" fmla="*/ 1813813 h 6858000"/>
              <a:gd name="connsiteX514" fmla="*/ 6187540 w 6676178"/>
              <a:gd name="connsiteY514" fmla="*/ 1828109 h 6858000"/>
              <a:gd name="connsiteX515" fmla="*/ 6173217 w 6676178"/>
              <a:gd name="connsiteY515" fmla="*/ 1856701 h 6858000"/>
              <a:gd name="connsiteX516" fmla="*/ 6144571 w 6676178"/>
              <a:gd name="connsiteY516" fmla="*/ 1870996 h 6858000"/>
              <a:gd name="connsiteX517" fmla="*/ 6201863 w 6676178"/>
              <a:gd name="connsiteY517" fmla="*/ 1870996 h 6858000"/>
              <a:gd name="connsiteX518" fmla="*/ 6216186 w 6676178"/>
              <a:gd name="connsiteY518" fmla="*/ 1870996 h 6858000"/>
              <a:gd name="connsiteX519" fmla="*/ 6216186 w 6676178"/>
              <a:gd name="connsiteY519" fmla="*/ 1899588 h 6858000"/>
              <a:gd name="connsiteX520" fmla="*/ 6230509 w 6676178"/>
              <a:gd name="connsiteY520" fmla="*/ 1899588 h 6858000"/>
              <a:gd name="connsiteX521" fmla="*/ 6244832 w 6676178"/>
              <a:gd name="connsiteY521" fmla="*/ 1899588 h 6858000"/>
              <a:gd name="connsiteX522" fmla="*/ 6287801 w 6676178"/>
              <a:gd name="connsiteY522" fmla="*/ 1870996 h 6858000"/>
              <a:gd name="connsiteX523" fmla="*/ 6273478 w 6676178"/>
              <a:gd name="connsiteY523" fmla="*/ 1899588 h 6858000"/>
              <a:gd name="connsiteX524" fmla="*/ 6259155 w 6676178"/>
              <a:gd name="connsiteY524" fmla="*/ 1928179 h 6858000"/>
              <a:gd name="connsiteX525" fmla="*/ 6302124 w 6676178"/>
              <a:gd name="connsiteY525" fmla="*/ 1913883 h 6858000"/>
              <a:gd name="connsiteX526" fmla="*/ 6287801 w 6676178"/>
              <a:gd name="connsiteY526" fmla="*/ 1928179 h 6858000"/>
              <a:gd name="connsiteX527" fmla="*/ 6244832 w 6676178"/>
              <a:gd name="connsiteY527" fmla="*/ 1942475 h 6858000"/>
              <a:gd name="connsiteX528" fmla="*/ 6259155 w 6676178"/>
              <a:gd name="connsiteY528" fmla="*/ 1956770 h 6858000"/>
              <a:gd name="connsiteX529" fmla="*/ 6244832 w 6676178"/>
              <a:gd name="connsiteY529" fmla="*/ 1985362 h 6858000"/>
              <a:gd name="connsiteX530" fmla="*/ 6244832 w 6676178"/>
              <a:gd name="connsiteY530" fmla="*/ 1956770 h 6858000"/>
              <a:gd name="connsiteX531" fmla="*/ 6201863 w 6676178"/>
              <a:gd name="connsiteY531" fmla="*/ 1999657 h 6858000"/>
              <a:gd name="connsiteX532" fmla="*/ 6158894 w 6676178"/>
              <a:gd name="connsiteY532" fmla="*/ 2028249 h 6858000"/>
              <a:gd name="connsiteX533" fmla="*/ 6130248 w 6676178"/>
              <a:gd name="connsiteY533" fmla="*/ 2013953 h 6858000"/>
              <a:gd name="connsiteX534" fmla="*/ 6130248 w 6676178"/>
              <a:gd name="connsiteY534" fmla="*/ 1999657 h 6858000"/>
              <a:gd name="connsiteX535" fmla="*/ 6101602 w 6676178"/>
              <a:gd name="connsiteY535" fmla="*/ 2028249 h 6858000"/>
              <a:gd name="connsiteX536" fmla="*/ 6087279 w 6676178"/>
              <a:gd name="connsiteY536" fmla="*/ 2056840 h 6858000"/>
              <a:gd name="connsiteX537" fmla="*/ 6072956 w 6676178"/>
              <a:gd name="connsiteY537" fmla="*/ 2056840 h 6858000"/>
              <a:gd name="connsiteX538" fmla="*/ 6072956 w 6676178"/>
              <a:gd name="connsiteY538" fmla="*/ 2028249 h 6858000"/>
              <a:gd name="connsiteX539" fmla="*/ 6058633 w 6676178"/>
              <a:gd name="connsiteY539" fmla="*/ 2042545 h 6858000"/>
              <a:gd name="connsiteX540" fmla="*/ 6029987 w 6676178"/>
              <a:gd name="connsiteY540" fmla="*/ 2085432 h 6858000"/>
              <a:gd name="connsiteX541" fmla="*/ 6015664 w 6676178"/>
              <a:gd name="connsiteY541" fmla="*/ 2099727 h 6858000"/>
              <a:gd name="connsiteX542" fmla="*/ 6044310 w 6676178"/>
              <a:gd name="connsiteY542" fmla="*/ 2013953 h 6858000"/>
              <a:gd name="connsiteX543" fmla="*/ 6072956 w 6676178"/>
              <a:gd name="connsiteY543" fmla="*/ 1985362 h 6858000"/>
              <a:gd name="connsiteX544" fmla="*/ 6072956 w 6676178"/>
              <a:gd name="connsiteY544" fmla="*/ 1971066 h 6858000"/>
              <a:gd name="connsiteX545" fmla="*/ 6058633 w 6676178"/>
              <a:gd name="connsiteY545" fmla="*/ 1985362 h 6858000"/>
              <a:gd name="connsiteX546" fmla="*/ 6044310 w 6676178"/>
              <a:gd name="connsiteY546" fmla="*/ 1971066 h 6858000"/>
              <a:gd name="connsiteX547" fmla="*/ 6015664 w 6676178"/>
              <a:gd name="connsiteY547" fmla="*/ 1999657 h 6858000"/>
              <a:gd name="connsiteX548" fmla="*/ 6029987 w 6676178"/>
              <a:gd name="connsiteY548" fmla="*/ 1999657 h 6858000"/>
              <a:gd name="connsiteX549" fmla="*/ 6001341 w 6676178"/>
              <a:gd name="connsiteY549" fmla="*/ 2071136 h 6858000"/>
              <a:gd name="connsiteX550" fmla="*/ 5987018 w 6676178"/>
              <a:gd name="connsiteY550" fmla="*/ 2071136 h 6858000"/>
              <a:gd name="connsiteX551" fmla="*/ 5972695 w 6676178"/>
              <a:gd name="connsiteY551" fmla="*/ 2099727 h 6858000"/>
              <a:gd name="connsiteX552" fmla="*/ 5929726 w 6676178"/>
              <a:gd name="connsiteY552" fmla="*/ 2214093 h 6858000"/>
              <a:gd name="connsiteX553" fmla="*/ 5886757 w 6676178"/>
              <a:gd name="connsiteY553" fmla="*/ 2299868 h 6858000"/>
              <a:gd name="connsiteX554" fmla="*/ 5872434 w 6676178"/>
              <a:gd name="connsiteY554" fmla="*/ 2299868 h 6858000"/>
              <a:gd name="connsiteX555" fmla="*/ 5886757 w 6676178"/>
              <a:gd name="connsiteY555" fmla="*/ 2271276 h 6858000"/>
              <a:gd name="connsiteX556" fmla="*/ 5872434 w 6676178"/>
              <a:gd name="connsiteY556" fmla="*/ 2256980 h 6858000"/>
              <a:gd name="connsiteX557" fmla="*/ 5915403 w 6676178"/>
              <a:gd name="connsiteY557" fmla="*/ 2199798 h 6858000"/>
              <a:gd name="connsiteX558" fmla="*/ 5972695 w 6676178"/>
              <a:gd name="connsiteY558" fmla="*/ 2056840 h 6858000"/>
              <a:gd name="connsiteX559" fmla="*/ 5987018 w 6676178"/>
              <a:gd name="connsiteY559" fmla="*/ 2056840 h 6858000"/>
              <a:gd name="connsiteX560" fmla="*/ 6001341 w 6676178"/>
              <a:gd name="connsiteY560" fmla="*/ 2028249 h 6858000"/>
              <a:gd name="connsiteX561" fmla="*/ 6015664 w 6676178"/>
              <a:gd name="connsiteY561" fmla="*/ 2013953 h 6858000"/>
              <a:gd name="connsiteX562" fmla="*/ 5987018 w 6676178"/>
              <a:gd name="connsiteY562" fmla="*/ 2042545 h 6858000"/>
              <a:gd name="connsiteX563" fmla="*/ 5987018 w 6676178"/>
              <a:gd name="connsiteY563" fmla="*/ 1985362 h 6858000"/>
              <a:gd name="connsiteX564" fmla="*/ 5944049 w 6676178"/>
              <a:gd name="connsiteY564" fmla="*/ 2028249 h 6858000"/>
              <a:gd name="connsiteX565" fmla="*/ 5958372 w 6676178"/>
              <a:gd name="connsiteY565" fmla="*/ 1999657 h 6858000"/>
              <a:gd name="connsiteX566" fmla="*/ 5929726 w 6676178"/>
              <a:gd name="connsiteY566" fmla="*/ 2013953 h 6858000"/>
              <a:gd name="connsiteX567" fmla="*/ 5972695 w 6676178"/>
              <a:gd name="connsiteY567" fmla="*/ 1913883 h 6858000"/>
              <a:gd name="connsiteX568" fmla="*/ 5958372 w 6676178"/>
              <a:gd name="connsiteY568" fmla="*/ 1913883 h 6858000"/>
              <a:gd name="connsiteX569" fmla="*/ 5944049 w 6676178"/>
              <a:gd name="connsiteY569" fmla="*/ 1928179 h 6858000"/>
              <a:gd name="connsiteX570" fmla="*/ 5944049 w 6676178"/>
              <a:gd name="connsiteY570" fmla="*/ 1956770 h 6858000"/>
              <a:gd name="connsiteX571" fmla="*/ 5929726 w 6676178"/>
              <a:gd name="connsiteY571" fmla="*/ 1985362 h 6858000"/>
              <a:gd name="connsiteX572" fmla="*/ 5929726 w 6676178"/>
              <a:gd name="connsiteY572" fmla="*/ 1971066 h 6858000"/>
              <a:gd name="connsiteX573" fmla="*/ 5886757 w 6676178"/>
              <a:gd name="connsiteY573" fmla="*/ 1999657 h 6858000"/>
              <a:gd name="connsiteX574" fmla="*/ 5901080 w 6676178"/>
              <a:gd name="connsiteY574" fmla="*/ 2013953 h 6858000"/>
              <a:gd name="connsiteX575" fmla="*/ 5915403 w 6676178"/>
              <a:gd name="connsiteY575" fmla="*/ 2013953 h 6858000"/>
              <a:gd name="connsiteX576" fmla="*/ 5901080 w 6676178"/>
              <a:gd name="connsiteY576" fmla="*/ 2028249 h 6858000"/>
              <a:gd name="connsiteX577" fmla="*/ 5872434 w 6676178"/>
              <a:gd name="connsiteY577" fmla="*/ 2071136 h 6858000"/>
              <a:gd name="connsiteX578" fmla="*/ 5815142 w 6676178"/>
              <a:gd name="connsiteY578" fmla="*/ 2142615 h 6858000"/>
              <a:gd name="connsiteX579" fmla="*/ 5815142 w 6676178"/>
              <a:gd name="connsiteY579" fmla="*/ 2171206 h 6858000"/>
              <a:gd name="connsiteX580" fmla="*/ 5829464 w 6676178"/>
              <a:gd name="connsiteY580" fmla="*/ 2156910 h 6858000"/>
              <a:gd name="connsiteX581" fmla="*/ 5829464 w 6676178"/>
              <a:gd name="connsiteY581" fmla="*/ 2171206 h 6858000"/>
              <a:gd name="connsiteX582" fmla="*/ 5800818 w 6676178"/>
              <a:gd name="connsiteY582" fmla="*/ 2256980 h 6858000"/>
              <a:gd name="connsiteX583" fmla="*/ 5757850 w 6676178"/>
              <a:gd name="connsiteY583" fmla="*/ 2357050 h 6858000"/>
              <a:gd name="connsiteX584" fmla="*/ 5743526 w 6676178"/>
              <a:gd name="connsiteY584" fmla="*/ 2357050 h 6858000"/>
              <a:gd name="connsiteX585" fmla="*/ 5772172 w 6676178"/>
              <a:gd name="connsiteY585" fmla="*/ 2299868 h 6858000"/>
              <a:gd name="connsiteX586" fmla="*/ 5786496 w 6676178"/>
              <a:gd name="connsiteY586" fmla="*/ 2242685 h 6858000"/>
              <a:gd name="connsiteX587" fmla="*/ 5743526 w 6676178"/>
              <a:gd name="connsiteY587" fmla="*/ 2314163 h 6858000"/>
              <a:gd name="connsiteX588" fmla="*/ 5743526 w 6676178"/>
              <a:gd name="connsiteY588" fmla="*/ 2328459 h 6858000"/>
              <a:gd name="connsiteX589" fmla="*/ 5714880 w 6676178"/>
              <a:gd name="connsiteY589" fmla="*/ 2371346 h 6858000"/>
              <a:gd name="connsiteX590" fmla="*/ 5686234 w 6676178"/>
              <a:gd name="connsiteY590" fmla="*/ 2414233 h 6858000"/>
              <a:gd name="connsiteX591" fmla="*/ 5643266 w 6676178"/>
              <a:gd name="connsiteY591" fmla="*/ 2500008 h 6858000"/>
              <a:gd name="connsiteX592" fmla="*/ 5657588 w 6676178"/>
              <a:gd name="connsiteY592" fmla="*/ 2514303 h 6858000"/>
              <a:gd name="connsiteX593" fmla="*/ 5585974 w 6676178"/>
              <a:gd name="connsiteY593" fmla="*/ 2628669 h 6858000"/>
              <a:gd name="connsiteX594" fmla="*/ 5528682 w 6676178"/>
              <a:gd name="connsiteY594" fmla="*/ 2743035 h 6858000"/>
              <a:gd name="connsiteX595" fmla="*/ 5557328 w 6676178"/>
              <a:gd name="connsiteY595" fmla="*/ 2728739 h 6858000"/>
              <a:gd name="connsiteX596" fmla="*/ 5528682 w 6676178"/>
              <a:gd name="connsiteY596" fmla="*/ 2757330 h 6858000"/>
              <a:gd name="connsiteX597" fmla="*/ 5500036 w 6676178"/>
              <a:gd name="connsiteY597" fmla="*/ 2843104 h 6858000"/>
              <a:gd name="connsiteX598" fmla="*/ 5514358 w 6676178"/>
              <a:gd name="connsiteY598" fmla="*/ 2871696 h 6858000"/>
              <a:gd name="connsiteX599" fmla="*/ 5514358 w 6676178"/>
              <a:gd name="connsiteY599" fmla="*/ 2857400 h 6858000"/>
              <a:gd name="connsiteX600" fmla="*/ 5585974 w 6676178"/>
              <a:gd name="connsiteY600" fmla="*/ 2743035 h 6858000"/>
              <a:gd name="connsiteX601" fmla="*/ 5585974 w 6676178"/>
              <a:gd name="connsiteY601" fmla="*/ 2714443 h 6858000"/>
              <a:gd name="connsiteX602" fmla="*/ 5600296 w 6676178"/>
              <a:gd name="connsiteY602" fmla="*/ 2685852 h 6858000"/>
              <a:gd name="connsiteX603" fmla="*/ 5614620 w 6676178"/>
              <a:gd name="connsiteY603" fmla="*/ 2657260 h 6858000"/>
              <a:gd name="connsiteX604" fmla="*/ 5628942 w 6676178"/>
              <a:gd name="connsiteY604" fmla="*/ 2657260 h 6858000"/>
              <a:gd name="connsiteX605" fmla="*/ 5628942 w 6676178"/>
              <a:gd name="connsiteY605" fmla="*/ 2671556 h 6858000"/>
              <a:gd name="connsiteX606" fmla="*/ 5571650 w 6676178"/>
              <a:gd name="connsiteY606" fmla="*/ 2800218 h 6858000"/>
              <a:gd name="connsiteX607" fmla="*/ 5543004 w 6676178"/>
              <a:gd name="connsiteY607" fmla="*/ 2857400 h 6858000"/>
              <a:gd name="connsiteX608" fmla="*/ 5500036 w 6676178"/>
              <a:gd name="connsiteY608" fmla="*/ 2971766 h 6858000"/>
              <a:gd name="connsiteX609" fmla="*/ 5500036 w 6676178"/>
              <a:gd name="connsiteY609" fmla="*/ 2986061 h 6858000"/>
              <a:gd name="connsiteX610" fmla="*/ 5528682 w 6676178"/>
              <a:gd name="connsiteY610" fmla="*/ 3000357 h 6858000"/>
              <a:gd name="connsiteX611" fmla="*/ 5557328 w 6676178"/>
              <a:gd name="connsiteY611" fmla="*/ 2971766 h 6858000"/>
              <a:gd name="connsiteX612" fmla="*/ 5585974 w 6676178"/>
              <a:gd name="connsiteY612" fmla="*/ 2971766 h 6858000"/>
              <a:gd name="connsiteX613" fmla="*/ 5571650 w 6676178"/>
              <a:gd name="connsiteY613" fmla="*/ 3014653 h 6858000"/>
              <a:gd name="connsiteX614" fmla="*/ 5614620 w 6676178"/>
              <a:gd name="connsiteY614" fmla="*/ 3000357 h 6858000"/>
              <a:gd name="connsiteX615" fmla="*/ 5571650 w 6676178"/>
              <a:gd name="connsiteY615" fmla="*/ 3028949 h 6858000"/>
              <a:gd name="connsiteX616" fmla="*/ 5543004 w 6676178"/>
              <a:gd name="connsiteY616" fmla="*/ 3043244 h 6858000"/>
              <a:gd name="connsiteX617" fmla="*/ 5485712 w 6676178"/>
              <a:gd name="connsiteY617" fmla="*/ 3057540 h 6858000"/>
              <a:gd name="connsiteX618" fmla="*/ 5471390 w 6676178"/>
              <a:gd name="connsiteY618" fmla="*/ 3086132 h 6858000"/>
              <a:gd name="connsiteX619" fmla="*/ 5500036 w 6676178"/>
              <a:gd name="connsiteY619" fmla="*/ 3100427 h 6858000"/>
              <a:gd name="connsiteX620" fmla="*/ 5514358 w 6676178"/>
              <a:gd name="connsiteY620" fmla="*/ 3071836 h 6858000"/>
              <a:gd name="connsiteX621" fmla="*/ 5557328 w 6676178"/>
              <a:gd name="connsiteY621" fmla="*/ 3071836 h 6858000"/>
              <a:gd name="connsiteX622" fmla="*/ 5585974 w 6676178"/>
              <a:gd name="connsiteY622" fmla="*/ 3043244 h 6858000"/>
              <a:gd name="connsiteX623" fmla="*/ 5585974 w 6676178"/>
              <a:gd name="connsiteY623" fmla="*/ 3071836 h 6858000"/>
              <a:gd name="connsiteX624" fmla="*/ 5600296 w 6676178"/>
              <a:gd name="connsiteY624" fmla="*/ 3071836 h 6858000"/>
              <a:gd name="connsiteX625" fmla="*/ 5571650 w 6676178"/>
              <a:gd name="connsiteY625" fmla="*/ 3100427 h 6858000"/>
              <a:gd name="connsiteX626" fmla="*/ 5585974 w 6676178"/>
              <a:gd name="connsiteY626" fmla="*/ 3114723 h 6858000"/>
              <a:gd name="connsiteX627" fmla="*/ 5600296 w 6676178"/>
              <a:gd name="connsiteY627" fmla="*/ 3100427 h 6858000"/>
              <a:gd name="connsiteX628" fmla="*/ 5600296 w 6676178"/>
              <a:gd name="connsiteY628" fmla="*/ 3086132 h 6858000"/>
              <a:gd name="connsiteX629" fmla="*/ 5628942 w 6676178"/>
              <a:gd name="connsiteY629" fmla="*/ 3100427 h 6858000"/>
              <a:gd name="connsiteX630" fmla="*/ 5643266 w 6676178"/>
              <a:gd name="connsiteY630" fmla="*/ 3071836 h 6858000"/>
              <a:gd name="connsiteX631" fmla="*/ 5657588 w 6676178"/>
              <a:gd name="connsiteY631" fmla="*/ 3043244 h 6858000"/>
              <a:gd name="connsiteX632" fmla="*/ 5657588 w 6676178"/>
              <a:gd name="connsiteY632" fmla="*/ 3071836 h 6858000"/>
              <a:gd name="connsiteX633" fmla="*/ 5743526 w 6676178"/>
              <a:gd name="connsiteY633" fmla="*/ 3043244 h 6858000"/>
              <a:gd name="connsiteX634" fmla="*/ 5772172 w 6676178"/>
              <a:gd name="connsiteY634" fmla="*/ 3028949 h 6858000"/>
              <a:gd name="connsiteX635" fmla="*/ 5829464 w 6676178"/>
              <a:gd name="connsiteY635" fmla="*/ 3014653 h 6858000"/>
              <a:gd name="connsiteX636" fmla="*/ 5872434 w 6676178"/>
              <a:gd name="connsiteY636" fmla="*/ 2986061 h 6858000"/>
              <a:gd name="connsiteX637" fmla="*/ 5886757 w 6676178"/>
              <a:gd name="connsiteY637" fmla="*/ 2971766 h 6858000"/>
              <a:gd name="connsiteX638" fmla="*/ 5915403 w 6676178"/>
              <a:gd name="connsiteY638" fmla="*/ 2971766 h 6858000"/>
              <a:gd name="connsiteX639" fmla="*/ 5901080 w 6676178"/>
              <a:gd name="connsiteY639" fmla="*/ 2986061 h 6858000"/>
              <a:gd name="connsiteX640" fmla="*/ 5886757 w 6676178"/>
              <a:gd name="connsiteY640" fmla="*/ 3000357 h 6858000"/>
              <a:gd name="connsiteX641" fmla="*/ 5901080 w 6676178"/>
              <a:gd name="connsiteY641" fmla="*/ 2986061 h 6858000"/>
              <a:gd name="connsiteX642" fmla="*/ 5915403 w 6676178"/>
              <a:gd name="connsiteY642" fmla="*/ 3000357 h 6858000"/>
              <a:gd name="connsiteX643" fmla="*/ 5972695 w 6676178"/>
              <a:gd name="connsiteY643" fmla="*/ 2971766 h 6858000"/>
              <a:gd name="connsiteX644" fmla="*/ 6015664 w 6676178"/>
              <a:gd name="connsiteY644" fmla="*/ 2957470 h 6858000"/>
              <a:gd name="connsiteX645" fmla="*/ 5987018 w 6676178"/>
              <a:gd name="connsiteY645" fmla="*/ 2986061 h 6858000"/>
              <a:gd name="connsiteX646" fmla="*/ 5886757 w 6676178"/>
              <a:gd name="connsiteY646" fmla="*/ 3014653 h 6858000"/>
              <a:gd name="connsiteX647" fmla="*/ 5886757 w 6676178"/>
              <a:gd name="connsiteY647" fmla="*/ 3028949 h 6858000"/>
              <a:gd name="connsiteX648" fmla="*/ 5858111 w 6676178"/>
              <a:gd name="connsiteY648" fmla="*/ 3043244 h 6858000"/>
              <a:gd name="connsiteX649" fmla="*/ 5786496 w 6676178"/>
              <a:gd name="connsiteY649" fmla="*/ 3057540 h 6858000"/>
              <a:gd name="connsiteX650" fmla="*/ 5772172 w 6676178"/>
              <a:gd name="connsiteY650" fmla="*/ 3071836 h 6858000"/>
              <a:gd name="connsiteX651" fmla="*/ 5743526 w 6676178"/>
              <a:gd name="connsiteY651" fmla="*/ 3086132 h 6858000"/>
              <a:gd name="connsiteX652" fmla="*/ 5714880 w 6676178"/>
              <a:gd name="connsiteY652" fmla="*/ 3100427 h 6858000"/>
              <a:gd name="connsiteX653" fmla="*/ 5686234 w 6676178"/>
              <a:gd name="connsiteY653" fmla="*/ 3114723 h 6858000"/>
              <a:gd name="connsiteX654" fmla="*/ 5657588 w 6676178"/>
              <a:gd name="connsiteY654" fmla="*/ 3143314 h 6858000"/>
              <a:gd name="connsiteX655" fmla="*/ 5643266 w 6676178"/>
              <a:gd name="connsiteY655" fmla="*/ 3129019 h 6858000"/>
              <a:gd name="connsiteX656" fmla="*/ 5585974 w 6676178"/>
              <a:gd name="connsiteY656" fmla="*/ 3157610 h 6858000"/>
              <a:gd name="connsiteX657" fmla="*/ 5543004 w 6676178"/>
              <a:gd name="connsiteY657" fmla="*/ 3200497 h 6858000"/>
              <a:gd name="connsiteX658" fmla="*/ 5528682 w 6676178"/>
              <a:gd name="connsiteY658" fmla="*/ 3214793 h 6858000"/>
              <a:gd name="connsiteX659" fmla="*/ 5571650 w 6676178"/>
              <a:gd name="connsiteY659" fmla="*/ 3171906 h 6858000"/>
              <a:gd name="connsiteX660" fmla="*/ 5585974 w 6676178"/>
              <a:gd name="connsiteY660" fmla="*/ 3186202 h 6858000"/>
              <a:gd name="connsiteX661" fmla="*/ 5600296 w 6676178"/>
              <a:gd name="connsiteY661" fmla="*/ 3186202 h 6858000"/>
              <a:gd name="connsiteX662" fmla="*/ 5628942 w 6676178"/>
              <a:gd name="connsiteY662" fmla="*/ 3171906 h 6858000"/>
              <a:gd name="connsiteX663" fmla="*/ 5671912 w 6676178"/>
              <a:gd name="connsiteY663" fmla="*/ 3157610 h 6858000"/>
              <a:gd name="connsiteX664" fmla="*/ 5700558 w 6676178"/>
              <a:gd name="connsiteY664" fmla="*/ 3157610 h 6858000"/>
              <a:gd name="connsiteX665" fmla="*/ 5585974 w 6676178"/>
              <a:gd name="connsiteY665" fmla="*/ 3214793 h 6858000"/>
              <a:gd name="connsiteX666" fmla="*/ 5643266 w 6676178"/>
              <a:gd name="connsiteY666" fmla="*/ 3200497 h 6858000"/>
              <a:gd name="connsiteX667" fmla="*/ 5700558 w 6676178"/>
              <a:gd name="connsiteY667" fmla="*/ 3171906 h 6858000"/>
              <a:gd name="connsiteX668" fmla="*/ 5757850 w 6676178"/>
              <a:gd name="connsiteY668" fmla="*/ 3157610 h 6858000"/>
              <a:gd name="connsiteX669" fmla="*/ 5872434 w 6676178"/>
              <a:gd name="connsiteY669" fmla="*/ 3100427 h 6858000"/>
              <a:gd name="connsiteX670" fmla="*/ 5886757 w 6676178"/>
              <a:gd name="connsiteY670" fmla="*/ 3086132 h 6858000"/>
              <a:gd name="connsiteX671" fmla="*/ 5929726 w 6676178"/>
              <a:gd name="connsiteY671" fmla="*/ 3071836 h 6858000"/>
              <a:gd name="connsiteX672" fmla="*/ 5944049 w 6676178"/>
              <a:gd name="connsiteY672" fmla="*/ 3071836 h 6858000"/>
              <a:gd name="connsiteX673" fmla="*/ 5915403 w 6676178"/>
              <a:gd name="connsiteY673" fmla="*/ 3100427 h 6858000"/>
              <a:gd name="connsiteX674" fmla="*/ 5944049 w 6676178"/>
              <a:gd name="connsiteY674" fmla="*/ 3100427 h 6858000"/>
              <a:gd name="connsiteX675" fmla="*/ 5958372 w 6676178"/>
              <a:gd name="connsiteY675" fmla="*/ 3114723 h 6858000"/>
              <a:gd name="connsiteX676" fmla="*/ 5958372 w 6676178"/>
              <a:gd name="connsiteY676" fmla="*/ 3100427 h 6858000"/>
              <a:gd name="connsiteX677" fmla="*/ 5972695 w 6676178"/>
              <a:gd name="connsiteY677" fmla="*/ 3071836 h 6858000"/>
              <a:gd name="connsiteX678" fmla="*/ 6029987 w 6676178"/>
              <a:gd name="connsiteY678" fmla="*/ 3071836 h 6858000"/>
              <a:gd name="connsiteX679" fmla="*/ 5987018 w 6676178"/>
              <a:gd name="connsiteY679" fmla="*/ 3086132 h 6858000"/>
              <a:gd name="connsiteX680" fmla="*/ 5958372 w 6676178"/>
              <a:gd name="connsiteY680" fmla="*/ 3129019 h 6858000"/>
              <a:gd name="connsiteX681" fmla="*/ 5829464 w 6676178"/>
              <a:gd name="connsiteY681" fmla="*/ 3186202 h 6858000"/>
              <a:gd name="connsiteX682" fmla="*/ 5772172 w 6676178"/>
              <a:gd name="connsiteY682" fmla="*/ 3214793 h 6858000"/>
              <a:gd name="connsiteX683" fmla="*/ 5786496 w 6676178"/>
              <a:gd name="connsiteY683" fmla="*/ 3229089 h 6858000"/>
              <a:gd name="connsiteX684" fmla="*/ 5829464 w 6676178"/>
              <a:gd name="connsiteY684" fmla="*/ 3214793 h 6858000"/>
              <a:gd name="connsiteX685" fmla="*/ 5829464 w 6676178"/>
              <a:gd name="connsiteY685" fmla="*/ 3200497 h 6858000"/>
              <a:gd name="connsiteX686" fmla="*/ 5858111 w 6676178"/>
              <a:gd name="connsiteY686" fmla="*/ 3186202 h 6858000"/>
              <a:gd name="connsiteX687" fmla="*/ 5829464 w 6676178"/>
              <a:gd name="connsiteY687" fmla="*/ 3229089 h 6858000"/>
              <a:gd name="connsiteX688" fmla="*/ 5800818 w 6676178"/>
              <a:gd name="connsiteY688" fmla="*/ 3229089 h 6858000"/>
              <a:gd name="connsiteX689" fmla="*/ 5772172 w 6676178"/>
              <a:gd name="connsiteY689" fmla="*/ 3243385 h 6858000"/>
              <a:gd name="connsiteX690" fmla="*/ 5671912 w 6676178"/>
              <a:gd name="connsiteY690" fmla="*/ 3271976 h 6858000"/>
              <a:gd name="connsiteX691" fmla="*/ 5600296 w 6676178"/>
              <a:gd name="connsiteY691" fmla="*/ 3314863 h 6858000"/>
              <a:gd name="connsiteX692" fmla="*/ 5514358 w 6676178"/>
              <a:gd name="connsiteY692" fmla="*/ 3357750 h 6858000"/>
              <a:gd name="connsiteX693" fmla="*/ 5557328 w 6676178"/>
              <a:gd name="connsiteY693" fmla="*/ 3357750 h 6858000"/>
              <a:gd name="connsiteX694" fmla="*/ 5528682 w 6676178"/>
              <a:gd name="connsiteY694" fmla="*/ 3372046 h 6858000"/>
              <a:gd name="connsiteX695" fmla="*/ 5543004 w 6676178"/>
              <a:gd name="connsiteY695" fmla="*/ 3386342 h 6858000"/>
              <a:gd name="connsiteX696" fmla="*/ 5485712 w 6676178"/>
              <a:gd name="connsiteY696" fmla="*/ 3386342 h 6858000"/>
              <a:gd name="connsiteX697" fmla="*/ 5471390 w 6676178"/>
              <a:gd name="connsiteY697" fmla="*/ 3414933 h 6858000"/>
              <a:gd name="connsiteX698" fmla="*/ 5428420 w 6676178"/>
              <a:gd name="connsiteY698" fmla="*/ 3414933 h 6858000"/>
              <a:gd name="connsiteX699" fmla="*/ 5399774 w 6676178"/>
              <a:gd name="connsiteY699" fmla="*/ 3429229 h 6858000"/>
              <a:gd name="connsiteX700" fmla="*/ 5371128 w 6676178"/>
              <a:gd name="connsiteY700" fmla="*/ 3457820 h 6858000"/>
              <a:gd name="connsiteX701" fmla="*/ 5342482 w 6676178"/>
              <a:gd name="connsiteY701" fmla="*/ 3472116 h 6858000"/>
              <a:gd name="connsiteX702" fmla="*/ 5371128 w 6676178"/>
              <a:gd name="connsiteY702" fmla="*/ 3486411 h 6858000"/>
              <a:gd name="connsiteX703" fmla="*/ 5328160 w 6676178"/>
              <a:gd name="connsiteY703" fmla="*/ 3515003 h 6858000"/>
              <a:gd name="connsiteX704" fmla="*/ 5342482 w 6676178"/>
              <a:gd name="connsiteY704" fmla="*/ 3515003 h 6858000"/>
              <a:gd name="connsiteX705" fmla="*/ 5414098 w 6676178"/>
              <a:gd name="connsiteY705" fmla="*/ 3500707 h 6858000"/>
              <a:gd name="connsiteX706" fmla="*/ 5471390 w 6676178"/>
              <a:gd name="connsiteY706" fmla="*/ 3472116 h 6858000"/>
              <a:gd name="connsiteX707" fmla="*/ 5500036 w 6676178"/>
              <a:gd name="connsiteY707" fmla="*/ 3457820 h 6858000"/>
              <a:gd name="connsiteX708" fmla="*/ 5571650 w 6676178"/>
              <a:gd name="connsiteY708" fmla="*/ 3414933 h 6858000"/>
              <a:gd name="connsiteX709" fmla="*/ 5557328 w 6676178"/>
              <a:gd name="connsiteY709" fmla="*/ 3429229 h 6858000"/>
              <a:gd name="connsiteX710" fmla="*/ 5557328 w 6676178"/>
              <a:gd name="connsiteY710" fmla="*/ 3443524 h 6858000"/>
              <a:gd name="connsiteX711" fmla="*/ 5614620 w 6676178"/>
              <a:gd name="connsiteY711" fmla="*/ 3429229 h 6858000"/>
              <a:gd name="connsiteX712" fmla="*/ 5657588 w 6676178"/>
              <a:gd name="connsiteY712" fmla="*/ 3400637 h 6858000"/>
              <a:gd name="connsiteX713" fmla="*/ 5686234 w 6676178"/>
              <a:gd name="connsiteY713" fmla="*/ 3386342 h 6858000"/>
              <a:gd name="connsiteX714" fmla="*/ 5757850 w 6676178"/>
              <a:gd name="connsiteY714" fmla="*/ 3372046 h 6858000"/>
              <a:gd name="connsiteX715" fmla="*/ 5772172 w 6676178"/>
              <a:gd name="connsiteY715" fmla="*/ 3372046 h 6858000"/>
              <a:gd name="connsiteX716" fmla="*/ 5786496 w 6676178"/>
              <a:gd name="connsiteY716" fmla="*/ 3343454 h 6858000"/>
              <a:gd name="connsiteX717" fmla="*/ 5786496 w 6676178"/>
              <a:gd name="connsiteY717" fmla="*/ 3357750 h 6858000"/>
              <a:gd name="connsiteX718" fmla="*/ 5800818 w 6676178"/>
              <a:gd name="connsiteY718" fmla="*/ 3372046 h 6858000"/>
              <a:gd name="connsiteX719" fmla="*/ 5743526 w 6676178"/>
              <a:gd name="connsiteY719" fmla="*/ 3400637 h 6858000"/>
              <a:gd name="connsiteX720" fmla="*/ 5729204 w 6676178"/>
              <a:gd name="connsiteY720" fmla="*/ 3414933 h 6858000"/>
              <a:gd name="connsiteX721" fmla="*/ 5686234 w 6676178"/>
              <a:gd name="connsiteY721" fmla="*/ 3429229 h 6858000"/>
              <a:gd name="connsiteX722" fmla="*/ 5714880 w 6676178"/>
              <a:gd name="connsiteY722" fmla="*/ 3429229 h 6858000"/>
              <a:gd name="connsiteX723" fmla="*/ 5671912 w 6676178"/>
              <a:gd name="connsiteY723" fmla="*/ 3443524 h 6858000"/>
              <a:gd name="connsiteX724" fmla="*/ 5657588 w 6676178"/>
              <a:gd name="connsiteY724" fmla="*/ 3443524 h 6858000"/>
              <a:gd name="connsiteX725" fmla="*/ 5628942 w 6676178"/>
              <a:gd name="connsiteY725" fmla="*/ 3443524 h 6858000"/>
              <a:gd name="connsiteX726" fmla="*/ 5657588 w 6676178"/>
              <a:gd name="connsiteY726" fmla="*/ 3472116 h 6858000"/>
              <a:gd name="connsiteX727" fmla="*/ 5628942 w 6676178"/>
              <a:gd name="connsiteY727" fmla="*/ 3486411 h 6858000"/>
              <a:gd name="connsiteX728" fmla="*/ 5585974 w 6676178"/>
              <a:gd name="connsiteY728" fmla="*/ 3500707 h 6858000"/>
              <a:gd name="connsiteX729" fmla="*/ 5543004 w 6676178"/>
              <a:gd name="connsiteY729" fmla="*/ 3515003 h 6858000"/>
              <a:gd name="connsiteX730" fmla="*/ 5528682 w 6676178"/>
              <a:gd name="connsiteY730" fmla="*/ 3529299 h 6858000"/>
              <a:gd name="connsiteX731" fmla="*/ 5500036 w 6676178"/>
              <a:gd name="connsiteY731" fmla="*/ 3572186 h 6858000"/>
              <a:gd name="connsiteX732" fmla="*/ 5485712 w 6676178"/>
              <a:gd name="connsiteY732" fmla="*/ 3572186 h 6858000"/>
              <a:gd name="connsiteX733" fmla="*/ 5471390 w 6676178"/>
              <a:gd name="connsiteY733" fmla="*/ 3586481 h 6858000"/>
              <a:gd name="connsiteX734" fmla="*/ 5485712 w 6676178"/>
              <a:gd name="connsiteY734" fmla="*/ 3600777 h 6858000"/>
              <a:gd name="connsiteX735" fmla="*/ 5500036 w 6676178"/>
              <a:gd name="connsiteY735" fmla="*/ 3600777 h 6858000"/>
              <a:gd name="connsiteX736" fmla="*/ 5514358 w 6676178"/>
              <a:gd name="connsiteY736" fmla="*/ 3572186 h 6858000"/>
              <a:gd name="connsiteX737" fmla="*/ 5585974 w 6676178"/>
              <a:gd name="connsiteY737" fmla="*/ 3572186 h 6858000"/>
              <a:gd name="connsiteX738" fmla="*/ 5628942 w 6676178"/>
              <a:gd name="connsiteY738" fmla="*/ 3557890 h 6858000"/>
              <a:gd name="connsiteX739" fmla="*/ 5643266 w 6676178"/>
              <a:gd name="connsiteY739" fmla="*/ 3557890 h 6858000"/>
              <a:gd name="connsiteX740" fmla="*/ 5600296 w 6676178"/>
              <a:gd name="connsiteY740" fmla="*/ 3572186 h 6858000"/>
              <a:gd name="connsiteX741" fmla="*/ 5543004 w 6676178"/>
              <a:gd name="connsiteY741" fmla="*/ 3600777 h 6858000"/>
              <a:gd name="connsiteX742" fmla="*/ 5628942 w 6676178"/>
              <a:gd name="connsiteY742" fmla="*/ 3600777 h 6858000"/>
              <a:gd name="connsiteX743" fmla="*/ 5543004 w 6676178"/>
              <a:gd name="connsiteY743" fmla="*/ 3657960 h 6858000"/>
              <a:gd name="connsiteX744" fmla="*/ 5571650 w 6676178"/>
              <a:gd name="connsiteY744" fmla="*/ 3657960 h 6858000"/>
              <a:gd name="connsiteX745" fmla="*/ 5628942 w 6676178"/>
              <a:gd name="connsiteY745" fmla="*/ 3643664 h 6858000"/>
              <a:gd name="connsiteX746" fmla="*/ 5643266 w 6676178"/>
              <a:gd name="connsiteY746" fmla="*/ 3615073 h 6858000"/>
              <a:gd name="connsiteX747" fmla="*/ 5671912 w 6676178"/>
              <a:gd name="connsiteY747" fmla="*/ 3615073 h 6858000"/>
              <a:gd name="connsiteX748" fmla="*/ 5714880 w 6676178"/>
              <a:gd name="connsiteY748" fmla="*/ 3600777 h 6858000"/>
              <a:gd name="connsiteX749" fmla="*/ 5671912 w 6676178"/>
              <a:gd name="connsiteY749" fmla="*/ 3643664 h 6858000"/>
              <a:gd name="connsiteX750" fmla="*/ 5714880 w 6676178"/>
              <a:gd name="connsiteY750" fmla="*/ 3629369 h 6858000"/>
              <a:gd name="connsiteX751" fmla="*/ 5714880 w 6676178"/>
              <a:gd name="connsiteY751" fmla="*/ 3600777 h 6858000"/>
              <a:gd name="connsiteX752" fmla="*/ 5729204 w 6676178"/>
              <a:gd name="connsiteY752" fmla="*/ 3586481 h 6858000"/>
              <a:gd name="connsiteX753" fmla="*/ 5800818 w 6676178"/>
              <a:gd name="connsiteY753" fmla="*/ 3557890 h 6858000"/>
              <a:gd name="connsiteX754" fmla="*/ 5858111 w 6676178"/>
              <a:gd name="connsiteY754" fmla="*/ 3543594 h 6858000"/>
              <a:gd name="connsiteX755" fmla="*/ 5915403 w 6676178"/>
              <a:gd name="connsiteY755" fmla="*/ 3515003 h 6858000"/>
              <a:gd name="connsiteX756" fmla="*/ 6029987 w 6676178"/>
              <a:gd name="connsiteY756" fmla="*/ 3472116 h 6858000"/>
              <a:gd name="connsiteX757" fmla="*/ 6173217 w 6676178"/>
              <a:gd name="connsiteY757" fmla="*/ 3414933 h 6858000"/>
              <a:gd name="connsiteX758" fmla="*/ 6230509 w 6676178"/>
              <a:gd name="connsiteY758" fmla="*/ 3372046 h 6858000"/>
              <a:gd name="connsiteX759" fmla="*/ 6287801 w 6676178"/>
              <a:gd name="connsiteY759" fmla="*/ 3329159 h 6858000"/>
              <a:gd name="connsiteX760" fmla="*/ 6373739 w 6676178"/>
              <a:gd name="connsiteY760" fmla="*/ 3271976 h 6858000"/>
              <a:gd name="connsiteX761" fmla="*/ 6373739 w 6676178"/>
              <a:gd name="connsiteY761" fmla="*/ 3257680 h 6858000"/>
              <a:gd name="connsiteX762" fmla="*/ 6502646 w 6676178"/>
              <a:gd name="connsiteY762" fmla="*/ 3186202 h 6858000"/>
              <a:gd name="connsiteX763" fmla="*/ 6559938 w 6676178"/>
              <a:gd name="connsiteY763" fmla="*/ 3157610 h 6858000"/>
              <a:gd name="connsiteX764" fmla="*/ 6631553 w 6676178"/>
              <a:gd name="connsiteY764" fmla="*/ 3114723 h 6858000"/>
              <a:gd name="connsiteX765" fmla="*/ 6676178 w 6676178"/>
              <a:gd name="connsiteY765" fmla="*/ 3087999 h 6858000"/>
              <a:gd name="connsiteX766" fmla="*/ 6676178 w 6676178"/>
              <a:gd name="connsiteY766" fmla="*/ 3848682 h 6858000"/>
              <a:gd name="connsiteX767" fmla="*/ 6660200 w 6676178"/>
              <a:gd name="connsiteY767" fmla="*/ 3843804 h 6858000"/>
              <a:gd name="connsiteX768" fmla="*/ 6674522 w 6676178"/>
              <a:gd name="connsiteY768" fmla="*/ 3872396 h 6858000"/>
              <a:gd name="connsiteX769" fmla="*/ 6676178 w 6676178"/>
              <a:gd name="connsiteY769" fmla="*/ 3872396 h 6858000"/>
              <a:gd name="connsiteX770" fmla="*/ 6676178 w 6676178"/>
              <a:gd name="connsiteY770" fmla="*/ 3899885 h 6858000"/>
              <a:gd name="connsiteX771" fmla="*/ 6674522 w 6676178"/>
              <a:gd name="connsiteY771" fmla="*/ 3900987 h 6858000"/>
              <a:gd name="connsiteX772" fmla="*/ 6617230 w 6676178"/>
              <a:gd name="connsiteY772" fmla="*/ 3943874 h 6858000"/>
              <a:gd name="connsiteX773" fmla="*/ 6602907 w 6676178"/>
              <a:gd name="connsiteY773" fmla="*/ 3958170 h 6858000"/>
              <a:gd name="connsiteX774" fmla="*/ 6602907 w 6676178"/>
              <a:gd name="connsiteY774" fmla="*/ 3943874 h 6858000"/>
              <a:gd name="connsiteX775" fmla="*/ 6588584 w 6676178"/>
              <a:gd name="connsiteY775" fmla="*/ 3943874 h 6858000"/>
              <a:gd name="connsiteX776" fmla="*/ 6559938 w 6676178"/>
              <a:gd name="connsiteY776" fmla="*/ 3943874 h 6858000"/>
              <a:gd name="connsiteX777" fmla="*/ 6559938 w 6676178"/>
              <a:gd name="connsiteY777" fmla="*/ 3972466 h 6858000"/>
              <a:gd name="connsiteX778" fmla="*/ 6531292 w 6676178"/>
              <a:gd name="connsiteY778" fmla="*/ 4015353 h 6858000"/>
              <a:gd name="connsiteX779" fmla="*/ 6502646 w 6676178"/>
              <a:gd name="connsiteY779" fmla="*/ 4015353 h 6858000"/>
              <a:gd name="connsiteX780" fmla="*/ 6516969 w 6676178"/>
              <a:gd name="connsiteY780" fmla="*/ 3986761 h 6858000"/>
              <a:gd name="connsiteX781" fmla="*/ 6459677 w 6676178"/>
              <a:gd name="connsiteY781" fmla="*/ 4058240 h 6858000"/>
              <a:gd name="connsiteX782" fmla="*/ 6488323 w 6676178"/>
              <a:gd name="connsiteY782" fmla="*/ 4029648 h 6858000"/>
              <a:gd name="connsiteX783" fmla="*/ 6502646 w 6676178"/>
              <a:gd name="connsiteY783" fmla="*/ 4029648 h 6858000"/>
              <a:gd name="connsiteX784" fmla="*/ 6488323 w 6676178"/>
              <a:gd name="connsiteY784" fmla="*/ 4058240 h 6858000"/>
              <a:gd name="connsiteX785" fmla="*/ 6516969 w 6676178"/>
              <a:gd name="connsiteY785" fmla="*/ 4043944 h 6858000"/>
              <a:gd name="connsiteX786" fmla="*/ 6502646 w 6676178"/>
              <a:gd name="connsiteY786" fmla="*/ 4101127 h 6858000"/>
              <a:gd name="connsiteX787" fmla="*/ 6431031 w 6676178"/>
              <a:gd name="connsiteY787" fmla="*/ 4172606 h 6858000"/>
              <a:gd name="connsiteX788" fmla="*/ 6416708 w 6676178"/>
              <a:gd name="connsiteY788" fmla="*/ 4201197 h 6858000"/>
              <a:gd name="connsiteX789" fmla="*/ 6402385 w 6676178"/>
              <a:gd name="connsiteY789" fmla="*/ 4229788 h 6858000"/>
              <a:gd name="connsiteX790" fmla="*/ 6330770 w 6676178"/>
              <a:gd name="connsiteY790" fmla="*/ 4229788 h 6858000"/>
              <a:gd name="connsiteX791" fmla="*/ 6345093 w 6676178"/>
              <a:gd name="connsiteY791" fmla="*/ 4258380 h 6858000"/>
              <a:gd name="connsiteX792" fmla="*/ 6388062 w 6676178"/>
              <a:gd name="connsiteY792" fmla="*/ 4329858 h 6858000"/>
              <a:gd name="connsiteX793" fmla="*/ 6359416 w 6676178"/>
              <a:gd name="connsiteY793" fmla="*/ 4372746 h 6858000"/>
              <a:gd name="connsiteX794" fmla="*/ 6345093 w 6676178"/>
              <a:gd name="connsiteY794" fmla="*/ 4344154 h 6858000"/>
              <a:gd name="connsiteX795" fmla="*/ 6345093 w 6676178"/>
              <a:gd name="connsiteY795" fmla="*/ 4329858 h 6858000"/>
              <a:gd name="connsiteX796" fmla="*/ 6345093 w 6676178"/>
              <a:gd name="connsiteY796" fmla="*/ 4315563 h 6858000"/>
              <a:gd name="connsiteX797" fmla="*/ 6330770 w 6676178"/>
              <a:gd name="connsiteY797" fmla="*/ 4272676 h 6858000"/>
              <a:gd name="connsiteX798" fmla="*/ 6316447 w 6676178"/>
              <a:gd name="connsiteY798" fmla="*/ 4272676 h 6858000"/>
              <a:gd name="connsiteX799" fmla="*/ 6316447 w 6676178"/>
              <a:gd name="connsiteY799" fmla="*/ 4244084 h 6858000"/>
              <a:gd name="connsiteX800" fmla="*/ 6273478 w 6676178"/>
              <a:gd name="connsiteY800" fmla="*/ 4229788 h 6858000"/>
              <a:gd name="connsiteX801" fmla="*/ 6287801 w 6676178"/>
              <a:gd name="connsiteY801" fmla="*/ 4215493 h 6858000"/>
              <a:gd name="connsiteX802" fmla="*/ 6273478 w 6676178"/>
              <a:gd name="connsiteY802" fmla="*/ 4229788 h 6858000"/>
              <a:gd name="connsiteX803" fmla="*/ 6302124 w 6676178"/>
              <a:gd name="connsiteY803" fmla="*/ 4272676 h 6858000"/>
              <a:gd name="connsiteX804" fmla="*/ 6287801 w 6676178"/>
              <a:gd name="connsiteY804" fmla="*/ 4258380 h 6858000"/>
              <a:gd name="connsiteX805" fmla="*/ 6259155 w 6676178"/>
              <a:gd name="connsiteY805" fmla="*/ 4358450 h 6858000"/>
              <a:gd name="connsiteX806" fmla="*/ 6273478 w 6676178"/>
              <a:gd name="connsiteY806" fmla="*/ 4372746 h 6858000"/>
              <a:gd name="connsiteX807" fmla="*/ 6259155 w 6676178"/>
              <a:gd name="connsiteY807" fmla="*/ 4387041 h 6858000"/>
              <a:gd name="connsiteX808" fmla="*/ 6259155 w 6676178"/>
              <a:gd name="connsiteY808" fmla="*/ 4401337 h 6858000"/>
              <a:gd name="connsiteX809" fmla="*/ 6273478 w 6676178"/>
              <a:gd name="connsiteY809" fmla="*/ 4444224 h 6858000"/>
              <a:gd name="connsiteX810" fmla="*/ 6273478 w 6676178"/>
              <a:gd name="connsiteY810" fmla="*/ 4458520 h 6858000"/>
              <a:gd name="connsiteX811" fmla="*/ 6244832 w 6676178"/>
              <a:gd name="connsiteY811" fmla="*/ 4415633 h 6858000"/>
              <a:gd name="connsiteX812" fmla="*/ 6201863 w 6676178"/>
              <a:gd name="connsiteY812" fmla="*/ 4472815 h 6858000"/>
              <a:gd name="connsiteX813" fmla="*/ 6187540 w 6676178"/>
              <a:gd name="connsiteY813" fmla="*/ 4501407 h 6858000"/>
              <a:gd name="connsiteX814" fmla="*/ 6173217 w 6676178"/>
              <a:gd name="connsiteY814" fmla="*/ 4515703 h 6858000"/>
              <a:gd name="connsiteX815" fmla="*/ 6130248 w 6676178"/>
              <a:gd name="connsiteY815" fmla="*/ 4529998 h 6858000"/>
              <a:gd name="connsiteX816" fmla="*/ 6158894 w 6676178"/>
              <a:gd name="connsiteY816" fmla="*/ 4487111 h 6858000"/>
              <a:gd name="connsiteX817" fmla="*/ 6130248 w 6676178"/>
              <a:gd name="connsiteY817" fmla="*/ 4501407 h 6858000"/>
              <a:gd name="connsiteX818" fmla="*/ 6101602 w 6676178"/>
              <a:gd name="connsiteY818" fmla="*/ 4501407 h 6858000"/>
              <a:gd name="connsiteX819" fmla="*/ 6115925 w 6676178"/>
              <a:gd name="connsiteY819" fmla="*/ 4515703 h 6858000"/>
              <a:gd name="connsiteX820" fmla="*/ 6115925 w 6676178"/>
              <a:gd name="connsiteY820" fmla="*/ 4529998 h 6858000"/>
              <a:gd name="connsiteX821" fmla="*/ 6087279 w 6676178"/>
              <a:gd name="connsiteY821" fmla="*/ 4587181 h 6858000"/>
              <a:gd name="connsiteX822" fmla="*/ 6087279 w 6676178"/>
              <a:gd name="connsiteY822" fmla="*/ 4601477 h 6858000"/>
              <a:gd name="connsiteX823" fmla="*/ 6044310 w 6676178"/>
              <a:gd name="connsiteY823" fmla="*/ 4630068 h 6858000"/>
              <a:gd name="connsiteX824" fmla="*/ 6072956 w 6676178"/>
              <a:gd name="connsiteY824" fmla="*/ 4658660 h 6858000"/>
              <a:gd name="connsiteX825" fmla="*/ 6058633 w 6676178"/>
              <a:gd name="connsiteY825" fmla="*/ 4701547 h 6858000"/>
              <a:gd name="connsiteX826" fmla="*/ 6044310 w 6676178"/>
              <a:gd name="connsiteY826" fmla="*/ 4744434 h 6858000"/>
              <a:gd name="connsiteX827" fmla="*/ 6015664 w 6676178"/>
              <a:gd name="connsiteY827" fmla="*/ 4773025 h 6858000"/>
              <a:gd name="connsiteX828" fmla="*/ 6015664 w 6676178"/>
              <a:gd name="connsiteY828" fmla="*/ 4787321 h 6858000"/>
              <a:gd name="connsiteX829" fmla="*/ 6072956 w 6676178"/>
              <a:gd name="connsiteY829" fmla="*/ 4787321 h 6858000"/>
              <a:gd name="connsiteX830" fmla="*/ 6058633 w 6676178"/>
              <a:gd name="connsiteY830" fmla="*/ 4801617 h 6858000"/>
              <a:gd name="connsiteX831" fmla="*/ 6044310 w 6676178"/>
              <a:gd name="connsiteY831" fmla="*/ 4844504 h 6858000"/>
              <a:gd name="connsiteX832" fmla="*/ 5972695 w 6676178"/>
              <a:gd name="connsiteY832" fmla="*/ 4858800 h 6858000"/>
              <a:gd name="connsiteX833" fmla="*/ 6001341 w 6676178"/>
              <a:gd name="connsiteY833" fmla="*/ 4844504 h 6858000"/>
              <a:gd name="connsiteX834" fmla="*/ 6015664 w 6676178"/>
              <a:gd name="connsiteY834" fmla="*/ 4844504 h 6858000"/>
              <a:gd name="connsiteX835" fmla="*/ 6001341 w 6676178"/>
              <a:gd name="connsiteY835" fmla="*/ 4858800 h 6858000"/>
              <a:gd name="connsiteX836" fmla="*/ 5958372 w 6676178"/>
              <a:gd name="connsiteY836" fmla="*/ 4887391 h 6858000"/>
              <a:gd name="connsiteX837" fmla="*/ 5929726 w 6676178"/>
              <a:gd name="connsiteY837" fmla="*/ 4887391 h 6858000"/>
              <a:gd name="connsiteX838" fmla="*/ 5944049 w 6676178"/>
              <a:gd name="connsiteY838" fmla="*/ 4858800 h 6858000"/>
              <a:gd name="connsiteX839" fmla="*/ 5858111 w 6676178"/>
              <a:gd name="connsiteY839" fmla="*/ 4915983 h 6858000"/>
              <a:gd name="connsiteX840" fmla="*/ 5886757 w 6676178"/>
              <a:gd name="connsiteY840" fmla="*/ 4930278 h 6858000"/>
              <a:gd name="connsiteX841" fmla="*/ 5886757 w 6676178"/>
              <a:gd name="connsiteY841" fmla="*/ 4944574 h 6858000"/>
              <a:gd name="connsiteX842" fmla="*/ 5858111 w 6676178"/>
              <a:gd name="connsiteY842" fmla="*/ 4958870 h 6858000"/>
              <a:gd name="connsiteX843" fmla="*/ 5800818 w 6676178"/>
              <a:gd name="connsiteY843" fmla="*/ 4987461 h 6858000"/>
              <a:gd name="connsiteX844" fmla="*/ 5829464 w 6676178"/>
              <a:gd name="connsiteY844" fmla="*/ 4987461 h 6858000"/>
              <a:gd name="connsiteX845" fmla="*/ 5843788 w 6676178"/>
              <a:gd name="connsiteY845" fmla="*/ 5016052 h 6858000"/>
              <a:gd name="connsiteX846" fmla="*/ 5800818 w 6676178"/>
              <a:gd name="connsiteY846" fmla="*/ 5016052 h 6858000"/>
              <a:gd name="connsiteX847" fmla="*/ 5757850 w 6676178"/>
              <a:gd name="connsiteY847" fmla="*/ 5044644 h 6858000"/>
              <a:gd name="connsiteX848" fmla="*/ 5729204 w 6676178"/>
              <a:gd name="connsiteY848" fmla="*/ 5073235 h 6858000"/>
              <a:gd name="connsiteX849" fmla="*/ 5686234 w 6676178"/>
              <a:gd name="connsiteY849" fmla="*/ 5101827 h 6858000"/>
              <a:gd name="connsiteX850" fmla="*/ 5800818 w 6676178"/>
              <a:gd name="connsiteY850" fmla="*/ 5058940 h 6858000"/>
              <a:gd name="connsiteX851" fmla="*/ 5786496 w 6676178"/>
              <a:gd name="connsiteY851" fmla="*/ 5073235 h 6858000"/>
              <a:gd name="connsiteX852" fmla="*/ 5757850 w 6676178"/>
              <a:gd name="connsiteY852" fmla="*/ 5087531 h 6858000"/>
              <a:gd name="connsiteX853" fmla="*/ 5700558 w 6676178"/>
              <a:gd name="connsiteY853" fmla="*/ 5116122 h 6858000"/>
              <a:gd name="connsiteX854" fmla="*/ 5571650 w 6676178"/>
              <a:gd name="connsiteY854" fmla="*/ 5201897 h 6858000"/>
              <a:gd name="connsiteX855" fmla="*/ 5428420 w 6676178"/>
              <a:gd name="connsiteY855" fmla="*/ 5301967 h 6858000"/>
              <a:gd name="connsiteX856" fmla="*/ 5213576 w 6676178"/>
              <a:gd name="connsiteY856" fmla="*/ 5473515 h 6858000"/>
              <a:gd name="connsiteX857" fmla="*/ 5199252 w 6676178"/>
              <a:gd name="connsiteY857" fmla="*/ 5487811 h 6858000"/>
              <a:gd name="connsiteX858" fmla="*/ 5184930 w 6676178"/>
              <a:gd name="connsiteY858" fmla="*/ 5502107 h 6858000"/>
              <a:gd name="connsiteX859" fmla="*/ 5141960 w 6676178"/>
              <a:gd name="connsiteY859" fmla="*/ 5530698 h 6858000"/>
              <a:gd name="connsiteX860" fmla="*/ 5098992 w 6676178"/>
              <a:gd name="connsiteY860" fmla="*/ 5559289 h 6858000"/>
              <a:gd name="connsiteX861" fmla="*/ 5070345 w 6676178"/>
              <a:gd name="connsiteY861" fmla="*/ 5587881 h 6858000"/>
              <a:gd name="connsiteX862" fmla="*/ 5013053 w 6676178"/>
              <a:gd name="connsiteY862" fmla="*/ 5630768 h 6858000"/>
              <a:gd name="connsiteX863" fmla="*/ 4998730 w 6676178"/>
              <a:gd name="connsiteY863" fmla="*/ 5645064 h 6858000"/>
              <a:gd name="connsiteX864" fmla="*/ 4955761 w 6676178"/>
              <a:gd name="connsiteY864" fmla="*/ 5673655 h 6858000"/>
              <a:gd name="connsiteX865" fmla="*/ 4941438 w 6676178"/>
              <a:gd name="connsiteY865" fmla="*/ 5687951 h 6858000"/>
              <a:gd name="connsiteX866" fmla="*/ 4841177 w 6676178"/>
              <a:gd name="connsiteY866" fmla="*/ 5759429 h 6858000"/>
              <a:gd name="connsiteX867" fmla="*/ 4783885 w 6676178"/>
              <a:gd name="connsiteY867" fmla="*/ 5816612 h 6858000"/>
              <a:gd name="connsiteX868" fmla="*/ 4712270 w 6676178"/>
              <a:gd name="connsiteY868" fmla="*/ 5888091 h 6858000"/>
              <a:gd name="connsiteX869" fmla="*/ 4654978 w 6676178"/>
              <a:gd name="connsiteY869" fmla="*/ 5930978 h 6858000"/>
              <a:gd name="connsiteX870" fmla="*/ 4597686 w 6676178"/>
              <a:gd name="connsiteY870" fmla="*/ 5959569 h 6858000"/>
              <a:gd name="connsiteX871" fmla="*/ 4597686 w 6676178"/>
              <a:gd name="connsiteY871" fmla="*/ 5973865 h 6858000"/>
              <a:gd name="connsiteX872" fmla="*/ 4497425 w 6676178"/>
              <a:gd name="connsiteY872" fmla="*/ 6059639 h 6858000"/>
              <a:gd name="connsiteX873" fmla="*/ 4497425 w 6676178"/>
              <a:gd name="connsiteY873" fmla="*/ 6073935 h 6858000"/>
              <a:gd name="connsiteX874" fmla="*/ 4583363 w 6676178"/>
              <a:gd name="connsiteY874" fmla="*/ 6016752 h 6858000"/>
              <a:gd name="connsiteX875" fmla="*/ 4540394 w 6676178"/>
              <a:gd name="connsiteY875" fmla="*/ 6045344 h 6858000"/>
              <a:gd name="connsiteX876" fmla="*/ 4511748 w 6676178"/>
              <a:gd name="connsiteY876" fmla="*/ 6073935 h 6858000"/>
              <a:gd name="connsiteX877" fmla="*/ 4397164 w 6676178"/>
              <a:gd name="connsiteY877" fmla="*/ 6174005 h 6858000"/>
              <a:gd name="connsiteX878" fmla="*/ 4425810 w 6676178"/>
              <a:gd name="connsiteY878" fmla="*/ 6159709 h 6858000"/>
              <a:gd name="connsiteX879" fmla="*/ 4468779 w 6676178"/>
              <a:gd name="connsiteY879" fmla="*/ 6116822 h 6858000"/>
              <a:gd name="connsiteX880" fmla="*/ 4554717 w 6676178"/>
              <a:gd name="connsiteY880" fmla="*/ 6059639 h 6858000"/>
              <a:gd name="connsiteX881" fmla="*/ 4697947 w 6676178"/>
              <a:gd name="connsiteY881" fmla="*/ 5959569 h 6858000"/>
              <a:gd name="connsiteX882" fmla="*/ 4769562 w 6676178"/>
              <a:gd name="connsiteY882" fmla="*/ 5930978 h 6858000"/>
              <a:gd name="connsiteX883" fmla="*/ 4927115 w 6676178"/>
              <a:gd name="connsiteY883" fmla="*/ 5788021 h 6858000"/>
              <a:gd name="connsiteX884" fmla="*/ 4984407 w 6676178"/>
              <a:gd name="connsiteY884" fmla="*/ 5745134 h 6858000"/>
              <a:gd name="connsiteX885" fmla="*/ 5041699 w 6676178"/>
              <a:gd name="connsiteY885" fmla="*/ 5702247 h 6858000"/>
              <a:gd name="connsiteX886" fmla="*/ 5084668 w 6676178"/>
              <a:gd name="connsiteY886" fmla="*/ 5659359 h 6858000"/>
              <a:gd name="connsiteX887" fmla="*/ 5184930 w 6676178"/>
              <a:gd name="connsiteY887" fmla="*/ 5587881 h 6858000"/>
              <a:gd name="connsiteX888" fmla="*/ 5256544 w 6676178"/>
              <a:gd name="connsiteY888" fmla="*/ 5530698 h 6858000"/>
              <a:gd name="connsiteX889" fmla="*/ 5328160 w 6676178"/>
              <a:gd name="connsiteY889" fmla="*/ 5487811 h 6858000"/>
              <a:gd name="connsiteX890" fmla="*/ 5356806 w 6676178"/>
              <a:gd name="connsiteY890" fmla="*/ 5459220 h 6858000"/>
              <a:gd name="connsiteX891" fmla="*/ 5414098 w 6676178"/>
              <a:gd name="connsiteY891" fmla="*/ 5430628 h 6858000"/>
              <a:gd name="connsiteX892" fmla="*/ 5428420 w 6676178"/>
              <a:gd name="connsiteY892" fmla="*/ 5416332 h 6858000"/>
              <a:gd name="connsiteX893" fmla="*/ 5428420 w 6676178"/>
              <a:gd name="connsiteY893" fmla="*/ 5402037 h 6858000"/>
              <a:gd name="connsiteX894" fmla="*/ 5485712 w 6676178"/>
              <a:gd name="connsiteY894" fmla="*/ 5359150 h 6858000"/>
              <a:gd name="connsiteX895" fmla="*/ 5585974 w 6676178"/>
              <a:gd name="connsiteY895" fmla="*/ 5287671 h 6858000"/>
              <a:gd name="connsiteX896" fmla="*/ 5643266 w 6676178"/>
              <a:gd name="connsiteY896" fmla="*/ 5230488 h 6858000"/>
              <a:gd name="connsiteX897" fmla="*/ 5671912 w 6676178"/>
              <a:gd name="connsiteY897" fmla="*/ 5201897 h 6858000"/>
              <a:gd name="connsiteX898" fmla="*/ 5714880 w 6676178"/>
              <a:gd name="connsiteY898" fmla="*/ 5187601 h 6858000"/>
              <a:gd name="connsiteX899" fmla="*/ 5729204 w 6676178"/>
              <a:gd name="connsiteY899" fmla="*/ 5187601 h 6858000"/>
              <a:gd name="connsiteX900" fmla="*/ 5772172 w 6676178"/>
              <a:gd name="connsiteY900" fmla="*/ 5159010 h 6858000"/>
              <a:gd name="connsiteX901" fmla="*/ 5786496 w 6676178"/>
              <a:gd name="connsiteY901" fmla="*/ 5159010 h 6858000"/>
              <a:gd name="connsiteX902" fmla="*/ 5714880 w 6676178"/>
              <a:gd name="connsiteY902" fmla="*/ 5216192 h 6858000"/>
              <a:gd name="connsiteX903" fmla="*/ 5743526 w 6676178"/>
              <a:gd name="connsiteY903" fmla="*/ 5201897 h 6858000"/>
              <a:gd name="connsiteX904" fmla="*/ 5829464 w 6676178"/>
              <a:gd name="connsiteY904" fmla="*/ 5159010 h 6858000"/>
              <a:gd name="connsiteX905" fmla="*/ 5858111 w 6676178"/>
              <a:gd name="connsiteY905" fmla="*/ 5144714 h 6858000"/>
              <a:gd name="connsiteX906" fmla="*/ 5915403 w 6676178"/>
              <a:gd name="connsiteY906" fmla="*/ 5116122 h 6858000"/>
              <a:gd name="connsiteX907" fmla="*/ 5958372 w 6676178"/>
              <a:gd name="connsiteY907" fmla="*/ 5101827 h 6858000"/>
              <a:gd name="connsiteX908" fmla="*/ 5915403 w 6676178"/>
              <a:gd name="connsiteY908" fmla="*/ 5130418 h 6858000"/>
              <a:gd name="connsiteX909" fmla="*/ 5786496 w 6676178"/>
              <a:gd name="connsiteY909" fmla="*/ 5216192 h 6858000"/>
              <a:gd name="connsiteX910" fmla="*/ 5729204 w 6676178"/>
              <a:gd name="connsiteY910" fmla="*/ 5259080 h 6858000"/>
              <a:gd name="connsiteX911" fmla="*/ 5714880 w 6676178"/>
              <a:gd name="connsiteY911" fmla="*/ 5273375 h 6858000"/>
              <a:gd name="connsiteX912" fmla="*/ 5686234 w 6676178"/>
              <a:gd name="connsiteY912" fmla="*/ 5273375 h 6858000"/>
              <a:gd name="connsiteX913" fmla="*/ 5628942 w 6676178"/>
              <a:gd name="connsiteY913" fmla="*/ 5330558 h 6858000"/>
              <a:gd name="connsiteX914" fmla="*/ 5614620 w 6676178"/>
              <a:gd name="connsiteY914" fmla="*/ 5344854 h 6858000"/>
              <a:gd name="connsiteX915" fmla="*/ 5614620 w 6676178"/>
              <a:gd name="connsiteY915" fmla="*/ 5359150 h 6858000"/>
              <a:gd name="connsiteX916" fmla="*/ 5585974 w 6676178"/>
              <a:gd name="connsiteY916" fmla="*/ 5373445 h 6858000"/>
              <a:gd name="connsiteX917" fmla="*/ 5500036 w 6676178"/>
              <a:gd name="connsiteY917" fmla="*/ 5459220 h 6858000"/>
              <a:gd name="connsiteX918" fmla="*/ 5457066 w 6676178"/>
              <a:gd name="connsiteY918" fmla="*/ 5473515 h 6858000"/>
              <a:gd name="connsiteX919" fmla="*/ 5471390 w 6676178"/>
              <a:gd name="connsiteY919" fmla="*/ 5444924 h 6858000"/>
              <a:gd name="connsiteX920" fmla="*/ 5428420 w 6676178"/>
              <a:gd name="connsiteY920" fmla="*/ 5459220 h 6858000"/>
              <a:gd name="connsiteX921" fmla="*/ 5657588 w 6676178"/>
              <a:gd name="connsiteY921" fmla="*/ 5273375 h 6858000"/>
              <a:gd name="connsiteX922" fmla="*/ 5628942 w 6676178"/>
              <a:gd name="connsiteY922" fmla="*/ 5273375 h 6858000"/>
              <a:gd name="connsiteX923" fmla="*/ 5600296 w 6676178"/>
              <a:gd name="connsiteY923" fmla="*/ 5301967 h 6858000"/>
              <a:gd name="connsiteX924" fmla="*/ 5500036 w 6676178"/>
              <a:gd name="connsiteY924" fmla="*/ 5373445 h 6858000"/>
              <a:gd name="connsiteX925" fmla="*/ 5356806 w 6676178"/>
              <a:gd name="connsiteY925" fmla="*/ 5473515 h 6858000"/>
              <a:gd name="connsiteX926" fmla="*/ 5356806 w 6676178"/>
              <a:gd name="connsiteY926" fmla="*/ 5487811 h 6858000"/>
              <a:gd name="connsiteX927" fmla="*/ 5371128 w 6676178"/>
              <a:gd name="connsiteY927" fmla="*/ 5473515 h 6858000"/>
              <a:gd name="connsiteX928" fmla="*/ 5385452 w 6676178"/>
              <a:gd name="connsiteY928" fmla="*/ 5487811 h 6858000"/>
              <a:gd name="connsiteX929" fmla="*/ 5371128 w 6676178"/>
              <a:gd name="connsiteY929" fmla="*/ 5487811 h 6858000"/>
              <a:gd name="connsiteX930" fmla="*/ 5371128 w 6676178"/>
              <a:gd name="connsiteY930" fmla="*/ 5502107 h 6858000"/>
              <a:gd name="connsiteX931" fmla="*/ 5342482 w 6676178"/>
              <a:gd name="connsiteY931" fmla="*/ 5502107 h 6858000"/>
              <a:gd name="connsiteX932" fmla="*/ 5328160 w 6676178"/>
              <a:gd name="connsiteY932" fmla="*/ 5516402 h 6858000"/>
              <a:gd name="connsiteX933" fmla="*/ 5285190 w 6676178"/>
              <a:gd name="connsiteY933" fmla="*/ 5544994 h 6858000"/>
              <a:gd name="connsiteX934" fmla="*/ 5156284 w 6676178"/>
              <a:gd name="connsiteY934" fmla="*/ 5645064 h 6858000"/>
              <a:gd name="connsiteX935" fmla="*/ 5156284 w 6676178"/>
              <a:gd name="connsiteY935" fmla="*/ 5659359 h 6858000"/>
              <a:gd name="connsiteX936" fmla="*/ 5285190 w 6676178"/>
              <a:gd name="connsiteY936" fmla="*/ 5573585 h 6858000"/>
              <a:gd name="connsiteX937" fmla="*/ 5256544 w 6676178"/>
              <a:gd name="connsiteY937" fmla="*/ 5602177 h 6858000"/>
              <a:gd name="connsiteX938" fmla="*/ 5098992 w 6676178"/>
              <a:gd name="connsiteY938" fmla="*/ 5730838 h 6858000"/>
              <a:gd name="connsiteX939" fmla="*/ 5027376 w 6676178"/>
              <a:gd name="connsiteY939" fmla="*/ 5788021 h 6858000"/>
              <a:gd name="connsiteX940" fmla="*/ 4955761 w 6676178"/>
              <a:gd name="connsiteY940" fmla="*/ 5845204 h 6858000"/>
              <a:gd name="connsiteX941" fmla="*/ 5013053 w 6676178"/>
              <a:gd name="connsiteY941" fmla="*/ 5788021 h 6858000"/>
              <a:gd name="connsiteX942" fmla="*/ 5041699 w 6676178"/>
              <a:gd name="connsiteY942" fmla="*/ 5759429 h 6858000"/>
              <a:gd name="connsiteX943" fmla="*/ 5084668 w 6676178"/>
              <a:gd name="connsiteY943" fmla="*/ 5730838 h 6858000"/>
              <a:gd name="connsiteX944" fmla="*/ 5113314 w 6676178"/>
              <a:gd name="connsiteY944" fmla="*/ 5702247 h 6858000"/>
              <a:gd name="connsiteX945" fmla="*/ 5113314 w 6676178"/>
              <a:gd name="connsiteY945" fmla="*/ 5687951 h 6858000"/>
              <a:gd name="connsiteX946" fmla="*/ 5084668 w 6676178"/>
              <a:gd name="connsiteY946" fmla="*/ 5702247 h 6858000"/>
              <a:gd name="connsiteX947" fmla="*/ 5027376 w 6676178"/>
              <a:gd name="connsiteY947" fmla="*/ 5759429 h 6858000"/>
              <a:gd name="connsiteX948" fmla="*/ 5013053 w 6676178"/>
              <a:gd name="connsiteY948" fmla="*/ 5788021 h 6858000"/>
              <a:gd name="connsiteX949" fmla="*/ 4998730 w 6676178"/>
              <a:gd name="connsiteY949" fmla="*/ 5773725 h 6858000"/>
              <a:gd name="connsiteX950" fmla="*/ 4955761 w 6676178"/>
              <a:gd name="connsiteY950" fmla="*/ 5816612 h 6858000"/>
              <a:gd name="connsiteX951" fmla="*/ 4927115 w 6676178"/>
              <a:gd name="connsiteY951" fmla="*/ 5845204 h 6858000"/>
              <a:gd name="connsiteX952" fmla="*/ 4927115 w 6676178"/>
              <a:gd name="connsiteY952" fmla="*/ 5816612 h 6858000"/>
              <a:gd name="connsiteX953" fmla="*/ 4912792 w 6676178"/>
              <a:gd name="connsiteY953" fmla="*/ 5830908 h 6858000"/>
              <a:gd name="connsiteX954" fmla="*/ 4841177 w 6676178"/>
              <a:gd name="connsiteY954" fmla="*/ 5888091 h 6858000"/>
              <a:gd name="connsiteX955" fmla="*/ 4798208 w 6676178"/>
              <a:gd name="connsiteY955" fmla="*/ 5930978 h 6858000"/>
              <a:gd name="connsiteX956" fmla="*/ 4740916 w 6676178"/>
              <a:gd name="connsiteY956" fmla="*/ 5959569 h 6858000"/>
              <a:gd name="connsiteX957" fmla="*/ 4654978 w 6676178"/>
              <a:gd name="connsiteY957" fmla="*/ 6016752 h 6858000"/>
              <a:gd name="connsiteX958" fmla="*/ 4654978 w 6676178"/>
              <a:gd name="connsiteY958" fmla="*/ 6045344 h 6858000"/>
              <a:gd name="connsiteX959" fmla="*/ 4626332 w 6676178"/>
              <a:gd name="connsiteY959" fmla="*/ 6059639 h 6858000"/>
              <a:gd name="connsiteX960" fmla="*/ 4597686 w 6676178"/>
              <a:gd name="connsiteY960" fmla="*/ 6059639 h 6858000"/>
              <a:gd name="connsiteX961" fmla="*/ 4583363 w 6676178"/>
              <a:gd name="connsiteY961" fmla="*/ 6088231 h 6858000"/>
              <a:gd name="connsiteX962" fmla="*/ 4554717 w 6676178"/>
              <a:gd name="connsiteY962" fmla="*/ 6102526 h 6858000"/>
              <a:gd name="connsiteX963" fmla="*/ 4554717 w 6676178"/>
              <a:gd name="connsiteY963" fmla="*/ 6088231 h 6858000"/>
              <a:gd name="connsiteX964" fmla="*/ 4540394 w 6676178"/>
              <a:gd name="connsiteY964" fmla="*/ 6116822 h 6858000"/>
              <a:gd name="connsiteX965" fmla="*/ 4526071 w 6676178"/>
              <a:gd name="connsiteY965" fmla="*/ 6131118 h 6858000"/>
              <a:gd name="connsiteX966" fmla="*/ 4483102 w 6676178"/>
              <a:gd name="connsiteY966" fmla="*/ 6159709 h 6858000"/>
              <a:gd name="connsiteX967" fmla="*/ 4583363 w 6676178"/>
              <a:gd name="connsiteY967" fmla="*/ 6102526 h 6858000"/>
              <a:gd name="connsiteX968" fmla="*/ 4554717 w 6676178"/>
              <a:gd name="connsiteY968" fmla="*/ 6145414 h 6858000"/>
              <a:gd name="connsiteX969" fmla="*/ 4511748 w 6676178"/>
              <a:gd name="connsiteY969" fmla="*/ 6159709 h 6858000"/>
              <a:gd name="connsiteX970" fmla="*/ 4454456 w 6676178"/>
              <a:gd name="connsiteY970" fmla="*/ 6188301 h 6858000"/>
              <a:gd name="connsiteX971" fmla="*/ 4382841 w 6676178"/>
              <a:gd name="connsiteY971" fmla="*/ 6274075 h 6858000"/>
              <a:gd name="connsiteX972" fmla="*/ 4397164 w 6676178"/>
              <a:gd name="connsiteY972" fmla="*/ 6288371 h 6858000"/>
              <a:gd name="connsiteX973" fmla="*/ 4382841 w 6676178"/>
              <a:gd name="connsiteY973" fmla="*/ 6302666 h 6858000"/>
              <a:gd name="connsiteX974" fmla="*/ 4397164 w 6676178"/>
              <a:gd name="connsiteY974" fmla="*/ 6302666 h 6858000"/>
              <a:gd name="connsiteX975" fmla="*/ 4411487 w 6676178"/>
              <a:gd name="connsiteY975" fmla="*/ 6316962 h 6858000"/>
              <a:gd name="connsiteX976" fmla="*/ 4454456 w 6676178"/>
              <a:gd name="connsiteY976" fmla="*/ 6302666 h 6858000"/>
              <a:gd name="connsiteX977" fmla="*/ 4540394 w 6676178"/>
              <a:gd name="connsiteY977" fmla="*/ 6245484 h 6858000"/>
              <a:gd name="connsiteX978" fmla="*/ 4583363 w 6676178"/>
              <a:gd name="connsiteY978" fmla="*/ 6202596 h 6858000"/>
              <a:gd name="connsiteX979" fmla="*/ 4583363 w 6676178"/>
              <a:gd name="connsiteY979" fmla="*/ 6188301 h 6858000"/>
              <a:gd name="connsiteX980" fmla="*/ 4597686 w 6676178"/>
              <a:gd name="connsiteY980" fmla="*/ 6174005 h 6858000"/>
              <a:gd name="connsiteX981" fmla="*/ 4612009 w 6676178"/>
              <a:gd name="connsiteY981" fmla="*/ 6159709 h 6858000"/>
              <a:gd name="connsiteX982" fmla="*/ 4626332 w 6676178"/>
              <a:gd name="connsiteY982" fmla="*/ 6131118 h 6858000"/>
              <a:gd name="connsiteX983" fmla="*/ 4640655 w 6676178"/>
              <a:gd name="connsiteY983" fmla="*/ 6102526 h 6858000"/>
              <a:gd name="connsiteX984" fmla="*/ 4640655 w 6676178"/>
              <a:gd name="connsiteY984" fmla="*/ 6088231 h 6858000"/>
              <a:gd name="connsiteX985" fmla="*/ 4669301 w 6676178"/>
              <a:gd name="connsiteY985" fmla="*/ 6073935 h 6858000"/>
              <a:gd name="connsiteX986" fmla="*/ 4669301 w 6676178"/>
              <a:gd name="connsiteY986" fmla="*/ 6102526 h 6858000"/>
              <a:gd name="connsiteX987" fmla="*/ 4697947 w 6676178"/>
              <a:gd name="connsiteY987" fmla="*/ 6102526 h 6858000"/>
              <a:gd name="connsiteX988" fmla="*/ 4669301 w 6676178"/>
              <a:gd name="connsiteY988" fmla="*/ 6145414 h 6858000"/>
              <a:gd name="connsiteX989" fmla="*/ 4769562 w 6676178"/>
              <a:gd name="connsiteY989" fmla="*/ 6059639 h 6858000"/>
              <a:gd name="connsiteX990" fmla="*/ 4812531 w 6676178"/>
              <a:gd name="connsiteY990" fmla="*/ 6016752 h 6858000"/>
              <a:gd name="connsiteX991" fmla="*/ 4826854 w 6676178"/>
              <a:gd name="connsiteY991" fmla="*/ 6002456 h 6858000"/>
              <a:gd name="connsiteX992" fmla="*/ 4884146 w 6676178"/>
              <a:gd name="connsiteY992" fmla="*/ 5988161 h 6858000"/>
              <a:gd name="connsiteX993" fmla="*/ 4927115 w 6676178"/>
              <a:gd name="connsiteY993" fmla="*/ 5945274 h 6858000"/>
              <a:gd name="connsiteX994" fmla="*/ 4984407 w 6676178"/>
              <a:gd name="connsiteY994" fmla="*/ 5902387 h 6858000"/>
              <a:gd name="connsiteX995" fmla="*/ 4998730 w 6676178"/>
              <a:gd name="connsiteY995" fmla="*/ 5902387 h 6858000"/>
              <a:gd name="connsiteX996" fmla="*/ 5013053 w 6676178"/>
              <a:gd name="connsiteY996" fmla="*/ 5873795 h 6858000"/>
              <a:gd name="connsiteX997" fmla="*/ 5041699 w 6676178"/>
              <a:gd name="connsiteY997" fmla="*/ 5845204 h 6858000"/>
              <a:gd name="connsiteX998" fmla="*/ 5156284 w 6676178"/>
              <a:gd name="connsiteY998" fmla="*/ 5745134 h 6858000"/>
              <a:gd name="connsiteX999" fmla="*/ 5184930 w 6676178"/>
              <a:gd name="connsiteY999" fmla="*/ 5716542 h 6858000"/>
              <a:gd name="connsiteX1000" fmla="*/ 5213576 w 6676178"/>
              <a:gd name="connsiteY1000" fmla="*/ 5687951 h 6858000"/>
              <a:gd name="connsiteX1001" fmla="*/ 5256544 w 6676178"/>
              <a:gd name="connsiteY1001" fmla="*/ 5645064 h 6858000"/>
              <a:gd name="connsiteX1002" fmla="*/ 5270868 w 6676178"/>
              <a:gd name="connsiteY1002" fmla="*/ 5645064 h 6858000"/>
              <a:gd name="connsiteX1003" fmla="*/ 5270868 w 6676178"/>
              <a:gd name="connsiteY1003" fmla="*/ 5659359 h 6858000"/>
              <a:gd name="connsiteX1004" fmla="*/ 5242222 w 6676178"/>
              <a:gd name="connsiteY1004" fmla="*/ 5687951 h 6858000"/>
              <a:gd name="connsiteX1005" fmla="*/ 5313836 w 6676178"/>
              <a:gd name="connsiteY1005" fmla="*/ 5673655 h 6858000"/>
              <a:gd name="connsiteX1006" fmla="*/ 5285190 w 6676178"/>
              <a:gd name="connsiteY1006" fmla="*/ 5702247 h 6858000"/>
              <a:gd name="connsiteX1007" fmla="*/ 5227898 w 6676178"/>
              <a:gd name="connsiteY1007" fmla="*/ 5745134 h 6858000"/>
              <a:gd name="connsiteX1008" fmla="*/ 5156284 w 6676178"/>
              <a:gd name="connsiteY1008" fmla="*/ 5802317 h 6858000"/>
              <a:gd name="connsiteX1009" fmla="*/ 5027376 w 6676178"/>
              <a:gd name="connsiteY1009" fmla="*/ 5902387 h 6858000"/>
              <a:gd name="connsiteX1010" fmla="*/ 4970084 w 6676178"/>
              <a:gd name="connsiteY1010" fmla="*/ 5945274 h 6858000"/>
              <a:gd name="connsiteX1011" fmla="*/ 4955761 w 6676178"/>
              <a:gd name="connsiteY1011" fmla="*/ 5973865 h 6858000"/>
              <a:gd name="connsiteX1012" fmla="*/ 4984407 w 6676178"/>
              <a:gd name="connsiteY1012" fmla="*/ 5973865 h 6858000"/>
              <a:gd name="connsiteX1013" fmla="*/ 4927115 w 6676178"/>
              <a:gd name="connsiteY1013" fmla="*/ 6045344 h 6858000"/>
              <a:gd name="connsiteX1014" fmla="*/ 4826854 w 6676178"/>
              <a:gd name="connsiteY1014" fmla="*/ 6102526 h 6858000"/>
              <a:gd name="connsiteX1015" fmla="*/ 4669301 w 6676178"/>
              <a:gd name="connsiteY1015" fmla="*/ 6216892 h 6858000"/>
              <a:gd name="connsiteX1016" fmla="*/ 4511748 w 6676178"/>
              <a:gd name="connsiteY1016" fmla="*/ 6331258 h 6858000"/>
              <a:gd name="connsiteX1017" fmla="*/ 4425810 w 6676178"/>
              <a:gd name="connsiteY1017" fmla="*/ 6388441 h 6858000"/>
              <a:gd name="connsiteX1018" fmla="*/ 4425810 w 6676178"/>
              <a:gd name="connsiteY1018" fmla="*/ 6402736 h 6858000"/>
              <a:gd name="connsiteX1019" fmla="*/ 4425810 w 6676178"/>
              <a:gd name="connsiteY1019" fmla="*/ 6417032 h 6858000"/>
              <a:gd name="connsiteX1020" fmla="*/ 4397164 w 6676178"/>
              <a:gd name="connsiteY1020" fmla="*/ 6431328 h 6858000"/>
              <a:gd name="connsiteX1021" fmla="*/ 4382841 w 6676178"/>
              <a:gd name="connsiteY1021" fmla="*/ 6431328 h 6858000"/>
              <a:gd name="connsiteX1022" fmla="*/ 4368518 w 6676178"/>
              <a:gd name="connsiteY1022" fmla="*/ 6445624 h 6858000"/>
              <a:gd name="connsiteX1023" fmla="*/ 4354195 w 6676178"/>
              <a:gd name="connsiteY1023" fmla="*/ 6445624 h 6858000"/>
              <a:gd name="connsiteX1024" fmla="*/ 4354195 w 6676178"/>
              <a:gd name="connsiteY1024" fmla="*/ 6459919 h 6858000"/>
              <a:gd name="connsiteX1025" fmla="*/ 4339872 w 6676178"/>
              <a:gd name="connsiteY1025" fmla="*/ 6459919 h 6858000"/>
              <a:gd name="connsiteX1026" fmla="*/ 4311226 w 6676178"/>
              <a:gd name="connsiteY1026" fmla="*/ 6488511 h 6858000"/>
              <a:gd name="connsiteX1027" fmla="*/ 4296903 w 6676178"/>
              <a:gd name="connsiteY1027" fmla="*/ 6488511 h 6858000"/>
              <a:gd name="connsiteX1028" fmla="*/ 4296903 w 6676178"/>
              <a:gd name="connsiteY1028" fmla="*/ 6502806 h 6858000"/>
              <a:gd name="connsiteX1029" fmla="*/ 4268256 w 6676178"/>
              <a:gd name="connsiteY1029" fmla="*/ 6517102 h 6858000"/>
              <a:gd name="connsiteX1030" fmla="*/ 4253934 w 6676178"/>
              <a:gd name="connsiteY1030" fmla="*/ 6545693 h 6858000"/>
              <a:gd name="connsiteX1031" fmla="*/ 4239610 w 6676178"/>
              <a:gd name="connsiteY1031" fmla="*/ 6545693 h 6858000"/>
              <a:gd name="connsiteX1032" fmla="*/ 4225288 w 6676178"/>
              <a:gd name="connsiteY1032" fmla="*/ 6545693 h 6858000"/>
              <a:gd name="connsiteX1033" fmla="*/ 4210964 w 6676178"/>
              <a:gd name="connsiteY1033" fmla="*/ 6559989 h 6858000"/>
              <a:gd name="connsiteX1034" fmla="*/ 4196642 w 6676178"/>
              <a:gd name="connsiteY1034" fmla="*/ 6602876 h 6858000"/>
              <a:gd name="connsiteX1035" fmla="*/ 4225288 w 6676178"/>
              <a:gd name="connsiteY1035" fmla="*/ 6574285 h 6858000"/>
              <a:gd name="connsiteX1036" fmla="*/ 4239610 w 6676178"/>
              <a:gd name="connsiteY1036" fmla="*/ 6574285 h 6858000"/>
              <a:gd name="connsiteX1037" fmla="*/ 4296903 w 6676178"/>
              <a:gd name="connsiteY1037" fmla="*/ 6559989 h 6858000"/>
              <a:gd name="connsiteX1038" fmla="*/ 4382841 w 6676178"/>
              <a:gd name="connsiteY1038" fmla="*/ 6517102 h 6858000"/>
              <a:gd name="connsiteX1039" fmla="*/ 4354195 w 6676178"/>
              <a:gd name="connsiteY1039" fmla="*/ 6517102 h 6858000"/>
              <a:gd name="connsiteX1040" fmla="*/ 4325549 w 6676178"/>
              <a:gd name="connsiteY1040" fmla="*/ 6545693 h 6858000"/>
              <a:gd name="connsiteX1041" fmla="*/ 4282580 w 6676178"/>
              <a:gd name="connsiteY1041" fmla="*/ 6545693 h 6858000"/>
              <a:gd name="connsiteX1042" fmla="*/ 4325549 w 6676178"/>
              <a:gd name="connsiteY1042" fmla="*/ 6531398 h 6858000"/>
              <a:gd name="connsiteX1043" fmla="*/ 4296903 w 6676178"/>
              <a:gd name="connsiteY1043" fmla="*/ 6502806 h 6858000"/>
              <a:gd name="connsiteX1044" fmla="*/ 4311226 w 6676178"/>
              <a:gd name="connsiteY1044" fmla="*/ 6488511 h 6858000"/>
              <a:gd name="connsiteX1045" fmla="*/ 4325549 w 6676178"/>
              <a:gd name="connsiteY1045" fmla="*/ 6502806 h 6858000"/>
              <a:gd name="connsiteX1046" fmla="*/ 4397164 w 6676178"/>
              <a:gd name="connsiteY1046" fmla="*/ 6459919 h 6858000"/>
              <a:gd name="connsiteX1047" fmla="*/ 4411487 w 6676178"/>
              <a:gd name="connsiteY1047" fmla="*/ 6459919 h 6858000"/>
              <a:gd name="connsiteX1048" fmla="*/ 4454456 w 6676178"/>
              <a:gd name="connsiteY1048" fmla="*/ 6431328 h 6858000"/>
              <a:gd name="connsiteX1049" fmla="*/ 4554717 w 6676178"/>
              <a:gd name="connsiteY1049" fmla="*/ 6359849 h 6858000"/>
              <a:gd name="connsiteX1050" fmla="*/ 4640655 w 6676178"/>
              <a:gd name="connsiteY1050" fmla="*/ 6302666 h 6858000"/>
              <a:gd name="connsiteX1051" fmla="*/ 4669301 w 6676178"/>
              <a:gd name="connsiteY1051" fmla="*/ 6274075 h 6858000"/>
              <a:gd name="connsiteX1052" fmla="*/ 4740916 w 6676178"/>
              <a:gd name="connsiteY1052" fmla="*/ 6231188 h 6858000"/>
              <a:gd name="connsiteX1053" fmla="*/ 4798208 w 6676178"/>
              <a:gd name="connsiteY1053" fmla="*/ 6202596 h 6858000"/>
              <a:gd name="connsiteX1054" fmla="*/ 4798208 w 6676178"/>
              <a:gd name="connsiteY1054" fmla="*/ 6216892 h 6858000"/>
              <a:gd name="connsiteX1055" fmla="*/ 4912792 w 6676178"/>
              <a:gd name="connsiteY1055" fmla="*/ 6116822 h 6858000"/>
              <a:gd name="connsiteX1056" fmla="*/ 4955761 w 6676178"/>
              <a:gd name="connsiteY1056" fmla="*/ 6102526 h 6858000"/>
              <a:gd name="connsiteX1057" fmla="*/ 4984407 w 6676178"/>
              <a:gd name="connsiteY1057" fmla="*/ 6102526 h 6858000"/>
              <a:gd name="connsiteX1058" fmla="*/ 4970084 w 6676178"/>
              <a:gd name="connsiteY1058" fmla="*/ 6116822 h 6858000"/>
              <a:gd name="connsiteX1059" fmla="*/ 4955761 w 6676178"/>
              <a:gd name="connsiteY1059" fmla="*/ 6131118 h 6858000"/>
              <a:gd name="connsiteX1060" fmla="*/ 4984407 w 6676178"/>
              <a:gd name="connsiteY1060" fmla="*/ 6102526 h 6858000"/>
              <a:gd name="connsiteX1061" fmla="*/ 4998730 w 6676178"/>
              <a:gd name="connsiteY1061" fmla="*/ 6073935 h 6858000"/>
              <a:gd name="connsiteX1062" fmla="*/ 5013053 w 6676178"/>
              <a:gd name="connsiteY1062" fmla="*/ 6059639 h 6858000"/>
              <a:gd name="connsiteX1063" fmla="*/ 5027376 w 6676178"/>
              <a:gd name="connsiteY1063" fmla="*/ 6059639 h 6858000"/>
              <a:gd name="connsiteX1064" fmla="*/ 4998730 w 6676178"/>
              <a:gd name="connsiteY1064" fmla="*/ 6102526 h 6858000"/>
              <a:gd name="connsiteX1065" fmla="*/ 5013053 w 6676178"/>
              <a:gd name="connsiteY1065" fmla="*/ 6088231 h 6858000"/>
              <a:gd name="connsiteX1066" fmla="*/ 5113314 w 6676178"/>
              <a:gd name="connsiteY1066" fmla="*/ 6016752 h 6858000"/>
              <a:gd name="connsiteX1067" fmla="*/ 5156284 w 6676178"/>
              <a:gd name="connsiteY1067" fmla="*/ 5973865 h 6858000"/>
              <a:gd name="connsiteX1068" fmla="*/ 5170606 w 6676178"/>
              <a:gd name="connsiteY1068" fmla="*/ 5959569 h 6858000"/>
              <a:gd name="connsiteX1069" fmla="*/ 5156284 w 6676178"/>
              <a:gd name="connsiteY1069" fmla="*/ 5973865 h 6858000"/>
              <a:gd name="connsiteX1070" fmla="*/ 5113314 w 6676178"/>
              <a:gd name="connsiteY1070" fmla="*/ 5959569 h 6858000"/>
              <a:gd name="connsiteX1071" fmla="*/ 5399774 w 6676178"/>
              <a:gd name="connsiteY1071" fmla="*/ 5730838 h 6858000"/>
              <a:gd name="connsiteX1072" fmla="*/ 5414098 w 6676178"/>
              <a:gd name="connsiteY1072" fmla="*/ 5730838 h 6858000"/>
              <a:gd name="connsiteX1073" fmla="*/ 5270868 w 6676178"/>
              <a:gd name="connsiteY1073" fmla="*/ 5845204 h 6858000"/>
              <a:gd name="connsiteX1074" fmla="*/ 5285190 w 6676178"/>
              <a:gd name="connsiteY1074" fmla="*/ 5859499 h 6858000"/>
              <a:gd name="connsiteX1075" fmla="*/ 5227898 w 6676178"/>
              <a:gd name="connsiteY1075" fmla="*/ 5916682 h 6858000"/>
              <a:gd name="connsiteX1076" fmla="*/ 5199252 w 6676178"/>
              <a:gd name="connsiteY1076" fmla="*/ 5945274 h 6858000"/>
              <a:gd name="connsiteX1077" fmla="*/ 5242222 w 6676178"/>
              <a:gd name="connsiteY1077" fmla="*/ 5916682 h 6858000"/>
              <a:gd name="connsiteX1078" fmla="*/ 5414098 w 6676178"/>
              <a:gd name="connsiteY1078" fmla="*/ 5773725 h 6858000"/>
              <a:gd name="connsiteX1079" fmla="*/ 5428420 w 6676178"/>
              <a:gd name="connsiteY1079" fmla="*/ 5759429 h 6858000"/>
              <a:gd name="connsiteX1080" fmla="*/ 5528682 w 6676178"/>
              <a:gd name="connsiteY1080" fmla="*/ 5687951 h 6858000"/>
              <a:gd name="connsiteX1081" fmla="*/ 5585974 w 6676178"/>
              <a:gd name="connsiteY1081" fmla="*/ 5659359 h 6858000"/>
              <a:gd name="connsiteX1082" fmla="*/ 5643266 w 6676178"/>
              <a:gd name="connsiteY1082" fmla="*/ 5602177 h 6858000"/>
              <a:gd name="connsiteX1083" fmla="*/ 5671912 w 6676178"/>
              <a:gd name="connsiteY1083" fmla="*/ 5602177 h 6858000"/>
              <a:gd name="connsiteX1084" fmla="*/ 5743526 w 6676178"/>
              <a:gd name="connsiteY1084" fmla="*/ 5544994 h 6858000"/>
              <a:gd name="connsiteX1085" fmla="*/ 5815142 w 6676178"/>
              <a:gd name="connsiteY1085" fmla="*/ 5502107 h 6858000"/>
              <a:gd name="connsiteX1086" fmla="*/ 5858111 w 6676178"/>
              <a:gd name="connsiteY1086" fmla="*/ 5459220 h 6858000"/>
              <a:gd name="connsiteX1087" fmla="*/ 5886757 w 6676178"/>
              <a:gd name="connsiteY1087" fmla="*/ 5430628 h 6858000"/>
              <a:gd name="connsiteX1088" fmla="*/ 5929726 w 6676178"/>
              <a:gd name="connsiteY1088" fmla="*/ 5416332 h 6858000"/>
              <a:gd name="connsiteX1089" fmla="*/ 5972695 w 6676178"/>
              <a:gd name="connsiteY1089" fmla="*/ 5373445 h 6858000"/>
              <a:gd name="connsiteX1090" fmla="*/ 6115925 w 6676178"/>
              <a:gd name="connsiteY1090" fmla="*/ 5301967 h 6858000"/>
              <a:gd name="connsiteX1091" fmla="*/ 6130248 w 6676178"/>
              <a:gd name="connsiteY1091" fmla="*/ 5301967 h 6858000"/>
              <a:gd name="connsiteX1092" fmla="*/ 6101602 w 6676178"/>
              <a:gd name="connsiteY1092" fmla="*/ 5330558 h 6858000"/>
              <a:gd name="connsiteX1093" fmla="*/ 5972695 w 6676178"/>
              <a:gd name="connsiteY1093" fmla="*/ 5416332 h 6858000"/>
              <a:gd name="connsiteX1094" fmla="*/ 5901080 w 6676178"/>
              <a:gd name="connsiteY1094" fmla="*/ 5473515 h 6858000"/>
              <a:gd name="connsiteX1095" fmla="*/ 5858111 w 6676178"/>
              <a:gd name="connsiteY1095" fmla="*/ 5502107 h 6858000"/>
              <a:gd name="connsiteX1096" fmla="*/ 5743526 w 6676178"/>
              <a:gd name="connsiteY1096" fmla="*/ 5587881 h 6858000"/>
              <a:gd name="connsiteX1097" fmla="*/ 5657588 w 6676178"/>
              <a:gd name="connsiteY1097" fmla="*/ 5659359 h 6858000"/>
              <a:gd name="connsiteX1098" fmla="*/ 5643266 w 6676178"/>
              <a:gd name="connsiteY1098" fmla="*/ 5659359 h 6858000"/>
              <a:gd name="connsiteX1099" fmla="*/ 5614620 w 6676178"/>
              <a:gd name="connsiteY1099" fmla="*/ 5673655 h 6858000"/>
              <a:gd name="connsiteX1100" fmla="*/ 5614620 w 6676178"/>
              <a:gd name="connsiteY1100" fmla="*/ 5687951 h 6858000"/>
              <a:gd name="connsiteX1101" fmla="*/ 5428420 w 6676178"/>
              <a:gd name="connsiteY1101" fmla="*/ 5830908 h 6858000"/>
              <a:gd name="connsiteX1102" fmla="*/ 5399774 w 6676178"/>
              <a:gd name="connsiteY1102" fmla="*/ 5859499 h 6858000"/>
              <a:gd name="connsiteX1103" fmla="*/ 5371128 w 6676178"/>
              <a:gd name="connsiteY1103" fmla="*/ 5888091 h 6858000"/>
              <a:gd name="connsiteX1104" fmla="*/ 5328160 w 6676178"/>
              <a:gd name="connsiteY1104" fmla="*/ 5916682 h 6858000"/>
              <a:gd name="connsiteX1105" fmla="*/ 5199252 w 6676178"/>
              <a:gd name="connsiteY1105" fmla="*/ 6016752 h 6858000"/>
              <a:gd name="connsiteX1106" fmla="*/ 5170606 w 6676178"/>
              <a:gd name="connsiteY1106" fmla="*/ 6045344 h 6858000"/>
              <a:gd name="connsiteX1107" fmla="*/ 5098992 w 6676178"/>
              <a:gd name="connsiteY1107" fmla="*/ 6088231 h 6858000"/>
              <a:gd name="connsiteX1108" fmla="*/ 5084668 w 6676178"/>
              <a:gd name="connsiteY1108" fmla="*/ 6102526 h 6858000"/>
              <a:gd name="connsiteX1109" fmla="*/ 5070345 w 6676178"/>
              <a:gd name="connsiteY1109" fmla="*/ 6131118 h 6858000"/>
              <a:gd name="connsiteX1110" fmla="*/ 5041699 w 6676178"/>
              <a:gd name="connsiteY1110" fmla="*/ 6145414 h 6858000"/>
              <a:gd name="connsiteX1111" fmla="*/ 5027376 w 6676178"/>
              <a:gd name="connsiteY1111" fmla="*/ 6159709 h 6858000"/>
              <a:gd name="connsiteX1112" fmla="*/ 5013053 w 6676178"/>
              <a:gd name="connsiteY1112" fmla="*/ 6159709 h 6858000"/>
              <a:gd name="connsiteX1113" fmla="*/ 4941438 w 6676178"/>
              <a:gd name="connsiteY1113" fmla="*/ 6231188 h 6858000"/>
              <a:gd name="connsiteX1114" fmla="*/ 4912792 w 6676178"/>
              <a:gd name="connsiteY1114" fmla="*/ 6245484 h 6858000"/>
              <a:gd name="connsiteX1115" fmla="*/ 4869823 w 6676178"/>
              <a:gd name="connsiteY1115" fmla="*/ 6274075 h 6858000"/>
              <a:gd name="connsiteX1116" fmla="*/ 4841177 w 6676178"/>
              <a:gd name="connsiteY1116" fmla="*/ 6302666 h 6858000"/>
              <a:gd name="connsiteX1117" fmla="*/ 4798208 w 6676178"/>
              <a:gd name="connsiteY1117" fmla="*/ 6331258 h 6858000"/>
              <a:gd name="connsiteX1118" fmla="*/ 4826854 w 6676178"/>
              <a:gd name="connsiteY1118" fmla="*/ 6331258 h 6858000"/>
              <a:gd name="connsiteX1119" fmla="*/ 4783885 w 6676178"/>
              <a:gd name="connsiteY1119" fmla="*/ 6374145 h 6858000"/>
              <a:gd name="connsiteX1120" fmla="*/ 4740916 w 6676178"/>
              <a:gd name="connsiteY1120" fmla="*/ 6402736 h 6858000"/>
              <a:gd name="connsiteX1121" fmla="*/ 4755239 w 6676178"/>
              <a:gd name="connsiteY1121" fmla="*/ 6374145 h 6858000"/>
              <a:gd name="connsiteX1122" fmla="*/ 4726593 w 6676178"/>
              <a:gd name="connsiteY1122" fmla="*/ 6374145 h 6858000"/>
              <a:gd name="connsiteX1123" fmla="*/ 4683624 w 6676178"/>
              <a:gd name="connsiteY1123" fmla="*/ 6431328 h 6858000"/>
              <a:gd name="connsiteX1124" fmla="*/ 4726593 w 6676178"/>
              <a:gd name="connsiteY1124" fmla="*/ 6402736 h 6858000"/>
              <a:gd name="connsiteX1125" fmla="*/ 4740916 w 6676178"/>
              <a:gd name="connsiteY1125" fmla="*/ 6402736 h 6858000"/>
              <a:gd name="connsiteX1126" fmla="*/ 4697947 w 6676178"/>
              <a:gd name="connsiteY1126" fmla="*/ 6445624 h 6858000"/>
              <a:gd name="connsiteX1127" fmla="*/ 4669301 w 6676178"/>
              <a:gd name="connsiteY1127" fmla="*/ 6459919 h 6858000"/>
              <a:gd name="connsiteX1128" fmla="*/ 4640655 w 6676178"/>
              <a:gd name="connsiteY1128" fmla="*/ 6488511 h 6858000"/>
              <a:gd name="connsiteX1129" fmla="*/ 4583363 w 6676178"/>
              <a:gd name="connsiteY1129" fmla="*/ 6531398 h 6858000"/>
              <a:gd name="connsiteX1130" fmla="*/ 4569040 w 6676178"/>
              <a:gd name="connsiteY1130" fmla="*/ 6545693 h 6858000"/>
              <a:gd name="connsiteX1131" fmla="*/ 4597686 w 6676178"/>
              <a:gd name="connsiteY1131" fmla="*/ 6545693 h 6858000"/>
              <a:gd name="connsiteX1132" fmla="*/ 4526071 w 6676178"/>
              <a:gd name="connsiteY1132" fmla="*/ 6574285 h 6858000"/>
              <a:gd name="connsiteX1133" fmla="*/ 4483102 w 6676178"/>
              <a:gd name="connsiteY1133" fmla="*/ 6617172 h 6858000"/>
              <a:gd name="connsiteX1134" fmla="*/ 4483102 w 6676178"/>
              <a:gd name="connsiteY1134" fmla="*/ 6631468 h 6858000"/>
              <a:gd name="connsiteX1135" fmla="*/ 4441923 w 6676178"/>
              <a:gd name="connsiteY1135" fmla="*/ 6654698 h 6858000"/>
              <a:gd name="connsiteX1136" fmla="*/ 4412755 w 6676178"/>
              <a:gd name="connsiteY1136" fmla="*/ 6687236 h 6858000"/>
              <a:gd name="connsiteX1137" fmla="*/ 4397164 w 6676178"/>
              <a:gd name="connsiteY1137" fmla="*/ 6688651 h 6858000"/>
              <a:gd name="connsiteX1138" fmla="*/ 4411487 w 6676178"/>
              <a:gd name="connsiteY1138" fmla="*/ 6688651 h 6858000"/>
              <a:gd name="connsiteX1139" fmla="*/ 4412755 w 6676178"/>
              <a:gd name="connsiteY1139" fmla="*/ 6687236 h 6858000"/>
              <a:gd name="connsiteX1140" fmla="*/ 4416858 w 6676178"/>
              <a:gd name="connsiteY1140" fmla="*/ 6686864 h 6858000"/>
              <a:gd name="connsiteX1141" fmla="*/ 4425810 w 6676178"/>
              <a:gd name="connsiteY1141" fmla="*/ 6674355 h 6858000"/>
              <a:gd name="connsiteX1142" fmla="*/ 4612009 w 6676178"/>
              <a:gd name="connsiteY1142" fmla="*/ 6545693 h 6858000"/>
              <a:gd name="connsiteX1143" fmla="*/ 4640655 w 6676178"/>
              <a:gd name="connsiteY1143" fmla="*/ 6545693 h 6858000"/>
              <a:gd name="connsiteX1144" fmla="*/ 4683624 w 6676178"/>
              <a:gd name="connsiteY1144" fmla="*/ 6517102 h 6858000"/>
              <a:gd name="connsiteX1145" fmla="*/ 4683624 w 6676178"/>
              <a:gd name="connsiteY1145" fmla="*/ 6502806 h 6858000"/>
              <a:gd name="connsiteX1146" fmla="*/ 4726593 w 6676178"/>
              <a:gd name="connsiteY1146" fmla="*/ 6488511 h 6858000"/>
              <a:gd name="connsiteX1147" fmla="*/ 4740916 w 6676178"/>
              <a:gd name="connsiteY1147" fmla="*/ 6474215 h 6858000"/>
              <a:gd name="connsiteX1148" fmla="*/ 4855500 w 6676178"/>
              <a:gd name="connsiteY1148" fmla="*/ 6388441 h 6858000"/>
              <a:gd name="connsiteX1149" fmla="*/ 4855500 w 6676178"/>
              <a:gd name="connsiteY1149" fmla="*/ 6374145 h 6858000"/>
              <a:gd name="connsiteX1150" fmla="*/ 4912792 w 6676178"/>
              <a:gd name="connsiteY1150" fmla="*/ 6345554 h 6858000"/>
              <a:gd name="connsiteX1151" fmla="*/ 4912792 w 6676178"/>
              <a:gd name="connsiteY1151" fmla="*/ 6374145 h 6858000"/>
              <a:gd name="connsiteX1152" fmla="*/ 4941438 w 6676178"/>
              <a:gd name="connsiteY1152" fmla="*/ 6388441 h 6858000"/>
              <a:gd name="connsiteX1153" fmla="*/ 4941438 w 6676178"/>
              <a:gd name="connsiteY1153" fmla="*/ 6402736 h 6858000"/>
              <a:gd name="connsiteX1154" fmla="*/ 4927115 w 6676178"/>
              <a:gd name="connsiteY1154" fmla="*/ 6388441 h 6858000"/>
              <a:gd name="connsiteX1155" fmla="*/ 4898469 w 6676178"/>
              <a:gd name="connsiteY1155" fmla="*/ 6402736 h 6858000"/>
              <a:gd name="connsiteX1156" fmla="*/ 4884146 w 6676178"/>
              <a:gd name="connsiteY1156" fmla="*/ 6431328 h 6858000"/>
              <a:gd name="connsiteX1157" fmla="*/ 4869823 w 6676178"/>
              <a:gd name="connsiteY1157" fmla="*/ 6474215 h 6858000"/>
              <a:gd name="connsiteX1158" fmla="*/ 4898469 w 6676178"/>
              <a:gd name="connsiteY1158" fmla="*/ 6445624 h 6858000"/>
              <a:gd name="connsiteX1159" fmla="*/ 4970084 w 6676178"/>
              <a:gd name="connsiteY1159" fmla="*/ 6402736 h 6858000"/>
              <a:gd name="connsiteX1160" fmla="*/ 4984407 w 6676178"/>
              <a:gd name="connsiteY1160" fmla="*/ 6388441 h 6858000"/>
              <a:gd name="connsiteX1161" fmla="*/ 5041699 w 6676178"/>
              <a:gd name="connsiteY1161" fmla="*/ 6359849 h 6858000"/>
              <a:gd name="connsiteX1162" fmla="*/ 5113314 w 6676178"/>
              <a:gd name="connsiteY1162" fmla="*/ 6288371 h 6858000"/>
              <a:gd name="connsiteX1163" fmla="*/ 5170606 w 6676178"/>
              <a:gd name="connsiteY1163" fmla="*/ 6216892 h 6858000"/>
              <a:gd name="connsiteX1164" fmla="*/ 5184930 w 6676178"/>
              <a:gd name="connsiteY1164" fmla="*/ 6202596 h 6858000"/>
              <a:gd name="connsiteX1165" fmla="*/ 5227898 w 6676178"/>
              <a:gd name="connsiteY1165" fmla="*/ 6174005 h 6858000"/>
              <a:gd name="connsiteX1166" fmla="*/ 5313836 w 6676178"/>
              <a:gd name="connsiteY1166" fmla="*/ 6102526 h 6858000"/>
              <a:gd name="connsiteX1167" fmla="*/ 5356806 w 6676178"/>
              <a:gd name="connsiteY1167" fmla="*/ 6088231 h 6858000"/>
              <a:gd name="connsiteX1168" fmla="*/ 5385452 w 6676178"/>
              <a:gd name="connsiteY1168" fmla="*/ 6073935 h 6858000"/>
              <a:gd name="connsiteX1169" fmla="*/ 5571650 w 6676178"/>
              <a:gd name="connsiteY1169" fmla="*/ 5916682 h 6858000"/>
              <a:gd name="connsiteX1170" fmla="*/ 5657588 w 6676178"/>
              <a:gd name="connsiteY1170" fmla="*/ 5845204 h 6858000"/>
              <a:gd name="connsiteX1171" fmla="*/ 5800818 w 6676178"/>
              <a:gd name="connsiteY1171" fmla="*/ 5716542 h 6858000"/>
              <a:gd name="connsiteX1172" fmla="*/ 5886757 w 6676178"/>
              <a:gd name="connsiteY1172" fmla="*/ 5659359 h 6858000"/>
              <a:gd name="connsiteX1173" fmla="*/ 5901080 w 6676178"/>
              <a:gd name="connsiteY1173" fmla="*/ 5616472 h 6858000"/>
              <a:gd name="connsiteX1174" fmla="*/ 5886757 w 6676178"/>
              <a:gd name="connsiteY1174" fmla="*/ 5630768 h 6858000"/>
              <a:gd name="connsiteX1175" fmla="*/ 5786496 w 6676178"/>
              <a:gd name="connsiteY1175" fmla="*/ 5702247 h 6858000"/>
              <a:gd name="connsiteX1176" fmla="*/ 5757850 w 6676178"/>
              <a:gd name="connsiteY1176" fmla="*/ 5730838 h 6858000"/>
              <a:gd name="connsiteX1177" fmla="*/ 5700558 w 6676178"/>
              <a:gd name="connsiteY1177" fmla="*/ 5773725 h 6858000"/>
              <a:gd name="connsiteX1178" fmla="*/ 5657588 w 6676178"/>
              <a:gd name="connsiteY1178" fmla="*/ 5802317 h 6858000"/>
              <a:gd name="connsiteX1179" fmla="*/ 5657588 w 6676178"/>
              <a:gd name="connsiteY1179" fmla="*/ 5816612 h 6858000"/>
              <a:gd name="connsiteX1180" fmla="*/ 5628942 w 6676178"/>
              <a:gd name="connsiteY1180" fmla="*/ 5830908 h 6858000"/>
              <a:gd name="connsiteX1181" fmla="*/ 5571650 w 6676178"/>
              <a:gd name="connsiteY1181" fmla="*/ 5873795 h 6858000"/>
              <a:gd name="connsiteX1182" fmla="*/ 5543004 w 6676178"/>
              <a:gd name="connsiteY1182" fmla="*/ 5873795 h 6858000"/>
              <a:gd name="connsiteX1183" fmla="*/ 5528682 w 6676178"/>
              <a:gd name="connsiteY1183" fmla="*/ 5859499 h 6858000"/>
              <a:gd name="connsiteX1184" fmla="*/ 5485712 w 6676178"/>
              <a:gd name="connsiteY1184" fmla="*/ 5873795 h 6858000"/>
              <a:gd name="connsiteX1185" fmla="*/ 5485712 w 6676178"/>
              <a:gd name="connsiteY1185" fmla="*/ 5845204 h 6858000"/>
              <a:gd name="connsiteX1186" fmla="*/ 5543004 w 6676178"/>
              <a:gd name="connsiteY1186" fmla="*/ 5802317 h 6858000"/>
              <a:gd name="connsiteX1187" fmla="*/ 5571650 w 6676178"/>
              <a:gd name="connsiteY1187" fmla="*/ 5788021 h 6858000"/>
              <a:gd name="connsiteX1188" fmla="*/ 5600296 w 6676178"/>
              <a:gd name="connsiteY1188" fmla="*/ 5759429 h 6858000"/>
              <a:gd name="connsiteX1189" fmla="*/ 5614620 w 6676178"/>
              <a:gd name="connsiteY1189" fmla="*/ 5745134 h 6858000"/>
              <a:gd name="connsiteX1190" fmla="*/ 5657588 w 6676178"/>
              <a:gd name="connsiteY1190" fmla="*/ 5716542 h 6858000"/>
              <a:gd name="connsiteX1191" fmla="*/ 5729204 w 6676178"/>
              <a:gd name="connsiteY1191" fmla="*/ 5659359 h 6858000"/>
              <a:gd name="connsiteX1192" fmla="*/ 5815142 w 6676178"/>
              <a:gd name="connsiteY1192" fmla="*/ 5602177 h 6858000"/>
              <a:gd name="connsiteX1193" fmla="*/ 5829464 w 6676178"/>
              <a:gd name="connsiteY1193" fmla="*/ 5602177 h 6858000"/>
              <a:gd name="connsiteX1194" fmla="*/ 5843788 w 6676178"/>
              <a:gd name="connsiteY1194" fmla="*/ 5602177 h 6858000"/>
              <a:gd name="connsiteX1195" fmla="*/ 5772172 w 6676178"/>
              <a:gd name="connsiteY1195" fmla="*/ 5659359 h 6858000"/>
              <a:gd name="connsiteX1196" fmla="*/ 5786496 w 6676178"/>
              <a:gd name="connsiteY1196" fmla="*/ 5645064 h 6858000"/>
              <a:gd name="connsiteX1197" fmla="*/ 5800818 w 6676178"/>
              <a:gd name="connsiteY1197" fmla="*/ 5659359 h 6858000"/>
              <a:gd name="connsiteX1198" fmla="*/ 5757850 w 6676178"/>
              <a:gd name="connsiteY1198" fmla="*/ 5702247 h 6858000"/>
              <a:gd name="connsiteX1199" fmla="*/ 5843788 w 6676178"/>
              <a:gd name="connsiteY1199" fmla="*/ 5645064 h 6858000"/>
              <a:gd name="connsiteX1200" fmla="*/ 5829464 w 6676178"/>
              <a:gd name="connsiteY1200" fmla="*/ 5630768 h 6858000"/>
              <a:gd name="connsiteX1201" fmla="*/ 5843788 w 6676178"/>
              <a:gd name="connsiteY1201" fmla="*/ 5616472 h 6858000"/>
              <a:gd name="connsiteX1202" fmla="*/ 5858111 w 6676178"/>
              <a:gd name="connsiteY1202" fmla="*/ 5630768 h 6858000"/>
              <a:gd name="connsiteX1203" fmla="*/ 5915403 w 6676178"/>
              <a:gd name="connsiteY1203" fmla="*/ 5602177 h 6858000"/>
              <a:gd name="connsiteX1204" fmla="*/ 5886757 w 6676178"/>
              <a:gd name="connsiteY1204" fmla="*/ 5602177 h 6858000"/>
              <a:gd name="connsiteX1205" fmla="*/ 5944049 w 6676178"/>
              <a:gd name="connsiteY1205" fmla="*/ 5559289 h 6858000"/>
              <a:gd name="connsiteX1206" fmla="*/ 5915403 w 6676178"/>
              <a:gd name="connsiteY1206" fmla="*/ 5587881 h 6858000"/>
              <a:gd name="connsiteX1207" fmla="*/ 5958372 w 6676178"/>
              <a:gd name="connsiteY1207" fmla="*/ 5559289 h 6858000"/>
              <a:gd name="connsiteX1208" fmla="*/ 6001341 w 6676178"/>
              <a:gd name="connsiteY1208" fmla="*/ 5516402 h 6858000"/>
              <a:gd name="connsiteX1209" fmla="*/ 6058633 w 6676178"/>
              <a:gd name="connsiteY1209" fmla="*/ 5487811 h 6858000"/>
              <a:gd name="connsiteX1210" fmla="*/ 6072956 w 6676178"/>
              <a:gd name="connsiteY1210" fmla="*/ 5487811 h 6858000"/>
              <a:gd name="connsiteX1211" fmla="*/ 6101602 w 6676178"/>
              <a:gd name="connsiteY1211" fmla="*/ 5473515 h 6858000"/>
              <a:gd name="connsiteX1212" fmla="*/ 6130248 w 6676178"/>
              <a:gd name="connsiteY1212" fmla="*/ 5473515 h 6858000"/>
              <a:gd name="connsiteX1213" fmla="*/ 6101602 w 6676178"/>
              <a:gd name="connsiteY1213" fmla="*/ 5502107 h 6858000"/>
              <a:gd name="connsiteX1214" fmla="*/ 6058633 w 6676178"/>
              <a:gd name="connsiteY1214" fmla="*/ 5516402 h 6858000"/>
              <a:gd name="connsiteX1215" fmla="*/ 5987018 w 6676178"/>
              <a:gd name="connsiteY1215" fmla="*/ 5559289 h 6858000"/>
              <a:gd name="connsiteX1216" fmla="*/ 5972695 w 6676178"/>
              <a:gd name="connsiteY1216" fmla="*/ 5573585 h 6858000"/>
              <a:gd name="connsiteX1217" fmla="*/ 5987018 w 6676178"/>
              <a:gd name="connsiteY1217" fmla="*/ 5573585 h 6858000"/>
              <a:gd name="connsiteX1218" fmla="*/ 5987018 w 6676178"/>
              <a:gd name="connsiteY1218" fmla="*/ 5559289 h 6858000"/>
              <a:gd name="connsiteX1219" fmla="*/ 6001341 w 6676178"/>
              <a:gd name="connsiteY1219" fmla="*/ 5573585 h 6858000"/>
              <a:gd name="connsiteX1220" fmla="*/ 6015664 w 6676178"/>
              <a:gd name="connsiteY1220" fmla="*/ 5573585 h 6858000"/>
              <a:gd name="connsiteX1221" fmla="*/ 6101602 w 6676178"/>
              <a:gd name="connsiteY1221" fmla="*/ 5516402 h 6858000"/>
              <a:gd name="connsiteX1222" fmla="*/ 6187540 w 6676178"/>
              <a:gd name="connsiteY1222" fmla="*/ 5473515 h 6858000"/>
              <a:gd name="connsiteX1223" fmla="*/ 6144571 w 6676178"/>
              <a:gd name="connsiteY1223" fmla="*/ 5530698 h 6858000"/>
              <a:gd name="connsiteX1224" fmla="*/ 6130248 w 6676178"/>
              <a:gd name="connsiteY1224" fmla="*/ 5544994 h 6858000"/>
              <a:gd name="connsiteX1225" fmla="*/ 6072956 w 6676178"/>
              <a:gd name="connsiteY1225" fmla="*/ 5573585 h 6858000"/>
              <a:gd name="connsiteX1226" fmla="*/ 6058633 w 6676178"/>
              <a:gd name="connsiteY1226" fmla="*/ 5587881 h 6858000"/>
              <a:gd name="connsiteX1227" fmla="*/ 5901080 w 6676178"/>
              <a:gd name="connsiteY1227" fmla="*/ 5716542 h 6858000"/>
              <a:gd name="connsiteX1228" fmla="*/ 5829464 w 6676178"/>
              <a:gd name="connsiteY1228" fmla="*/ 5773725 h 6858000"/>
              <a:gd name="connsiteX1229" fmla="*/ 5800818 w 6676178"/>
              <a:gd name="connsiteY1229" fmla="*/ 5788021 h 6858000"/>
              <a:gd name="connsiteX1230" fmla="*/ 5786496 w 6676178"/>
              <a:gd name="connsiteY1230" fmla="*/ 5802317 h 6858000"/>
              <a:gd name="connsiteX1231" fmla="*/ 5743526 w 6676178"/>
              <a:gd name="connsiteY1231" fmla="*/ 5830908 h 6858000"/>
              <a:gd name="connsiteX1232" fmla="*/ 5714880 w 6676178"/>
              <a:gd name="connsiteY1232" fmla="*/ 5830908 h 6858000"/>
              <a:gd name="connsiteX1233" fmla="*/ 5686234 w 6676178"/>
              <a:gd name="connsiteY1233" fmla="*/ 5859499 h 6858000"/>
              <a:gd name="connsiteX1234" fmla="*/ 5643266 w 6676178"/>
              <a:gd name="connsiteY1234" fmla="*/ 5902387 h 6858000"/>
              <a:gd name="connsiteX1235" fmla="*/ 5628942 w 6676178"/>
              <a:gd name="connsiteY1235" fmla="*/ 5902387 h 6858000"/>
              <a:gd name="connsiteX1236" fmla="*/ 5528682 w 6676178"/>
              <a:gd name="connsiteY1236" fmla="*/ 5988161 h 6858000"/>
              <a:gd name="connsiteX1237" fmla="*/ 5500036 w 6676178"/>
              <a:gd name="connsiteY1237" fmla="*/ 6002456 h 6858000"/>
              <a:gd name="connsiteX1238" fmla="*/ 5485712 w 6676178"/>
              <a:gd name="connsiteY1238" fmla="*/ 6016752 h 6858000"/>
              <a:gd name="connsiteX1239" fmla="*/ 5371128 w 6676178"/>
              <a:gd name="connsiteY1239" fmla="*/ 6116822 h 6858000"/>
              <a:gd name="connsiteX1240" fmla="*/ 5342482 w 6676178"/>
              <a:gd name="connsiteY1240" fmla="*/ 6131118 h 6858000"/>
              <a:gd name="connsiteX1241" fmla="*/ 5256544 w 6676178"/>
              <a:gd name="connsiteY1241" fmla="*/ 6216892 h 6858000"/>
              <a:gd name="connsiteX1242" fmla="*/ 5242222 w 6676178"/>
              <a:gd name="connsiteY1242" fmla="*/ 6231188 h 6858000"/>
              <a:gd name="connsiteX1243" fmla="*/ 5199252 w 6676178"/>
              <a:gd name="connsiteY1243" fmla="*/ 6288371 h 6858000"/>
              <a:gd name="connsiteX1244" fmla="*/ 5184930 w 6676178"/>
              <a:gd name="connsiteY1244" fmla="*/ 6274075 h 6858000"/>
              <a:gd name="connsiteX1245" fmla="*/ 5113314 w 6676178"/>
              <a:gd name="connsiteY1245" fmla="*/ 6331258 h 6858000"/>
              <a:gd name="connsiteX1246" fmla="*/ 5070345 w 6676178"/>
              <a:gd name="connsiteY1246" fmla="*/ 6374145 h 6858000"/>
              <a:gd name="connsiteX1247" fmla="*/ 5056022 w 6676178"/>
              <a:gd name="connsiteY1247" fmla="*/ 6388441 h 6858000"/>
              <a:gd name="connsiteX1248" fmla="*/ 5027376 w 6676178"/>
              <a:gd name="connsiteY1248" fmla="*/ 6402736 h 6858000"/>
              <a:gd name="connsiteX1249" fmla="*/ 5013053 w 6676178"/>
              <a:gd name="connsiteY1249" fmla="*/ 6431328 h 6858000"/>
              <a:gd name="connsiteX1250" fmla="*/ 4998730 w 6676178"/>
              <a:gd name="connsiteY1250" fmla="*/ 6445624 h 6858000"/>
              <a:gd name="connsiteX1251" fmla="*/ 4941438 w 6676178"/>
              <a:gd name="connsiteY1251" fmla="*/ 6459919 h 6858000"/>
              <a:gd name="connsiteX1252" fmla="*/ 4927115 w 6676178"/>
              <a:gd name="connsiteY1252" fmla="*/ 6474215 h 6858000"/>
              <a:gd name="connsiteX1253" fmla="*/ 4869823 w 6676178"/>
              <a:gd name="connsiteY1253" fmla="*/ 6517102 h 6858000"/>
              <a:gd name="connsiteX1254" fmla="*/ 4884146 w 6676178"/>
              <a:gd name="connsiteY1254" fmla="*/ 6517102 h 6858000"/>
              <a:gd name="connsiteX1255" fmla="*/ 4869823 w 6676178"/>
              <a:gd name="connsiteY1255" fmla="*/ 6531398 h 6858000"/>
              <a:gd name="connsiteX1256" fmla="*/ 4841177 w 6676178"/>
              <a:gd name="connsiteY1256" fmla="*/ 6545693 h 6858000"/>
              <a:gd name="connsiteX1257" fmla="*/ 4869823 w 6676178"/>
              <a:gd name="connsiteY1257" fmla="*/ 6559989 h 6858000"/>
              <a:gd name="connsiteX1258" fmla="*/ 4855500 w 6676178"/>
              <a:gd name="connsiteY1258" fmla="*/ 6559989 h 6858000"/>
              <a:gd name="connsiteX1259" fmla="*/ 4821259 w 6676178"/>
              <a:gd name="connsiteY1259" fmla="*/ 6557979 h 6858000"/>
              <a:gd name="connsiteX1260" fmla="*/ 4817251 w 6676178"/>
              <a:gd name="connsiteY1260" fmla="*/ 6565466 h 6858000"/>
              <a:gd name="connsiteX1261" fmla="*/ 4814321 w 6676178"/>
              <a:gd name="connsiteY1261" fmla="*/ 6567137 h 6858000"/>
              <a:gd name="connsiteX1262" fmla="*/ 4812531 w 6676178"/>
              <a:gd name="connsiteY1262" fmla="*/ 6574285 h 6858000"/>
              <a:gd name="connsiteX1263" fmla="*/ 4817251 w 6676178"/>
              <a:gd name="connsiteY1263" fmla="*/ 6565466 h 6858000"/>
              <a:gd name="connsiteX1264" fmla="*/ 4826854 w 6676178"/>
              <a:gd name="connsiteY1264" fmla="*/ 6559989 h 6858000"/>
              <a:gd name="connsiteX1265" fmla="*/ 4826854 w 6676178"/>
              <a:gd name="connsiteY1265" fmla="*/ 6574285 h 6858000"/>
              <a:gd name="connsiteX1266" fmla="*/ 4812531 w 6676178"/>
              <a:gd name="connsiteY1266" fmla="*/ 6588581 h 6858000"/>
              <a:gd name="connsiteX1267" fmla="*/ 4798208 w 6676178"/>
              <a:gd name="connsiteY1267" fmla="*/ 6617172 h 6858000"/>
              <a:gd name="connsiteX1268" fmla="*/ 4783885 w 6676178"/>
              <a:gd name="connsiteY1268" fmla="*/ 6617172 h 6858000"/>
              <a:gd name="connsiteX1269" fmla="*/ 4755239 w 6676178"/>
              <a:gd name="connsiteY1269" fmla="*/ 6631468 h 6858000"/>
              <a:gd name="connsiteX1270" fmla="*/ 4755239 w 6676178"/>
              <a:gd name="connsiteY1270" fmla="*/ 6617172 h 6858000"/>
              <a:gd name="connsiteX1271" fmla="*/ 4683624 w 6676178"/>
              <a:gd name="connsiteY1271" fmla="*/ 6660059 h 6858000"/>
              <a:gd name="connsiteX1272" fmla="*/ 4697947 w 6676178"/>
              <a:gd name="connsiteY1272" fmla="*/ 6674355 h 6858000"/>
              <a:gd name="connsiteX1273" fmla="*/ 4683624 w 6676178"/>
              <a:gd name="connsiteY1273" fmla="*/ 6674355 h 6858000"/>
              <a:gd name="connsiteX1274" fmla="*/ 4626332 w 6676178"/>
              <a:gd name="connsiteY1274" fmla="*/ 6688651 h 6858000"/>
              <a:gd name="connsiteX1275" fmla="*/ 4597686 w 6676178"/>
              <a:gd name="connsiteY1275" fmla="*/ 6717242 h 6858000"/>
              <a:gd name="connsiteX1276" fmla="*/ 4583363 w 6676178"/>
              <a:gd name="connsiteY1276" fmla="*/ 6731538 h 6858000"/>
              <a:gd name="connsiteX1277" fmla="*/ 4554717 w 6676178"/>
              <a:gd name="connsiteY1277" fmla="*/ 6774425 h 6858000"/>
              <a:gd name="connsiteX1278" fmla="*/ 4540394 w 6676178"/>
              <a:gd name="connsiteY1278" fmla="*/ 6760129 h 6858000"/>
              <a:gd name="connsiteX1279" fmla="*/ 4511748 w 6676178"/>
              <a:gd name="connsiteY1279" fmla="*/ 6788721 h 6858000"/>
              <a:gd name="connsiteX1280" fmla="*/ 4511748 w 6676178"/>
              <a:gd name="connsiteY1280" fmla="*/ 6803016 h 6858000"/>
              <a:gd name="connsiteX1281" fmla="*/ 4468779 w 6676178"/>
              <a:gd name="connsiteY1281" fmla="*/ 6831608 h 6858000"/>
              <a:gd name="connsiteX1282" fmla="*/ 4468779 w 6676178"/>
              <a:gd name="connsiteY1282" fmla="*/ 6845903 h 6858000"/>
              <a:gd name="connsiteX1283" fmla="*/ 4462719 w 6676178"/>
              <a:gd name="connsiteY1283" fmla="*/ 6858000 h 6858000"/>
              <a:gd name="connsiteX1284" fmla="*/ 4441326 w 6676178"/>
              <a:gd name="connsiteY1284" fmla="*/ 6858000 h 6858000"/>
              <a:gd name="connsiteX1285" fmla="*/ 4454456 w 6676178"/>
              <a:gd name="connsiteY1285" fmla="*/ 6845903 h 6858000"/>
              <a:gd name="connsiteX1286" fmla="*/ 4440133 w 6676178"/>
              <a:gd name="connsiteY1286" fmla="*/ 6831608 h 6858000"/>
              <a:gd name="connsiteX1287" fmla="*/ 4413690 w 6676178"/>
              <a:gd name="connsiteY1287" fmla="*/ 6858000 h 6858000"/>
              <a:gd name="connsiteX1288" fmla="*/ 2546412 w 6676178"/>
              <a:gd name="connsiteY1288" fmla="*/ 6858000 h 6858000"/>
              <a:gd name="connsiteX1289" fmla="*/ 2536963 w 6676178"/>
              <a:gd name="connsiteY1289" fmla="*/ 6851264 h 6858000"/>
              <a:gd name="connsiteX1290" fmla="*/ 2535173 w 6676178"/>
              <a:gd name="connsiteY1290" fmla="*/ 6831608 h 6858000"/>
              <a:gd name="connsiteX1291" fmla="*/ 2520850 w 6676178"/>
              <a:gd name="connsiteY1291" fmla="*/ 6831608 h 6858000"/>
              <a:gd name="connsiteX1292" fmla="*/ 2535173 w 6676178"/>
              <a:gd name="connsiteY1292" fmla="*/ 6817312 h 6858000"/>
              <a:gd name="connsiteX1293" fmla="*/ 2592465 w 6676178"/>
              <a:gd name="connsiteY1293" fmla="*/ 6731538 h 6858000"/>
              <a:gd name="connsiteX1294" fmla="*/ 2649757 w 6676178"/>
              <a:gd name="connsiteY1294" fmla="*/ 6674355 h 6858000"/>
              <a:gd name="connsiteX1295" fmla="*/ 2735695 w 6676178"/>
              <a:gd name="connsiteY1295" fmla="*/ 6602876 h 6858000"/>
              <a:gd name="connsiteX1296" fmla="*/ 2764341 w 6676178"/>
              <a:gd name="connsiteY1296" fmla="*/ 6574285 h 6858000"/>
              <a:gd name="connsiteX1297" fmla="*/ 2835956 w 6676178"/>
              <a:gd name="connsiteY1297" fmla="*/ 6517102 h 6858000"/>
              <a:gd name="connsiteX1298" fmla="*/ 2893248 w 6676178"/>
              <a:gd name="connsiteY1298" fmla="*/ 6459919 h 6858000"/>
              <a:gd name="connsiteX1299" fmla="*/ 3022155 w 6676178"/>
              <a:gd name="connsiteY1299" fmla="*/ 6345554 h 6858000"/>
              <a:gd name="connsiteX1300" fmla="*/ 3065124 w 6676178"/>
              <a:gd name="connsiteY1300" fmla="*/ 6302666 h 6858000"/>
              <a:gd name="connsiteX1301" fmla="*/ 3022155 w 6676178"/>
              <a:gd name="connsiteY1301" fmla="*/ 6345554 h 6858000"/>
              <a:gd name="connsiteX1302" fmla="*/ 2878925 w 6676178"/>
              <a:gd name="connsiteY1302" fmla="*/ 6445624 h 6858000"/>
              <a:gd name="connsiteX1303" fmla="*/ 2778664 w 6676178"/>
              <a:gd name="connsiteY1303" fmla="*/ 6502806 h 6858000"/>
              <a:gd name="connsiteX1304" fmla="*/ 2764341 w 6676178"/>
              <a:gd name="connsiteY1304" fmla="*/ 6517102 h 6858000"/>
              <a:gd name="connsiteX1305" fmla="*/ 2735695 w 6676178"/>
              <a:gd name="connsiteY1305" fmla="*/ 6517102 h 6858000"/>
              <a:gd name="connsiteX1306" fmla="*/ 2635434 w 6676178"/>
              <a:gd name="connsiteY1306" fmla="*/ 6574285 h 6858000"/>
              <a:gd name="connsiteX1307" fmla="*/ 2563819 w 6676178"/>
              <a:gd name="connsiteY1307" fmla="*/ 6631468 h 6858000"/>
              <a:gd name="connsiteX1308" fmla="*/ 2535173 w 6676178"/>
              <a:gd name="connsiteY1308" fmla="*/ 6660059 h 6858000"/>
              <a:gd name="connsiteX1309" fmla="*/ 2520850 w 6676178"/>
              <a:gd name="connsiteY1309" fmla="*/ 6660059 h 6858000"/>
              <a:gd name="connsiteX1310" fmla="*/ 2463558 w 6676178"/>
              <a:gd name="connsiteY1310" fmla="*/ 6674355 h 6858000"/>
              <a:gd name="connsiteX1311" fmla="*/ 2391943 w 6676178"/>
              <a:gd name="connsiteY1311" fmla="*/ 6731538 h 6858000"/>
              <a:gd name="connsiteX1312" fmla="*/ 2363297 w 6676178"/>
              <a:gd name="connsiteY1312" fmla="*/ 6760129 h 6858000"/>
              <a:gd name="connsiteX1313" fmla="*/ 2348974 w 6676178"/>
              <a:gd name="connsiteY1313" fmla="*/ 6745833 h 6858000"/>
              <a:gd name="connsiteX1314" fmla="*/ 2363297 w 6676178"/>
              <a:gd name="connsiteY1314" fmla="*/ 6731538 h 6858000"/>
              <a:gd name="connsiteX1315" fmla="*/ 2348974 w 6676178"/>
              <a:gd name="connsiteY1315" fmla="*/ 6717242 h 6858000"/>
              <a:gd name="connsiteX1316" fmla="*/ 2334651 w 6676178"/>
              <a:gd name="connsiteY1316" fmla="*/ 6745833 h 6858000"/>
              <a:gd name="connsiteX1317" fmla="*/ 2306005 w 6676178"/>
              <a:gd name="connsiteY1317" fmla="*/ 6774425 h 6858000"/>
              <a:gd name="connsiteX1318" fmla="*/ 2291682 w 6676178"/>
              <a:gd name="connsiteY1318" fmla="*/ 6760129 h 6858000"/>
              <a:gd name="connsiteX1319" fmla="*/ 2248713 w 6676178"/>
              <a:gd name="connsiteY1319" fmla="*/ 6745833 h 6858000"/>
              <a:gd name="connsiteX1320" fmla="*/ 2263036 w 6676178"/>
              <a:gd name="connsiteY1320" fmla="*/ 6731538 h 6858000"/>
              <a:gd name="connsiteX1321" fmla="*/ 2306005 w 6676178"/>
              <a:gd name="connsiteY1321" fmla="*/ 6717242 h 6858000"/>
              <a:gd name="connsiteX1322" fmla="*/ 2306005 w 6676178"/>
              <a:gd name="connsiteY1322" fmla="*/ 6674355 h 6858000"/>
              <a:gd name="connsiteX1323" fmla="*/ 2277359 w 6676178"/>
              <a:gd name="connsiteY1323" fmla="*/ 6688651 h 6858000"/>
              <a:gd name="connsiteX1324" fmla="*/ 2263036 w 6676178"/>
              <a:gd name="connsiteY1324" fmla="*/ 6660059 h 6858000"/>
              <a:gd name="connsiteX1325" fmla="*/ 2277359 w 6676178"/>
              <a:gd name="connsiteY1325" fmla="*/ 6617172 h 6858000"/>
              <a:gd name="connsiteX1326" fmla="*/ 2291682 w 6676178"/>
              <a:gd name="connsiteY1326" fmla="*/ 6602876 h 6858000"/>
              <a:gd name="connsiteX1327" fmla="*/ 2348974 w 6676178"/>
              <a:gd name="connsiteY1327" fmla="*/ 6531398 h 6858000"/>
              <a:gd name="connsiteX1328" fmla="*/ 2291682 w 6676178"/>
              <a:gd name="connsiteY1328" fmla="*/ 6559989 h 6858000"/>
              <a:gd name="connsiteX1329" fmla="*/ 2248713 w 6676178"/>
              <a:gd name="connsiteY1329" fmla="*/ 6588581 h 6858000"/>
              <a:gd name="connsiteX1330" fmla="*/ 2263036 w 6676178"/>
              <a:gd name="connsiteY1330" fmla="*/ 6631468 h 6858000"/>
              <a:gd name="connsiteX1331" fmla="*/ 2248713 w 6676178"/>
              <a:gd name="connsiteY1331" fmla="*/ 6617172 h 6858000"/>
              <a:gd name="connsiteX1332" fmla="*/ 2234390 w 6676178"/>
              <a:gd name="connsiteY1332" fmla="*/ 6602876 h 6858000"/>
              <a:gd name="connsiteX1333" fmla="*/ 2220067 w 6676178"/>
              <a:gd name="connsiteY1333" fmla="*/ 6617172 h 6858000"/>
              <a:gd name="connsiteX1334" fmla="*/ 2191421 w 6676178"/>
              <a:gd name="connsiteY1334" fmla="*/ 6631468 h 6858000"/>
              <a:gd name="connsiteX1335" fmla="*/ 2177098 w 6676178"/>
              <a:gd name="connsiteY1335" fmla="*/ 6617172 h 6858000"/>
              <a:gd name="connsiteX1336" fmla="*/ 2191421 w 6676178"/>
              <a:gd name="connsiteY1336" fmla="*/ 6617172 h 6858000"/>
              <a:gd name="connsiteX1337" fmla="*/ 2177098 w 6676178"/>
              <a:gd name="connsiteY1337" fmla="*/ 6588581 h 6858000"/>
              <a:gd name="connsiteX1338" fmla="*/ 2134128 w 6676178"/>
              <a:gd name="connsiteY1338" fmla="*/ 6574285 h 6858000"/>
              <a:gd name="connsiteX1339" fmla="*/ 2148452 w 6676178"/>
              <a:gd name="connsiteY1339" fmla="*/ 6574285 h 6858000"/>
              <a:gd name="connsiteX1340" fmla="*/ 2162775 w 6676178"/>
              <a:gd name="connsiteY1340" fmla="*/ 6574285 h 6858000"/>
              <a:gd name="connsiteX1341" fmla="*/ 2162775 w 6676178"/>
              <a:gd name="connsiteY1341" fmla="*/ 6502806 h 6858000"/>
              <a:gd name="connsiteX1342" fmla="*/ 2148452 w 6676178"/>
              <a:gd name="connsiteY1342" fmla="*/ 6502806 h 6858000"/>
              <a:gd name="connsiteX1343" fmla="*/ 2205744 w 6676178"/>
              <a:gd name="connsiteY1343" fmla="*/ 6445624 h 6858000"/>
              <a:gd name="connsiteX1344" fmla="*/ 2119805 w 6676178"/>
              <a:gd name="connsiteY1344" fmla="*/ 6488511 h 6858000"/>
              <a:gd name="connsiteX1345" fmla="*/ 2134128 w 6676178"/>
              <a:gd name="connsiteY1345" fmla="*/ 6531398 h 6858000"/>
              <a:gd name="connsiteX1346" fmla="*/ 2119805 w 6676178"/>
              <a:gd name="connsiteY1346" fmla="*/ 6545693 h 6858000"/>
              <a:gd name="connsiteX1347" fmla="*/ 2105482 w 6676178"/>
              <a:gd name="connsiteY1347" fmla="*/ 6517102 h 6858000"/>
              <a:gd name="connsiteX1348" fmla="*/ 2091160 w 6676178"/>
              <a:gd name="connsiteY1348" fmla="*/ 6517102 h 6858000"/>
              <a:gd name="connsiteX1349" fmla="*/ 2105482 w 6676178"/>
              <a:gd name="connsiteY1349" fmla="*/ 6545693 h 6858000"/>
              <a:gd name="connsiteX1350" fmla="*/ 2076837 w 6676178"/>
              <a:gd name="connsiteY1350" fmla="*/ 6531398 h 6858000"/>
              <a:gd name="connsiteX1351" fmla="*/ 2091160 w 6676178"/>
              <a:gd name="connsiteY1351" fmla="*/ 6559989 h 6858000"/>
              <a:gd name="connsiteX1352" fmla="*/ 2048190 w 6676178"/>
              <a:gd name="connsiteY1352" fmla="*/ 6531398 h 6858000"/>
              <a:gd name="connsiteX1353" fmla="*/ 2048190 w 6676178"/>
              <a:gd name="connsiteY1353" fmla="*/ 6545693 h 6858000"/>
              <a:gd name="connsiteX1354" fmla="*/ 2019544 w 6676178"/>
              <a:gd name="connsiteY1354" fmla="*/ 6502806 h 6858000"/>
              <a:gd name="connsiteX1355" fmla="*/ 2019544 w 6676178"/>
              <a:gd name="connsiteY1355" fmla="*/ 6488511 h 6858000"/>
              <a:gd name="connsiteX1356" fmla="*/ 2005221 w 6676178"/>
              <a:gd name="connsiteY1356" fmla="*/ 6474215 h 6858000"/>
              <a:gd name="connsiteX1357" fmla="*/ 2062514 w 6676178"/>
              <a:gd name="connsiteY1357" fmla="*/ 6431328 h 6858000"/>
              <a:gd name="connsiteX1358" fmla="*/ 2091160 w 6676178"/>
              <a:gd name="connsiteY1358" fmla="*/ 6402736 h 6858000"/>
              <a:gd name="connsiteX1359" fmla="*/ 2091160 w 6676178"/>
              <a:gd name="connsiteY1359" fmla="*/ 6388441 h 6858000"/>
              <a:gd name="connsiteX1360" fmla="*/ 2119805 w 6676178"/>
              <a:gd name="connsiteY1360" fmla="*/ 6345554 h 6858000"/>
              <a:gd name="connsiteX1361" fmla="*/ 2148452 w 6676178"/>
              <a:gd name="connsiteY1361" fmla="*/ 6331258 h 6858000"/>
              <a:gd name="connsiteX1362" fmla="*/ 2177098 w 6676178"/>
              <a:gd name="connsiteY1362" fmla="*/ 6302666 h 6858000"/>
              <a:gd name="connsiteX1363" fmla="*/ 2191421 w 6676178"/>
              <a:gd name="connsiteY1363" fmla="*/ 6259779 h 6858000"/>
              <a:gd name="connsiteX1364" fmla="*/ 2162775 w 6676178"/>
              <a:gd name="connsiteY1364" fmla="*/ 6274075 h 6858000"/>
              <a:gd name="connsiteX1365" fmla="*/ 2162775 w 6676178"/>
              <a:gd name="connsiteY1365" fmla="*/ 6302666 h 6858000"/>
              <a:gd name="connsiteX1366" fmla="*/ 2119805 w 6676178"/>
              <a:gd name="connsiteY1366" fmla="*/ 6288371 h 6858000"/>
              <a:gd name="connsiteX1367" fmla="*/ 2048190 w 6676178"/>
              <a:gd name="connsiteY1367" fmla="*/ 6331258 h 6858000"/>
              <a:gd name="connsiteX1368" fmla="*/ 2019544 w 6676178"/>
              <a:gd name="connsiteY1368" fmla="*/ 6359849 h 6858000"/>
              <a:gd name="connsiteX1369" fmla="*/ 2019544 w 6676178"/>
              <a:gd name="connsiteY1369" fmla="*/ 6374145 h 6858000"/>
              <a:gd name="connsiteX1370" fmla="*/ 2019544 w 6676178"/>
              <a:gd name="connsiteY1370" fmla="*/ 6388441 h 6858000"/>
              <a:gd name="connsiteX1371" fmla="*/ 2019544 w 6676178"/>
              <a:gd name="connsiteY1371" fmla="*/ 6417032 h 6858000"/>
              <a:gd name="connsiteX1372" fmla="*/ 1976575 w 6676178"/>
              <a:gd name="connsiteY1372" fmla="*/ 6417032 h 6858000"/>
              <a:gd name="connsiteX1373" fmla="*/ 1962252 w 6676178"/>
              <a:gd name="connsiteY1373" fmla="*/ 6388441 h 6858000"/>
              <a:gd name="connsiteX1374" fmla="*/ 1947929 w 6676178"/>
              <a:gd name="connsiteY1374" fmla="*/ 6359849 h 6858000"/>
              <a:gd name="connsiteX1375" fmla="*/ 1962252 w 6676178"/>
              <a:gd name="connsiteY1375" fmla="*/ 6274075 h 6858000"/>
              <a:gd name="connsiteX1376" fmla="*/ 1990898 w 6676178"/>
              <a:gd name="connsiteY1376" fmla="*/ 6245484 h 6858000"/>
              <a:gd name="connsiteX1377" fmla="*/ 2033867 w 6676178"/>
              <a:gd name="connsiteY1377" fmla="*/ 6231188 h 6858000"/>
              <a:gd name="connsiteX1378" fmla="*/ 2019544 w 6676178"/>
              <a:gd name="connsiteY1378" fmla="*/ 6216892 h 6858000"/>
              <a:gd name="connsiteX1379" fmla="*/ 2048190 w 6676178"/>
              <a:gd name="connsiteY1379" fmla="*/ 6202596 h 6858000"/>
              <a:gd name="connsiteX1380" fmla="*/ 2048190 w 6676178"/>
              <a:gd name="connsiteY1380" fmla="*/ 6231188 h 6858000"/>
              <a:gd name="connsiteX1381" fmla="*/ 2134128 w 6676178"/>
              <a:gd name="connsiteY1381" fmla="*/ 6174005 h 6858000"/>
              <a:gd name="connsiteX1382" fmla="*/ 2105482 w 6676178"/>
              <a:gd name="connsiteY1382" fmla="*/ 6159709 h 6858000"/>
              <a:gd name="connsiteX1383" fmla="*/ 2076837 w 6676178"/>
              <a:gd name="connsiteY1383" fmla="*/ 6174005 h 6858000"/>
              <a:gd name="connsiteX1384" fmla="*/ 2076837 w 6676178"/>
              <a:gd name="connsiteY1384" fmla="*/ 6102526 h 6858000"/>
              <a:gd name="connsiteX1385" fmla="*/ 2105482 w 6676178"/>
              <a:gd name="connsiteY1385" fmla="*/ 6016752 h 6858000"/>
              <a:gd name="connsiteX1386" fmla="*/ 2062514 w 6676178"/>
              <a:gd name="connsiteY1386" fmla="*/ 6031048 h 6858000"/>
              <a:gd name="connsiteX1387" fmla="*/ 2076837 w 6676178"/>
              <a:gd name="connsiteY1387" fmla="*/ 6073935 h 6858000"/>
              <a:gd name="connsiteX1388" fmla="*/ 2062514 w 6676178"/>
              <a:gd name="connsiteY1388" fmla="*/ 6045344 h 6858000"/>
              <a:gd name="connsiteX1389" fmla="*/ 2048190 w 6676178"/>
              <a:gd name="connsiteY1389" fmla="*/ 6073935 h 6858000"/>
              <a:gd name="connsiteX1390" fmla="*/ 1990898 w 6676178"/>
              <a:gd name="connsiteY1390" fmla="*/ 6073935 h 6858000"/>
              <a:gd name="connsiteX1391" fmla="*/ 1947929 w 6676178"/>
              <a:gd name="connsiteY1391" fmla="*/ 6102526 h 6858000"/>
              <a:gd name="connsiteX1392" fmla="*/ 1933606 w 6676178"/>
              <a:gd name="connsiteY1392" fmla="*/ 6131118 h 6858000"/>
              <a:gd name="connsiteX1393" fmla="*/ 1890637 w 6676178"/>
              <a:gd name="connsiteY1393" fmla="*/ 6159709 h 6858000"/>
              <a:gd name="connsiteX1394" fmla="*/ 1919283 w 6676178"/>
              <a:gd name="connsiteY1394" fmla="*/ 6116822 h 6858000"/>
              <a:gd name="connsiteX1395" fmla="*/ 1876314 w 6676178"/>
              <a:gd name="connsiteY1395" fmla="*/ 6145414 h 6858000"/>
              <a:gd name="connsiteX1396" fmla="*/ 1847668 w 6676178"/>
              <a:gd name="connsiteY1396" fmla="*/ 6116822 h 6858000"/>
              <a:gd name="connsiteX1397" fmla="*/ 1819022 w 6676178"/>
              <a:gd name="connsiteY1397" fmla="*/ 6116822 h 6858000"/>
              <a:gd name="connsiteX1398" fmla="*/ 1804699 w 6676178"/>
              <a:gd name="connsiteY1398" fmla="*/ 6131118 h 6858000"/>
              <a:gd name="connsiteX1399" fmla="*/ 1776053 w 6676178"/>
              <a:gd name="connsiteY1399" fmla="*/ 6131118 h 6858000"/>
              <a:gd name="connsiteX1400" fmla="*/ 1847668 w 6676178"/>
              <a:gd name="connsiteY1400" fmla="*/ 6088231 h 6858000"/>
              <a:gd name="connsiteX1401" fmla="*/ 1804699 w 6676178"/>
              <a:gd name="connsiteY1401" fmla="*/ 6102526 h 6858000"/>
              <a:gd name="connsiteX1402" fmla="*/ 1819022 w 6676178"/>
              <a:gd name="connsiteY1402" fmla="*/ 6073935 h 6858000"/>
              <a:gd name="connsiteX1403" fmla="*/ 1820813 w 6676178"/>
              <a:gd name="connsiteY1403" fmla="*/ 6054279 h 6858000"/>
              <a:gd name="connsiteX1404" fmla="*/ 1826980 w 6676178"/>
              <a:gd name="connsiteY1404" fmla="*/ 6049882 h 6858000"/>
              <a:gd name="connsiteX1405" fmla="*/ 1831555 w 6676178"/>
              <a:gd name="connsiteY1405" fmla="*/ 6052492 h 6858000"/>
              <a:gd name="connsiteX1406" fmla="*/ 1833345 w 6676178"/>
              <a:gd name="connsiteY1406" fmla="*/ 6059639 h 6858000"/>
              <a:gd name="connsiteX1407" fmla="*/ 1890637 w 6676178"/>
              <a:gd name="connsiteY1407" fmla="*/ 6031048 h 6858000"/>
              <a:gd name="connsiteX1408" fmla="*/ 1904960 w 6676178"/>
              <a:gd name="connsiteY1408" fmla="*/ 6016752 h 6858000"/>
              <a:gd name="connsiteX1409" fmla="*/ 1904960 w 6676178"/>
              <a:gd name="connsiteY1409" fmla="*/ 6045344 h 6858000"/>
              <a:gd name="connsiteX1410" fmla="*/ 1947929 w 6676178"/>
              <a:gd name="connsiteY1410" fmla="*/ 6016752 h 6858000"/>
              <a:gd name="connsiteX1411" fmla="*/ 1933606 w 6676178"/>
              <a:gd name="connsiteY1411" fmla="*/ 6045344 h 6858000"/>
              <a:gd name="connsiteX1412" fmla="*/ 1962252 w 6676178"/>
              <a:gd name="connsiteY1412" fmla="*/ 6059639 h 6858000"/>
              <a:gd name="connsiteX1413" fmla="*/ 2019544 w 6676178"/>
              <a:gd name="connsiteY1413" fmla="*/ 6002456 h 6858000"/>
              <a:gd name="connsiteX1414" fmla="*/ 2005221 w 6676178"/>
              <a:gd name="connsiteY1414" fmla="*/ 5973865 h 6858000"/>
              <a:gd name="connsiteX1415" fmla="*/ 2019544 w 6676178"/>
              <a:gd name="connsiteY1415" fmla="*/ 5902387 h 6858000"/>
              <a:gd name="connsiteX1416" fmla="*/ 1990898 w 6676178"/>
              <a:gd name="connsiteY1416" fmla="*/ 5888091 h 6858000"/>
              <a:gd name="connsiteX1417" fmla="*/ 1919283 w 6676178"/>
              <a:gd name="connsiteY1417" fmla="*/ 5930978 h 6858000"/>
              <a:gd name="connsiteX1418" fmla="*/ 1919283 w 6676178"/>
              <a:gd name="connsiteY1418" fmla="*/ 5945274 h 6858000"/>
              <a:gd name="connsiteX1419" fmla="*/ 1890637 w 6676178"/>
              <a:gd name="connsiteY1419" fmla="*/ 5988161 h 6858000"/>
              <a:gd name="connsiteX1420" fmla="*/ 1861991 w 6676178"/>
              <a:gd name="connsiteY1420" fmla="*/ 6016752 h 6858000"/>
              <a:gd name="connsiteX1421" fmla="*/ 1847668 w 6676178"/>
              <a:gd name="connsiteY1421" fmla="*/ 6002456 h 6858000"/>
              <a:gd name="connsiteX1422" fmla="*/ 1733084 w 6676178"/>
              <a:gd name="connsiteY1422" fmla="*/ 6073935 h 6858000"/>
              <a:gd name="connsiteX1423" fmla="*/ 1733084 w 6676178"/>
              <a:gd name="connsiteY1423" fmla="*/ 6088231 h 6858000"/>
              <a:gd name="connsiteX1424" fmla="*/ 1661469 w 6676178"/>
              <a:gd name="connsiteY1424" fmla="*/ 6102526 h 6858000"/>
              <a:gd name="connsiteX1425" fmla="*/ 1647146 w 6676178"/>
              <a:gd name="connsiteY1425" fmla="*/ 6102526 h 6858000"/>
              <a:gd name="connsiteX1426" fmla="*/ 1661469 w 6676178"/>
              <a:gd name="connsiteY1426" fmla="*/ 6088231 h 6858000"/>
              <a:gd name="connsiteX1427" fmla="*/ 1647146 w 6676178"/>
              <a:gd name="connsiteY1427" fmla="*/ 6059639 h 6858000"/>
              <a:gd name="connsiteX1428" fmla="*/ 1690115 w 6676178"/>
              <a:gd name="connsiteY1428" fmla="*/ 6059639 h 6858000"/>
              <a:gd name="connsiteX1429" fmla="*/ 1690115 w 6676178"/>
              <a:gd name="connsiteY1429" fmla="*/ 6073935 h 6858000"/>
              <a:gd name="connsiteX1430" fmla="*/ 1718761 w 6676178"/>
              <a:gd name="connsiteY1430" fmla="*/ 6045344 h 6858000"/>
              <a:gd name="connsiteX1431" fmla="*/ 1747407 w 6676178"/>
              <a:gd name="connsiteY1431" fmla="*/ 6031048 h 6858000"/>
              <a:gd name="connsiteX1432" fmla="*/ 1779634 w 6676178"/>
              <a:gd name="connsiteY1432" fmla="*/ 6020326 h 6858000"/>
              <a:gd name="connsiteX1433" fmla="*/ 1783766 w 6676178"/>
              <a:gd name="connsiteY1433" fmla="*/ 6007955 h 6858000"/>
              <a:gd name="connsiteX1434" fmla="*/ 1788586 w 6676178"/>
              <a:gd name="connsiteY1434" fmla="*/ 6002456 h 6858000"/>
              <a:gd name="connsiteX1435" fmla="*/ 1790376 w 6676178"/>
              <a:gd name="connsiteY1435" fmla="*/ 5988161 h 6858000"/>
              <a:gd name="connsiteX1436" fmla="*/ 1783766 w 6676178"/>
              <a:gd name="connsiteY1436" fmla="*/ 6007955 h 6858000"/>
              <a:gd name="connsiteX1437" fmla="*/ 1776053 w 6676178"/>
              <a:gd name="connsiteY1437" fmla="*/ 6016752 h 6858000"/>
              <a:gd name="connsiteX1438" fmla="*/ 1776053 w 6676178"/>
              <a:gd name="connsiteY1438" fmla="*/ 6002456 h 6858000"/>
              <a:gd name="connsiteX1439" fmla="*/ 1690115 w 6676178"/>
              <a:gd name="connsiteY1439" fmla="*/ 6045344 h 6858000"/>
              <a:gd name="connsiteX1440" fmla="*/ 1718761 w 6676178"/>
              <a:gd name="connsiteY1440" fmla="*/ 6002456 h 6858000"/>
              <a:gd name="connsiteX1441" fmla="*/ 1647146 w 6676178"/>
              <a:gd name="connsiteY1441" fmla="*/ 6045344 h 6858000"/>
              <a:gd name="connsiteX1442" fmla="*/ 1632823 w 6676178"/>
              <a:gd name="connsiteY1442" fmla="*/ 6031048 h 6858000"/>
              <a:gd name="connsiteX1443" fmla="*/ 1589854 w 6676178"/>
              <a:gd name="connsiteY1443" fmla="*/ 6059639 h 6858000"/>
              <a:gd name="connsiteX1444" fmla="*/ 1561208 w 6676178"/>
              <a:gd name="connsiteY1444" fmla="*/ 6102526 h 6858000"/>
              <a:gd name="connsiteX1445" fmla="*/ 1532562 w 6676178"/>
              <a:gd name="connsiteY1445" fmla="*/ 6102526 h 6858000"/>
              <a:gd name="connsiteX1446" fmla="*/ 1546885 w 6676178"/>
              <a:gd name="connsiteY1446" fmla="*/ 6073935 h 6858000"/>
              <a:gd name="connsiteX1447" fmla="*/ 1518239 w 6676178"/>
              <a:gd name="connsiteY1447" fmla="*/ 6131118 h 6858000"/>
              <a:gd name="connsiteX1448" fmla="*/ 1446624 w 6676178"/>
              <a:gd name="connsiteY1448" fmla="*/ 6159709 h 6858000"/>
              <a:gd name="connsiteX1449" fmla="*/ 1417978 w 6676178"/>
              <a:gd name="connsiteY1449" fmla="*/ 6159709 h 6858000"/>
              <a:gd name="connsiteX1450" fmla="*/ 1389332 w 6676178"/>
              <a:gd name="connsiteY1450" fmla="*/ 6174005 h 6858000"/>
              <a:gd name="connsiteX1451" fmla="*/ 1375009 w 6676178"/>
              <a:gd name="connsiteY1451" fmla="*/ 6188301 h 6858000"/>
              <a:gd name="connsiteX1452" fmla="*/ 1332040 w 6676178"/>
              <a:gd name="connsiteY1452" fmla="*/ 6202596 h 6858000"/>
              <a:gd name="connsiteX1453" fmla="*/ 1317717 w 6676178"/>
              <a:gd name="connsiteY1453" fmla="*/ 6202596 h 6858000"/>
              <a:gd name="connsiteX1454" fmla="*/ 1332040 w 6676178"/>
              <a:gd name="connsiteY1454" fmla="*/ 6188301 h 6858000"/>
              <a:gd name="connsiteX1455" fmla="*/ 1346363 w 6676178"/>
              <a:gd name="connsiteY1455" fmla="*/ 6159709 h 6858000"/>
              <a:gd name="connsiteX1456" fmla="*/ 1375009 w 6676178"/>
              <a:gd name="connsiteY1456" fmla="*/ 6174005 h 6858000"/>
              <a:gd name="connsiteX1457" fmla="*/ 1389332 w 6676178"/>
              <a:gd name="connsiteY1457" fmla="*/ 6159709 h 6858000"/>
              <a:gd name="connsiteX1458" fmla="*/ 1346363 w 6676178"/>
              <a:gd name="connsiteY1458" fmla="*/ 6159709 h 6858000"/>
              <a:gd name="connsiteX1459" fmla="*/ 1403655 w 6676178"/>
              <a:gd name="connsiteY1459" fmla="*/ 6145414 h 6858000"/>
              <a:gd name="connsiteX1460" fmla="*/ 1417978 w 6676178"/>
              <a:gd name="connsiteY1460" fmla="*/ 6145414 h 6858000"/>
              <a:gd name="connsiteX1461" fmla="*/ 1446624 w 6676178"/>
              <a:gd name="connsiteY1461" fmla="*/ 6116822 h 6858000"/>
              <a:gd name="connsiteX1462" fmla="*/ 1432301 w 6676178"/>
              <a:gd name="connsiteY1462" fmla="*/ 6116822 h 6858000"/>
              <a:gd name="connsiteX1463" fmla="*/ 1460947 w 6676178"/>
              <a:gd name="connsiteY1463" fmla="*/ 6102526 h 6858000"/>
              <a:gd name="connsiteX1464" fmla="*/ 1475270 w 6676178"/>
              <a:gd name="connsiteY1464" fmla="*/ 6131118 h 6858000"/>
              <a:gd name="connsiteX1465" fmla="*/ 1489593 w 6676178"/>
              <a:gd name="connsiteY1465" fmla="*/ 6102526 h 6858000"/>
              <a:gd name="connsiteX1466" fmla="*/ 1489593 w 6676178"/>
              <a:gd name="connsiteY1466" fmla="*/ 6088231 h 6858000"/>
              <a:gd name="connsiteX1467" fmla="*/ 1518239 w 6676178"/>
              <a:gd name="connsiteY1467" fmla="*/ 6073935 h 6858000"/>
              <a:gd name="connsiteX1468" fmla="*/ 1475270 w 6676178"/>
              <a:gd name="connsiteY1468" fmla="*/ 6073935 h 6858000"/>
              <a:gd name="connsiteX1469" fmla="*/ 1403655 w 6676178"/>
              <a:gd name="connsiteY1469" fmla="*/ 6088231 h 6858000"/>
              <a:gd name="connsiteX1470" fmla="*/ 1389332 w 6676178"/>
              <a:gd name="connsiteY1470" fmla="*/ 6102526 h 6858000"/>
              <a:gd name="connsiteX1471" fmla="*/ 1346363 w 6676178"/>
              <a:gd name="connsiteY1471" fmla="*/ 6088231 h 6858000"/>
              <a:gd name="connsiteX1472" fmla="*/ 1332040 w 6676178"/>
              <a:gd name="connsiteY1472" fmla="*/ 6088231 h 6858000"/>
              <a:gd name="connsiteX1473" fmla="*/ 1274748 w 6676178"/>
              <a:gd name="connsiteY1473" fmla="*/ 6116822 h 6858000"/>
              <a:gd name="connsiteX1474" fmla="*/ 1260425 w 6676178"/>
              <a:gd name="connsiteY1474" fmla="*/ 6116822 h 6858000"/>
              <a:gd name="connsiteX1475" fmla="*/ 1246102 w 6676178"/>
              <a:gd name="connsiteY1475" fmla="*/ 6131118 h 6858000"/>
              <a:gd name="connsiteX1476" fmla="*/ 1203133 w 6676178"/>
              <a:gd name="connsiteY1476" fmla="*/ 6159709 h 6858000"/>
              <a:gd name="connsiteX1477" fmla="*/ 1174487 w 6676178"/>
              <a:gd name="connsiteY1477" fmla="*/ 6174005 h 6858000"/>
              <a:gd name="connsiteX1478" fmla="*/ 1188810 w 6676178"/>
              <a:gd name="connsiteY1478" fmla="*/ 6174005 h 6858000"/>
              <a:gd name="connsiteX1479" fmla="*/ 1203133 w 6676178"/>
              <a:gd name="connsiteY1479" fmla="*/ 6159709 h 6858000"/>
              <a:gd name="connsiteX1480" fmla="*/ 1246102 w 6676178"/>
              <a:gd name="connsiteY1480" fmla="*/ 6145414 h 6858000"/>
              <a:gd name="connsiteX1481" fmla="*/ 1260425 w 6676178"/>
              <a:gd name="connsiteY1481" fmla="*/ 6131118 h 6858000"/>
              <a:gd name="connsiteX1482" fmla="*/ 1317717 w 6676178"/>
              <a:gd name="connsiteY1482" fmla="*/ 6102526 h 6858000"/>
              <a:gd name="connsiteX1483" fmla="*/ 1332040 w 6676178"/>
              <a:gd name="connsiteY1483" fmla="*/ 6116822 h 6858000"/>
              <a:gd name="connsiteX1484" fmla="*/ 1289071 w 6676178"/>
              <a:gd name="connsiteY1484" fmla="*/ 6145414 h 6858000"/>
              <a:gd name="connsiteX1485" fmla="*/ 1246102 w 6676178"/>
              <a:gd name="connsiteY1485" fmla="*/ 6159709 h 6858000"/>
              <a:gd name="connsiteX1486" fmla="*/ 1303394 w 6676178"/>
              <a:gd name="connsiteY1486" fmla="*/ 6159709 h 6858000"/>
              <a:gd name="connsiteX1487" fmla="*/ 1289071 w 6676178"/>
              <a:gd name="connsiteY1487" fmla="*/ 6174005 h 6858000"/>
              <a:gd name="connsiteX1488" fmla="*/ 1246102 w 6676178"/>
              <a:gd name="connsiteY1488" fmla="*/ 6188301 h 6858000"/>
              <a:gd name="connsiteX1489" fmla="*/ 1160164 w 6676178"/>
              <a:gd name="connsiteY1489" fmla="*/ 6202596 h 6858000"/>
              <a:gd name="connsiteX1490" fmla="*/ 1088549 w 6676178"/>
              <a:gd name="connsiteY1490" fmla="*/ 6202596 h 6858000"/>
              <a:gd name="connsiteX1491" fmla="*/ 1045580 w 6676178"/>
              <a:gd name="connsiteY1491" fmla="*/ 6216892 h 6858000"/>
              <a:gd name="connsiteX1492" fmla="*/ 959642 w 6676178"/>
              <a:gd name="connsiteY1492" fmla="*/ 6245484 h 6858000"/>
              <a:gd name="connsiteX1493" fmla="*/ 902350 w 6676178"/>
              <a:gd name="connsiteY1493" fmla="*/ 6302666 h 6858000"/>
              <a:gd name="connsiteX1494" fmla="*/ 859381 w 6676178"/>
              <a:gd name="connsiteY1494" fmla="*/ 6417032 h 6858000"/>
              <a:gd name="connsiteX1495" fmla="*/ 830735 w 6676178"/>
              <a:gd name="connsiteY1495" fmla="*/ 6488511 h 6858000"/>
              <a:gd name="connsiteX1496" fmla="*/ 816412 w 6676178"/>
              <a:gd name="connsiteY1496" fmla="*/ 6502806 h 6858000"/>
              <a:gd name="connsiteX1497" fmla="*/ 802089 w 6676178"/>
              <a:gd name="connsiteY1497" fmla="*/ 6502806 h 6858000"/>
              <a:gd name="connsiteX1498" fmla="*/ 902350 w 6676178"/>
              <a:gd name="connsiteY1498" fmla="*/ 6288371 h 6858000"/>
              <a:gd name="connsiteX1499" fmla="*/ 888027 w 6676178"/>
              <a:gd name="connsiteY1499" fmla="*/ 6259779 h 6858000"/>
              <a:gd name="connsiteX1500" fmla="*/ 816412 w 6676178"/>
              <a:gd name="connsiteY1500" fmla="*/ 6274075 h 6858000"/>
              <a:gd name="connsiteX1501" fmla="*/ 802089 w 6676178"/>
              <a:gd name="connsiteY1501" fmla="*/ 6302666 h 6858000"/>
              <a:gd name="connsiteX1502" fmla="*/ 787766 w 6676178"/>
              <a:gd name="connsiteY1502" fmla="*/ 6316962 h 6858000"/>
              <a:gd name="connsiteX1503" fmla="*/ 759120 w 6676178"/>
              <a:gd name="connsiteY1503" fmla="*/ 6331258 h 6858000"/>
              <a:gd name="connsiteX1504" fmla="*/ 701828 w 6676178"/>
              <a:gd name="connsiteY1504" fmla="*/ 6359849 h 6858000"/>
              <a:gd name="connsiteX1505" fmla="*/ 673182 w 6676178"/>
              <a:gd name="connsiteY1505" fmla="*/ 6374145 h 6858000"/>
              <a:gd name="connsiteX1506" fmla="*/ 644536 w 6676178"/>
              <a:gd name="connsiteY1506" fmla="*/ 6388441 h 6858000"/>
              <a:gd name="connsiteX1507" fmla="*/ 601567 w 6676178"/>
              <a:gd name="connsiteY1507" fmla="*/ 6402736 h 6858000"/>
              <a:gd name="connsiteX1508" fmla="*/ 601567 w 6676178"/>
              <a:gd name="connsiteY1508" fmla="*/ 6374145 h 6858000"/>
              <a:gd name="connsiteX1509" fmla="*/ 558598 w 6676178"/>
              <a:gd name="connsiteY1509" fmla="*/ 6402736 h 6858000"/>
              <a:gd name="connsiteX1510" fmla="*/ 572921 w 6676178"/>
              <a:gd name="connsiteY1510" fmla="*/ 6402736 h 6858000"/>
              <a:gd name="connsiteX1511" fmla="*/ 572921 w 6676178"/>
              <a:gd name="connsiteY1511" fmla="*/ 6417032 h 6858000"/>
              <a:gd name="connsiteX1512" fmla="*/ 529952 w 6676178"/>
              <a:gd name="connsiteY1512" fmla="*/ 6388441 h 6858000"/>
              <a:gd name="connsiteX1513" fmla="*/ 486983 w 6676178"/>
              <a:gd name="connsiteY1513" fmla="*/ 6402736 h 6858000"/>
              <a:gd name="connsiteX1514" fmla="*/ 458337 w 6676178"/>
              <a:gd name="connsiteY1514" fmla="*/ 6417032 h 6858000"/>
              <a:gd name="connsiteX1515" fmla="*/ 444014 w 6676178"/>
              <a:gd name="connsiteY1515" fmla="*/ 6431328 h 6858000"/>
              <a:gd name="connsiteX1516" fmla="*/ 444014 w 6676178"/>
              <a:gd name="connsiteY1516" fmla="*/ 6402736 h 6858000"/>
              <a:gd name="connsiteX1517" fmla="*/ 429691 w 6676178"/>
              <a:gd name="connsiteY1517" fmla="*/ 6374145 h 6858000"/>
              <a:gd name="connsiteX1518" fmla="*/ 444014 w 6676178"/>
              <a:gd name="connsiteY1518" fmla="*/ 6359849 h 6858000"/>
              <a:gd name="connsiteX1519" fmla="*/ 472660 w 6676178"/>
              <a:gd name="connsiteY1519" fmla="*/ 6331258 h 6858000"/>
              <a:gd name="connsiteX1520" fmla="*/ 444014 w 6676178"/>
              <a:gd name="connsiteY1520" fmla="*/ 6316962 h 6858000"/>
              <a:gd name="connsiteX1521" fmla="*/ 386721 w 6676178"/>
              <a:gd name="connsiteY1521" fmla="*/ 6288371 h 6858000"/>
              <a:gd name="connsiteX1522" fmla="*/ 386721 w 6676178"/>
              <a:gd name="connsiteY1522" fmla="*/ 6274075 h 6858000"/>
              <a:gd name="connsiteX1523" fmla="*/ 401044 w 6676178"/>
              <a:gd name="connsiteY1523" fmla="*/ 6274075 h 6858000"/>
              <a:gd name="connsiteX1524" fmla="*/ 343752 w 6676178"/>
              <a:gd name="connsiteY1524" fmla="*/ 6216892 h 6858000"/>
              <a:gd name="connsiteX1525" fmla="*/ 329429 w 6676178"/>
              <a:gd name="connsiteY1525" fmla="*/ 6202596 h 6858000"/>
              <a:gd name="connsiteX1526" fmla="*/ 300783 w 6676178"/>
              <a:gd name="connsiteY1526" fmla="*/ 6231188 h 6858000"/>
              <a:gd name="connsiteX1527" fmla="*/ 315106 w 6676178"/>
              <a:gd name="connsiteY1527" fmla="*/ 6202596 h 6858000"/>
              <a:gd name="connsiteX1528" fmla="*/ 272137 w 6676178"/>
              <a:gd name="connsiteY1528" fmla="*/ 6188301 h 6858000"/>
              <a:gd name="connsiteX1529" fmla="*/ 286460 w 6676178"/>
              <a:gd name="connsiteY1529" fmla="*/ 6202596 h 6858000"/>
              <a:gd name="connsiteX1530" fmla="*/ 272137 w 6676178"/>
              <a:gd name="connsiteY1530" fmla="*/ 6202596 h 6858000"/>
              <a:gd name="connsiteX1531" fmla="*/ 257814 w 6676178"/>
              <a:gd name="connsiteY1531" fmla="*/ 6202596 h 6858000"/>
              <a:gd name="connsiteX1532" fmla="*/ 186199 w 6676178"/>
              <a:gd name="connsiteY1532" fmla="*/ 6245484 h 6858000"/>
              <a:gd name="connsiteX1533" fmla="*/ 143230 w 6676178"/>
              <a:gd name="connsiteY1533" fmla="*/ 6274075 h 6858000"/>
              <a:gd name="connsiteX1534" fmla="*/ 114584 w 6676178"/>
              <a:gd name="connsiteY1534" fmla="*/ 6302666 h 6858000"/>
              <a:gd name="connsiteX1535" fmla="*/ 128907 w 6676178"/>
              <a:gd name="connsiteY1535" fmla="*/ 6316962 h 6858000"/>
              <a:gd name="connsiteX1536" fmla="*/ 85938 w 6676178"/>
              <a:gd name="connsiteY1536" fmla="*/ 6331258 h 6858000"/>
              <a:gd name="connsiteX1537" fmla="*/ 57292 w 6676178"/>
              <a:gd name="connsiteY1537" fmla="*/ 6345554 h 6858000"/>
              <a:gd name="connsiteX1538" fmla="*/ 71615 w 6676178"/>
              <a:gd name="connsiteY1538" fmla="*/ 6359849 h 6858000"/>
              <a:gd name="connsiteX1539" fmla="*/ 57292 w 6676178"/>
              <a:gd name="connsiteY1539" fmla="*/ 6374145 h 6858000"/>
              <a:gd name="connsiteX1540" fmla="*/ 42969 w 6676178"/>
              <a:gd name="connsiteY1540" fmla="*/ 6359849 h 6858000"/>
              <a:gd name="connsiteX1541" fmla="*/ 28646 w 6676178"/>
              <a:gd name="connsiteY1541" fmla="*/ 6345554 h 6858000"/>
              <a:gd name="connsiteX1542" fmla="*/ 114584 w 6676178"/>
              <a:gd name="connsiteY1542" fmla="*/ 6245484 h 6858000"/>
              <a:gd name="connsiteX1543" fmla="*/ 128907 w 6676178"/>
              <a:gd name="connsiteY1543" fmla="*/ 6245484 h 6858000"/>
              <a:gd name="connsiteX1544" fmla="*/ 171876 w 6676178"/>
              <a:gd name="connsiteY1544" fmla="*/ 6202596 h 6858000"/>
              <a:gd name="connsiteX1545" fmla="*/ 186199 w 6676178"/>
              <a:gd name="connsiteY1545" fmla="*/ 6202596 h 6858000"/>
              <a:gd name="connsiteX1546" fmla="*/ 243491 w 6676178"/>
              <a:gd name="connsiteY1546" fmla="*/ 6174005 h 6858000"/>
              <a:gd name="connsiteX1547" fmla="*/ 257814 w 6676178"/>
              <a:gd name="connsiteY1547" fmla="*/ 6159709 h 6858000"/>
              <a:gd name="connsiteX1548" fmla="*/ 243491 w 6676178"/>
              <a:gd name="connsiteY1548" fmla="*/ 6145414 h 6858000"/>
              <a:gd name="connsiteX1549" fmla="*/ 257814 w 6676178"/>
              <a:gd name="connsiteY1549" fmla="*/ 6116822 h 6858000"/>
              <a:gd name="connsiteX1550" fmla="*/ 300783 w 6676178"/>
              <a:gd name="connsiteY1550" fmla="*/ 6102526 h 6858000"/>
              <a:gd name="connsiteX1551" fmla="*/ 272137 w 6676178"/>
              <a:gd name="connsiteY1551" fmla="*/ 6116822 h 6858000"/>
              <a:gd name="connsiteX1552" fmla="*/ 315106 w 6676178"/>
              <a:gd name="connsiteY1552" fmla="*/ 6102526 h 6858000"/>
              <a:gd name="connsiteX1553" fmla="*/ 286460 w 6676178"/>
              <a:gd name="connsiteY1553" fmla="*/ 6059639 h 6858000"/>
              <a:gd name="connsiteX1554" fmla="*/ 257814 w 6676178"/>
              <a:gd name="connsiteY1554" fmla="*/ 6073935 h 6858000"/>
              <a:gd name="connsiteX1555" fmla="*/ 257814 w 6676178"/>
              <a:gd name="connsiteY1555" fmla="*/ 6045344 h 6858000"/>
              <a:gd name="connsiteX1556" fmla="*/ 286460 w 6676178"/>
              <a:gd name="connsiteY1556" fmla="*/ 6031048 h 6858000"/>
              <a:gd name="connsiteX1557" fmla="*/ 272137 w 6676178"/>
              <a:gd name="connsiteY1557" fmla="*/ 6031048 h 6858000"/>
              <a:gd name="connsiteX1558" fmla="*/ 257814 w 6676178"/>
              <a:gd name="connsiteY1558" fmla="*/ 6045344 h 6858000"/>
              <a:gd name="connsiteX1559" fmla="*/ 243491 w 6676178"/>
              <a:gd name="connsiteY1559" fmla="*/ 6059639 h 6858000"/>
              <a:gd name="connsiteX1560" fmla="*/ 200522 w 6676178"/>
              <a:gd name="connsiteY1560" fmla="*/ 6102526 h 6858000"/>
              <a:gd name="connsiteX1561" fmla="*/ 186199 w 6676178"/>
              <a:gd name="connsiteY1561" fmla="*/ 6131118 h 6858000"/>
              <a:gd name="connsiteX1562" fmla="*/ 186199 w 6676178"/>
              <a:gd name="connsiteY1562" fmla="*/ 6145414 h 6858000"/>
              <a:gd name="connsiteX1563" fmla="*/ 157553 w 6676178"/>
              <a:gd name="connsiteY1563" fmla="*/ 6159709 h 6858000"/>
              <a:gd name="connsiteX1564" fmla="*/ 214845 w 6676178"/>
              <a:gd name="connsiteY1564" fmla="*/ 6073935 h 6858000"/>
              <a:gd name="connsiteX1565" fmla="*/ 186199 w 6676178"/>
              <a:gd name="connsiteY1565" fmla="*/ 6059639 h 6858000"/>
              <a:gd name="connsiteX1566" fmla="*/ 214845 w 6676178"/>
              <a:gd name="connsiteY1566" fmla="*/ 6045344 h 6858000"/>
              <a:gd name="connsiteX1567" fmla="*/ 229168 w 6676178"/>
              <a:gd name="connsiteY1567" fmla="*/ 6045344 h 6858000"/>
              <a:gd name="connsiteX1568" fmla="*/ 214845 w 6676178"/>
              <a:gd name="connsiteY1568" fmla="*/ 6031048 h 6858000"/>
              <a:gd name="connsiteX1569" fmla="*/ 229168 w 6676178"/>
              <a:gd name="connsiteY1569" fmla="*/ 5988161 h 6858000"/>
              <a:gd name="connsiteX1570" fmla="*/ 214845 w 6676178"/>
              <a:gd name="connsiteY1570" fmla="*/ 5988161 h 6858000"/>
              <a:gd name="connsiteX1571" fmla="*/ 243491 w 6676178"/>
              <a:gd name="connsiteY1571" fmla="*/ 5959569 h 6858000"/>
              <a:gd name="connsiteX1572" fmla="*/ 229168 w 6676178"/>
              <a:gd name="connsiteY1572" fmla="*/ 5945274 h 6858000"/>
              <a:gd name="connsiteX1573" fmla="*/ 243491 w 6676178"/>
              <a:gd name="connsiteY1573" fmla="*/ 5916682 h 6858000"/>
              <a:gd name="connsiteX1574" fmla="*/ 272137 w 6676178"/>
              <a:gd name="connsiteY1574" fmla="*/ 5902387 h 6858000"/>
              <a:gd name="connsiteX1575" fmla="*/ 286460 w 6676178"/>
              <a:gd name="connsiteY1575" fmla="*/ 5902387 h 6858000"/>
              <a:gd name="connsiteX1576" fmla="*/ 300783 w 6676178"/>
              <a:gd name="connsiteY1576" fmla="*/ 5873795 h 6858000"/>
              <a:gd name="connsiteX1577" fmla="*/ 315106 w 6676178"/>
              <a:gd name="connsiteY1577" fmla="*/ 5845204 h 6858000"/>
              <a:gd name="connsiteX1578" fmla="*/ 257814 w 6676178"/>
              <a:gd name="connsiteY1578" fmla="*/ 5830908 h 6858000"/>
              <a:gd name="connsiteX1579" fmla="*/ 214845 w 6676178"/>
              <a:gd name="connsiteY1579" fmla="*/ 5845204 h 6858000"/>
              <a:gd name="connsiteX1580" fmla="*/ 229168 w 6676178"/>
              <a:gd name="connsiteY1580" fmla="*/ 5802317 h 6858000"/>
              <a:gd name="connsiteX1581" fmla="*/ 300783 w 6676178"/>
              <a:gd name="connsiteY1581" fmla="*/ 5802317 h 6858000"/>
              <a:gd name="connsiteX1582" fmla="*/ 329429 w 6676178"/>
              <a:gd name="connsiteY1582" fmla="*/ 5788021 h 6858000"/>
              <a:gd name="connsiteX1583" fmla="*/ 343752 w 6676178"/>
              <a:gd name="connsiteY1583" fmla="*/ 5759429 h 6858000"/>
              <a:gd name="connsiteX1584" fmla="*/ 272137 w 6676178"/>
              <a:gd name="connsiteY1584" fmla="*/ 5759429 h 6858000"/>
              <a:gd name="connsiteX1585" fmla="*/ 343752 w 6676178"/>
              <a:gd name="connsiteY1585" fmla="*/ 5730838 h 6858000"/>
              <a:gd name="connsiteX1586" fmla="*/ 401044 w 6676178"/>
              <a:gd name="connsiteY1586" fmla="*/ 5630768 h 6858000"/>
              <a:gd name="connsiteX1587" fmla="*/ 372398 w 6676178"/>
              <a:gd name="connsiteY1587" fmla="*/ 5645064 h 6858000"/>
              <a:gd name="connsiteX1588" fmla="*/ 315106 w 6676178"/>
              <a:gd name="connsiteY1588" fmla="*/ 5645064 h 6858000"/>
              <a:gd name="connsiteX1589" fmla="*/ 358075 w 6676178"/>
              <a:gd name="connsiteY1589" fmla="*/ 5630768 h 6858000"/>
              <a:gd name="connsiteX1590" fmla="*/ 401044 w 6676178"/>
              <a:gd name="connsiteY1590" fmla="*/ 5602177 h 6858000"/>
              <a:gd name="connsiteX1591" fmla="*/ 386721 w 6676178"/>
              <a:gd name="connsiteY1591" fmla="*/ 5587881 h 6858000"/>
              <a:gd name="connsiteX1592" fmla="*/ 372398 w 6676178"/>
              <a:gd name="connsiteY1592" fmla="*/ 5587881 h 6858000"/>
              <a:gd name="connsiteX1593" fmla="*/ 429691 w 6676178"/>
              <a:gd name="connsiteY1593" fmla="*/ 5502107 h 6858000"/>
              <a:gd name="connsiteX1594" fmla="*/ 429691 w 6676178"/>
              <a:gd name="connsiteY1594" fmla="*/ 5530698 h 6858000"/>
              <a:gd name="connsiteX1595" fmla="*/ 458337 w 6676178"/>
              <a:gd name="connsiteY1595" fmla="*/ 5530698 h 6858000"/>
              <a:gd name="connsiteX1596" fmla="*/ 486983 w 6676178"/>
              <a:gd name="connsiteY1596" fmla="*/ 5502107 h 6858000"/>
              <a:gd name="connsiteX1597" fmla="*/ 486983 w 6676178"/>
              <a:gd name="connsiteY1597" fmla="*/ 5473515 h 6858000"/>
              <a:gd name="connsiteX1598" fmla="*/ 529952 w 6676178"/>
              <a:gd name="connsiteY1598" fmla="*/ 5387741 h 6858000"/>
              <a:gd name="connsiteX1599" fmla="*/ 544275 w 6676178"/>
              <a:gd name="connsiteY1599" fmla="*/ 5344854 h 6858000"/>
              <a:gd name="connsiteX1600" fmla="*/ 587244 w 6676178"/>
              <a:gd name="connsiteY1600" fmla="*/ 5259080 h 6858000"/>
              <a:gd name="connsiteX1601" fmla="*/ 601567 w 6676178"/>
              <a:gd name="connsiteY1601" fmla="*/ 5230488 h 6858000"/>
              <a:gd name="connsiteX1602" fmla="*/ 644536 w 6676178"/>
              <a:gd name="connsiteY1602" fmla="*/ 5144714 h 6858000"/>
              <a:gd name="connsiteX1603" fmla="*/ 658859 w 6676178"/>
              <a:gd name="connsiteY1603" fmla="*/ 5130418 h 6858000"/>
              <a:gd name="connsiteX1604" fmla="*/ 673182 w 6676178"/>
              <a:gd name="connsiteY1604" fmla="*/ 5101827 h 6858000"/>
              <a:gd name="connsiteX1605" fmla="*/ 673182 w 6676178"/>
              <a:gd name="connsiteY1605" fmla="*/ 5073235 h 6858000"/>
              <a:gd name="connsiteX1606" fmla="*/ 701828 w 6676178"/>
              <a:gd name="connsiteY1606" fmla="*/ 5016052 h 6858000"/>
              <a:gd name="connsiteX1607" fmla="*/ 687505 w 6676178"/>
              <a:gd name="connsiteY1607" fmla="*/ 5030348 h 6858000"/>
              <a:gd name="connsiteX1608" fmla="*/ 787766 w 6676178"/>
              <a:gd name="connsiteY1608" fmla="*/ 4858800 h 6858000"/>
              <a:gd name="connsiteX1609" fmla="*/ 802089 w 6676178"/>
              <a:gd name="connsiteY1609" fmla="*/ 4858800 h 6858000"/>
              <a:gd name="connsiteX1610" fmla="*/ 802089 w 6676178"/>
              <a:gd name="connsiteY1610" fmla="*/ 4844504 h 6858000"/>
              <a:gd name="connsiteX1611" fmla="*/ 830735 w 6676178"/>
              <a:gd name="connsiteY1611" fmla="*/ 4801617 h 6858000"/>
              <a:gd name="connsiteX1612" fmla="*/ 830735 w 6676178"/>
              <a:gd name="connsiteY1612" fmla="*/ 4787321 h 6858000"/>
              <a:gd name="connsiteX1613" fmla="*/ 845058 w 6676178"/>
              <a:gd name="connsiteY1613" fmla="*/ 4715843 h 6858000"/>
              <a:gd name="connsiteX1614" fmla="*/ 859381 w 6676178"/>
              <a:gd name="connsiteY1614" fmla="*/ 4672955 h 6858000"/>
              <a:gd name="connsiteX1615" fmla="*/ 859381 w 6676178"/>
              <a:gd name="connsiteY1615" fmla="*/ 4658660 h 6858000"/>
              <a:gd name="connsiteX1616" fmla="*/ 902350 w 6676178"/>
              <a:gd name="connsiteY1616" fmla="*/ 4615773 h 6858000"/>
              <a:gd name="connsiteX1617" fmla="*/ 873704 w 6676178"/>
              <a:gd name="connsiteY1617" fmla="*/ 4615773 h 6858000"/>
              <a:gd name="connsiteX1618" fmla="*/ 888027 w 6676178"/>
              <a:gd name="connsiteY1618" fmla="*/ 4572885 h 6858000"/>
              <a:gd name="connsiteX1619" fmla="*/ 888027 w 6676178"/>
              <a:gd name="connsiteY1619" fmla="*/ 4558590 h 6858000"/>
              <a:gd name="connsiteX1620" fmla="*/ 902350 w 6676178"/>
              <a:gd name="connsiteY1620" fmla="*/ 4544294 h 6858000"/>
              <a:gd name="connsiteX1621" fmla="*/ 916673 w 6676178"/>
              <a:gd name="connsiteY1621" fmla="*/ 4572885 h 6858000"/>
              <a:gd name="connsiteX1622" fmla="*/ 930996 w 6676178"/>
              <a:gd name="connsiteY1622" fmla="*/ 4558590 h 6858000"/>
              <a:gd name="connsiteX1623" fmla="*/ 916673 w 6676178"/>
              <a:gd name="connsiteY1623" fmla="*/ 4601477 h 6858000"/>
              <a:gd name="connsiteX1624" fmla="*/ 945319 w 6676178"/>
              <a:gd name="connsiteY1624" fmla="*/ 4587181 h 6858000"/>
              <a:gd name="connsiteX1625" fmla="*/ 945319 w 6676178"/>
              <a:gd name="connsiteY1625" fmla="*/ 4529998 h 6858000"/>
              <a:gd name="connsiteX1626" fmla="*/ 945319 w 6676178"/>
              <a:gd name="connsiteY1626" fmla="*/ 4501407 h 6858000"/>
              <a:gd name="connsiteX1627" fmla="*/ 945319 w 6676178"/>
              <a:gd name="connsiteY1627" fmla="*/ 4487111 h 6858000"/>
              <a:gd name="connsiteX1628" fmla="*/ 959642 w 6676178"/>
              <a:gd name="connsiteY1628" fmla="*/ 4429928 h 6858000"/>
              <a:gd name="connsiteX1629" fmla="*/ 945319 w 6676178"/>
              <a:gd name="connsiteY1629" fmla="*/ 4429928 h 6858000"/>
              <a:gd name="connsiteX1630" fmla="*/ 988288 w 6676178"/>
              <a:gd name="connsiteY1630" fmla="*/ 4329858 h 6858000"/>
              <a:gd name="connsiteX1631" fmla="*/ 988288 w 6676178"/>
              <a:gd name="connsiteY1631" fmla="*/ 4358450 h 6858000"/>
              <a:gd name="connsiteX1632" fmla="*/ 973965 w 6676178"/>
              <a:gd name="connsiteY1632" fmla="*/ 4415633 h 6858000"/>
              <a:gd name="connsiteX1633" fmla="*/ 973965 w 6676178"/>
              <a:gd name="connsiteY1633" fmla="*/ 4429928 h 6858000"/>
              <a:gd name="connsiteX1634" fmla="*/ 988288 w 6676178"/>
              <a:gd name="connsiteY1634" fmla="*/ 4444224 h 6858000"/>
              <a:gd name="connsiteX1635" fmla="*/ 988288 w 6676178"/>
              <a:gd name="connsiteY1635" fmla="*/ 4472815 h 6858000"/>
              <a:gd name="connsiteX1636" fmla="*/ 1031257 w 6676178"/>
              <a:gd name="connsiteY1636" fmla="*/ 4387041 h 6858000"/>
              <a:gd name="connsiteX1637" fmla="*/ 1031257 w 6676178"/>
              <a:gd name="connsiteY1637" fmla="*/ 4358450 h 6858000"/>
              <a:gd name="connsiteX1638" fmla="*/ 1045580 w 6676178"/>
              <a:gd name="connsiteY1638" fmla="*/ 4329858 h 6858000"/>
              <a:gd name="connsiteX1639" fmla="*/ 1074226 w 6676178"/>
              <a:gd name="connsiteY1639" fmla="*/ 4286971 h 6858000"/>
              <a:gd name="connsiteX1640" fmla="*/ 1088549 w 6676178"/>
              <a:gd name="connsiteY1640" fmla="*/ 4229788 h 6858000"/>
              <a:gd name="connsiteX1641" fmla="*/ 1102872 w 6676178"/>
              <a:gd name="connsiteY1641" fmla="*/ 4244084 h 6858000"/>
              <a:gd name="connsiteX1642" fmla="*/ 1160164 w 6676178"/>
              <a:gd name="connsiteY1642" fmla="*/ 4129718 h 6858000"/>
              <a:gd name="connsiteX1643" fmla="*/ 1174487 w 6676178"/>
              <a:gd name="connsiteY1643" fmla="*/ 4086831 h 6858000"/>
              <a:gd name="connsiteX1644" fmla="*/ 1188810 w 6676178"/>
              <a:gd name="connsiteY1644" fmla="*/ 4072536 h 6858000"/>
              <a:gd name="connsiteX1645" fmla="*/ 1188810 w 6676178"/>
              <a:gd name="connsiteY1645" fmla="*/ 4086831 h 6858000"/>
              <a:gd name="connsiteX1646" fmla="*/ 1231779 w 6676178"/>
              <a:gd name="connsiteY1646" fmla="*/ 4001057 h 6858000"/>
              <a:gd name="connsiteX1647" fmla="*/ 1217456 w 6676178"/>
              <a:gd name="connsiteY1647" fmla="*/ 4015353 h 6858000"/>
              <a:gd name="connsiteX1648" fmla="*/ 1188810 w 6676178"/>
              <a:gd name="connsiteY1648" fmla="*/ 4015353 h 6858000"/>
              <a:gd name="connsiteX1649" fmla="*/ 1231779 w 6676178"/>
              <a:gd name="connsiteY1649" fmla="*/ 3943874 h 6858000"/>
              <a:gd name="connsiteX1650" fmla="*/ 1231779 w 6676178"/>
              <a:gd name="connsiteY1650" fmla="*/ 3929578 h 6858000"/>
              <a:gd name="connsiteX1651" fmla="*/ 1188810 w 6676178"/>
              <a:gd name="connsiteY1651" fmla="*/ 3972466 h 6858000"/>
              <a:gd name="connsiteX1652" fmla="*/ 1217456 w 6676178"/>
              <a:gd name="connsiteY1652" fmla="*/ 3929578 h 6858000"/>
              <a:gd name="connsiteX1653" fmla="*/ 1246102 w 6676178"/>
              <a:gd name="connsiteY1653" fmla="*/ 3886691 h 6858000"/>
              <a:gd name="connsiteX1654" fmla="*/ 1217456 w 6676178"/>
              <a:gd name="connsiteY1654" fmla="*/ 3900987 h 6858000"/>
              <a:gd name="connsiteX1655" fmla="*/ 1260425 w 6676178"/>
              <a:gd name="connsiteY1655" fmla="*/ 3800917 h 6858000"/>
              <a:gd name="connsiteX1656" fmla="*/ 1303394 w 6676178"/>
              <a:gd name="connsiteY1656" fmla="*/ 3700847 h 6858000"/>
              <a:gd name="connsiteX1657" fmla="*/ 1303394 w 6676178"/>
              <a:gd name="connsiteY1657" fmla="*/ 3657960 h 6858000"/>
              <a:gd name="connsiteX1658" fmla="*/ 1231779 w 6676178"/>
              <a:gd name="connsiteY1658" fmla="*/ 3758030 h 6858000"/>
              <a:gd name="connsiteX1659" fmla="*/ 1160164 w 6676178"/>
              <a:gd name="connsiteY1659" fmla="*/ 3858100 h 6858000"/>
              <a:gd name="connsiteX1660" fmla="*/ 1303394 w 6676178"/>
              <a:gd name="connsiteY1660" fmla="*/ 3557890 h 6858000"/>
              <a:gd name="connsiteX1661" fmla="*/ 1274748 w 6676178"/>
              <a:gd name="connsiteY1661" fmla="*/ 3586481 h 6858000"/>
              <a:gd name="connsiteX1662" fmla="*/ 1260425 w 6676178"/>
              <a:gd name="connsiteY1662" fmla="*/ 3615073 h 6858000"/>
              <a:gd name="connsiteX1663" fmla="*/ 1217456 w 6676178"/>
              <a:gd name="connsiteY1663" fmla="*/ 3715143 h 6858000"/>
              <a:gd name="connsiteX1664" fmla="*/ 1188810 w 6676178"/>
              <a:gd name="connsiteY1664" fmla="*/ 3772326 h 6858000"/>
              <a:gd name="connsiteX1665" fmla="*/ 1174487 w 6676178"/>
              <a:gd name="connsiteY1665" fmla="*/ 3786621 h 6858000"/>
              <a:gd name="connsiteX1666" fmla="*/ 1274748 w 6676178"/>
              <a:gd name="connsiteY1666" fmla="*/ 3529299 h 6858000"/>
              <a:gd name="connsiteX1667" fmla="*/ 1260425 w 6676178"/>
              <a:gd name="connsiteY1667" fmla="*/ 3557890 h 6858000"/>
              <a:gd name="connsiteX1668" fmla="*/ 1274748 w 6676178"/>
              <a:gd name="connsiteY1668" fmla="*/ 3515003 h 6858000"/>
              <a:gd name="connsiteX1669" fmla="*/ 1303394 w 6676178"/>
              <a:gd name="connsiteY1669" fmla="*/ 3414933 h 6858000"/>
              <a:gd name="connsiteX1670" fmla="*/ 1317717 w 6676178"/>
              <a:gd name="connsiteY1670" fmla="*/ 3443524 h 6858000"/>
              <a:gd name="connsiteX1671" fmla="*/ 1332040 w 6676178"/>
              <a:gd name="connsiteY1671" fmla="*/ 3386342 h 6858000"/>
              <a:gd name="connsiteX1672" fmla="*/ 1360686 w 6676178"/>
              <a:gd name="connsiteY1672" fmla="*/ 3300567 h 6858000"/>
              <a:gd name="connsiteX1673" fmla="*/ 1375009 w 6676178"/>
              <a:gd name="connsiteY1673" fmla="*/ 3271976 h 6858000"/>
              <a:gd name="connsiteX1674" fmla="*/ 1360686 w 6676178"/>
              <a:gd name="connsiteY1674" fmla="*/ 3271976 h 6858000"/>
              <a:gd name="connsiteX1675" fmla="*/ 1375009 w 6676178"/>
              <a:gd name="connsiteY1675" fmla="*/ 3214793 h 6858000"/>
              <a:gd name="connsiteX1676" fmla="*/ 1389332 w 6676178"/>
              <a:gd name="connsiteY1676" fmla="*/ 3229089 h 6858000"/>
              <a:gd name="connsiteX1677" fmla="*/ 1403655 w 6676178"/>
              <a:gd name="connsiteY1677" fmla="*/ 3214793 h 6858000"/>
              <a:gd name="connsiteX1678" fmla="*/ 1389332 w 6676178"/>
              <a:gd name="connsiteY1678" fmla="*/ 3271976 h 6858000"/>
              <a:gd name="connsiteX1679" fmla="*/ 1403655 w 6676178"/>
              <a:gd name="connsiteY1679" fmla="*/ 3271976 h 6858000"/>
              <a:gd name="connsiteX1680" fmla="*/ 1403655 w 6676178"/>
              <a:gd name="connsiteY1680" fmla="*/ 3257680 h 6858000"/>
              <a:gd name="connsiteX1681" fmla="*/ 1432301 w 6676178"/>
              <a:gd name="connsiteY1681" fmla="*/ 3186202 h 6858000"/>
              <a:gd name="connsiteX1682" fmla="*/ 1446624 w 6676178"/>
              <a:gd name="connsiteY1682" fmla="*/ 3157610 h 6858000"/>
              <a:gd name="connsiteX1683" fmla="*/ 1489593 w 6676178"/>
              <a:gd name="connsiteY1683" fmla="*/ 3071836 h 6858000"/>
              <a:gd name="connsiteX1684" fmla="*/ 1489593 w 6676178"/>
              <a:gd name="connsiteY1684" fmla="*/ 3043244 h 6858000"/>
              <a:gd name="connsiteX1685" fmla="*/ 1489593 w 6676178"/>
              <a:gd name="connsiteY1685" fmla="*/ 3014653 h 6858000"/>
              <a:gd name="connsiteX1686" fmla="*/ 1589854 w 6676178"/>
              <a:gd name="connsiteY1686" fmla="*/ 2771626 h 6858000"/>
              <a:gd name="connsiteX1687" fmla="*/ 1675792 w 6676178"/>
              <a:gd name="connsiteY1687" fmla="*/ 2557190 h 6858000"/>
              <a:gd name="connsiteX1688" fmla="*/ 1704438 w 6676178"/>
              <a:gd name="connsiteY1688" fmla="*/ 2485712 h 6858000"/>
              <a:gd name="connsiteX1689" fmla="*/ 1718761 w 6676178"/>
              <a:gd name="connsiteY1689" fmla="*/ 2428529 h 6858000"/>
              <a:gd name="connsiteX1690" fmla="*/ 1747407 w 6676178"/>
              <a:gd name="connsiteY1690" fmla="*/ 2371346 h 6858000"/>
              <a:gd name="connsiteX1691" fmla="*/ 1761730 w 6676178"/>
              <a:gd name="connsiteY1691" fmla="*/ 2299868 h 6858000"/>
              <a:gd name="connsiteX1692" fmla="*/ 1776053 w 6676178"/>
              <a:gd name="connsiteY1692" fmla="*/ 2242685 h 6858000"/>
              <a:gd name="connsiteX1693" fmla="*/ 1804699 w 6676178"/>
              <a:gd name="connsiteY1693" fmla="*/ 2185502 h 6858000"/>
              <a:gd name="connsiteX1694" fmla="*/ 1790376 w 6676178"/>
              <a:gd name="connsiteY1694" fmla="*/ 2185502 h 6858000"/>
              <a:gd name="connsiteX1695" fmla="*/ 1790376 w 6676178"/>
              <a:gd name="connsiteY1695" fmla="*/ 2171206 h 6858000"/>
              <a:gd name="connsiteX1696" fmla="*/ 1819022 w 6676178"/>
              <a:gd name="connsiteY1696" fmla="*/ 2114023 h 6858000"/>
              <a:gd name="connsiteX1697" fmla="*/ 1876314 w 6676178"/>
              <a:gd name="connsiteY1697" fmla="*/ 1971066 h 6858000"/>
              <a:gd name="connsiteX1698" fmla="*/ 1962252 w 6676178"/>
              <a:gd name="connsiteY1698" fmla="*/ 1670856 h 6858000"/>
              <a:gd name="connsiteX1699" fmla="*/ 2005221 w 6676178"/>
              <a:gd name="connsiteY1699" fmla="*/ 1527899 h 6858000"/>
              <a:gd name="connsiteX1700" fmla="*/ 2033867 w 6676178"/>
              <a:gd name="connsiteY1700" fmla="*/ 1413534 h 6858000"/>
              <a:gd name="connsiteX1701" fmla="*/ 2005221 w 6676178"/>
              <a:gd name="connsiteY1701" fmla="*/ 1427829 h 6858000"/>
              <a:gd name="connsiteX1702" fmla="*/ 1990898 w 6676178"/>
              <a:gd name="connsiteY1702" fmla="*/ 1485012 h 6858000"/>
              <a:gd name="connsiteX1703" fmla="*/ 1976575 w 6676178"/>
              <a:gd name="connsiteY1703" fmla="*/ 1499308 h 6858000"/>
              <a:gd name="connsiteX1704" fmla="*/ 1976575 w 6676178"/>
              <a:gd name="connsiteY1704" fmla="*/ 1442125 h 6858000"/>
              <a:gd name="connsiteX1705" fmla="*/ 1962252 w 6676178"/>
              <a:gd name="connsiteY1705" fmla="*/ 1485012 h 6858000"/>
              <a:gd name="connsiteX1706" fmla="*/ 1990898 w 6676178"/>
              <a:gd name="connsiteY1706" fmla="*/ 1384942 h 6858000"/>
              <a:gd name="connsiteX1707" fmla="*/ 2048190 w 6676178"/>
              <a:gd name="connsiteY1707" fmla="*/ 1184802 h 6858000"/>
              <a:gd name="connsiteX1708" fmla="*/ 2062514 w 6676178"/>
              <a:gd name="connsiteY1708" fmla="*/ 1141915 h 6858000"/>
              <a:gd name="connsiteX1709" fmla="*/ 2076837 w 6676178"/>
              <a:gd name="connsiteY1709" fmla="*/ 1099028 h 6858000"/>
              <a:gd name="connsiteX1710" fmla="*/ 2091160 w 6676178"/>
              <a:gd name="connsiteY1710" fmla="*/ 1070436 h 6858000"/>
              <a:gd name="connsiteX1711" fmla="*/ 2076837 w 6676178"/>
              <a:gd name="connsiteY1711" fmla="*/ 1041845 h 6858000"/>
              <a:gd name="connsiteX1712" fmla="*/ 2076837 w 6676178"/>
              <a:gd name="connsiteY1712" fmla="*/ 1027549 h 6858000"/>
              <a:gd name="connsiteX1713" fmla="*/ 2091160 w 6676178"/>
              <a:gd name="connsiteY1713" fmla="*/ 998958 h 6858000"/>
              <a:gd name="connsiteX1714" fmla="*/ 2062514 w 6676178"/>
              <a:gd name="connsiteY1714" fmla="*/ 1041845 h 6858000"/>
              <a:gd name="connsiteX1715" fmla="*/ 2033867 w 6676178"/>
              <a:gd name="connsiteY1715" fmla="*/ 1070436 h 6858000"/>
              <a:gd name="connsiteX1716" fmla="*/ 2062514 w 6676178"/>
              <a:gd name="connsiteY1716" fmla="*/ 998958 h 6858000"/>
              <a:gd name="connsiteX1717" fmla="*/ 2076837 w 6676178"/>
              <a:gd name="connsiteY1717" fmla="*/ 898888 h 6858000"/>
              <a:gd name="connsiteX1718" fmla="*/ 2105482 w 6676178"/>
              <a:gd name="connsiteY1718" fmla="*/ 813114 h 6858000"/>
              <a:gd name="connsiteX1719" fmla="*/ 2119805 w 6676178"/>
              <a:gd name="connsiteY1719" fmla="*/ 784522 h 6858000"/>
              <a:gd name="connsiteX1720" fmla="*/ 2134128 w 6676178"/>
              <a:gd name="connsiteY1720" fmla="*/ 727339 h 6858000"/>
              <a:gd name="connsiteX1721" fmla="*/ 2148452 w 6676178"/>
              <a:gd name="connsiteY1721" fmla="*/ 713044 h 6858000"/>
              <a:gd name="connsiteX1722" fmla="*/ 2148452 w 6676178"/>
              <a:gd name="connsiteY1722" fmla="*/ 770226 h 6858000"/>
              <a:gd name="connsiteX1723" fmla="*/ 2148452 w 6676178"/>
              <a:gd name="connsiteY1723" fmla="*/ 827409 h 6858000"/>
              <a:gd name="connsiteX1724" fmla="*/ 2134128 w 6676178"/>
              <a:gd name="connsiteY1724" fmla="*/ 856001 h 6858000"/>
              <a:gd name="connsiteX1725" fmla="*/ 2148452 w 6676178"/>
              <a:gd name="connsiteY1725" fmla="*/ 827409 h 6858000"/>
              <a:gd name="connsiteX1726" fmla="*/ 2148452 w 6676178"/>
              <a:gd name="connsiteY1726" fmla="*/ 798818 h 6858000"/>
              <a:gd name="connsiteX1727" fmla="*/ 2162775 w 6676178"/>
              <a:gd name="connsiteY1727" fmla="*/ 798818 h 6858000"/>
              <a:gd name="connsiteX1728" fmla="*/ 2162775 w 6676178"/>
              <a:gd name="connsiteY1728" fmla="*/ 813114 h 6858000"/>
              <a:gd name="connsiteX1729" fmla="*/ 2134128 w 6676178"/>
              <a:gd name="connsiteY1729" fmla="*/ 941775 h 6858000"/>
              <a:gd name="connsiteX1730" fmla="*/ 2119805 w 6676178"/>
              <a:gd name="connsiteY1730" fmla="*/ 1027549 h 6858000"/>
              <a:gd name="connsiteX1731" fmla="*/ 2134128 w 6676178"/>
              <a:gd name="connsiteY1731" fmla="*/ 1041845 h 6858000"/>
              <a:gd name="connsiteX1732" fmla="*/ 2148452 w 6676178"/>
              <a:gd name="connsiteY1732" fmla="*/ 927479 h 6858000"/>
              <a:gd name="connsiteX1733" fmla="*/ 2162775 w 6676178"/>
              <a:gd name="connsiteY1733" fmla="*/ 941775 h 6858000"/>
              <a:gd name="connsiteX1734" fmla="*/ 2177098 w 6676178"/>
              <a:gd name="connsiteY1734" fmla="*/ 884592 h 6858000"/>
              <a:gd name="connsiteX1735" fmla="*/ 2205744 w 6676178"/>
              <a:gd name="connsiteY1735" fmla="*/ 727339 h 6858000"/>
              <a:gd name="connsiteX1736" fmla="*/ 2220067 w 6676178"/>
              <a:gd name="connsiteY1736" fmla="*/ 641565 h 6858000"/>
              <a:gd name="connsiteX1737" fmla="*/ 2220067 w 6676178"/>
              <a:gd name="connsiteY1737" fmla="*/ 612974 h 6858000"/>
              <a:gd name="connsiteX1738" fmla="*/ 2191421 w 6676178"/>
              <a:gd name="connsiteY1738" fmla="*/ 727339 h 6858000"/>
              <a:gd name="connsiteX1739" fmla="*/ 2177098 w 6676178"/>
              <a:gd name="connsiteY1739" fmla="*/ 727339 h 6858000"/>
              <a:gd name="connsiteX1740" fmla="*/ 2191421 w 6676178"/>
              <a:gd name="connsiteY1740" fmla="*/ 684452 h 6858000"/>
              <a:gd name="connsiteX1741" fmla="*/ 2162775 w 6676178"/>
              <a:gd name="connsiteY1741" fmla="*/ 698748 h 6858000"/>
              <a:gd name="connsiteX1742" fmla="*/ 2162775 w 6676178"/>
              <a:gd name="connsiteY1742" fmla="*/ 670156 h 6858000"/>
              <a:gd name="connsiteX1743" fmla="*/ 2162775 w 6676178"/>
              <a:gd name="connsiteY1743" fmla="*/ 570087 h 6858000"/>
              <a:gd name="connsiteX1744" fmla="*/ 2148452 w 6676178"/>
              <a:gd name="connsiteY1744" fmla="*/ 541495 h 6858000"/>
              <a:gd name="connsiteX1745" fmla="*/ 2162775 w 6676178"/>
              <a:gd name="connsiteY1745" fmla="*/ 455721 h 6858000"/>
              <a:gd name="connsiteX1746" fmla="*/ 2205744 w 6676178"/>
              <a:gd name="connsiteY1746" fmla="*/ 369947 h 6858000"/>
              <a:gd name="connsiteX1747" fmla="*/ 2220067 w 6676178"/>
              <a:gd name="connsiteY1747" fmla="*/ 327059 h 6858000"/>
              <a:gd name="connsiteX1748" fmla="*/ 2263036 w 6676178"/>
              <a:gd name="connsiteY1748" fmla="*/ 269877 h 6858000"/>
              <a:gd name="connsiteX1749" fmla="*/ 2263036 w 6676178"/>
              <a:gd name="connsiteY1749" fmla="*/ 255581 h 6858000"/>
              <a:gd name="connsiteX1750" fmla="*/ 2263036 w 6676178"/>
              <a:gd name="connsiteY1750" fmla="*/ 241285 h 6858000"/>
              <a:gd name="connsiteX1751" fmla="*/ 2248713 w 6676178"/>
              <a:gd name="connsiteY1751" fmla="*/ 269877 h 6858000"/>
              <a:gd name="connsiteX1752" fmla="*/ 2248713 w 6676178"/>
              <a:gd name="connsiteY1752" fmla="*/ 255581 h 6858000"/>
              <a:gd name="connsiteX1753" fmla="*/ 2263036 w 6676178"/>
              <a:gd name="connsiteY1753" fmla="*/ 184102 h 6858000"/>
              <a:gd name="connsiteX1754" fmla="*/ 2291682 w 6676178"/>
              <a:gd name="connsiteY1754" fmla="*/ 84032 h 6858000"/>
              <a:gd name="connsiteX1755" fmla="*/ 2291682 w 6676178"/>
              <a:gd name="connsiteY1755" fmla="*/ 12554 h 6858000"/>
              <a:gd name="connsiteX1756" fmla="*/ 2277359 w 6676178"/>
              <a:gd name="connsiteY1756" fmla="*/ 12554 h 6858000"/>
              <a:gd name="connsiteX1757" fmla="*/ 2271988 w 6676178"/>
              <a:gd name="connsiteY1757" fmla="*/ 36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Lst>
            <a:rect l="l" t="t" r="r" b="b"/>
            <a:pathLst>
              <a:path w="6676178" h="6858000">
                <a:moveTo>
                  <a:pt x="42969" y="6359849"/>
                </a:moveTo>
                <a:cubicBezTo>
                  <a:pt x="42969" y="6388441"/>
                  <a:pt x="28646" y="6417032"/>
                  <a:pt x="0" y="6417032"/>
                </a:cubicBezTo>
                <a:cubicBezTo>
                  <a:pt x="14323" y="6388441"/>
                  <a:pt x="28646" y="6374145"/>
                  <a:pt x="42969" y="6359849"/>
                </a:cubicBezTo>
                <a:close/>
                <a:moveTo>
                  <a:pt x="343752" y="6259779"/>
                </a:moveTo>
                <a:cubicBezTo>
                  <a:pt x="372398" y="6259779"/>
                  <a:pt x="386721" y="6274075"/>
                  <a:pt x="386721" y="6274075"/>
                </a:cubicBezTo>
                <a:cubicBezTo>
                  <a:pt x="372398" y="6274075"/>
                  <a:pt x="358075" y="6288371"/>
                  <a:pt x="358075" y="6274075"/>
                </a:cubicBezTo>
                <a:cubicBezTo>
                  <a:pt x="358075" y="6274075"/>
                  <a:pt x="358075" y="6259779"/>
                  <a:pt x="343752" y="6259779"/>
                </a:cubicBezTo>
                <a:close/>
                <a:moveTo>
                  <a:pt x="1819022" y="6045344"/>
                </a:moveTo>
                <a:cubicBezTo>
                  <a:pt x="1819022" y="6045344"/>
                  <a:pt x="1819022" y="6045344"/>
                  <a:pt x="1833345" y="6045344"/>
                </a:cubicBezTo>
                <a:lnTo>
                  <a:pt x="1826980" y="6049882"/>
                </a:lnTo>
                <a:close/>
                <a:moveTo>
                  <a:pt x="529952" y="5330558"/>
                </a:moveTo>
                <a:cubicBezTo>
                  <a:pt x="544275" y="5344854"/>
                  <a:pt x="501306" y="5359150"/>
                  <a:pt x="529952" y="5387741"/>
                </a:cubicBezTo>
                <a:cubicBezTo>
                  <a:pt x="515629" y="5402037"/>
                  <a:pt x="501306" y="5402037"/>
                  <a:pt x="501306" y="5416332"/>
                </a:cubicBezTo>
                <a:cubicBezTo>
                  <a:pt x="486983" y="5416332"/>
                  <a:pt x="501306" y="5430628"/>
                  <a:pt x="472660" y="5430628"/>
                </a:cubicBezTo>
                <a:cubicBezTo>
                  <a:pt x="486983" y="5402037"/>
                  <a:pt x="501306" y="5359150"/>
                  <a:pt x="529952" y="5330558"/>
                </a:cubicBezTo>
                <a:close/>
                <a:moveTo>
                  <a:pt x="6046548" y="5181794"/>
                </a:moveTo>
                <a:cubicBezTo>
                  <a:pt x="6050576" y="5180453"/>
                  <a:pt x="6058633" y="5191175"/>
                  <a:pt x="6058633" y="5201897"/>
                </a:cubicBezTo>
                <a:cubicBezTo>
                  <a:pt x="6044310" y="5216192"/>
                  <a:pt x="6015664" y="5216192"/>
                  <a:pt x="5987018" y="5230488"/>
                </a:cubicBezTo>
                <a:cubicBezTo>
                  <a:pt x="5958372" y="5259080"/>
                  <a:pt x="5915403" y="5273375"/>
                  <a:pt x="5886757" y="5301967"/>
                </a:cubicBezTo>
                <a:cubicBezTo>
                  <a:pt x="5886757" y="5301967"/>
                  <a:pt x="5886757" y="5301967"/>
                  <a:pt x="5872434" y="5301967"/>
                </a:cubicBezTo>
                <a:cubicBezTo>
                  <a:pt x="5872434" y="5301967"/>
                  <a:pt x="5872434" y="5316262"/>
                  <a:pt x="5872434" y="5316262"/>
                </a:cubicBezTo>
                <a:cubicBezTo>
                  <a:pt x="5886757" y="5316262"/>
                  <a:pt x="5886757" y="5316262"/>
                  <a:pt x="5901080" y="5316262"/>
                </a:cubicBezTo>
                <a:cubicBezTo>
                  <a:pt x="5901080" y="5316262"/>
                  <a:pt x="5901080" y="5316262"/>
                  <a:pt x="5901080" y="5330558"/>
                </a:cubicBezTo>
                <a:cubicBezTo>
                  <a:pt x="5915403" y="5316262"/>
                  <a:pt x="5915403" y="5316262"/>
                  <a:pt x="5929726" y="5316262"/>
                </a:cubicBezTo>
                <a:cubicBezTo>
                  <a:pt x="5915403" y="5330558"/>
                  <a:pt x="5886757" y="5344854"/>
                  <a:pt x="5872434" y="5344854"/>
                </a:cubicBezTo>
                <a:cubicBezTo>
                  <a:pt x="5858111" y="5344854"/>
                  <a:pt x="5858111" y="5344854"/>
                  <a:pt x="5843788" y="5344854"/>
                </a:cubicBezTo>
                <a:cubicBezTo>
                  <a:pt x="5829464" y="5359150"/>
                  <a:pt x="5829464" y="5359150"/>
                  <a:pt x="5815142" y="5373445"/>
                </a:cubicBezTo>
                <a:cubicBezTo>
                  <a:pt x="5786496" y="5373445"/>
                  <a:pt x="5786496" y="5387741"/>
                  <a:pt x="5786496" y="5387741"/>
                </a:cubicBezTo>
                <a:cubicBezTo>
                  <a:pt x="5772172" y="5387741"/>
                  <a:pt x="5772172" y="5402037"/>
                  <a:pt x="5772172" y="5402037"/>
                </a:cubicBezTo>
                <a:cubicBezTo>
                  <a:pt x="5757850" y="5402037"/>
                  <a:pt x="5757850" y="5402037"/>
                  <a:pt x="5757850" y="5430628"/>
                </a:cubicBezTo>
                <a:cubicBezTo>
                  <a:pt x="5714880" y="5459220"/>
                  <a:pt x="5671912" y="5487811"/>
                  <a:pt x="5614620" y="5516402"/>
                </a:cubicBezTo>
                <a:cubicBezTo>
                  <a:pt x="5614620" y="5487811"/>
                  <a:pt x="5643266" y="5487811"/>
                  <a:pt x="5643266" y="5473515"/>
                </a:cubicBezTo>
                <a:cubicBezTo>
                  <a:pt x="5628942" y="5473515"/>
                  <a:pt x="5614620" y="5487811"/>
                  <a:pt x="5614620" y="5502107"/>
                </a:cubicBezTo>
                <a:cubicBezTo>
                  <a:pt x="5600296" y="5502107"/>
                  <a:pt x="5600296" y="5516402"/>
                  <a:pt x="5600296" y="5516402"/>
                </a:cubicBezTo>
                <a:cubicBezTo>
                  <a:pt x="5614620" y="5530698"/>
                  <a:pt x="5614620" y="5530698"/>
                  <a:pt x="5600296" y="5530698"/>
                </a:cubicBezTo>
                <a:cubicBezTo>
                  <a:pt x="5585974" y="5544994"/>
                  <a:pt x="5571650" y="5559289"/>
                  <a:pt x="5557328" y="5573585"/>
                </a:cubicBezTo>
                <a:cubicBezTo>
                  <a:pt x="5543004" y="5573585"/>
                  <a:pt x="5528682" y="5587881"/>
                  <a:pt x="5514358" y="5602177"/>
                </a:cubicBezTo>
                <a:cubicBezTo>
                  <a:pt x="5514358" y="5587881"/>
                  <a:pt x="5514358" y="5587881"/>
                  <a:pt x="5514358" y="5573585"/>
                </a:cubicBezTo>
                <a:cubicBezTo>
                  <a:pt x="5471390" y="5616472"/>
                  <a:pt x="5414098" y="5645064"/>
                  <a:pt x="5385452" y="5687951"/>
                </a:cubicBezTo>
                <a:cubicBezTo>
                  <a:pt x="5385452" y="5687951"/>
                  <a:pt x="5385452" y="5687951"/>
                  <a:pt x="5399774" y="5687951"/>
                </a:cubicBezTo>
                <a:cubicBezTo>
                  <a:pt x="5385452" y="5702247"/>
                  <a:pt x="5385452" y="5702247"/>
                  <a:pt x="5371128" y="5702247"/>
                </a:cubicBezTo>
                <a:cubicBezTo>
                  <a:pt x="5371128" y="5702247"/>
                  <a:pt x="5356806" y="5702247"/>
                  <a:pt x="5356806" y="5702247"/>
                </a:cubicBezTo>
                <a:cubicBezTo>
                  <a:pt x="5342483" y="5716542"/>
                  <a:pt x="5324579" y="5730838"/>
                  <a:pt x="5306675" y="5745134"/>
                </a:cubicBezTo>
                <a:lnTo>
                  <a:pt x="5271013" y="5775643"/>
                </a:lnTo>
                <a:lnTo>
                  <a:pt x="5270868" y="5773725"/>
                </a:lnTo>
                <a:lnTo>
                  <a:pt x="5270868" y="5775766"/>
                </a:lnTo>
                <a:lnTo>
                  <a:pt x="5256544" y="5788021"/>
                </a:lnTo>
                <a:cubicBezTo>
                  <a:pt x="5256544" y="5788021"/>
                  <a:pt x="5256544" y="5788021"/>
                  <a:pt x="5270868" y="5788021"/>
                </a:cubicBezTo>
                <a:cubicBezTo>
                  <a:pt x="5270868" y="5788021"/>
                  <a:pt x="5270868" y="5788021"/>
                  <a:pt x="5270868" y="5786234"/>
                </a:cubicBezTo>
                <a:lnTo>
                  <a:pt x="5270868" y="5775766"/>
                </a:lnTo>
                <a:lnTo>
                  <a:pt x="5271013" y="5775643"/>
                </a:lnTo>
                <a:lnTo>
                  <a:pt x="5272434" y="5794499"/>
                </a:lnTo>
                <a:cubicBezTo>
                  <a:pt x="5266392" y="5805890"/>
                  <a:pt x="5242222" y="5795169"/>
                  <a:pt x="5242222" y="5816612"/>
                </a:cubicBezTo>
                <a:cubicBezTo>
                  <a:pt x="5227898" y="5802317"/>
                  <a:pt x="5227898" y="5788021"/>
                  <a:pt x="5213576" y="5802317"/>
                </a:cubicBezTo>
                <a:cubicBezTo>
                  <a:pt x="5213576" y="5816612"/>
                  <a:pt x="5227898" y="5816612"/>
                  <a:pt x="5227898" y="5816612"/>
                </a:cubicBezTo>
                <a:cubicBezTo>
                  <a:pt x="5227898" y="5830908"/>
                  <a:pt x="5213576" y="5830908"/>
                  <a:pt x="5213576" y="5816612"/>
                </a:cubicBezTo>
                <a:cubicBezTo>
                  <a:pt x="5199252" y="5816612"/>
                  <a:pt x="5199252" y="5830908"/>
                  <a:pt x="5184930" y="5830908"/>
                </a:cubicBezTo>
                <a:cubicBezTo>
                  <a:pt x="5184930" y="5830908"/>
                  <a:pt x="5199252" y="5845204"/>
                  <a:pt x="5199252" y="5845204"/>
                </a:cubicBezTo>
                <a:cubicBezTo>
                  <a:pt x="5184930" y="5845204"/>
                  <a:pt x="5184930" y="5845204"/>
                  <a:pt x="5170606" y="5845204"/>
                </a:cubicBezTo>
                <a:cubicBezTo>
                  <a:pt x="5170606" y="5845204"/>
                  <a:pt x="5156284" y="5845204"/>
                  <a:pt x="5156284" y="5845204"/>
                </a:cubicBezTo>
                <a:cubicBezTo>
                  <a:pt x="5141960" y="5859499"/>
                  <a:pt x="5127638" y="5873795"/>
                  <a:pt x="5113314" y="5873795"/>
                </a:cubicBezTo>
                <a:cubicBezTo>
                  <a:pt x="5113314" y="5888091"/>
                  <a:pt x="5098992" y="5902387"/>
                  <a:pt x="5070345" y="5902387"/>
                </a:cubicBezTo>
                <a:cubicBezTo>
                  <a:pt x="5084668" y="5888091"/>
                  <a:pt x="5098992" y="5873795"/>
                  <a:pt x="5113314" y="5859499"/>
                </a:cubicBezTo>
                <a:cubicBezTo>
                  <a:pt x="5127638" y="5845204"/>
                  <a:pt x="5156284" y="5830908"/>
                  <a:pt x="5170606" y="5816612"/>
                </a:cubicBezTo>
                <a:cubicBezTo>
                  <a:pt x="5184930" y="5788021"/>
                  <a:pt x="5213576" y="5773725"/>
                  <a:pt x="5227898" y="5759429"/>
                </a:cubicBezTo>
                <a:cubicBezTo>
                  <a:pt x="5242222" y="5773725"/>
                  <a:pt x="5242222" y="5773725"/>
                  <a:pt x="5242222" y="5773725"/>
                </a:cubicBezTo>
                <a:cubicBezTo>
                  <a:pt x="5270868" y="5759429"/>
                  <a:pt x="5285190" y="5745134"/>
                  <a:pt x="5313836" y="5716542"/>
                </a:cubicBezTo>
                <a:cubicBezTo>
                  <a:pt x="5328160" y="5702247"/>
                  <a:pt x="5356806" y="5687951"/>
                  <a:pt x="5385452" y="5659359"/>
                </a:cubicBezTo>
                <a:cubicBezTo>
                  <a:pt x="5385452" y="5659359"/>
                  <a:pt x="5399774" y="5645064"/>
                  <a:pt x="5399774" y="5645064"/>
                </a:cubicBezTo>
                <a:cubicBezTo>
                  <a:pt x="5414098" y="5645064"/>
                  <a:pt x="5428420" y="5630768"/>
                  <a:pt x="5428420" y="5630768"/>
                </a:cubicBezTo>
                <a:cubicBezTo>
                  <a:pt x="5442744" y="5616472"/>
                  <a:pt x="5442744" y="5616472"/>
                  <a:pt x="5442744" y="5616472"/>
                </a:cubicBezTo>
                <a:cubicBezTo>
                  <a:pt x="5485712" y="5573585"/>
                  <a:pt x="5528682" y="5544994"/>
                  <a:pt x="5571650" y="5516402"/>
                </a:cubicBezTo>
                <a:cubicBezTo>
                  <a:pt x="5585974" y="5502107"/>
                  <a:pt x="5600296" y="5487811"/>
                  <a:pt x="5614620" y="5473515"/>
                </a:cubicBezTo>
                <a:cubicBezTo>
                  <a:pt x="5628942" y="5459220"/>
                  <a:pt x="5643266" y="5444924"/>
                  <a:pt x="5671912" y="5430628"/>
                </a:cubicBezTo>
                <a:cubicBezTo>
                  <a:pt x="5686234" y="5416332"/>
                  <a:pt x="5714880" y="5387741"/>
                  <a:pt x="5743526" y="5373445"/>
                </a:cubicBezTo>
                <a:cubicBezTo>
                  <a:pt x="5743526" y="5373445"/>
                  <a:pt x="5743526" y="5373445"/>
                  <a:pt x="5743526" y="5359150"/>
                </a:cubicBezTo>
                <a:cubicBezTo>
                  <a:pt x="5729204" y="5359150"/>
                  <a:pt x="5729204" y="5373445"/>
                  <a:pt x="5729204" y="5373445"/>
                </a:cubicBezTo>
                <a:cubicBezTo>
                  <a:pt x="5714880" y="5373445"/>
                  <a:pt x="5714880" y="5387741"/>
                  <a:pt x="5714880" y="5387741"/>
                </a:cubicBezTo>
                <a:cubicBezTo>
                  <a:pt x="5671912" y="5402037"/>
                  <a:pt x="5643266" y="5430628"/>
                  <a:pt x="5614620" y="5444924"/>
                </a:cubicBezTo>
                <a:cubicBezTo>
                  <a:pt x="5600296" y="5459220"/>
                  <a:pt x="5585974" y="5473515"/>
                  <a:pt x="5571650" y="5487811"/>
                </a:cubicBezTo>
                <a:cubicBezTo>
                  <a:pt x="5557328" y="5487811"/>
                  <a:pt x="5528682" y="5502107"/>
                  <a:pt x="5514358" y="5516402"/>
                </a:cubicBezTo>
                <a:cubicBezTo>
                  <a:pt x="5471390" y="5559289"/>
                  <a:pt x="5414098" y="5602177"/>
                  <a:pt x="5356806" y="5630768"/>
                </a:cubicBezTo>
                <a:cubicBezTo>
                  <a:pt x="5356806" y="5645064"/>
                  <a:pt x="5342482" y="5645064"/>
                  <a:pt x="5328160" y="5659359"/>
                </a:cubicBezTo>
                <a:cubicBezTo>
                  <a:pt x="5328160" y="5673655"/>
                  <a:pt x="5313836" y="5673655"/>
                  <a:pt x="5313836" y="5673655"/>
                </a:cubicBezTo>
                <a:cubicBezTo>
                  <a:pt x="5313836" y="5673655"/>
                  <a:pt x="5313836" y="5659359"/>
                  <a:pt x="5313836" y="5659359"/>
                </a:cubicBezTo>
                <a:cubicBezTo>
                  <a:pt x="5313836" y="5659359"/>
                  <a:pt x="5299514" y="5659359"/>
                  <a:pt x="5299514" y="5659359"/>
                </a:cubicBezTo>
                <a:cubicBezTo>
                  <a:pt x="5313836" y="5645064"/>
                  <a:pt x="5342482" y="5645064"/>
                  <a:pt x="5328160" y="5616472"/>
                </a:cubicBezTo>
                <a:cubicBezTo>
                  <a:pt x="5342482" y="5616472"/>
                  <a:pt x="5342482" y="5616472"/>
                  <a:pt x="5342482" y="5616472"/>
                </a:cubicBezTo>
                <a:cubicBezTo>
                  <a:pt x="5356806" y="5616472"/>
                  <a:pt x="5356806" y="5616472"/>
                  <a:pt x="5356806" y="5616472"/>
                </a:cubicBezTo>
                <a:cubicBezTo>
                  <a:pt x="5399774" y="5587881"/>
                  <a:pt x="5428420" y="5544994"/>
                  <a:pt x="5471390" y="5516402"/>
                </a:cubicBezTo>
                <a:cubicBezTo>
                  <a:pt x="5471390" y="5516402"/>
                  <a:pt x="5471390" y="5502107"/>
                  <a:pt x="5485712" y="5502107"/>
                </a:cubicBezTo>
                <a:cubicBezTo>
                  <a:pt x="5485712" y="5487811"/>
                  <a:pt x="5500036" y="5487811"/>
                  <a:pt x="5500036" y="5487811"/>
                </a:cubicBezTo>
                <a:cubicBezTo>
                  <a:pt x="5528682" y="5473515"/>
                  <a:pt x="5543004" y="5459220"/>
                  <a:pt x="5557328" y="5444924"/>
                </a:cubicBezTo>
                <a:cubicBezTo>
                  <a:pt x="5585974" y="5430628"/>
                  <a:pt x="5600296" y="5402037"/>
                  <a:pt x="5643266" y="5387741"/>
                </a:cubicBezTo>
                <a:cubicBezTo>
                  <a:pt x="5643266" y="5387741"/>
                  <a:pt x="5643266" y="5373445"/>
                  <a:pt x="5657588" y="5373445"/>
                </a:cubicBezTo>
                <a:cubicBezTo>
                  <a:pt x="5671912" y="5359150"/>
                  <a:pt x="5671912" y="5344854"/>
                  <a:pt x="5686234" y="5344854"/>
                </a:cubicBezTo>
                <a:cubicBezTo>
                  <a:pt x="5714880" y="5330558"/>
                  <a:pt x="5729204" y="5316262"/>
                  <a:pt x="5757850" y="5301967"/>
                </a:cubicBezTo>
                <a:cubicBezTo>
                  <a:pt x="5772172" y="5287671"/>
                  <a:pt x="5786496" y="5273375"/>
                  <a:pt x="5800818" y="5273375"/>
                </a:cubicBezTo>
                <a:cubicBezTo>
                  <a:pt x="5829464" y="5259080"/>
                  <a:pt x="5858111" y="5244784"/>
                  <a:pt x="5886757" y="5230488"/>
                </a:cubicBezTo>
                <a:cubicBezTo>
                  <a:pt x="5901080" y="5230488"/>
                  <a:pt x="5915403" y="5216192"/>
                  <a:pt x="5929726" y="5216192"/>
                </a:cubicBezTo>
                <a:cubicBezTo>
                  <a:pt x="5915403" y="5230488"/>
                  <a:pt x="5901080" y="5230488"/>
                  <a:pt x="5886757" y="5244784"/>
                </a:cubicBezTo>
                <a:cubicBezTo>
                  <a:pt x="5872434" y="5244784"/>
                  <a:pt x="5872434" y="5273375"/>
                  <a:pt x="5858111" y="5273375"/>
                </a:cubicBezTo>
                <a:cubicBezTo>
                  <a:pt x="5843788" y="5273375"/>
                  <a:pt x="5843788" y="5273375"/>
                  <a:pt x="5843788" y="5287671"/>
                </a:cubicBezTo>
                <a:cubicBezTo>
                  <a:pt x="5858111" y="5287671"/>
                  <a:pt x="5886757" y="5273375"/>
                  <a:pt x="5901080" y="5273375"/>
                </a:cubicBezTo>
                <a:cubicBezTo>
                  <a:pt x="5944049" y="5244784"/>
                  <a:pt x="5987018" y="5216192"/>
                  <a:pt x="6044310" y="5187601"/>
                </a:cubicBezTo>
                <a:cubicBezTo>
                  <a:pt x="6044310" y="5184027"/>
                  <a:pt x="6045205" y="5182240"/>
                  <a:pt x="6046548" y="5181794"/>
                </a:cubicBezTo>
                <a:close/>
                <a:moveTo>
                  <a:pt x="5628942" y="3043244"/>
                </a:moveTo>
                <a:cubicBezTo>
                  <a:pt x="5628942" y="3057540"/>
                  <a:pt x="5643266" y="3057540"/>
                  <a:pt x="5643266" y="3071836"/>
                </a:cubicBezTo>
                <a:cubicBezTo>
                  <a:pt x="5628942" y="3071836"/>
                  <a:pt x="5628942" y="3071836"/>
                  <a:pt x="5614620" y="3071836"/>
                </a:cubicBezTo>
                <a:cubicBezTo>
                  <a:pt x="5600296" y="3057540"/>
                  <a:pt x="5628942" y="3057540"/>
                  <a:pt x="5628942" y="3043244"/>
                </a:cubicBezTo>
                <a:close/>
                <a:moveTo>
                  <a:pt x="6676178" y="3039394"/>
                </a:moveTo>
                <a:lnTo>
                  <a:pt x="6676178" y="3061647"/>
                </a:lnTo>
                <a:lnTo>
                  <a:pt x="6660200" y="3071836"/>
                </a:lnTo>
                <a:cubicBezTo>
                  <a:pt x="6645876" y="3071836"/>
                  <a:pt x="6631553" y="3086132"/>
                  <a:pt x="6617230" y="3100427"/>
                </a:cubicBezTo>
                <a:cubicBezTo>
                  <a:pt x="6617230" y="3100427"/>
                  <a:pt x="6617230" y="3100427"/>
                  <a:pt x="6602907" y="3100427"/>
                </a:cubicBezTo>
                <a:cubicBezTo>
                  <a:pt x="6617230" y="3086132"/>
                  <a:pt x="6631553" y="3071836"/>
                  <a:pt x="6645876" y="3057540"/>
                </a:cubicBezTo>
                <a:close/>
                <a:moveTo>
                  <a:pt x="2205744" y="412834"/>
                </a:moveTo>
                <a:cubicBezTo>
                  <a:pt x="2191421" y="441425"/>
                  <a:pt x="2191421" y="470016"/>
                  <a:pt x="2177098" y="498608"/>
                </a:cubicBezTo>
                <a:cubicBezTo>
                  <a:pt x="2162775" y="527199"/>
                  <a:pt x="2162775" y="541495"/>
                  <a:pt x="2162775" y="555791"/>
                </a:cubicBezTo>
                <a:cubicBezTo>
                  <a:pt x="2162775" y="555791"/>
                  <a:pt x="2177098" y="541495"/>
                  <a:pt x="2177098" y="541495"/>
                </a:cubicBezTo>
                <a:cubicBezTo>
                  <a:pt x="2191421" y="498608"/>
                  <a:pt x="2191421" y="470016"/>
                  <a:pt x="2205744" y="441425"/>
                </a:cubicBezTo>
                <a:cubicBezTo>
                  <a:pt x="2205744" y="427129"/>
                  <a:pt x="2220067" y="412834"/>
                  <a:pt x="2205744" y="412834"/>
                </a:cubicBezTo>
                <a:close/>
                <a:moveTo>
                  <a:pt x="3243459" y="0"/>
                </a:moveTo>
                <a:lnTo>
                  <a:pt x="3265646" y="0"/>
                </a:lnTo>
                <a:lnTo>
                  <a:pt x="3265646" y="3619"/>
                </a:lnTo>
                <a:cubicBezTo>
                  <a:pt x="3265646" y="8980"/>
                  <a:pt x="3265646" y="12554"/>
                  <a:pt x="3265646" y="12554"/>
                </a:cubicBezTo>
                <a:cubicBezTo>
                  <a:pt x="3269227" y="12554"/>
                  <a:pt x="3271912" y="10767"/>
                  <a:pt x="3273927" y="7863"/>
                </a:cubicBezTo>
                <a:lnTo>
                  <a:pt x="3276861" y="0"/>
                </a:lnTo>
                <a:lnTo>
                  <a:pt x="3287722" y="0"/>
                </a:lnTo>
                <a:lnTo>
                  <a:pt x="3283550" y="46506"/>
                </a:lnTo>
                <a:cubicBezTo>
                  <a:pt x="3276388" y="84032"/>
                  <a:pt x="3265646" y="119772"/>
                  <a:pt x="3251323" y="155511"/>
                </a:cubicBezTo>
                <a:cubicBezTo>
                  <a:pt x="3251323" y="155511"/>
                  <a:pt x="3251323" y="141215"/>
                  <a:pt x="3251323" y="141215"/>
                </a:cubicBezTo>
                <a:cubicBezTo>
                  <a:pt x="3251323" y="126920"/>
                  <a:pt x="3265646" y="126920"/>
                  <a:pt x="3251323" y="112624"/>
                </a:cubicBezTo>
                <a:cubicBezTo>
                  <a:pt x="3251323" y="112624"/>
                  <a:pt x="3251323" y="98328"/>
                  <a:pt x="3251323" y="98328"/>
                </a:cubicBezTo>
                <a:cubicBezTo>
                  <a:pt x="3251323" y="84032"/>
                  <a:pt x="3265646" y="55441"/>
                  <a:pt x="3251323" y="26849"/>
                </a:cubicBezTo>
                <a:cubicBezTo>
                  <a:pt x="3251323" y="41145"/>
                  <a:pt x="3237000" y="41145"/>
                  <a:pt x="3237000" y="55441"/>
                </a:cubicBezTo>
                <a:close/>
                <a:moveTo>
                  <a:pt x="2272977" y="0"/>
                </a:moveTo>
                <a:lnTo>
                  <a:pt x="2551178" y="0"/>
                </a:lnTo>
                <a:lnTo>
                  <a:pt x="2549496" y="26849"/>
                </a:lnTo>
                <a:cubicBezTo>
                  <a:pt x="2563819" y="41145"/>
                  <a:pt x="2563819" y="41145"/>
                  <a:pt x="2549496" y="41145"/>
                </a:cubicBezTo>
                <a:cubicBezTo>
                  <a:pt x="2549496" y="55441"/>
                  <a:pt x="2549496" y="69737"/>
                  <a:pt x="2549496" y="84032"/>
                </a:cubicBezTo>
                <a:cubicBezTo>
                  <a:pt x="2535173" y="84032"/>
                  <a:pt x="2535173" y="84032"/>
                  <a:pt x="2535173" y="84032"/>
                </a:cubicBezTo>
                <a:cubicBezTo>
                  <a:pt x="2535173" y="84032"/>
                  <a:pt x="2535173" y="98328"/>
                  <a:pt x="2535173" y="98328"/>
                </a:cubicBezTo>
                <a:cubicBezTo>
                  <a:pt x="2549496" y="126920"/>
                  <a:pt x="2535173" y="155511"/>
                  <a:pt x="2535173" y="169807"/>
                </a:cubicBezTo>
                <a:cubicBezTo>
                  <a:pt x="2520850" y="198398"/>
                  <a:pt x="2506527" y="212694"/>
                  <a:pt x="2506527" y="241285"/>
                </a:cubicBezTo>
                <a:cubicBezTo>
                  <a:pt x="2506527" y="255581"/>
                  <a:pt x="2492204" y="255581"/>
                  <a:pt x="2492204" y="269877"/>
                </a:cubicBezTo>
                <a:cubicBezTo>
                  <a:pt x="2492204" y="284172"/>
                  <a:pt x="2477881" y="298468"/>
                  <a:pt x="2492204" y="327059"/>
                </a:cubicBezTo>
                <a:cubicBezTo>
                  <a:pt x="2492204" y="327059"/>
                  <a:pt x="2492204" y="327059"/>
                  <a:pt x="2492204" y="341355"/>
                </a:cubicBezTo>
                <a:cubicBezTo>
                  <a:pt x="2492204" y="355651"/>
                  <a:pt x="2492204" y="384242"/>
                  <a:pt x="2477881" y="398538"/>
                </a:cubicBezTo>
                <a:cubicBezTo>
                  <a:pt x="2477881" y="412834"/>
                  <a:pt x="2477881" y="441425"/>
                  <a:pt x="2477881" y="455721"/>
                </a:cubicBezTo>
                <a:cubicBezTo>
                  <a:pt x="2477881" y="455721"/>
                  <a:pt x="2477881" y="470016"/>
                  <a:pt x="2477881" y="484312"/>
                </a:cubicBezTo>
                <a:cubicBezTo>
                  <a:pt x="2477881" y="470016"/>
                  <a:pt x="2477881" y="455721"/>
                  <a:pt x="2492204" y="441425"/>
                </a:cubicBezTo>
                <a:cubicBezTo>
                  <a:pt x="2492204" y="427129"/>
                  <a:pt x="2492204" y="427129"/>
                  <a:pt x="2492204" y="412834"/>
                </a:cubicBezTo>
                <a:cubicBezTo>
                  <a:pt x="2492204" y="398538"/>
                  <a:pt x="2506527" y="398538"/>
                  <a:pt x="2520850" y="398538"/>
                </a:cubicBezTo>
                <a:cubicBezTo>
                  <a:pt x="2506527" y="484312"/>
                  <a:pt x="2492204" y="570087"/>
                  <a:pt x="2463558" y="655861"/>
                </a:cubicBezTo>
                <a:cubicBezTo>
                  <a:pt x="2449235" y="655861"/>
                  <a:pt x="2449235" y="641565"/>
                  <a:pt x="2434912" y="641565"/>
                </a:cubicBezTo>
                <a:cubicBezTo>
                  <a:pt x="2434912" y="655861"/>
                  <a:pt x="2434912" y="655861"/>
                  <a:pt x="2420589" y="655861"/>
                </a:cubicBezTo>
                <a:cubicBezTo>
                  <a:pt x="2420589" y="684452"/>
                  <a:pt x="2406266" y="698748"/>
                  <a:pt x="2406266" y="713044"/>
                </a:cubicBezTo>
                <a:cubicBezTo>
                  <a:pt x="2391943" y="727339"/>
                  <a:pt x="2391943" y="741635"/>
                  <a:pt x="2406266" y="755931"/>
                </a:cubicBezTo>
                <a:cubicBezTo>
                  <a:pt x="2406266" y="755931"/>
                  <a:pt x="2406266" y="770226"/>
                  <a:pt x="2406266" y="770226"/>
                </a:cubicBezTo>
                <a:cubicBezTo>
                  <a:pt x="2391943" y="798818"/>
                  <a:pt x="2391943" y="798818"/>
                  <a:pt x="2406266" y="813114"/>
                </a:cubicBezTo>
                <a:cubicBezTo>
                  <a:pt x="2406266" y="813114"/>
                  <a:pt x="2406266" y="798818"/>
                  <a:pt x="2420589" y="798818"/>
                </a:cubicBezTo>
                <a:cubicBezTo>
                  <a:pt x="2420589" y="798818"/>
                  <a:pt x="2420589" y="798818"/>
                  <a:pt x="2434912" y="813114"/>
                </a:cubicBezTo>
                <a:cubicBezTo>
                  <a:pt x="2434912" y="798818"/>
                  <a:pt x="2434912" y="784522"/>
                  <a:pt x="2434912" y="770226"/>
                </a:cubicBezTo>
                <a:cubicBezTo>
                  <a:pt x="2434912" y="770226"/>
                  <a:pt x="2449235" y="770226"/>
                  <a:pt x="2449235" y="770226"/>
                </a:cubicBezTo>
                <a:cubicBezTo>
                  <a:pt x="2449235" y="784522"/>
                  <a:pt x="2449235" y="784522"/>
                  <a:pt x="2449235" y="798818"/>
                </a:cubicBezTo>
                <a:cubicBezTo>
                  <a:pt x="2463558" y="784522"/>
                  <a:pt x="2463558" y="770226"/>
                  <a:pt x="2477881" y="755931"/>
                </a:cubicBezTo>
                <a:cubicBezTo>
                  <a:pt x="2477881" y="713044"/>
                  <a:pt x="2492204" y="670156"/>
                  <a:pt x="2506527" y="641565"/>
                </a:cubicBezTo>
                <a:cubicBezTo>
                  <a:pt x="2506527" y="584382"/>
                  <a:pt x="2520850" y="527199"/>
                  <a:pt x="2520850" y="484312"/>
                </a:cubicBezTo>
                <a:cubicBezTo>
                  <a:pt x="2520850" y="470016"/>
                  <a:pt x="2535173" y="470016"/>
                  <a:pt x="2520850" y="470016"/>
                </a:cubicBezTo>
                <a:cubicBezTo>
                  <a:pt x="2520850" y="441425"/>
                  <a:pt x="2520850" y="427129"/>
                  <a:pt x="2535173" y="412834"/>
                </a:cubicBezTo>
                <a:cubicBezTo>
                  <a:pt x="2535173" y="398538"/>
                  <a:pt x="2549496" y="384242"/>
                  <a:pt x="2549496" y="369947"/>
                </a:cubicBezTo>
                <a:cubicBezTo>
                  <a:pt x="2563819" y="312764"/>
                  <a:pt x="2578142" y="255581"/>
                  <a:pt x="2592465" y="198398"/>
                </a:cubicBezTo>
                <a:cubicBezTo>
                  <a:pt x="2592465" y="184102"/>
                  <a:pt x="2592465" y="184102"/>
                  <a:pt x="2592465" y="169807"/>
                </a:cubicBezTo>
                <a:cubicBezTo>
                  <a:pt x="2592465" y="169807"/>
                  <a:pt x="2606788" y="155511"/>
                  <a:pt x="2592465" y="141215"/>
                </a:cubicBezTo>
                <a:cubicBezTo>
                  <a:pt x="2592465" y="141215"/>
                  <a:pt x="2592465" y="126920"/>
                  <a:pt x="2592465" y="126920"/>
                </a:cubicBezTo>
                <a:cubicBezTo>
                  <a:pt x="2606788" y="84032"/>
                  <a:pt x="2621111" y="55441"/>
                  <a:pt x="2635434" y="12554"/>
                </a:cubicBezTo>
                <a:lnTo>
                  <a:pt x="2637007" y="0"/>
                </a:lnTo>
                <a:lnTo>
                  <a:pt x="2653188" y="0"/>
                </a:lnTo>
                <a:lnTo>
                  <a:pt x="2649757" y="12554"/>
                </a:lnTo>
                <a:cubicBezTo>
                  <a:pt x="2649757" y="26849"/>
                  <a:pt x="2649757" y="41145"/>
                  <a:pt x="2649757" y="55441"/>
                </a:cubicBezTo>
                <a:cubicBezTo>
                  <a:pt x="2671242" y="44719"/>
                  <a:pt x="2668556" y="25956"/>
                  <a:pt x="2677956" y="11214"/>
                </a:cubicBezTo>
                <a:lnTo>
                  <a:pt x="2690740" y="0"/>
                </a:lnTo>
                <a:lnTo>
                  <a:pt x="2693163" y="0"/>
                </a:lnTo>
                <a:lnTo>
                  <a:pt x="2694517" y="5406"/>
                </a:lnTo>
                <a:cubicBezTo>
                  <a:pt x="2696307" y="8980"/>
                  <a:pt x="2699888" y="12554"/>
                  <a:pt x="2707049" y="12554"/>
                </a:cubicBezTo>
                <a:cubicBezTo>
                  <a:pt x="2707049" y="12554"/>
                  <a:pt x="2707049" y="12554"/>
                  <a:pt x="2721372" y="12554"/>
                </a:cubicBezTo>
                <a:cubicBezTo>
                  <a:pt x="2721372" y="26849"/>
                  <a:pt x="2721372" y="41145"/>
                  <a:pt x="2721372" y="55441"/>
                </a:cubicBezTo>
                <a:cubicBezTo>
                  <a:pt x="2721372" y="55441"/>
                  <a:pt x="2735695" y="55441"/>
                  <a:pt x="2735695" y="55441"/>
                </a:cubicBezTo>
                <a:cubicBezTo>
                  <a:pt x="2735695" y="48293"/>
                  <a:pt x="2739276" y="37571"/>
                  <a:pt x="2742857" y="25063"/>
                </a:cubicBezTo>
                <a:lnTo>
                  <a:pt x="2747224" y="0"/>
                </a:lnTo>
                <a:lnTo>
                  <a:pt x="2922523" y="0"/>
                </a:lnTo>
                <a:lnTo>
                  <a:pt x="2921894" y="12554"/>
                </a:lnTo>
                <a:cubicBezTo>
                  <a:pt x="2921894" y="12554"/>
                  <a:pt x="2921894" y="26849"/>
                  <a:pt x="2907571" y="12554"/>
                </a:cubicBezTo>
                <a:cubicBezTo>
                  <a:pt x="2907571" y="12554"/>
                  <a:pt x="2893248" y="26849"/>
                  <a:pt x="2893248" y="26849"/>
                </a:cubicBezTo>
                <a:cubicBezTo>
                  <a:pt x="2893248" y="55441"/>
                  <a:pt x="2893248" y="69737"/>
                  <a:pt x="2893248" y="98328"/>
                </a:cubicBezTo>
                <a:cubicBezTo>
                  <a:pt x="2893248" y="98328"/>
                  <a:pt x="2893248" y="126920"/>
                  <a:pt x="2907571" y="112624"/>
                </a:cubicBezTo>
                <a:cubicBezTo>
                  <a:pt x="2907571" y="112624"/>
                  <a:pt x="2921894" y="126920"/>
                  <a:pt x="2921894" y="141215"/>
                </a:cubicBezTo>
                <a:cubicBezTo>
                  <a:pt x="2921894" y="126920"/>
                  <a:pt x="2936217" y="126920"/>
                  <a:pt x="2936217" y="126920"/>
                </a:cubicBezTo>
                <a:cubicBezTo>
                  <a:pt x="2950540" y="141215"/>
                  <a:pt x="2950540" y="169807"/>
                  <a:pt x="2964863" y="184102"/>
                </a:cubicBezTo>
                <a:cubicBezTo>
                  <a:pt x="2964863" y="226989"/>
                  <a:pt x="2950540" y="255581"/>
                  <a:pt x="2950540" y="298468"/>
                </a:cubicBezTo>
                <a:cubicBezTo>
                  <a:pt x="2964863" y="284172"/>
                  <a:pt x="2979186" y="255581"/>
                  <a:pt x="2979186" y="241285"/>
                </a:cubicBezTo>
                <a:cubicBezTo>
                  <a:pt x="2964863" y="212694"/>
                  <a:pt x="2979186" y="198398"/>
                  <a:pt x="2993509" y="198398"/>
                </a:cubicBezTo>
                <a:cubicBezTo>
                  <a:pt x="3007832" y="198398"/>
                  <a:pt x="3007832" y="184102"/>
                  <a:pt x="3007832" y="184102"/>
                </a:cubicBezTo>
                <a:cubicBezTo>
                  <a:pt x="3022155" y="126920"/>
                  <a:pt x="3036478" y="69737"/>
                  <a:pt x="3050801" y="12554"/>
                </a:cubicBezTo>
                <a:lnTo>
                  <a:pt x="3055780" y="0"/>
                </a:lnTo>
                <a:lnTo>
                  <a:pt x="3226870" y="0"/>
                </a:lnTo>
                <a:lnTo>
                  <a:pt x="3208354" y="55441"/>
                </a:lnTo>
                <a:cubicBezTo>
                  <a:pt x="3208354" y="69737"/>
                  <a:pt x="3208354" y="98328"/>
                  <a:pt x="3194031" y="112624"/>
                </a:cubicBezTo>
                <a:cubicBezTo>
                  <a:pt x="3194031" y="141215"/>
                  <a:pt x="3194031" y="155511"/>
                  <a:pt x="3179708" y="184102"/>
                </a:cubicBezTo>
                <a:cubicBezTo>
                  <a:pt x="3165385" y="198398"/>
                  <a:pt x="3165385" y="226989"/>
                  <a:pt x="3165385" y="241285"/>
                </a:cubicBezTo>
                <a:cubicBezTo>
                  <a:pt x="3151062" y="269877"/>
                  <a:pt x="3151062" y="284172"/>
                  <a:pt x="3151062" y="312764"/>
                </a:cubicBezTo>
                <a:cubicBezTo>
                  <a:pt x="3151062" y="312764"/>
                  <a:pt x="3136739" y="327059"/>
                  <a:pt x="3151062" y="341355"/>
                </a:cubicBezTo>
                <a:cubicBezTo>
                  <a:pt x="3151062" y="327059"/>
                  <a:pt x="3151062" y="327059"/>
                  <a:pt x="3151062" y="312764"/>
                </a:cubicBezTo>
                <a:cubicBezTo>
                  <a:pt x="3165385" y="284172"/>
                  <a:pt x="3165385" y="269877"/>
                  <a:pt x="3179708" y="241285"/>
                </a:cubicBezTo>
                <a:cubicBezTo>
                  <a:pt x="3179708" y="226989"/>
                  <a:pt x="3194031" y="212694"/>
                  <a:pt x="3194031" y="212694"/>
                </a:cubicBezTo>
                <a:cubicBezTo>
                  <a:pt x="3194031" y="212694"/>
                  <a:pt x="3194031" y="226989"/>
                  <a:pt x="3194031" y="241285"/>
                </a:cubicBezTo>
                <a:cubicBezTo>
                  <a:pt x="3179708" y="255581"/>
                  <a:pt x="3179708" y="269877"/>
                  <a:pt x="3179708" y="284172"/>
                </a:cubicBezTo>
                <a:cubicBezTo>
                  <a:pt x="3179708" y="298468"/>
                  <a:pt x="3165385" y="327059"/>
                  <a:pt x="3165385" y="341355"/>
                </a:cubicBezTo>
                <a:cubicBezTo>
                  <a:pt x="3151062" y="384242"/>
                  <a:pt x="3136739" y="427129"/>
                  <a:pt x="3136739" y="484312"/>
                </a:cubicBezTo>
                <a:cubicBezTo>
                  <a:pt x="3122416" y="498608"/>
                  <a:pt x="3122416" y="512904"/>
                  <a:pt x="3122416" y="527199"/>
                </a:cubicBezTo>
                <a:cubicBezTo>
                  <a:pt x="3122416" y="541495"/>
                  <a:pt x="3122416" y="541495"/>
                  <a:pt x="3122416" y="541495"/>
                </a:cubicBezTo>
                <a:cubicBezTo>
                  <a:pt x="3093770" y="555791"/>
                  <a:pt x="3093770" y="584382"/>
                  <a:pt x="3093770" y="598678"/>
                </a:cubicBezTo>
                <a:cubicBezTo>
                  <a:pt x="3079447" y="627269"/>
                  <a:pt x="3079447" y="655861"/>
                  <a:pt x="3079447" y="684452"/>
                </a:cubicBezTo>
                <a:cubicBezTo>
                  <a:pt x="3093770" y="670156"/>
                  <a:pt x="3093770" y="655861"/>
                  <a:pt x="3093770" y="655861"/>
                </a:cubicBezTo>
                <a:cubicBezTo>
                  <a:pt x="3108093" y="684452"/>
                  <a:pt x="3079447" y="698748"/>
                  <a:pt x="3108093" y="727339"/>
                </a:cubicBezTo>
                <a:cubicBezTo>
                  <a:pt x="3108093" y="713044"/>
                  <a:pt x="3108093" y="713044"/>
                  <a:pt x="3108093" y="698748"/>
                </a:cubicBezTo>
                <a:cubicBezTo>
                  <a:pt x="3108093" y="670156"/>
                  <a:pt x="3108093" y="670156"/>
                  <a:pt x="3136739" y="670156"/>
                </a:cubicBezTo>
                <a:cubicBezTo>
                  <a:pt x="3122416" y="684452"/>
                  <a:pt x="3122416" y="698748"/>
                  <a:pt x="3122416" y="713044"/>
                </a:cubicBezTo>
                <a:cubicBezTo>
                  <a:pt x="3136739" y="698748"/>
                  <a:pt x="3136739" y="684452"/>
                  <a:pt x="3136739" y="670156"/>
                </a:cubicBezTo>
                <a:cubicBezTo>
                  <a:pt x="3151062" y="627269"/>
                  <a:pt x="3165385" y="584382"/>
                  <a:pt x="3179708" y="527199"/>
                </a:cubicBezTo>
                <a:cubicBezTo>
                  <a:pt x="3179708" y="498608"/>
                  <a:pt x="3194031" y="470016"/>
                  <a:pt x="3208354" y="427129"/>
                </a:cubicBezTo>
                <a:cubicBezTo>
                  <a:pt x="3208354" y="441425"/>
                  <a:pt x="3208354" y="470016"/>
                  <a:pt x="3208354" y="484312"/>
                </a:cubicBezTo>
                <a:cubicBezTo>
                  <a:pt x="3179708" y="555791"/>
                  <a:pt x="3179708" y="627269"/>
                  <a:pt x="3165385" y="713044"/>
                </a:cubicBezTo>
                <a:cubicBezTo>
                  <a:pt x="3165385" y="755931"/>
                  <a:pt x="3151062" y="798818"/>
                  <a:pt x="3151062" y="856001"/>
                </a:cubicBezTo>
                <a:cubicBezTo>
                  <a:pt x="3136739" y="898888"/>
                  <a:pt x="3136739" y="941775"/>
                  <a:pt x="3122416" y="984662"/>
                </a:cubicBezTo>
                <a:cubicBezTo>
                  <a:pt x="3122416" y="1013254"/>
                  <a:pt x="3122416" y="1027549"/>
                  <a:pt x="3122416" y="1056141"/>
                </a:cubicBezTo>
                <a:cubicBezTo>
                  <a:pt x="3122416" y="1056141"/>
                  <a:pt x="3122416" y="1056141"/>
                  <a:pt x="3136739" y="1041845"/>
                </a:cubicBezTo>
                <a:cubicBezTo>
                  <a:pt x="3122416" y="1070436"/>
                  <a:pt x="3122416" y="1099028"/>
                  <a:pt x="3122416" y="1113324"/>
                </a:cubicBezTo>
                <a:cubicBezTo>
                  <a:pt x="3108093" y="1127619"/>
                  <a:pt x="3108093" y="1141915"/>
                  <a:pt x="3093770" y="1156211"/>
                </a:cubicBezTo>
                <a:cubicBezTo>
                  <a:pt x="3093770" y="1199098"/>
                  <a:pt x="3093770" y="1241985"/>
                  <a:pt x="3079447" y="1284872"/>
                </a:cubicBezTo>
                <a:cubicBezTo>
                  <a:pt x="3079447" y="1299168"/>
                  <a:pt x="3079447" y="1313463"/>
                  <a:pt x="3079447" y="1313463"/>
                </a:cubicBezTo>
                <a:cubicBezTo>
                  <a:pt x="3079447" y="1370646"/>
                  <a:pt x="3065124" y="1427829"/>
                  <a:pt x="3050801" y="1485012"/>
                </a:cubicBezTo>
                <a:cubicBezTo>
                  <a:pt x="3050801" y="1485012"/>
                  <a:pt x="3050801" y="1499308"/>
                  <a:pt x="3050801" y="1513603"/>
                </a:cubicBezTo>
                <a:cubicBezTo>
                  <a:pt x="3050801" y="1513603"/>
                  <a:pt x="3050801" y="1513603"/>
                  <a:pt x="3050801" y="1527899"/>
                </a:cubicBezTo>
                <a:cubicBezTo>
                  <a:pt x="3050801" y="1527899"/>
                  <a:pt x="3036478" y="1542195"/>
                  <a:pt x="3050801" y="1556490"/>
                </a:cubicBezTo>
                <a:cubicBezTo>
                  <a:pt x="3065124" y="1527899"/>
                  <a:pt x="3079447" y="1499308"/>
                  <a:pt x="3093770" y="1470716"/>
                </a:cubicBezTo>
                <a:cubicBezTo>
                  <a:pt x="3093770" y="1442125"/>
                  <a:pt x="3122416" y="1413534"/>
                  <a:pt x="3122416" y="1384942"/>
                </a:cubicBezTo>
                <a:cubicBezTo>
                  <a:pt x="3122416" y="1384942"/>
                  <a:pt x="3122416" y="1384942"/>
                  <a:pt x="3108093" y="1384942"/>
                </a:cubicBezTo>
                <a:cubicBezTo>
                  <a:pt x="3108093" y="1370646"/>
                  <a:pt x="3108093" y="1370646"/>
                  <a:pt x="3122416" y="1356351"/>
                </a:cubicBezTo>
                <a:cubicBezTo>
                  <a:pt x="3122416" y="1356351"/>
                  <a:pt x="3122416" y="1370646"/>
                  <a:pt x="3136739" y="1370646"/>
                </a:cubicBezTo>
                <a:cubicBezTo>
                  <a:pt x="3136739" y="1356351"/>
                  <a:pt x="3151062" y="1356351"/>
                  <a:pt x="3151062" y="1342055"/>
                </a:cubicBezTo>
                <a:cubicBezTo>
                  <a:pt x="3151062" y="1313463"/>
                  <a:pt x="3165385" y="1284872"/>
                  <a:pt x="3165385" y="1256281"/>
                </a:cubicBezTo>
                <a:cubicBezTo>
                  <a:pt x="3179708" y="1241985"/>
                  <a:pt x="3179708" y="1227689"/>
                  <a:pt x="3165385" y="1213393"/>
                </a:cubicBezTo>
                <a:cubicBezTo>
                  <a:pt x="3165385" y="1213393"/>
                  <a:pt x="3179708" y="1213393"/>
                  <a:pt x="3179708" y="1213393"/>
                </a:cubicBezTo>
                <a:cubicBezTo>
                  <a:pt x="3179708" y="1199098"/>
                  <a:pt x="3179708" y="1199098"/>
                  <a:pt x="3165385" y="1199098"/>
                </a:cubicBezTo>
                <a:cubicBezTo>
                  <a:pt x="3179708" y="1170506"/>
                  <a:pt x="3194031" y="1170506"/>
                  <a:pt x="3179708" y="1141915"/>
                </a:cubicBezTo>
                <a:cubicBezTo>
                  <a:pt x="3194031" y="1127619"/>
                  <a:pt x="3208354" y="1099028"/>
                  <a:pt x="3194031" y="1056141"/>
                </a:cubicBezTo>
                <a:cubicBezTo>
                  <a:pt x="3208354" y="1041845"/>
                  <a:pt x="3208354" y="1027549"/>
                  <a:pt x="3222677" y="1013254"/>
                </a:cubicBezTo>
                <a:cubicBezTo>
                  <a:pt x="3222677" y="1056141"/>
                  <a:pt x="3194031" y="1099028"/>
                  <a:pt x="3208354" y="1141915"/>
                </a:cubicBezTo>
                <a:cubicBezTo>
                  <a:pt x="3208354" y="1127619"/>
                  <a:pt x="3222677" y="1127619"/>
                  <a:pt x="3222677" y="1113324"/>
                </a:cubicBezTo>
                <a:cubicBezTo>
                  <a:pt x="3222677" y="1084732"/>
                  <a:pt x="3237000" y="1056141"/>
                  <a:pt x="3237000" y="1027549"/>
                </a:cubicBezTo>
                <a:cubicBezTo>
                  <a:pt x="3251323" y="970366"/>
                  <a:pt x="3265646" y="898888"/>
                  <a:pt x="3279969" y="841705"/>
                </a:cubicBezTo>
                <a:cubicBezTo>
                  <a:pt x="3294292" y="798818"/>
                  <a:pt x="3279969" y="770226"/>
                  <a:pt x="3294292" y="741635"/>
                </a:cubicBezTo>
                <a:cubicBezTo>
                  <a:pt x="3294292" y="713044"/>
                  <a:pt x="3308615" y="698748"/>
                  <a:pt x="3308615" y="670156"/>
                </a:cubicBezTo>
                <a:cubicBezTo>
                  <a:pt x="3308615" y="670156"/>
                  <a:pt x="3308615" y="684452"/>
                  <a:pt x="3308615" y="684452"/>
                </a:cubicBezTo>
                <a:cubicBezTo>
                  <a:pt x="3308615" y="684452"/>
                  <a:pt x="3308615" y="698748"/>
                  <a:pt x="3308615" y="698748"/>
                </a:cubicBezTo>
                <a:cubicBezTo>
                  <a:pt x="3308615" y="727339"/>
                  <a:pt x="3294292" y="741635"/>
                  <a:pt x="3294292" y="770226"/>
                </a:cubicBezTo>
                <a:cubicBezTo>
                  <a:pt x="3308615" y="755931"/>
                  <a:pt x="3308615" y="741635"/>
                  <a:pt x="3308615" y="727339"/>
                </a:cubicBezTo>
                <a:cubicBezTo>
                  <a:pt x="3322938" y="713044"/>
                  <a:pt x="3322938" y="698748"/>
                  <a:pt x="3322938" y="684452"/>
                </a:cubicBezTo>
                <a:cubicBezTo>
                  <a:pt x="3322938" y="670156"/>
                  <a:pt x="3322938" y="655861"/>
                  <a:pt x="3337261" y="641565"/>
                </a:cubicBezTo>
                <a:cubicBezTo>
                  <a:pt x="3337261" y="655861"/>
                  <a:pt x="3337261" y="684452"/>
                  <a:pt x="3337261" y="698748"/>
                </a:cubicBezTo>
                <a:cubicBezTo>
                  <a:pt x="3351584" y="670156"/>
                  <a:pt x="3351584" y="655861"/>
                  <a:pt x="3365907" y="627269"/>
                </a:cubicBezTo>
                <a:cubicBezTo>
                  <a:pt x="3365907" y="627269"/>
                  <a:pt x="3351584" y="627269"/>
                  <a:pt x="3351584" y="627269"/>
                </a:cubicBezTo>
                <a:cubicBezTo>
                  <a:pt x="3351584" y="612974"/>
                  <a:pt x="3351584" y="612974"/>
                  <a:pt x="3365907" y="598678"/>
                </a:cubicBezTo>
                <a:cubicBezTo>
                  <a:pt x="3380230" y="584382"/>
                  <a:pt x="3380230" y="570087"/>
                  <a:pt x="3380230" y="541495"/>
                </a:cubicBezTo>
                <a:cubicBezTo>
                  <a:pt x="3380230" y="527199"/>
                  <a:pt x="3394553" y="527199"/>
                  <a:pt x="3394553" y="512904"/>
                </a:cubicBezTo>
                <a:cubicBezTo>
                  <a:pt x="3408876" y="484312"/>
                  <a:pt x="3423199" y="455721"/>
                  <a:pt x="3423199" y="412834"/>
                </a:cubicBezTo>
                <a:cubicBezTo>
                  <a:pt x="3437522" y="412834"/>
                  <a:pt x="3437522" y="412834"/>
                  <a:pt x="3437522" y="398538"/>
                </a:cubicBezTo>
                <a:cubicBezTo>
                  <a:pt x="3437522" y="384242"/>
                  <a:pt x="3423199" y="384242"/>
                  <a:pt x="3423199" y="369947"/>
                </a:cubicBezTo>
                <a:cubicBezTo>
                  <a:pt x="3423199" y="341355"/>
                  <a:pt x="3437522" y="298468"/>
                  <a:pt x="3437522" y="255581"/>
                </a:cubicBezTo>
                <a:cubicBezTo>
                  <a:pt x="3451845" y="226989"/>
                  <a:pt x="3466168" y="226989"/>
                  <a:pt x="3480491" y="212694"/>
                </a:cubicBezTo>
                <a:cubicBezTo>
                  <a:pt x="3480491" y="212694"/>
                  <a:pt x="3480491" y="226989"/>
                  <a:pt x="3480491" y="226989"/>
                </a:cubicBezTo>
                <a:cubicBezTo>
                  <a:pt x="3509137" y="198398"/>
                  <a:pt x="3523460" y="155511"/>
                  <a:pt x="3480491" y="98328"/>
                </a:cubicBezTo>
                <a:cubicBezTo>
                  <a:pt x="3494814" y="84032"/>
                  <a:pt x="3494814" y="69737"/>
                  <a:pt x="3509137" y="69737"/>
                </a:cubicBezTo>
                <a:cubicBezTo>
                  <a:pt x="3501976" y="55441"/>
                  <a:pt x="3505556" y="41145"/>
                  <a:pt x="3512718" y="28636"/>
                </a:cubicBezTo>
                <a:lnTo>
                  <a:pt x="3536346" y="0"/>
                </a:lnTo>
                <a:lnTo>
                  <a:pt x="3537783" y="0"/>
                </a:lnTo>
                <a:lnTo>
                  <a:pt x="3537783" y="41145"/>
                </a:lnTo>
                <a:cubicBezTo>
                  <a:pt x="3537783" y="55441"/>
                  <a:pt x="3537783" y="69737"/>
                  <a:pt x="3537783" y="84032"/>
                </a:cubicBezTo>
                <a:cubicBezTo>
                  <a:pt x="3566429" y="84032"/>
                  <a:pt x="3566429" y="84032"/>
                  <a:pt x="3552106" y="69737"/>
                </a:cubicBezTo>
                <a:cubicBezTo>
                  <a:pt x="3537783" y="55441"/>
                  <a:pt x="3566429" y="41145"/>
                  <a:pt x="3580752" y="41145"/>
                </a:cubicBezTo>
                <a:cubicBezTo>
                  <a:pt x="3580752" y="41145"/>
                  <a:pt x="3580752" y="55441"/>
                  <a:pt x="3595075" y="55441"/>
                </a:cubicBezTo>
                <a:cubicBezTo>
                  <a:pt x="3609398" y="55441"/>
                  <a:pt x="3609398" y="69737"/>
                  <a:pt x="3609398" y="69737"/>
                </a:cubicBezTo>
                <a:cubicBezTo>
                  <a:pt x="3609398" y="69737"/>
                  <a:pt x="3609398" y="84032"/>
                  <a:pt x="3609398" y="84032"/>
                </a:cubicBezTo>
                <a:cubicBezTo>
                  <a:pt x="3609398" y="84032"/>
                  <a:pt x="3623721" y="69737"/>
                  <a:pt x="3623721" y="55441"/>
                </a:cubicBezTo>
                <a:cubicBezTo>
                  <a:pt x="3623721" y="69737"/>
                  <a:pt x="3623721" y="84032"/>
                  <a:pt x="3623721" y="98328"/>
                </a:cubicBezTo>
                <a:cubicBezTo>
                  <a:pt x="3652367" y="98328"/>
                  <a:pt x="3681013" y="98328"/>
                  <a:pt x="3695336" y="112624"/>
                </a:cubicBezTo>
                <a:cubicBezTo>
                  <a:pt x="3709660" y="98328"/>
                  <a:pt x="3695336" y="69737"/>
                  <a:pt x="3695336" y="55441"/>
                </a:cubicBezTo>
                <a:cubicBezTo>
                  <a:pt x="3709660" y="69737"/>
                  <a:pt x="3709660" y="69737"/>
                  <a:pt x="3723982" y="84032"/>
                </a:cubicBezTo>
                <a:cubicBezTo>
                  <a:pt x="3723982" y="84032"/>
                  <a:pt x="3723982" y="84032"/>
                  <a:pt x="3723982" y="98328"/>
                </a:cubicBezTo>
                <a:cubicBezTo>
                  <a:pt x="3723982" y="126920"/>
                  <a:pt x="3723982" y="169807"/>
                  <a:pt x="3723982" y="212694"/>
                </a:cubicBezTo>
                <a:cubicBezTo>
                  <a:pt x="3738306" y="198398"/>
                  <a:pt x="3738306" y="198398"/>
                  <a:pt x="3738306" y="198398"/>
                </a:cubicBezTo>
                <a:cubicBezTo>
                  <a:pt x="3738306" y="198398"/>
                  <a:pt x="3738306" y="212694"/>
                  <a:pt x="3738306" y="212694"/>
                </a:cubicBezTo>
                <a:cubicBezTo>
                  <a:pt x="3723982" y="212694"/>
                  <a:pt x="3709660" y="226989"/>
                  <a:pt x="3723982" y="255581"/>
                </a:cubicBezTo>
                <a:cubicBezTo>
                  <a:pt x="3723982" y="255581"/>
                  <a:pt x="3709660" y="255581"/>
                  <a:pt x="3709660" y="269877"/>
                </a:cubicBezTo>
                <a:cubicBezTo>
                  <a:pt x="3709660" y="269877"/>
                  <a:pt x="3709660" y="284172"/>
                  <a:pt x="3709660" y="284172"/>
                </a:cubicBezTo>
                <a:cubicBezTo>
                  <a:pt x="3738306" y="269877"/>
                  <a:pt x="3752628" y="241285"/>
                  <a:pt x="3752628" y="212694"/>
                </a:cubicBezTo>
                <a:cubicBezTo>
                  <a:pt x="3766952" y="212694"/>
                  <a:pt x="3766952" y="226989"/>
                  <a:pt x="3766952" y="226989"/>
                </a:cubicBezTo>
                <a:cubicBezTo>
                  <a:pt x="3781274" y="212694"/>
                  <a:pt x="3781274" y="212694"/>
                  <a:pt x="3781274" y="198398"/>
                </a:cubicBezTo>
                <a:cubicBezTo>
                  <a:pt x="3795598" y="198398"/>
                  <a:pt x="3795598" y="198398"/>
                  <a:pt x="3809920" y="212694"/>
                </a:cubicBezTo>
                <a:cubicBezTo>
                  <a:pt x="3809920" y="212694"/>
                  <a:pt x="3809920" y="198398"/>
                  <a:pt x="3809920" y="198398"/>
                </a:cubicBezTo>
                <a:cubicBezTo>
                  <a:pt x="3824244" y="212694"/>
                  <a:pt x="3824244" y="212694"/>
                  <a:pt x="3809920" y="226989"/>
                </a:cubicBezTo>
                <a:cubicBezTo>
                  <a:pt x="3824244" y="226989"/>
                  <a:pt x="3824244" y="241285"/>
                  <a:pt x="3838566" y="241285"/>
                </a:cubicBezTo>
                <a:cubicBezTo>
                  <a:pt x="3838566" y="226989"/>
                  <a:pt x="3852890" y="241285"/>
                  <a:pt x="3852890" y="241285"/>
                </a:cubicBezTo>
                <a:cubicBezTo>
                  <a:pt x="3867212" y="241285"/>
                  <a:pt x="3867212" y="255581"/>
                  <a:pt x="3881536" y="255581"/>
                </a:cubicBezTo>
                <a:cubicBezTo>
                  <a:pt x="3867212" y="269877"/>
                  <a:pt x="3867212" y="269877"/>
                  <a:pt x="3867212" y="284172"/>
                </a:cubicBezTo>
                <a:cubicBezTo>
                  <a:pt x="3867212" y="298468"/>
                  <a:pt x="3867212" y="298468"/>
                  <a:pt x="3867212" y="298468"/>
                </a:cubicBezTo>
                <a:cubicBezTo>
                  <a:pt x="3852890" y="312764"/>
                  <a:pt x="3852890" y="312764"/>
                  <a:pt x="3881536" y="327059"/>
                </a:cubicBezTo>
                <a:cubicBezTo>
                  <a:pt x="3895858" y="341355"/>
                  <a:pt x="3895858" y="341355"/>
                  <a:pt x="3881536" y="355651"/>
                </a:cubicBezTo>
                <a:cubicBezTo>
                  <a:pt x="3881536" y="369947"/>
                  <a:pt x="3881536" y="369947"/>
                  <a:pt x="3895858" y="384242"/>
                </a:cubicBezTo>
                <a:cubicBezTo>
                  <a:pt x="3895858" y="369947"/>
                  <a:pt x="3910182" y="369947"/>
                  <a:pt x="3910182" y="355651"/>
                </a:cubicBezTo>
                <a:cubicBezTo>
                  <a:pt x="3910182" y="355651"/>
                  <a:pt x="3895858" y="341355"/>
                  <a:pt x="3895858" y="341355"/>
                </a:cubicBezTo>
                <a:cubicBezTo>
                  <a:pt x="3910182" y="341355"/>
                  <a:pt x="3910182" y="341355"/>
                  <a:pt x="3924504" y="341355"/>
                </a:cubicBezTo>
                <a:cubicBezTo>
                  <a:pt x="3924504" y="341355"/>
                  <a:pt x="3938828" y="355651"/>
                  <a:pt x="3953150" y="369947"/>
                </a:cubicBezTo>
                <a:cubicBezTo>
                  <a:pt x="3967474" y="369947"/>
                  <a:pt x="3981796" y="369947"/>
                  <a:pt x="3996120" y="369947"/>
                </a:cubicBezTo>
                <a:cubicBezTo>
                  <a:pt x="3996120" y="369947"/>
                  <a:pt x="3996120" y="384242"/>
                  <a:pt x="3996120" y="384242"/>
                </a:cubicBezTo>
                <a:cubicBezTo>
                  <a:pt x="4010442" y="427129"/>
                  <a:pt x="4039088" y="455721"/>
                  <a:pt x="4024766" y="498608"/>
                </a:cubicBezTo>
                <a:cubicBezTo>
                  <a:pt x="4010442" y="512904"/>
                  <a:pt x="4024766" y="527199"/>
                  <a:pt x="4024766" y="541495"/>
                </a:cubicBezTo>
                <a:cubicBezTo>
                  <a:pt x="4010442" y="541495"/>
                  <a:pt x="4010442" y="541495"/>
                  <a:pt x="4010442" y="541495"/>
                </a:cubicBezTo>
                <a:cubicBezTo>
                  <a:pt x="3996120" y="584382"/>
                  <a:pt x="3996120" y="627269"/>
                  <a:pt x="4010442" y="670156"/>
                </a:cubicBezTo>
                <a:cubicBezTo>
                  <a:pt x="3996120" y="670156"/>
                  <a:pt x="4010442" y="641565"/>
                  <a:pt x="3996120" y="641565"/>
                </a:cubicBezTo>
                <a:cubicBezTo>
                  <a:pt x="3981796" y="641565"/>
                  <a:pt x="3996120" y="627269"/>
                  <a:pt x="3967474" y="627269"/>
                </a:cubicBezTo>
                <a:cubicBezTo>
                  <a:pt x="3953150" y="641565"/>
                  <a:pt x="3953150" y="655861"/>
                  <a:pt x="3953150" y="684452"/>
                </a:cubicBezTo>
                <a:cubicBezTo>
                  <a:pt x="3967474" y="698748"/>
                  <a:pt x="3967474" y="684452"/>
                  <a:pt x="3981796" y="684452"/>
                </a:cubicBezTo>
                <a:cubicBezTo>
                  <a:pt x="3967474" y="713044"/>
                  <a:pt x="3967474" y="727339"/>
                  <a:pt x="3967474" y="755931"/>
                </a:cubicBezTo>
                <a:cubicBezTo>
                  <a:pt x="3953150" y="770226"/>
                  <a:pt x="3953150" y="770226"/>
                  <a:pt x="3981796" y="784522"/>
                </a:cubicBezTo>
                <a:cubicBezTo>
                  <a:pt x="3981796" y="755931"/>
                  <a:pt x="3981796" y="713044"/>
                  <a:pt x="4010442" y="684452"/>
                </a:cubicBezTo>
                <a:cubicBezTo>
                  <a:pt x="4010442" y="698748"/>
                  <a:pt x="4024766" y="713044"/>
                  <a:pt x="4010442" y="727339"/>
                </a:cubicBezTo>
                <a:cubicBezTo>
                  <a:pt x="4024766" y="741635"/>
                  <a:pt x="4039088" y="741635"/>
                  <a:pt x="4053412" y="741635"/>
                </a:cubicBezTo>
                <a:cubicBezTo>
                  <a:pt x="4067734" y="755931"/>
                  <a:pt x="4082058" y="784522"/>
                  <a:pt x="4082058" y="798818"/>
                </a:cubicBezTo>
                <a:cubicBezTo>
                  <a:pt x="4096380" y="813114"/>
                  <a:pt x="4110704" y="813114"/>
                  <a:pt x="4110704" y="827409"/>
                </a:cubicBezTo>
                <a:cubicBezTo>
                  <a:pt x="4110704" y="841705"/>
                  <a:pt x="4110704" y="856001"/>
                  <a:pt x="4139350" y="856001"/>
                </a:cubicBezTo>
                <a:cubicBezTo>
                  <a:pt x="4139350" y="870296"/>
                  <a:pt x="4139350" y="870296"/>
                  <a:pt x="4153673" y="870296"/>
                </a:cubicBezTo>
                <a:cubicBezTo>
                  <a:pt x="4153673" y="856001"/>
                  <a:pt x="4153673" y="856001"/>
                  <a:pt x="4167996" y="841705"/>
                </a:cubicBezTo>
                <a:cubicBezTo>
                  <a:pt x="4167996" y="856001"/>
                  <a:pt x="4167996" y="870296"/>
                  <a:pt x="4167996" y="870296"/>
                </a:cubicBezTo>
                <a:cubicBezTo>
                  <a:pt x="4225288" y="884592"/>
                  <a:pt x="4268256" y="913183"/>
                  <a:pt x="4282580" y="970366"/>
                </a:cubicBezTo>
                <a:cubicBezTo>
                  <a:pt x="4282580" y="956071"/>
                  <a:pt x="4296903" y="956071"/>
                  <a:pt x="4296903" y="956071"/>
                </a:cubicBezTo>
                <a:cubicBezTo>
                  <a:pt x="4311226" y="927479"/>
                  <a:pt x="4339872" y="913183"/>
                  <a:pt x="4354195" y="898888"/>
                </a:cubicBezTo>
                <a:cubicBezTo>
                  <a:pt x="4368518" y="898888"/>
                  <a:pt x="4368518" y="898888"/>
                  <a:pt x="4368518" y="898888"/>
                </a:cubicBezTo>
                <a:cubicBezTo>
                  <a:pt x="4425810" y="884592"/>
                  <a:pt x="4440133" y="841705"/>
                  <a:pt x="4468779" y="798818"/>
                </a:cubicBezTo>
                <a:cubicBezTo>
                  <a:pt x="4483102" y="770226"/>
                  <a:pt x="4497425" y="741635"/>
                  <a:pt x="4526071" y="727339"/>
                </a:cubicBezTo>
                <a:cubicBezTo>
                  <a:pt x="4526071" y="713044"/>
                  <a:pt x="4540394" y="713044"/>
                  <a:pt x="4540394" y="698748"/>
                </a:cubicBezTo>
                <a:cubicBezTo>
                  <a:pt x="4540394" y="684452"/>
                  <a:pt x="4554717" y="670156"/>
                  <a:pt x="4569040" y="655861"/>
                </a:cubicBezTo>
                <a:cubicBezTo>
                  <a:pt x="4583363" y="627269"/>
                  <a:pt x="4597686" y="598678"/>
                  <a:pt x="4612009" y="570087"/>
                </a:cubicBezTo>
                <a:cubicBezTo>
                  <a:pt x="4612009" y="555791"/>
                  <a:pt x="4626332" y="541495"/>
                  <a:pt x="4640655" y="527199"/>
                </a:cubicBezTo>
                <a:cubicBezTo>
                  <a:pt x="4626332" y="555791"/>
                  <a:pt x="4626332" y="570087"/>
                  <a:pt x="4626332" y="598678"/>
                </a:cubicBezTo>
                <a:cubicBezTo>
                  <a:pt x="4626332" y="598678"/>
                  <a:pt x="4626332" y="598678"/>
                  <a:pt x="4612009" y="598678"/>
                </a:cubicBezTo>
                <a:cubicBezTo>
                  <a:pt x="4597686" y="598678"/>
                  <a:pt x="4597686" y="627269"/>
                  <a:pt x="4597686" y="641565"/>
                </a:cubicBezTo>
                <a:cubicBezTo>
                  <a:pt x="4583363" y="655861"/>
                  <a:pt x="4583363" y="670156"/>
                  <a:pt x="4569040" y="684452"/>
                </a:cubicBezTo>
                <a:cubicBezTo>
                  <a:pt x="4569040" y="698748"/>
                  <a:pt x="4554717" y="713044"/>
                  <a:pt x="4554717" y="727339"/>
                </a:cubicBezTo>
                <a:cubicBezTo>
                  <a:pt x="4554717" y="755931"/>
                  <a:pt x="4526071" y="770226"/>
                  <a:pt x="4511748" y="798818"/>
                </a:cubicBezTo>
                <a:cubicBezTo>
                  <a:pt x="4511748" y="770226"/>
                  <a:pt x="4526071" y="741635"/>
                  <a:pt x="4540394" y="727339"/>
                </a:cubicBezTo>
                <a:cubicBezTo>
                  <a:pt x="4526071" y="741635"/>
                  <a:pt x="4526071" y="755931"/>
                  <a:pt x="4511748" y="755931"/>
                </a:cubicBezTo>
                <a:cubicBezTo>
                  <a:pt x="4511748" y="770226"/>
                  <a:pt x="4497425" y="784522"/>
                  <a:pt x="4497425" y="798818"/>
                </a:cubicBezTo>
                <a:cubicBezTo>
                  <a:pt x="4483102" y="813114"/>
                  <a:pt x="4483102" y="827409"/>
                  <a:pt x="4468779" y="841705"/>
                </a:cubicBezTo>
                <a:cubicBezTo>
                  <a:pt x="4468779" y="856001"/>
                  <a:pt x="4440133" y="856001"/>
                  <a:pt x="4454456" y="884592"/>
                </a:cubicBezTo>
                <a:cubicBezTo>
                  <a:pt x="4468779" y="870296"/>
                  <a:pt x="4468779" y="870296"/>
                  <a:pt x="4468779" y="870296"/>
                </a:cubicBezTo>
                <a:cubicBezTo>
                  <a:pt x="4483102" y="898888"/>
                  <a:pt x="4483102" y="898888"/>
                  <a:pt x="4526071" y="898888"/>
                </a:cubicBezTo>
                <a:cubicBezTo>
                  <a:pt x="4526071" y="898888"/>
                  <a:pt x="4526071" y="884592"/>
                  <a:pt x="4511748" y="884592"/>
                </a:cubicBezTo>
                <a:cubicBezTo>
                  <a:pt x="4526071" y="884592"/>
                  <a:pt x="4526071" y="884592"/>
                  <a:pt x="4526071" y="884592"/>
                </a:cubicBezTo>
                <a:cubicBezTo>
                  <a:pt x="4540394" y="884592"/>
                  <a:pt x="4526071" y="870296"/>
                  <a:pt x="4554717" y="870296"/>
                </a:cubicBezTo>
                <a:cubicBezTo>
                  <a:pt x="4554717" y="870296"/>
                  <a:pt x="4554717" y="856001"/>
                  <a:pt x="4569040" y="841705"/>
                </a:cubicBezTo>
                <a:cubicBezTo>
                  <a:pt x="4569040" y="841705"/>
                  <a:pt x="4569040" y="841705"/>
                  <a:pt x="4569040" y="827409"/>
                </a:cubicBezTo>
                <a:cubicBezTo>
                  <a:pt x="4569040" y="827409"/>
                  <a:pt x="4569040" y="827409"/>
                  <a:pt x="4583363" y="841705"/>
                </a:cubicBezTo>
                <a:cubicBezTo>
                  <a:pt x="4569040" y="856001"/>
                  <a:pt x="4569040" y="870296"/>
                  <a:pt x="4554717" y="884592"/>
                </a:cubicBezTo>
                <a:cubicBezTo>
                  <a:pt x="4554717" y="898888"/>
                  <a:pt x="4554717" y="898888"/>
                  <a:pt x="4540394" y="898888"/>
                </a:cubicBezTo>
                <a:cubicBezTo>
                  <a:pt x="4540394" y="913183"/>
                  <a:pt x="4554717" y="913183"/>
                  <a:pt x="4554717" y="913183"/>
                </a:cubicBezTo>
                <a:cubicBezTo>
                  <a:pt x="4554717" y="913183"/>
                  <a:pt x="4569040" y="898888"/>
                  <a:pt x="4569040" y="898888"/>
                </a:cubicBezTo>
                <a:cubicBezTo>
                  <a:pt x="4583363" y="870296"/>
                  <a:pt x="4612009" y="856001"/>
                  <a:pt x="4640655" y="856001"/>
                </a:cubicBezTo>
                <a:cubicBezTo>
                  <a:pt x="4654978" y="856001"/>
                  <a:pt x="4654978" y="856001"/>
                  <a:pt x="4654978" y="856001"/>
                </a:cubicBezTo>
                <a:cubicBezTo>
                  <a:pt x="4669301" y="827409"/>
                  <a:pt x="4683624" y="798818"/>
                  <a:pt x="4697947" y="770226"/>
                </a:cubicBezTo>
                <a:cubicBezTo>
                  <a:pt x="4697947" y="770226"/>
                  <a:pt x="4697947" y="755931"/>
                  <a:pt x="4712270" y="741635"/>
                </a:cubicBezTo>
                <a:cubicBezTo>
                  <a:pt x="4712270" y="755931"/>
                  <a:pt x="4726593" y="755931"/>
                  <a:pt x="4740916" y="755931"/>
                </a:cubicBezTo>
                <a:cubicBezTo>
                  <a:pt x="4712270" y="770226"/>
                  <a:pt x="4712270" y="784522"/>
                  <a:pt x="4697947" y="798818"/>
                </a:cubicBezTo>
                <a:cubicBezTo>
                  <a:pt x="4697947" y="813114"/>
                  <a:pt x="4683624" y="827409"/>
                  <a:pt x="4683624" y="841705"/>
                </a:cubicBezTo>
                <a:cubicBezTo>
                  <a:pt x="4712270" y="856001"/>
                  <a:pt x="4726593" y="856001"/>
                  <a:pt x="4755239" y="870296"/>
                </a:cubicBezTo>
                <a:cubicBezTo>
                  <a:pt x="4783885" y="884592"/>
                  <a:pt x="4783885" y="884592"/>
                  <a:pt x="4798208" y="856001"/>
                </a:cubicBezTo>
                <a:cubicBezTo>
                  <a:pt x="4798208" y="827409"/>
                  <a:pt x="4812531" y="813114"/>
                  <a:pt x="4826854" y="784522"/>
                </a:cubicBezTo>
                <a:cubicBezTo>
                  <a:pt x="4826854" y="798818"/>
                  <a:pt x="4826854" y="798818"/>
                  <a:pt x="4826854" y="798818"/>
                </a:cubicBezTo>
                <a:cubicBezTo>
                  <a:pt x="4826854" y="798818"/>
                  <a:pt x="4826854" y="813114"/>
                  <a:pt x="4826854" y="827409"/>
                </a:cubicBezTo>
                <a:cubicBezTo>
                  <a:pt x="4841177" y="827409"/>
                  <a:pt x="4841177" y="827409"/>
                  <a:pt x="4841177" y="827409"/>
                </a:cubicBezTo>
                <a:cubicBezTo>
                  <a:pt x="4841177" y="841705"/>
                  <a:pt x="4826854" y="856001"/>
                  <a:pt x="4841177" y="856001"/>
                </a:cubicBezTo>
                <a:cubicBezTo>
                  <a:pt x="4841177" y="870296"/>
                  <a:pt x="4841177" y="870296"/>
                  <a:pt x="4826854" y="870296"/>
                </a:cubicBezTo>
                <a:cubicBezTo>
                  <a:pt x="4841177" y="884592"/>
                  <a:pt x="4841177" y="898888"/>
                  <a:pt x="4869823" y="898888"/>
                </a:cubicBezTo>
                <a:cubicBezTo>
                  <a:pt x="4884146" y="898888"/>
                  <a:pt x="4884146" y="884592"/>
                  <a:pt x="4869823" y="870296"/>
                </a:cubicBezTo>
                <a:cubicBezTo>
                  <a:pt x="4884146" y="870296"/>
                  <a:pt x="4884146" y="870296"/>
                  <a:pt x="4898469" y="856001"/>
                </a:cubicBezTo>
                <a:cubicBezTo>
                  <a:pt x="4898469" y="856001"/>
                  <a:pt x="4898469" y="841705"/>
                  <a:pt x="4912792" y="841705"/>
                </a:cubicBezTo>
                <a:cubicBezTo>
                  <a:pt x="4912792" y="827409"/>
                  <a:pt x="4912792" y="813114"/>
                  <a:pt x="4912792" y="798818"/>
                </a:cubicBezTo>
                <a:cubicBezTo>
                  <a:pt x="4912792" y="784522"/>
                  <a:pt x="4927115" y="770226"/>
                  <a:pt x="4927115" y="755931"/>
                </a:cubicBezTo>
                <a:cubicBezTo>
                  <a:pt x="4927115" y="755931"/>
                  <a:pt x="4941438" y="755931"/>
                  <a:pt x="4941438" y="755931"/>
                </a:cubicBezTo>
                <a:cubicBezTo>
                  <a:pt x="4941438" y="770226"/>
                  <a:pt x="4927115" y="784522"/>
                  <a:pt x="4927115" y="798818"/>
                </a:cubicBezTo>
                <a:cubicBezTo>
                  <a:pt x="4927115" y="798818"/>
                  <a:pt x="4941438" y="813114"/>
                  <a:pt x="4941438" y="813114"/>
                </a:cubicBezTo>
                <a:cubicBezTo>
                  <a:pt x="4941438" y="798818"/>
                  <a:pt x="4941438" y="784522"/>
                  <a:pt x="4941438" y="770226"/>
                </a:cubicBezTo>
                <a:cubicBezTo>
                  <a:pt x="4955761" y="755931"/>
                  <a:pt x="4970084" y="741635"/>
                  <a:pt x="4984407" y="727339"/>
                </a:cubicBezTo>
                <a:cubicBezTo>
                  <a:pt x="4984407" y="727339"/>
                  <a:pt x="4984407" y="727339"/>
                  <a:pt x="4998730" y="713044"/>
                </a:cubicBezTo>
                <a:cubicBezTo>
                  <a:pt x="4970084" y="784522"/>
                  <a:pt x="4941438" y="856001"/>
                  <a:pt x="4927115" y="913183"/>
                </a:cubicBezTo>
                <a:cubicBezTo>
                  <a:pt x="4941438" y="913183"/>
                  <a:pt x="4955761" y="927479"/>
                  <a:pt x="4970084" y="927479"/>
                </a:cubicBezTo>
                <a:cubicBezTo>
                  <a:pt x="4970084" y="927479"/>
                  <a:pt x="4984407" y="941775"/>
                  <a:pt x="4984407" y="956071"/>
                </a:cubicBezTo>
                <a:cubicBezTo>
                  <a:pt x="4984407" y="956071"/>
                  <a:pt x="4998730" y="956071"/>
                  <a:pt x="4998730" y="956071"/>
                </a:cubicBezTo>
                <a:cubicBezTo>
                  <a:pt x="5013053" y="941775"/>
                  <a:pt x="5013053" y="913183"/>
                  <a:pt x="5027376" y="884592"/>
                </a:cubicBezTo>
                <a:cubicBezTo>
                  <a:pt x="5027376" y="884592"/>
                  <a:pt x="5027376" y="884592"/>
                  <a:pt x="5027376" y="898888"/>
                </a:cubicBezTo>
                <a:cubicBezTo>
                  <a:pt x="5027376" y="913183"/>
                  <a:pt x="5013053" y="927479"/>
                  <a:pt x="5013053" y="956071"/>
                </a:cubicBezTo>
                <a:cubicBezTo>
                  <a:pt x="5013053" y="956071"/>
                  <a:pt x="5013053" y="970366"/>
                  <a:pt x="5013053" y="970366"/>
                </a:cubicBezTo>
                <a:cubicBezTo>
                  <a:pt x="5027376" y="984662"/>
                  <a:pt x="5027376" y="1013254"/>
                  <a:pt x="5027376" y="1027549"/>
                </a:cubicBezTo>
                <a:cubicBezTo>
                  <a:pt x="5027376" y="1041845"/>
                  <a:pt x="5027376" y="1041845"/>
                  <a:pt x="5027376" y="1041845"/>
                </a:cubicBezTo>
                <a:cubicBezTo>
                  <a:pt x="5056022" y="1041845"/>
                  <a:pt x="5070345" y="1027549"/>
                  <a:pt x="5084668" y="1013254"/>
                </a:cubicBezTo>
                <a:cubicBezTo>
                  <a:pt x="5098992" y="998958"/>
                  <a:pt x="5098992" y="984662"/>
                  <a:pt x="5113314" y="956071"/>
                </a:cubicBezTo>
                <a:cubicBezTo>
                  <a:pt x="5113314" y="956071"/>
                  <a:pt x="5113314" y="956071"/>
                  <a:pt x="5127638" y="956071"/>
                </a:cubicBezTo>
                <a:cubicBezTo>
                  <a:pt x="5127638" y="956071"/>
                  <a:pt x="5113314" y="970366"/>
                  <a:pt x="5113314" y="984662"/>
                </a:cubicBezTo>
                <a:cubicBezTo>
                  <a:pt x="5127638" y="970366"/>
                  <a:pt x="5141960" y="970366"/>
                  <a:pt x="5156284" y="970366"/>
                </a:cubicBezTo>
                <a:cubicBezTo>
                  <a:pt x="5156284" y="970366"/>
                  <a:pt x="5156284" y="984662"/>
                  <a:pt x="5170606" y="984662"/>
                </a:cubicBezTo>
                <a:cubicBezTo>
                  <a:pt x="5170606" y="984662"/>
                  <a:pt x="5170606" y="984662"/>
                  <a:pt x="5184930" y="984662"/>
                </a:cubicBezTo>
                <a:cubicBezTo>
                  <a:pt x="5213576" y="984662"/>
                  <a:pt x="5213576" y="998958"/>
                  <a:pt x="5213576" y="1027549"/>
                </a:cubicBezTo>
                <a:cubicBezTo>
                  <a:pt x="5213576" y="1041845"/>
                  <a:pt x="5227898" y="1056141"/>
                  <a:pt x="5227898" y="1070436"/>
                </a:cubicBezTo>
                <a:cubicBezTo>
                  <a:pt x="5242222" y="1041845"/>
                  <a:pt x="5242222" y="1013254"/>
                  <a:pt x="5256544" y="984662"/>
                </a:cubicBezTo>
                <a:cubicBezTo>
                  <a:pt x="5270868" y="970366"/>
                  <a:pt x="5270868" y="941775"/>
                  <a:pt x="5285190" y="898888"/>
                </a:cubicBezTo>
                <a:cubicBezTo>
                  <a:pt x="5299514" y="927479"/>
                  <a:pt x="5270868" y="941775"/>
                  <a:pt x="5270868" y="970366"/>
                </a:cubicBezTo>
                <a:cubicBezTo>
                  <a:pt x="5270868" y="984662"/>
                  <a:pt x="5256544" y="998958"/>
                  <a:pt x="5256544" y="1027549"/>
                </a:cubicBezTo>
                <a:cubicBezTo>
                  <a:pt x="5285190" y="1013254"/>
                  <a:pt x="5285190" y="984662"/>
                  <a:pt x="5299514" y="956071"/>
                </a:cubicBezTo>
                <a:cubicBezTo>
                  <a:pt x="5299514" y="956071"/>
                  <a:pt x="5299514" y="956071"/>
                  <a:pt x="5285190" y="941775"/>
                </a:cubicBezTo>
                <a:cubicBezTo>
                  <a:pt x="5299514" y="941775"/>
                  <a:pt x="5299514" y="941775"/>
                  <a:pt x="5313836" y="956071"/>
                </a:cubicBezTo>
                <a:cubicBezTo>
                  <a:pt x="5313836" y="941775"/>
                  <a:pt x="5313836" y="941775"/>
                  <a:pt x="5313836" y="941775"/>
                </a:cubicBezTo>
                <a:cubicBezTo>
                  <a:pt x="5328160" y="898888"/>
                  <a:pt x="5356806" y="884592"/>
                  <a:pt x="5385452" y="856001"/>
                </a:cubicBezTo>
                <a:cubicBezTo>
                  <a:pt x="5399774" y="841705"/>
                  <a:pt x="5414098" y="827409"/>
                  <a:pt x="5428420" y="798818"/>
                </a:cubicBezTo>
                <a:cubicBezTo>
                  <a:pt x="5428420" y="784522"/>
                  <a:pt x="5442744" y="784522"/>
                  <a:pt x="5457066" y="770226"/>
                </a:cubicBezTo>
                <a:cubicBezTo>
                  <a:pt x="5457066" y="784522"/>
                  <a:pt x="5457066" y="798818"/>
                  <a:pt x="5442744" y="798818"/>
                </a:cubicBezTo>
                <a:cubicBezTo>
                  <a:pt x="5457066" y="813114"/>
                  <a:pt x="5457066" y="798818"/>
                  <a:pt x="5471390" y="798818"/>
                </a:cubicBezTo>
                <a:cubicBezTo>
                  <a:pt x="5471390" y="784522"/>
                  <a:pt x="5485712" y="784522"/>
                  <a:pt x="5500036" y="784522"/>
                </a:cubicBezTo>
                <a:cubicBezTo>
                  <a:pt x="5514358" y="798818"/>
                  <a:pt x="5543004" y="798818"/>
                  <a:pt x="5557328" y="813114"/>
                </a:cubicBezTo>
                <a:cubicBezTo>
                  <a:pt x="5571650" y="813114"/>
                  <a:pt x="5571650" y="813114"/>
                  <a:pt x="5585974" y="827409"/>
                </a:cubicBezTo>
                <a:cubicBezTo>
                  <a:pt x="5600296" y="827409"/>
                  <a:pt x="5600296" y="827409"/>
                  <a:pt x="5614620" y="827409"/>
                </a:cubicBezTo>
                <a:cubicBezTo>
                  <a:pt x="5628942" y="841705"/>
                  <a:pt x="5643266" y="856001"/>
                  <a:pt x="5657588" y="856001"/>
                </a:cubicBezTo>
                <a:cubicBezTo>
                  <a:pt x="5657588" y="870296"/>
                  <a:pt x="5657588" y="870296"/>
                  <a:pt x="5657588" y="884592"/>
                </a:cubicBezTo>
                <a:cubicBezTo>
                  <a:pt x="5671912" y="898888"/>
                  <a:pt x="5657588" y="927479"/>
                  <a:pt x="5657588" y="941775"/>
                </a:cubicBezTo>
                <a:cubicBezTo>
                  <a:pt x="5671912" y="970366"/>
                  <a:pt x="5657588" y="998958"/>
                  <a:pt x="5643266" y="1027549"/>
                </a:cubicBezTo>
                <a:cubicBezTo>
                  <a:pt x="5643266" y="1056141"/>
                  <a:pt x="5628942" y="1084732"/>
                  <a:pt x="5614620" y="1113324"/>
                </a:cubicBezTo>
                <a:cubicBezTo>
                  <a:pt x="5600296" y="1156211"/>
                  <a:pt x="5585974" y="1184802"/>
                  <a:pt x="5571650" y="1227689"/>
                </a:cubicBezTo>
                <a:cubicBezTo>
                  <a:pt x="5557328" y="1256281"/>
                  <a:pt x="5543004" y="1284872"/>
                  <a:pt x="5528682" y="1313463"/>
                </a:cubicBezTo>
                <a:cubicBezTo>
                  <a:pt x="5485712" y="1399238"/>
                  <a:pt x="5457066" y="1470716"/>
                  <a:pt x="5414098" y="1556490"/>
                </a:cubicBezTo>
                <a:cubicBezTo>
                  <a:pt x="5399774" y="1570786"/>
                  <a:pt x="5385452" y="1585082"/>
                  <a:pt x="5371128" y="1613673"/>
                </a:cubicBezTo>
                <a:cubicBezTo>
                  <a:pt x="5371128" y="1627969"/>
                  <a:pt x="5371128" y="1627969"/>
                  <a:pt x="5356806" y="1642265"/>
                </a:cubicBezTo>
                <a:cubicBezTo>
                  <a:pt x="5356806" y="1642265"/>
                  <a:pt x="5371128" y="1642265"/>
                  <a:pt x="5371128" y="1642265"/>
                </a:cubicBezTo>
                <a:cubicBezTo>
                  <a:pt x="5385452" y="1642265"/>
                  <a:pt x="5385452" y="1627969"/>
                  <a:pt x="5399774" y="1613673"/>
                </a:cubicBezTo>
                <a:cubicBezTo>
                  <a:pt x="5399774" y="1642265"/>
                  <a:pt x="5399774" y="1642265"/>
                  <a:pt x="5356806" y="1670856"/>
                </a:cubicBezTo>
                <a:cubicBezTo>
                  <a:pt x="5356806" y="1670856"/>
                  <a:pt x="5371128" y="1670856"/>
                  <a:pt x="5371128" y="1670856"/>
                </a:cubicBezTo>
                <a:cubicBezTo>
                  <a:pt x="5371128" y="1670856"/>
                  <a:pt x="5356806" y="1685152"/>
                  <a:pt x="5356806" y="1685152"/>
                </a:cubicBezTo>
                <a:cubicBezTo>
                  <a:pt x="5342482" y="1699448"/>
                  <a:pt x="5342482" y="1713743"/>
                  <a:pt x="5328160" y="1728039"/>
                </a:cubicBezTo>
                <a:cubicBezTo>
                  <a:pt x="5328160" y="1728039"/>
                  <a:pt x="5328160" y="1742335"/>
                  <a:pt x="5328160" y="1742335"/>
                </a:cubicBezTo>
                <a:cubicBezTo>
                  <a:pt x="5299514" y="1756630"/>
                  <a:pt x="5313836" y="1785222"/>
                  <a:pt x="5313836" y="1813813"/>
                </a:cubicBezTo>
                <a:cubicBezTo>
                  <a:pt x="5299514" y="1828109"/>
                  <a:pt x="5299514" y="1842405"/>
                  <a:pt x="5285190" y="1870996"/>
                </a:cubicBezTo>
                <a:cubicBezTo>
                  <a:pt x="5299514" y="1870996"/>
                  <a:pt x="5313836" y="1856701"/>
                  <a:pt x="5313836" y="1842405"/>
                </a:cubicBezTo>
                <a:cubicBezTo>
                  <a:pt x="5342482" y="1799518"/>
                  <a:pt x="5371128" y="1742335"/>
                  <a:pt x="5385452" y="1685152"/>
                </a:cubicBezTo>
                <a:cubicBezTo>
                  <a:pt x="5399774" y="1642265"/>
                  <a:pt x="5428420" y="1599378"/>
                  <a:pt x="5442744" y="1556490"/>
                </a:cubicBezTo>
                <a:cubicBezTo>
                  <a:pt x="5457066" y="1542195"/>
                  <a:pt x="5457066" y="1513603"/>
                  <a:pt x="5457066" y="1499308"/>
                </a:cubicBezTo>
                <a:cubicBezTo>
                  <a:pt x="5471390" y="1470716"/>
                  <a:pt x="5485712" y="1442125"/>
                  <a:pt x="5500036" y="1413534"/>
                </a:cubicBezTo>
                <a:cubicBezTo>
                  <a:pt x="5514358" y="1384942"/>
                  <a:pt x="5528682" y="1342055"/>
                  <a:pt x="5557328" y="1313463"/>
                </a:cubicBezTo>
                <a:cubicBezTo>
                  <a:pt x="5571650" y="1284872"/>
                  <a:pt x="5585974" y="1256281"/>
                  <a:pt x="5600296" y="1227689"/>
                </a:cubicBezTo>
                <a:cubicBezTo>
                  <a:pt x="5628942" y="1184802"/>
                  <a:pt x="5657588" y="1127619"/>
                  <a:pt x="5686234" y="1099028"/>
                </a:cubicBezTo>
                <a:cubicBezTo>
                  <a:pt x="5714880" y="1056141"/>
                  <a:pt x="5743526" y="1027549"/>
                  <a:pt x="5772172" y="998958"/>
                </a:cubicBezTo>
                <a:cubicBezTo>
                  <a:pt x="5786496" y="970366"/>
                  <a:pt x="5815142" y="941775"/>
                  <a:pt x="5843788" y="913183"/>
                </a:cubicBezTo>
                <a:cubicBezTo>
                  <a:pt x="5858111" y="898888"/>
                  <a:pt x="5872434" y="884592"/>
                  <a:pt x="5901080" y="884592"/>
                </a:cubicBezTo>
                <a:cubicBezTo>
                  <a:pt x="5915403" y="884592"/>
                  <a:pt x="5929726" y="884592"/>
                  <a:pt x="5929726" y="884592"/>
                </a:cubicBezTo>
                <a:cubicBezTo>
                  <a:pt x="5944049" y="870296"/>
                  <a:pt x="5958372" y="870296"/>
                  <a:pt x="5987018" y="884592"/>
                </a:cubicBezTo>
                <a:cubicBezTo>
                  <a:pt x="6001341" y="898888"/>
                  <a:pt x="6001341" y="884592"/>
                  <a:pt x="6015664" y="870296"/>
                </a:cubicBezTo>
                <a:cubicBezTo>
                  <a:pt x="6015664" y="884592"/>
                  <a:pt x="6015664" y="884592"/>
                  <a:pt x="6029987" y="884592"/>
                </a:cubicBezTo>
                <a:cubicBezTo>
                  <a:pt x="6044310" y="884592"/>
                  <a:pt x="6072956" y="898888"/>
                  <a:pt x="6087279" y="913183"/>
                </a:cubicBezTo>
                <a:cubicBezTo>
                  <a:pt x="6101602" y="941775"/>
                  <a:pt x="6115925" y="941775"/>
                  <a:pt x="6130248" y="941775"/>
                </a:cubicBezTo>
                <a:cubicBezTo>
                  <a:pt x="6144571" y="941775"/>
                  <a:pt x="6158894" y="941775"/>
                  <a:pt x="6173217" y="941775"/>
                </a:cubicBezTo>
                <a:cubicBezTo>
                  <a:pt x="6173217" y="941775"/>
                  <a:pt x="6187540" y="941775"/>
                  <a:pt x="6201863" y="941775"/>
                </a:cubicBezTo>
                <a:cubicBezTo>
                  <a:pt x="6201863" y="956071"/>
                  <a:pt x="6216186" y="970366"/>
                  <a:pt x="6216186" y="970366"/>
                </a:cubicBezTo>
                <a:cubicBezTo>
                  <a:pt x="6244832" y="984662"/>
                  <a:pt x="6259155" y="998958"/>
                  <a:pt x="6259155" y="1013254"/>
                </a:cubicBezTo>
                <a:cubicBezTo>
                  <a:pt x="6259155" y="1041845"/>
                  <a:pt x="6273478" y="1056141"/>
                  <a:pt x="6287801" y="1070436"/>
                </a:cubicBezTo>
                <a:cubicBezTo>
                  <a:pt x="6287801" y="1084732"/>
                  <a:pt x="6302124" y="1084732"/>
                  <a:pt x="6302124" y="1084732"/>
                </a:cubicBezTo>
                <a:cubicBezTo>
                  <a:pt x="6345093" y="1070436"/>
                  <a:pt x="6359416" y="1099028"/>
                  <a:pt x="6373739" y="1127619"/>
                </a:cubicBezTo>
                <a:cubicBezTo>
                  <a:pt x="6373739" y="1156211"/>
                  <a:pt x="6373739" y="1184802"/>
                  <a:pt x="6359416" y="1199098"/>
                </a:cubicBezTo>
                <a:cubicBezTo>
                  <a:pt x="6330770" y="1241985"/>
                  <a:pt x="6302124" y="1284872"/>
                  <a:pt x="6273478" y="1327759"/>
                </a:cubicBezTo>
                <a:cubicBezTo>
                  <a:pt x="6244832" y="1370646"/>
                  <a:pt x="6230509" y="1399238"/>
                  <a:pt x="6216186" y="1442125"/>
                </a:cubicBezTo>
                <a:cubicBezTo>
                  <a:pt x="6201863" y="1470716"/>
                  <a:pt x="6173217" y="1513603"/>
                  <a:pt x="6158894" y="1542195"/>
                </a:cubicBezTo>
                <a:cubicBezTo>
                  <a:pt x="6130248" y="1599378"/>
                  <a:pt x="6101602" y="1656560"/>
                  <a:pt x="6072956" y="1713743"/>
                </a:cubicBezTo>
                <a:cubicBezTo>
                  <a:pt x="6072956" y="1713743"/>
                  <a:pt x="6072956" y="1728039"/>
                  <a:pt x="6058633" y="1742335"/>
                </a:cubicBezTo>
                <a:cubicBezTo>
                  <a:pt x="6072956" y="1742335"/>
                  <a:pt x="6072956" y="1742335"/>
                  <a:pt x="6087279" y="1742335"/>
                </a:cubicBezTo>
                <a:cubicBezTo>
                  <a:pt x="6101602" y="1728039"/>
                  <a:pt x="6115925" y="1713743"/>
                  <a:pt x="6130248" y="1699448"/>
                </a:cubicBezTo>
                <a:cubicBezTo>
                  <a:pt x="6130248" y="1685152"/>
                  <a:pt x="6158894" y="1685152"/>
                  <a:pt x="6173217" y="1670856"/>
                </a:cubicBezTo>
                <a:cubicBezTo>
                  <a:pt x="6173217" y="1670856"/>
                  <a:pt x="6187540" y="1685152"/>
                  <a:pt x="6187540" y="1699448"/>
                </a:cubicBezTo>
                <a:cubicBezTo>
                  <a:pt x="6173217" y="1685152"/>
                  <a:pt x="6158894" y="1699448"/>
                  <a:pt x="6144571" y="1713743"/>
                </a:cubicBezTo>
                <a:cubicBezTo>
                  <a:pt x="6130248" y="1713743"/>
                  <a:pt x="6130248" y="1728039"/>
                  <a:pt x="6115925" y="1742335"/>
                </a:cubicBezTo>
                <a:cubicBezTo>
                  <a:pt x="6130248" y="1742335"/>
                  <a:pt x="6144571" y="1742335"/>
                  <a:pt x="6158894" y="1742335"/>
                </a:cubicBezTo>
                <a:cubicBezTo>
                  <a:pt x="6158894" y="1742335"/>
                  <a:pt x="6144571" y="1756630"/>
                  <a:pt x="6144571" y="1770926"/>
                </a:cubicBezTo>
                <a:cubicBezTo>
                  <a:pt x="6144571" y="1770926"/>
                  <a:pt x="6130248" y="1770926"/>
                  <a:pt x="6115925" y="1770926"/>
                </a:cubicBezTo>
                <a:cubicBezTo>
                  <a:pt x="6130248" y="1785222"/>
                  <a:pt x="6144571" y="1785222"/>
                  <a:pt x="6144571" y="1799518"/>
                </a:cubicBezTo>
                <a:cubicBezTo>
                  <a:pt x="6130248" y="1799518"/>
                  <a:pt x="6115925" y="1799518"/>
                  <a:pt x="6101602" y="1799518"/>
                </a:cubicBezTo>
                <a:cubicBezTo>
                  <a:pt x="6087279" y="1785222"/>
                  <a:pt x="6072956" y="1799518"/>
                  <a:pt x="6072956" y="1813813"/>
                </a:cubicBezTo>
                <a:cubicBezTo>
                  <a:pt x="6087279" y="1813813"/>
                  <a:pt x="6087279" y="1813813"/>
                  <a:pt x="6101602" y="1842405"/>
                </a:cubicBezTo>
                <a:cubicBezTo>
                  <a:pt x="6087279" y="1856701"/>
                  <a:pt x="6087279" y="1856701"/>
                  <a:pt x="6072956" y="1870996"/>
                </a:cubicBezTo>
                <a:cubicBezTo>
                  <a:pt x="6087279" y="1870996"/>
                  <a:pt x="6101602" y="1870996"/>
                  <a:pt x="6101602" y="1870996"/>
                </a:cubicBezTo>
                <a:cubicBezTo>
                  <a:pt x="6101602" y="1856701"/>
                  <a:pt x="6115925" y="1842405"/>
                  <a:pt x="6115925" y="1828109"/>
                </a:cubicBezTo>
                <a:cubicBezTo>
                  <a:pt x="6130248" y="1813813"/>
                  <a:pt x="6144571" y="1813813"/>
                  <a:pt x="6144571" y="1813813"/>
                </a:cubicBezTo>
                <a:cubicBezTo>
                  <a:pt x="6158894" y="1813813"/>
                  <a:pt x="6158894" y="1813813"/>
                  <a:pt x="6158894" y="1813813"/>
                </a:cubicBezTo>
                <a:cubicBezTo>
                  <a:pt x="6158894" y="1813813"/>
                  <a:pt x="6173217" y="1799518"/>
                  <a:pt x="6173217" y="1799518"/>
                </a:cubicBezTo>
                <a:cubicBezTo>
                  <a:pt x="6173217" y="1785222"/>
                  <a:pt x="6173217" y="1785222"/>
                  <a:pt x="6187540" y="1785222"/>
                </a:cubicBezTo>
                <a:cubicBezTo>
                  <a:pt x="6187540" y="1770926"/>
                  <a:pt x="6201863" y="1756630"/>
                  <a:pt x="6216186" y="1742335"/>
                </a:cubicBezTo>
                <a:cubicBezTo>
                  <a:pt x="6230509" y="1770926"/>
                  <a:pt x="6216186" y="1770926"/>
                  <a:pt x="6201863" y="1785222"/>
                </a:cubicBezTo>
                <a:cubicBezTo>
                  <a:pt x="6201863" y="1799518"/>
                  <a:pt x="6201863" y="1799518"/>
                  <a:pt x="6201863" y="1813813"/>
                </a:cubicBezTo>
                <a:cubicBezTo>
                  <a:pt x="6201863" y="1813813"/>
                  <a:pt x="6173217" y="1813813"/>
                  <a:pt x="6187540" y="1828109"/>
                </a:cubicBezTo>
                <a:cubicBezTo>
                  <a:pt x="6187540" y="1828109"/>
                  <a:pt x="6173217" y="1856701"/>
                  <a:pt x="6173217" y="1856701"/>
                </a:cubicBezTo>
                <a:cubicBezTo>
                  <a:pt x="6158894" y="1856701"/>
                  <a:pt x="6158894" y="1856701"/>
                  <a:pt x="6144571" y="1870996"/>
                </a:cubicBezTo>
                <a:cubicBezTo>
                  <a:pt x="6158894" y="1870996"/>
                  <a:pt x="6173217" y="1870996"/>
                  <a:pt x="6201863" y="1870996"/>
                </a:cubicBezTo>
                <a:cubicBezTo>
                  <a:pt x="6201863" y="1870996"/>
                  <a:pt x="6216186" y="1870996"/>
                  <a:pt x="6216186" y="1870996"/>
                </a:cubicBezTo>
                <a:cubicBezTo>
                  <a:pt x="6216186" y="1885292"/>
                  <a:pt x="6216186" y="1885292"/>
                  <a:pt x="6216186" y="1899588"/>
                </a:cubicBezTo>
                <a:cubicBezTo>
                  <a:pt x="6216186" y="1899588"/>
                  <a:pt x="6216186" y="1899588"/>
                  <a:pt x="6230509" y="1899588"/>
                </a:cubicBezTo>
                <a:cubicBezTo>
                  <a:pt x="6230509" y="1899588"/>
                  <a:pt x="6244832" y="1899588"/>
                  <a:pt x="6244832" y="1899588"/>
                </a:cubicBezTo>
                <a:cubicBezTo>
                  <a:pt x="6259155" y="1885292"/>
                  <a:pt x="6273478" y="1885292"/>
                  <a:pt x="6287801" y="1870996"/>
                </a:cubicBezTo>
                <a:cubicBezTo>
                  <a:pt x="6287801" y="1885292"/>
                  <a:pt x="6287801" y="1899588"/>
                  <a:pt x="6273478" y="1899588"/>
                </a:cubicBezTo>
                <a:cubicBezTo>
                  <a:pt x="6259155" y="1899588"/>
                  <a:pt x="6259155" y="1913883"/>
                  <a:pt x="6259155" y="1928179"/>
                </a:cubicBezTo>
                <a:cubicBezTo>
                  <a:pt x="6273478" y="1928179"/>
                  <a:pt x="6287801" y="1913883"/>
                  <a:pt x="6302124" y="1913883"/>
                </a:cubicBezTo>
                <a:cubicBezTo>
                  <a:pt x="6302124" y="1928179"/>
                  <a:pt x="6302124" y="1928179"/>
                  <a:pt x="6287801" y="1928179"/>
                </a:cubicBezTo>
                <a:cubicBezTo>
                  <a:pt x="6273478" y="1928179"/>
                  <a:pt x="6259155" y="1942475"/>
                  <a:pt x="6244832" y="1942475"/>
                </a:cubicBezTo>
                <a:cubicBezTo>
                  <a:pt x="6259155" y="1956770"/>
                  <a:pt x="6259155" y="1956770"/>
                  <a:pt x="6259155" y="1956770"/>
                </a:cubicBezTo>
                <a:cubicBezTo>
                  <a:pt x="6259155" y="1971066"/>
                  <a:pt x="6244832" y="1971066"/>
                  <a:pt x="6244832" y="1985362"/>
                </a:cubicBezTo>
                <a:cubicBezTo>
                  <a:pt x="6244832" y="1971066"/>
                  <a:pt x="6244832" y="1971066"/>
                  <a:pt x="6244832" y="1956770"/>
                </a:cubicBezTo>
                <a:cubicBezTo>
                  <a:pt x="6216186" y="1971066"/>
                  <a:pt x="6201863" y="1985362"/>
                  <a:pt x="6201863" y="1999657"/>
                </a:cubicBezTo>
                <a:cubicBezTo>
                  <a:pt x="6187540" y="2013953"/>
                  <a:pt x="6173217" y="2013953"/>
                  <a:pt x="6158894" y="2028249"/>
                </a:cubicBezTo>
                <a:cubicBezTo>
                  <a:pt x="6144571" y="2028249"/>
                  <a:pt x="6144571" y="2013953"/>
                  <a:pt x="6130248" y="2013953"/>
                </a:cubicBezTo>
                <a:cubicBezTo>
                  <a:pt x="6130248" y="2013953"/>
                  <a:pt x="6130248" y="2013953"/>
                  <a:pt x="6130248" y="1999657"/>
                </a:cubicBezTo>
                <a:cubicBezTo>
                  <a:pt x="6101602" y="1999657"/>
                  <a:pt x="6101602" y="1999657"/>
                  <a:pt x="6101602" y="2028249"/>
                </a:cubicBezTo>
                <a:cubicBezTo>
                  <a:pt x="6087279" y="2028249"/>
                  <a:pt x="6087279" y="2042545"/>
                  <a:pt x="6087279" y="2056840"/>
                </a:cubicBezTo>
                <a:cubicBezTo>
                  <a:pt x="6087279" y="2056840"/>
                  <a:pt x="6072956" y="2056840"/>
                  <a:pt x="6072956" y="2056840"/>
                </a:cubicBezTo>
                <a:cubicBezTo>
                  <a:pt x="6072956" y="2042545"/>
                  <a:pt x="6072956" y="2028249"/>
                  <a:pt x="6072956" y="2028249"/>
                </a:cubicBezTo>
                <a:cubicBezTo>
                  <a:pt x="6058633" y="2028249"/>
                  <a:pt x="6058633" y="2028249"/>
                  <a:pt x="6058633" y="2042545"/>
                </a:cubicBezTo>
                <a:cubicBezTo>
                  <a:pt x="6058633" y="2056840"/>
                  <a:pt x="6044310" y="2071136"/>
                  <a:pt x="6029987" y="2085432"/>
                </a:cubicBezTo>
                <a:cubicBezTo>
                  <a:pt x="6029987" y="2099727"/>
                  <a:pt x="6029987" y="2099727"/>
                  <a:pt x="6015664" y="2099727"/>
                </a:cubicBezTo>
                <a:cubicBezTo>
                  <a:pt x="6044310" y="2071136"/>
                  <a:pt x="6044310" y="2042545"/>
                  <a:pt x="6044310" y="2013953"/>
                </a:cubicBezTo>
                <a:cubicBezTo>
                  <a:pt x="6058633" y="1999657"/>
                  <a:pt x="6058633" y="1999657"/>
                  <a:pt x="6072956" y="1985362"/>
                </a:cubicBezTo>
                <a:cubicBezTo>
                  <a:pt x="6072956" y="1985362"/>
                  <a:pt x="6072956" y="1985362"/>
                  <a:pt x="6072956" y="1971066"/>
                </a:cubicBezTo>
                <a:cubicBezTo>
                  <a:pt x="6072956" y="1985362"/>
                  <a:pt x="6058633" y="1985362"/>
                  <a:pt x="6058633" y="1985362"/>
                </a:cubicBezTo>
                <a:cubicBezTo>
                  <a:pt x="6044310" y="1985362"/>
                  <a:pt x="6044310" y="1985362"/>
                  <a:pt x="6044310" y="1971066"/>
                </a:cubicBezTo>
                <a:cubicBezTo>
                  <a:pt x="6029987" y="1985362"/>
                  <a:pt x="6029987" y="1985362"/>
                  <a:pt x="6015664" y="1999657"/>
                </a:cubicBezTo>
                <a:cubicBezTo>
                  <a:pt x="6015664" y="1999657"/>
                  <a:pt x="6029987" y="1999657"/>
                  <a:pt x="6029987" y="1999657"/>
                </a:cubicBezTo>
                <a:cubicBezTo>
                  <a:pt x="6015664" y="2028249"/>
                  <a:pt x="6015664" y="2042545"/>
                  <a:pt x="6001341" y="2071136"/>
                </a:cubicBezTo>
                <a:cubicBezTo>
                  <a:pt x="6001341" y="2071136"/>
                  <a:pt x="6001341" y="2085432"/>
                  <a:pt x="5987018" y="2071136"/>
                </a:cubicBezTo>
                <a:cubicBezTo>
                  <a:pt x="5987018" y="2071136"/>
                  <a:pt x="5972695" y="2085432"/>
                  <a:pt x="5972695" y="2099727"/>
                </a:cubicBezTo>
                <a:cubicBezTo>
                  <a:pt x="5958372" y="2128319"/>
                  <a:pt x="5929726" y="2171206"/>
                  <a:pt x="5929726" y="2214093"/>
                </a:cubicBezTo>
                <a:cubicBezTo>
                  <a:pt x="5915403" y="2242685"/>
                  <a:pt x="5901080" y="2271276"/>
                  <a:pt x="5886757" y="2299868"/>
                </a:cubicBezTo>
                <a:cubicBezTo>
                  <a:pt x="5886757" y="2299868"/>
                  <a:pt x="5886757" y="2299868"/>
                  <a:pt x="5872434" y="2299868"/>
                </a:cubicBezTo>
                <a:cubicBezTo>
                  <a:pt x="5872434" y="2299868"/>
                  <a:pt x="5886757" y="2285572"/>
                  <a:pt x="5886757" y="2271276"/>
                </a:cubicBezTo>
                <a:cubicBezTo>
                  <a:pt x="5901080" y="2271276"/>
                  <a:pt x="5886757" y="2256980"/>
                  <a:pt x="5872434" y="2256980"/>
                </a:cubicBezTo>
                <a:cubicBezTo>
                  <a:pt x="5901080" y="2242685"/>
                  <a:pt x="5901080" y="2214093"/>
                  <a:pt x="5915403" y="2199798"/>
                </a:cubicBezTo>
                <a:cubicBezTo>
                  <a:pt x="5929726" y="2156910"/>
                  <a:pt x="5958372" y="2114023"/>
                  <a:pt x="5972695" y="2056840"/>
                </a:cubicBezTo>
                <a:cubicBezTo>
                  <a:pt x="5972695" y="2056840"/>
                  <a:pt x="5972695" y="2056840"/>
                  <a:pt x="5987018" y="2056840"/>
                </a:cubicBezTo>
                <a:cubicBezTo>
                  <a:pt x="6001341" y="2056840"/>
                  <a:pt x="6001341" y="2042545"/>
                  <a:pt x="6001341" y="2028249"/>
                </a:cubicBezTo>
                <a:cubicBezTo>
                  <a:pt x="6015664" y="2028249"/>
                  <a:pt x="6015664" y="2013953"/>
                  <a:pt x="6015664" y="2013953"/>
                </a:cubicBezTo>
                <a:cubicBezTo>
                  <a:pt x="6001341" y="2013953"/>
                  <a:pt x="6001341" y="2028249"/>
                  <a:pt x="5987018" y="2042545"/>
                </a:cubicBezTo>
                <a:cubicBezTo>
                  <a:pt x="5987018" y="2013953"/>
                  <a:pt x="5987018" y="1999657"/>
                  <a:pt x="5987018" y="1985362"/>
                </a:cubicBezTo>
                <a:cubicBezTo>
                  <a:pt x="5972695" y="1999657"/>
                  <a:pt x="5972695" y="2028249"/>
                  <a:pt x="5944049" y="2028249"/>
                </a:cubicBezTo>
                <a:cubicBezTo>
                  <a:pt x="5944049" y="2028249"/>
                  <a:pt x="5944049" y="2013953"/>
                  <a:pt x="5958372" y="1999657"/>
                </a:cubicBezTo>
                <a:cubicBezTo>
                  <a:pt x="5944049" y="2013953"/>
                  <a:pt x="5944049" y="2013953"/>
                  <a:pt x="5929726" y="2013953"/>
                </a:cubicBezTo>
                <a:cubicBezTo>
                  <a:pt x="5929726" y="1971066"/>
                  <a:pt x="5972695" y="1942475"/>
                  <a:pt x="5972695" y="1913883"/>
                </a:cubicBezTo>
                <a:cubicBezTo>
                  <a:pt x="5972695" y="1913883"/>
                  <a:pt x="5958372" y="1913883"/>
                  <a:pt x="5958372" y="1913883"/>
                </a:cubicBezTo>
                <a:cubicBezTo>
                  <a:pt x="5958372" y="1913883"/>
                  <a:pt x="5958372" y="1913883"/>
                  <a:pt x="5944049" y="1928179"/>
                </a:cubicBezTo>
                <a:cubicBezTo>
                  <a:pt x="5944049" y="1928179"/>
                  <a:pt x="5944049" y="1942475"/>
                  <a:pt x="5944049" y="1956770"/>
                </a:cubicBezTo>
                <a:cubicBezTo>
                  <a:pt x="5944049" y="1971066"/>
                  <a:pt x="5944049" y="1971066"/>
                  <a:pt x="5929726" y="1985362"/>
                </a:cubicBezTo>
                <a:cubicBezTo>
                  <a:pt x="5929726" y="1971066"/>
                  <a:pt x="5929726" y="1971066"/>
                  <a:pt x="5929726" y="1971066"/>
                </a:cubicBezTo>
                <a:cubicBezTo>
                  <a:pt x="5915403" y="1985362"/>
                  <a:pt x="5901080" y="1999657"/>
                  <a:pt x="5886757" y="1999657"/>
                </a:cubicBezTo>
                <a:cubicBezTo>
                  <a:pt x="5886757" y="2013953"/>
                  <a:pt x="5886757" y="2013953"/>
                  <a:pt x="5901080" y="2013953"/>
                </a:cubicBezTo>
                <a:cubicBezTo>
                  <a:pt x="5901080" y="2013953"/>
                  <a:pt x="5901080" y="2013953"/>
                  <a:pt x="5915403" y="2013953"/>
                </a:cubicBezTo>
                <a:cubicBezTo>
                  <a:pt x="5915403" y="2013953"/>
                  <a:pt x="5901080" y="2028249"/>
                  <a:pt x="5901080" y="2028249"/>
                </a:cubicBezTo>
                <a:cubicBezTo>
                  <a:pt x="5886757" y="2042545"/>
                  <a:pt x="5872434" y="2042545"/>
                  <a:pt x="5872434" y="2071136"/>
                </a:cubicBezTo>
                <a:cubicBezTo>
                  <a:pt x="5858111" y="2099727"/>
                  <a:pt x="5843788" y="2128319"/>
                  <a:pt x="5815142" y="2142615"/>
                </a:cubicBezTo>
                <a:cubicBezTo>
                  <a:pt x="5815142" y="2156910"/>
                  <a:pt x="5815142" y="2156910"/>
                  <a:pt x="5815142" y="2171206"/>
                </a:cubicBezTo>
                <a:cubicBezTo>
                  <a:pt x="5815142" y="2171206"/>
                  <a:pt x="5815142" y="2171206"/>
                  <a:pt x="5829464" y="2156910"/>
                </a:cubicBezTo>
                <a:cubicBezTo>
                  <a:pt x="5829464" y="2156910"/>
                  <a:pt x="5829464" y="2171206"/>
                  <a:pt x="5829464" y="2171206"/>
                </a:cubicBezTo>
                <a:cubicBezTo>
                  <a:pt x="5800818" y="2185502"/>
                  <a:pt x="5815142" y="2228389"/>
                  <a:pt x="5800818" y="2256980"/>
                </a:cubicBezTo>
                <a:cubicBezTo>
                  <a:pt x="5772172" y="2285572"/>
                  <a:pt x="5772172" y="2328459"/>
                  <a:pt x="5757850" y="2357050"/>
                </a:cubicBezTo>
                <a:cubicBezTo>
                  <a:pt x="5757850" y="2357050"/>
                  <a:pt x="5743526" y="2357050"/>
                  <a:pt x="5743526" y="2357050"/>
                </a:cubicBezTo>
                <a:cubicBezTo>
                  <a:pt x="5757850" y="2328459"/>
                  <a:pt x="5757850" y="2314163"/>
                  <a:pt x="5772172" y="2299868"/>
                </a:cubicBezTo>
                <a:cubicBezTo>
                  <a:pt x="5772172" y="2285572"/>
                  <a:pt x="5786496" y="2256980"/>
                  <a:pt x="5786496" y="2242685"/>
                </a:cubicBezTo>
                <a:cubicBezTo>
                  <a:pt x="5772172" y="2256980"/>
                  <a:pt x="5743526" y="2285572"/>
                  <a:pt x="5743526" y="2314163"/>
                </a:cubicBezTo>
                <a:cubicBezTo>
                  <a:pt x="5743526" y="2314163"/>
                  <a:pt x="5743526" y="2314163"/>
                  <a:pt x="5743526" y="2328459"/>
                </a:cubicBezTo>
                <a:cubicBezTo>
                  <a:pt x="5729204" y="2328459"/>
                  <a:pt x="5729204" y="2357050"/>
                  <a:pt x="5714880" y="2371346"/>
                </a:cubicBezTo>
                <a:cubicBezTo>
                  <a:pt x="5700558" y="2385642"/>
                  <a:pt x="5700558" y="2399937"/>
                  <a:pt x="5686234" y="2414233"/>
                </a:cubicBezTo>
                <a:cubicBezTo>
                  <a:pt x="5671912" y="2442825"/>
                  <a:pt x="5657588" y="2471416"/>
                  <a:pt x="5643266" y="2500008"/>
                </a:cubicBezTo>
                <a:cubicBezTo>
                  <a:pt x="5657588" y="2500008"/>
                  <a:pt x="5657588" y="2500008"/>
                  <a:pt x="5657588" y="2514303"/>
                </a:cubicBezTo>
                <a:cubicBezTo>
                  <a:pt x="5628942" y="2542894"/>
                  <a:pt x="5600296" y="2600077"/>
                  <a:pt x="5585974" y="2628669"/>
                </a:cubicBezTo>
                <a:cubicBezTo>
                  <a:pt x="5571650" y="2671556"/>
                  <a:pt x="5557328" y="2700147"/>
                  <a:pt x="5528682" y="2743035"/>
                </a:cubicBezTo>
                <a:cubicBezTo>
                  <a:pt x="5543004" y="2728739"/>
                  <a:pt x="5543004" y="2728739"/>
                  <a:pt x="5557328" y="2728739"/>
                </a:cubicBezTo>
                <a:cubicBezTo>
                  <a:pt x="5557328" y="2743035"/>
                  <a:pt x="5543004" y="2757330"/>
                  <a:pt x="5528682" y="2757330"/>
                </a:cubicBezTo>
                <a:cubicBezTo>
                  <a:pt x="5543004" y="2800218"/>
                  <a:pt x="5514358" y="2814513"/>
                  <a:pt x="5500036" y="2843104"/>
                </a:cubicBezTo>
                <a:cubicBezTo>
                  <a:pt x="5500036" y="2857400"/>
                  <a:pt x="5514358" y="2871696"/>
                  <a:pt x="5514358" y="2871696"/>
                </a:cubicBezTo>
                <a:cubicBezTo>
                  <a:pt x="5514358" y="2871696"/>
                  <a:pt x="5514358" y="2871696"/>
                  <a:pt x="5514358" y="2857400"/>
                </a:cubicBezTo>
                <a:cubicBezTo>
                  <a:pt x="5543004" y="2814513"/>
                  <a:pt x="5557328" y="2785922"/>
                  <a:pt x="5585974" y="2743035"/>
                </a:cubicBezTo>
                <a:cubicBezTo>
                  <a:pt x="5585974" y="2728739"/>
                  <a:pt x="5585974" y="2714443"/>
                  <a:pt x="5585974" y="2714443"/>
                </a:cubicBezTo>
                <a:cubicBezTo>
                  <a:pt x="5585974" y="2700147"/>
                  <a:pt x="5600296" y="2700147"/>
                  <a:pt x="5600296" y="2685852"/>
                </a:cubicBezTo>
                <a:cubicBezTo>
                  <a:pt x="5614620" y="2685852"/>
                  <a:pt x="5614620" y="2671556"/>
                  <a:pt x="5614620" y="2657260"/>
                </a:cubicBezTo>
                <a:cubicBezTo>
                  <a:pt x="5614620" y="2657260"/>
                  <a:pt x="5628942" y="2657260"/>
                  <a:pt x="5628942" y="2657260"/>
                </a:cubicBezTo>
                <a:cubicBezTo>
                  <a:pt x="5628942" y="2657260"/>
                  <a:pt x="5628942" y="2671556"/>
                  <a:pt x="5628942" y="2671556"/>
                </a:cubicBezTo>
                <a:cubicBezTo>
                  <a:pt x="5614620" y="2714443"/>
                  <a:pt x="5585974" y="2757330"/>
                  <a:pt x="5571650" y="2800218"/>
                </a:cubicBezTo>
                <a:cubicBezTo>
                  <a:pt x="5571650" y="2828809"/>
                  <a:pt x="5557328" y="2843104"/>
                  <a:pt x="5543004" y="2857400"/>
                </a:cubicBezTo>
                <a:cubicBezTo>
                  <a:pt x="5543004" y="2900287"/>
                  <a:pt x="5528682" y="2943175"/>
                  <a:pt x="5500036" y="2971766"/>
                </a:cubicBezTo>
                <a:cubicBezTo>
                  <a:pt x="5500036" y="2971766"/>
                  <a:pt x="5500036" y="2971766"/>
                  <a:pt x="5500036" y="2986061"/>
                </a:cubicBezTo>
                <a:cubicBezTo>
                  <a:pt x="5514358" y="2986061"/>
                  <a:pt x="5528682" y="3000357"/>
                  <a:pt x="5528682" y="3000357"/>
                </a:cubicBezTo>
                <a:cubicBezTo>
                  <a:pt x="5543004" y="2986061"/>
                  <a:pt x="5543004" y="2986061"/>
                  <a:pt x="5557328" y="2971766"/>
                </a:cubicBezTo>
                <a:cubicBezTo>
                  <a:pt x="5557328" y="2971766"/>
                  <a:pt x="5571650" y="2971766"/>
                  <a:pt x="5585974" y="2971766"/>
                </a:cubicBezTo>
                <a:cubicBezTo>
                  <a:pt x="5571650" y="2986061"/>
                  <a:pt x="5571650" y="3000357"/>
                  <a:pt x="5571650" y="3014653"/>
                </a:cubicBezTo>
                <a:cubicBezTo>
                  <a:pt x="5585974" y="3014653"/>
                  <a:pt x="5600296" y="3000357"/>
                  <a:pt x="5614620" y="3000357"/>
                </a:cubicBezTo>
                <a:cubicBezTo>
                  <a:pt x="5600296" y="3014653"/>
                  <a:pt x="5600296" y="3028949"/>
                  <a:pt x="5571650" y="3028949"/>
                </a:cubicBezTo>
                <a:cubicBezTo>
                  <a:pt x="5557328" y="3028949"/>
                  <a:pt x="5543004" y="3028949"/>
                  <a:pt x="5543004" y="3043244"/>
                </a:cubicBezTo>
                <a:cubicBezTo>
                  <a:pt x="5528682" y="3043244"/>
                  <a:pt x="5500036" y="3057540"/>
                  <a:pt x="5485712" y="3057540"/>
                </a:cubicBezTo>
                <a:cubicBezTo>
                  <a:pt x="5485712" y="3071836"/>
                  <a:pt x="5485712" y="3071836"/>
                  <a:pt x="5471390" y="3086132"/>
                </a:cubicBezTo>
                <a:cubicBezTo>
                  <a:pt x="5485712" y="3086132"/>
                  <a:pt x="5500036" y="3086132"/>
                  <a:pt x="5500036" y="3100427"/>
                </a:cubicBezTo>
                <a:cubicBezTo>
                  <a:pt x="5514358" y="3086132"/>
                  <a:pt x="5514358" y="3071836"/>
                  <a:pt x="5514358" y="3071836"/>
                </a:cubicBezTo>
                <a:cubicBezTo>
                  <a:pt x="5528682" y="3071836"/>
                  <a:pt x="5543004" y="3071836"/>
                  <a:pt x="5557328" y="3071836"/>
                </a:cubicBezTo>
                <a:cubicBezTo>
                  <a:pt x="5557328" y="3071836"/>
                  <a:pt x="5571650" y="3057540"/>
                  <a:pt x="5585974" y="3043244"/>
                </a:cubicBezTo>
                <a:cubicBezTo>
                  <a:pt x="5585974" y="3057540"/>
                  <a:pt x="5585974" y="3057540"/>
                  <a:pt x="5585974" y="3071836"/>
                </a:cubicBezTo>
                <a:cubicBezTo>
                  <a:pt x="5585974" y="3071836"/>
                  <a:pt x="5585974" y="3071836"/>
                  <a:pt x="5600296" y="3071836"/>
                </a:cubicBezTo>
                <a:cubicBezTo>
                  <a:pt x="5585974" y="3086132"/>
                  <a:pt x="5571650" y="3086132"/>
                  <a:pt x="5571650" y="3100427"/>
                </a:cubicBezTo>
                <a:cubicBezTo>
                  <a:pt x="5571650" y="3100427"/>
                  <a:pt x="5571650" y="3100427"/>
                  <a:pt x="5585974" y="3114723"/>
                </a:cubicBezTo>
                <a:cubicBezTo>
                  <a:pt x="5585974" y="3114723"/>
                  <a:pt x="5600296" y="3100427"/>
                  <a:pt x="5600296" y="3100427"/>
                </a:cubicBezTo>
                <a:cubicBezTo>
                  <a:pt x="5600296" y="3100427"/>
                  <a:pt x="5600296" y="3100427"/>
                  <a:pt x="5600296" y="3086132"/>
                </a:cubicBezTo>
                <a:cubicBezTo>
                  <a:pt x="5614620" y="3086132"/>
                  <a:pt x="5614620" y="3071836"/>
                  <a:pt x="5628942" y="3100427"/>
                </a:cubicBezTo>
                <a:cubicBezTo>
                  <a:pt x="5628942" y="3086132"/>
                  <a:pt x="5643266" y="3086132"/>
                  <a:pt x="5643266" y="3071836"/>
                </a:cubicBezTo>
                <a:cubicBezTo>
                  <a:pt x="5643266" y="3057540"/>
                  <a:pt x="5657588" y="3057540"/>
                  <a:pt x="5657588" y="3043244"/>
                </a:cubicBezTo>
                <a:cubicBezTo>
                  <a:pt x="5657588" y="3057540"/>
                  <a:pt x="5657588" y="3057540"/>
                  <a:pt x="5657588" y="3071836"/>
                </a:cubicBezTo>
                <a:cubicBezTo>
                  <a:pt x="5686234" y="3057540"/>
                  <a:pt x="5714880" y="3057540"/>
                  <a:pt x="5743526" y="3043244"/>
                </a:cubicBezTo>
                <a:cubicBezTo>
                  <a:pt x="5743526" y="3043244"/>
                  <a:pt x="5757850" y="3043244"/>
                  <a:pt x="5772172" y="3028949"/>
                </a:cubicBezTo>
                <a:cubicBezTo>
                  <a:pt x="5786496" y="3028949"/>
                  <a:pt x="5815142" y="3028949"/>
                  <a:pt x="5829464" y="3014653"/>
                </a:cubicBezTo>
                <a:cubicBezTo>
                  <a:pt x="5843788" y="3014653"/>
                  <a:pt x="5858111" y="3000357"/>
                  <a:pt x="5872434" y="2986061"/>
                </a:cubicBezTo>
                <a:cubicBezTo>
                  <a:pt x="5872434" y="2986061"/>
                  <a:pt x="5872434" y="2986061"/>
                  <a:pt x="5886757" y="2971766"/>
                </a:cubicBezTo>
                <a:cubicBezTo>
                  <a:pt x="5886757" y="2971766"/>
                  <a:pt x="5901080" y="2957470"/>
                  <a:pt x="5915403" y="2971766"/>
                </a:cubicBezTo>
                <a:cubicBezTo>
                  <a:pt x="5915403" y="2986061"/>
                  <a:pt x="5901080" y="2986061"/>
                  <a:pt x="5901080" y="2986061"/>
                </a:cubicBezTo>
                <a:cubicBezTo>
                  <a:pt x="5901080" y="2986061"/>
                  <a:pt x="5886757" y="2986061"/>
                  <a:pt x="5886757" y="3000357"/>
                </a:cubicBezTo>
                <a:cubicBezTo>
                  <a:pt x="5886757" y="3000357"/>
                  <a:pt x="5901080" y="2986061"/>
                  <a:pt x="5901080" y="2986061"/>
                </a:cubicBezTo>
                <a:cubicBezTo>
                  <a:pt x="5901080" y="2986061"/>
                  <a:pt x="5915403" y="3000357"/>
                  <a:pt x="5915403" y="3000357"/>
                </a:cubicBezTo>
                <a:cubicBezTo>
                  <a:pt x="5944049" y="2986061"/>
                  <a:pt x="5958372" y="2971766"/>
                  <a:pt x="5972695" y="2971766"/>
                </a:cubicBezTo>
                <a:cubicBezTo>
                  <a:pt x="5987018" y="2957470"/>
                  <a:pt x="6001341" y="2957470"/>
                  <a:pt x="6015664" y="2957470"/>
                </a:cubicBezTo>
                <a:cubicBezTo>
                  <a:pt x="6015664" y="2971766"/>
                  <a:pt x="6001341" y="2971766"/>
                  <a:pt x="5987018" y="2986061"/>
                </a:cubicBezTo>
                <a:cubicBezTo>
                  <a:pt x="5958372" y="3000357"/>
                  <a:pt x="5929726" y="3014653"/>
                  <a:pt x="5886757" y="3014653"/>
                </a:cubicBezTo>
                <a:cubicBezTo>
                  <a:pt x="5901080" y="3014653"/>
                  <a:pt x="5901080" y="3028949"/>
                  <a:pt x="5886757" y="3028949"/>
                </a:cubicBezTo>
                <a:cubicBezTo>
                  <a:pt x="5872434" y="3028949"/>
                  <a:pt x="5872434" y="3043244"/>
                  <a:pt x="5858111" y="3043244"/>
                </a:cubicBezTo>
                <a:cubicBezTo>
                  <a:pt x="5829464" y="3057540"/>
                  <a:pt x="5815142" y="3057540"/>
                  <a:pt x="5786496" y="3057540"/>
                </a:cubicBezTo>
                <a:cubicBezTo>
                  <a:pt x="5786496" y="3071836"/>
                  <a:pt x="5786496" y="3071836"/>
                  <a:pt x="5772172" y="3071836"/>
                </a:cubicBezTo>
                <a:cubicBezTo>
                  <a:pt x="5772172" y="3086132"/>
                  <a:pt x="5757850" y="3086132"/>
                  <a:pt x="5743526" y="3086132"/>
                </a:cubicBezTo>
                <a:cubicBezTo>
                  <a:pt x="5743526" y="3100427"/>
                  <a:pt x="5729204" y="3086132"/>
                  <a:pt x="5714880" y="3100427"/>
                </a:cubicBezTo>
                <a:cubicBezTo>
                  <a:pt x="5714880" y="3114723"/>
                  <a:pt x="5700558" y="3114723"/>
                  <a:pt x="5686234" y="3114723"/>
                </a:cubicBezTo>
                <a:cubicBezTo>
                  <a:pt x="5671912" y="3129019"/>
                  <a:pt x="5671912" y="3129019"/>
                  <a:pt x="5657588" y="3143314"/>
                </a:cubicBezTo>
                <a:cubicBezTo>
                  <a:pt x="5657588" y="3143314"/>
                  <a:pt x="5643266" y="3143314"/>
                  <a:pt x="5643266" y="3129019"/>
                </a:cubicBezTo>
                <a:cubicBezTo>
                  <a:pt x="5628942" y="3143314"/>
                  <a:pt x="5600296" y="3157610"/>
                  <a:pt x="5585974" y="3157610"/>
                </a:cubicBezTo>
                <a:cubicBezTo>
                  <a:pt x="5557328" y="3171906"/>
                  <a:pt x="5543004" y="3171906"/>
                  <a:pt x="5543004" y="3200497"/>
                </a:cubicBezTo>
                <a:cubicBezTo>
                  <a:pt x="5543004" y="3200497"/>
                  <a:pt x="5528682" y="3200497"/>
                  <a:pt x="5528682" y="3214793"/>
                </a:cubicBezTo>
                <a:cubicBezTo>
                  <a:pt x="5543004" y="3200497"/>
                  <a:pt x="5571650" y="3200497"/>
                  <a:pt x="5571650" y="3171906"/>
                </a:cubicBezTo>
                <a:cubicBezTo>
                  <a:pt x="5571650" y="3186202"/>
                  <a:pt x="5571650" y="3186202"/>
                  <a:pt x="5585974" y="3186202"/>
                </a:cubicBezTo>
                <a:cubicBezTo>
                  <a:pt x="5585974" y="3186202"/>
                  <a:pt x="5600296" y="3186202"/>
                  <a:pt x="5600296" y="3186202"/>
                </a:cubicBezTo>
                <a:cubicBezTo>
                  <a:pt x="5614620" y="3171906"/>
                  <a:pt x="5628942" y="3171906"/>
                  <a:pt x="5628942" y="3171906"/>
                </a:cubicBezTo>
                <a:cubicBezTo>
                  <a:pt x="5643266" y="3171906"/>
                  <a:pt x="5657588" y="3157610"/>
                  <a:pt x="5671912" y="3157610"/>
                </a:cubicBezTo>
                <a:cubicBezTo>
                  <a:pt x="5671912" y="3157610"/>
                  <a:pt x="5686234" y="3157610"/>
                  <a:pt x="5700558" y="3157610"/>
                </a:cubicBezTo>
                <a:cubicBezTo>
                  <a:pt x="5671912" y="3186202"/>
                  <a:pt x="5628942" y="3200497"/>
                  <a:pt x="5585974" y="3214793"/>
                </a:cubicBezTo>
                <a:cubicBezTo>
                  <a:pt x="5600296" y="3214793"/>
                  <a:pt x="5628942" y="3214793"/>
                  <a:pt x="5643266" y="3200497"/>
                </a:cubicBezTo>
                <a:cubicBezTo>
                  <a:pt x="5657588" y="3200497"/>
                  <a:pt x="5671912" y="3186202"/>
                  <a:pt x="5700558" y="3171906"/>
                </a:cubicBezTo>
                <a:cubicBezTo>
                  <a:pt x="5714880" y="3171906"/>
                  <a:pt x="5743526" y="3157610"/>
                  <a:pt x="5757850" y="3157610"/>
                </a:cubicBezTo>
                <a:cubicBezTo>
                  <a:pt x="5800818" y="3129019"/>
                  <a:pt x="5829464" y="3114723"/>
                  <a:pt x="5872434" y="3100427"/>
                </a:cubicBezTo>
                <a:cubicBezTo>
                  <a:pt x="5886757" y="3086132"/>
                  <a:pt x="5886757" y="3086132"/>
                  <a:pt x="5886757" y="3086132"/>
                </a:cubicBezTo>
                <a:cubicBezTo>
                  <a:pt x="5901080" y="3086132"/>
                  <a:pt x="5915403" y="3086132"/>
                  <a:pt x="5929726" y="3071836"/>
                </a:cubicBezTo>
                <a:cubicBezTo>
                  <a:pt x="5929726" y="3071836"/>
                  <a:pt x="5929726" y="3071836"/>
                  <a:pt x="5944049" y="3071836"/>
                </a:cubicBezTo>
                <a:cubicBezTo>
                  <a:pt x="5944049" y="3086132"/>
                  <a:pt x="5929726" y="3086132"/>
                  <a:pt x="5915403" y="3100427"/>
                </a:cubicBezTo>
                <a:cubicBezTo>
                  <a:pt x="5929726" y="3100427"/>
                  <a:pt x="5944049" y="3100427"/>
                  <a:pt x="5944049" y="3100427"/>
                </a:cubicBezTo>
                <a:cubicBezTo>
                  <a:pt x="5944049" y="3114723"/>
                  <a:pt x="5944049" y="3114723"/>
                  <a:pt x="5958372" y="3114723"/>
                </a:cubicBezTo>
                <a:cubicBezTo>
                  <a:pt x="5958372" y="3114723"/>
                  <a:pt x="5958372" y="3100427"/>
                  <a:pt x="5958372" y="3100427"/>
                </a:cubicBezTo>
                <a:cubicBezTo>
                  <a:pt x="5958372" y="3086132"/>
                  <a:pt x="5972695" y="3086132"/>
                  <a:pt x="5972695" y="3071836"/>
                </a:cubicBezTo>
                <a:cubicBezTo>
                  <a:pt x="6001341" y="3086132"/>
                  <a:pt x="6015664" y="3071836"/>
                  <a:pt x="6029987" y="3071836"/>
                </a:cubicBezTo>
                <a:cubicBezTo>
                  <a:pt x="6015664" y="3071836"/>
                  <a:pt x="6015664" y="3100427"/>
                  <a:pt x="5987018" y="3086132"/>
                </a:cubicBezTo>
                <a:cubicBezTo>
                  <a:pt x="5987018" y="3114723"/>
                  <a:pt x="5972695" y="3129019"/>
                  <a:pt x="5958372" y="3129019"/>
                </a:cubicBezTo>
                <a:cubicBezTo>
                  <a:pt x="5915403" y="3143314"/>
                  <a:pt x="5872434" y="3171906"/>
                  <a:pt x="5829464" y="3186202"/>
                </a:cubicBezTo>
                <a:cubicBezTo>
                  <a:pt x="5800818" y="3186202"/>
                  <a:pt x="5786496" y="3200497"/>
                  <a:pt x="5772172" y="3214793"/>
                </a:cubicBezTo>
                <a:cubicBezTo>
                  <a:pt x="5772172" y="3214793"/>
                  <a:pt x="5786496" y="3214793"/>
                  <a:pt x="5786496" y="3229089"/>
                </a:cubicBezTo>
                <a:cubicBezTo>
                  <a:pt x="5800818" y="3214793"/>
                  <a:pt x="5815142" y="3200497"/>
                  <a:pt x="5829464" y="3214793"/>
                </a:cubicBezTo>
                <a:cubicBezTo>
                  <a:pt x="5829464" y="3214793"/>
                  <a:pt x="5829464" y="3200497"/>
                  <a:pt x="5829464" y="3200497"/>
                </a:cubicBezTo>
                <a:cubicBezTo>
                  <a:pt x="5843788" y="3200497"/>
                  <a:pt x="5843788" y="3200497"/>
                  <a:pt x="5858111" y="3186202"/>
                </a:cubicBezTo>
                <a:cubicBezTo>
                  <a:pt x="5858111" y="3200497"/>
                  <a:pt x="5843788" y="3214793"/>
                  <a:pt x="5829464" y="3229089"/>
                </a:cubicBezTo>
                <a:cubicBezTo>
                  <a:pt x="5829464" y="3229089"/>
                  <a:pt x="5815142" y="3229089"/>
                  <a:pt x="5800818" y="3229089"/>
                </a:cubicBezTo>
                <a:cubicBezTo>
                  <a:pt x="5800818" y="3243385"/>
                  <a:pt x="5786496" y="3243385"/>
                  <a:pt x="5772172" y="3243385"/>
                </a:cubicBezTo>
                <a:cubicBezTo>
                  <a:pt x="5729204" y="3243385"/>
                  <a:pt x="5700558" y="3257680"/>
                  <a:pt x="5671912" y="3271976"/>
                </a:cubicBezTo>
                <a:cubicBezTo>
                  <a:pt x="5643266" y="3286271"/>
                  <a:pt x="5614620" y="3300567"/>
                  <a:pt x="5600296" y="3314863"/>
                </a:cubicBezTo>
                <a:cubicBezTo>
                  <a:pt x="5571650" y="3329159"/>
                  <a:pt x="5543004" y="3343454"/>
                  <a:pt x="5514358" y="3357750"/>
                </a:cubicBezTo>
                <a:cubicBezTo>
                  <a:pt x="5528682" y="3357750"/>
                  <a:pt x="5543004" y="3357750"/>
                  <a:pt x="5557328" y="3357750"/>
                </a:cubicBezTo>
                <a:cubicBezTo>
                  <a:pt x="5543004" y="3372046"/>
                  <a:pt x="5543004" y="3372046"/>
                  <a:pt x="5528682" y="3372046"/>
                </a:cubicBezTo>
                <a:cubicBezTo>
                  <a:pt x="5528682" y="3372046"/>
                  <a:pt x="5543004" y="3386342"/>
                  <a:pt x="5543004" y="3386342"/>
                </a:cubicBezTo>
                <a:cubicBezTo>
                  <a:pt x="5528682" y="3386342"/>
                  <a:pt x="5514358" y="3400637"/>
                  <a:pt x="5485712" y="3386342"/>
                </a:cubicBezTo>
                <a:cubicBezTo>
                  <a:pt x="5485712" y="3386342"/>
                  <a:pt x="5457066" y="3386342"/>
                  <a:pt x="5471390" y="3414933"/>
                </a:cubicBezTo>
                <a:cubicBezTo>
                  <a:pt x="5457066" y="3414933"/>
                  <a:pt x="5442744" y="3429229"/>
                  <a:pt x="5428420" y="3414933"/>
                </a:cubicBezTo>
                <a:cubicBezTo>
                  <a:pt x="5414098" y="3429229"/>
                  <a:pt x="5399774" y="3429229"/>
                  <a:pt x="5399774" y="3429229"/>
                </a:cubicBezTo>
                <a:cubicBezTo>
                  <a:pt x="5385452" y="3443524"/>
                  <a:pt x="5385452" y="3443524"/>
                  <a:pt x="5371128" y="3457820"/>
                </a:cubicBezTo>
                <a:cubicBezTo>
                  <a:pt x="5356806" y="3457820"/>
                  <a:pt x="5356806" y="3457820"/>
                  <a:pt x="5342482" y="3472116"/>
                </a:cubicBezTo>
                <a:cubicBezTo>
                  <a:pt x="5356806" y="3472116"/>
                  <a:pt x="5356806" y="3486411"/>
                  <a:pt x="5371128" y="3486411"/>
                </a:cubicBezTo>
                <a:cubicBezTo>
                  <a:pt x="5356806" y="3486411"/>
                  <a:pt x="5342482" y="3500707"/>
                  <a:pt x="5328160" y="3515003"/>
                </a:cubicBezTo>
                <a:cubicBezTo>
                  <a:pt x="5328160" y="3515003"/>
                  <a:pt x="5342482" y="3515003"/>
                  <a:pt x="5342482" y="3515003"/>
                </a:cubicBezTo>
                <a:cubicBezTo>
                  <a:pt x="5371128" y="3500707"/>
                  <a:pt x="5385452" y="3500707"/>
                  <a:pt x="5414098" y="3500707"/>
                </a:cubicBezTo>
                <a:cubicBezTo>
                  <a:pt x="5428420" y="3500707"/>
                  <a:pt x="5457066" y="3486411"/>
                  <a:pt x="5471390" y="3472116"/>
                </a:cubicBezTo>
                <a:cubicBezTo>
                  <a:pt x="5485712" y="3472116"/>
                  <a:pt x="5485712" y="3457820"/>
                  <a:pt x="5500036" y="3457820"/>
                </a:cubicBezTo>
                <a:cubicBezTo>
                  <a:pt x="5528682" y="3443524"/>
                  <a:pt x="5543004" y="3429229"/>
                  <a:pt x="5571650" y="3414933"/>
                </a:cubicBezTo>
                <a:cubicBezTo>
                  <a:pt x="5571650" y="3429229"/>
                  <a:pt x="5571650" y="3429229"/>
                  <a:pt x="5557328" y="3429229"/>
                </a:cubicBezTo>
                <a:cubicBezTo>
                  <a:pt x="5557328" y="3429229"/>
                  <a:pt x="5557328" y="3443524"/>
                  <a:pt x="5557328" y="3443524"/>
                </a:cubicBezTo>
                <a:cubicBezTo>
                  <a:pt x="5585974" y="3429229"/>
                  <a:pt x="5600296" y="3429229"/>
                  <a:pt x="5614620" y="3429229"/>
                </a:cubicBezTo>
                <a:cubicBezTo>
                  <a:pt x="5628942" y="3414933"/>
                  <a:pt x="5643266" y="3414933"/>
                  <a:pt x="5657588" y="3400637"/>
                </a:cubicBezTo>
                <a:cubicBezTo>
                  <a:pt x="5671912" y="3400637"/>
                  <a:pt x="5686234" y="3400637"/>
                  <a:pt x="5686234" y="3386342"/>
                </a:cubicBezTo>
                <a:cubicBezTo>
                  <a:pt x="5700558" y="3372046"/>
                  <a:pt x="5729204" y="3372046"/>
                  <a:pt x="5757850" y="3372046"/>
                </a:cubicBezTo>
                <a:cubicBezTo>
                  <a:pt x="5757850" y="3372046"/>
                  <a:pt x="5772172" y="3372046"/>
                  <a:pt x="5772172" y="3372046"/>
                </a:cubicBezTo>
                <a:cubicBezTo>
                  <a:pt x="5772172" y="3357750"/>
                  <a:pt x="5786496" y="3357750"/>
                  <a:pt x="5786496" y="3343454"/>
                </a:cubicBezTo>
                <a:cubicBezTo>
                  <a:pt x="5786496" y="3357750"/>
                  <a:pt x="5786496" y="3357750"/>
                  <a:pt x="5786496" y="3357750"/>
                </a:cubicBezTo>
                <a:cubicBezTo>
                  <a:pt x="5786496" y="3357750"/>
                  <a:pt x="5800818" y="3372046"/>
                  <a:pt x="5800818" y="3372046"/>
                </a:cubicBezTo>
                <a:cubicBezTo>
                  <a:pt x="5786496" y="3386342"/>
                  <a:pt x="5757850" y="3386342"/>
                  <a:pt x="5743526" y="3400637"/>
                </a:cubicBezTo>
                <a:cubicBezTo>
                  <a:pt x="5729204" y="3400637"/>
                  <a:pt x="5729204" y="3400637"/>
                  <a:pt x="5729204" y="3414933"/>
                </a:cubicBezTo>
                <a:cubicBezTo>
                  <a:pt x="5700558" y="3400637"/>
                  <a:pt x="5700558" y="3414933"/>
                  <a:pt x="5686234" y="3429229"/>
                </a:cubicBezTo>
                <a:cubicBezTo>
                  <a:pt x="5686234" y="3429229"/>
                  <a:pt x="5700558" y="3429229"/>
                  <a:pt x="5714880" y="3429229"/>
                </a:cubicBezTo>
                <a:cubicBezTo>
                  <a:pt x="5700558" y="3429229"/>
                  <a:pt x="5686234" y="3443524"/>
                  <a:pt x="5671912" y="3443524"/>
                </a:cubicBezTo>
                <a:cubicBezTo>
                  <a:pt x="5671912" y="3429229"/>
                  <a:pt x="5657588" y="3443524"/>
                  <a:pt x="5657588" y="3443524"/>
                </a:cubicBezTo>
                <a:cubicBezTo>
                  <a:pt x="5657588" y="3457820"/>
                  <a:pt x="5643266" y="3443524"/>
                  <a:pt x="5628942" y="3443524"/>
                </a:cubicBezTo>
                <a:cubicBezTo>
                  <a:pt x="5643266" y="3457820"/>
                  <a:pt x="5643266" y="3472116"/>
                  <a:pt x="5657588" y="3472116"/>
                </a:cubicBezTo>
                <a:cubicBezTo>
                  <a:pt x="5643266" y="3472116"/>
                  <a:pt x="5628942" y="3486411"/>
                  <a:pt x="5628942" y="3486411"/>
                </a:cubicBezTo>
                <a:cubicBezTo>
                  <a:pt x="5614620" y="3486411"/>
                  <a:pt x="5600296" y="3500707"/>
                  <a:pt x="5585974" y="3500707"/>
                </a:cubicBezTo>
                <a:cubicBezTo>
                  <a:pt x="5571650" y="3515003"/>
                  <a:pt x="5557328" y="3529299"/>
                  <a:pt x="5543004" y="3515003"/>
                </a:cubicBezTo>
                <a:cubicBezTo>
                  <a:pt x="5543004" y="3515003"/>
                  <a:pt x="5528682" y="3529299"/>
                  <a:pt x="5528682" y="3529299"/>
                </a:cubicBezTo>
                <a:cubicBezTo>
                  <a:pt x="5543004" y="3557890"/>
                  <a:pt x="5514358" y="3572186"/>
                  <a:pt x="5500036" y="3572186"/>
                </a:cubicBezTo>
                <a:cubicBezTo>
                  <a:pt x="5500036" y="3572186"/>
                  <a:pt x="5485712" y="3572186"/>
                  <a:pt x="5485712" y="3572186"/>
                </a:cubicBezTo>
                <a:cubicBezTo>
                  <a:pt x="5485712" y="3572186"/>
                  <a:pt x="5471390" y="3586481"/>
                  <a:pt x="5471390" y="3586481"/>
                </a:cubicBezTo>
                <a:cubicBezTo>
                  <a:pt x="5471390" y="3586481"/>
                  <a:pt x="5485712" y="3600777"/>
                  <a:pt x="5485712" y="3600777"/>
                </a:cubicBezTo>
                <a:cubicBezTo>
                  <a:pt x="5500036" y="3600777"/>
                  <a:pt x="5500036" y="3600777"/>
                  <a:pt x="5500036" y="3600777"/>
                </a:cubicBezTo>
                <a:cubicBezTo>
                  <a:pt x="5500036" y="3586481"/>
                  <a:pt x="5514358" y="3586481"/>
                  <a:pt x="5514358" y="3572186"/>
                </a:cubicBezTo>
                <a:cubicBezTo>
                  <a:pt x="5543004" y="3586481"/>
                  <a:pt x="5557328" y="3586481"/>
                  <a:pt x="5585974" y="3572186"/>
                </a:cubicBezTo>
                <a:cubicBezTo>
                  <a:pt x="5600296" y="3572186"/>
                  <a:pt x="5614620" y="3557890"/>
                  <a:pt x="5628942" y="3557890"/>
                </a:cubicBezTo>
                <a:cubicBezTo>
                  <a:pt x="5628942" y="3543594"/>
                  <a:pt x="5643266" y="3557890"/>
                  <a:pt x="5643266" y="3557890"/>
                </a:cubicBezTo>
                <a:cubicBezTo>
                  <a:pt x="5628942" y="3557890"/>
                  <a:pt x="5614620" y="3572186"/>
                  <a:pt x="5600296" y="3572186"/>
                </a:cubicBezTo>
                <a:cubicBezTo>
                  <a:pt x="5571650" y="3586481"/>
                  <a:pt x="5557328" y="3600777"/>
                  <a:pt x="5543004" y="3600777"/>
                </a:cubicBezTo>
                <a:cubicBezTo>
                  <a:pt x="5571650" y="3600777"/>
                  <a:pt x="5600296" y="3586481"/>
                  <a:pt x="5628942" y="3600777"/>
                </a:cubicBezTo>
                <a:cubicBezTo>
                  <a:pt x="5600296" y="3615073"/>
                  <a:pt x="5571650" y="3629369"/>
                  <a:pt x="5543004" y="3657960"/>
                </a:cubicBezTo>
                <a:cubicBezTo>
                  <a:pt x="5557328" y="3657960"/>
                  <a:pt x="5557328" y="3657960"/>
                  <a:pt x="5571650" y="3657960"/>
                </a:cubicBezTo>
                <a:cubicBezTo>
                  <a:pt x="5585974" y="3657960"/>
                  <a:pt x="5614620" y="3643664"/>
                  <a:pt x="5628942" y="3643664"/>
                </a:cubicBezTo>
                <a:cubicBezTo>
                  <a:pt x="5628942" y="3629369"/>
                  <a:pt x="5643266" y="3629369"/>
                  <a:pt x="5643266" y="3615073"/>
                </a:cubicBezTo>
                <a:cubicBezTo>
                  <a:pt x="5643266" y="3629369"/>
                  <a:pt x="5657588" y="3629369"/>
                  <a:pt x="5671912" y="3615073"/>
                </a:cubicBezTo>
                <a:cubicBezTo>
                  <a:pt x="5671912" y="3600777"/>
                  <a:pt x="5700558" y="3600777"/>
                  <a:pt x="5714880" y="3600777"/>
                </a:cubicBezTo>
                <a:cubicBezTo>
                  <a:pt x="5700558" y="3615073"/>
                  <a:pt x="5686234" y="3629369"/>
                  <a:pt x="5671912" y="3643664"/>
                </a:cubicBezTo>
                <a:cubicBezTo>
                  <a:pt x="5686234" y="3643664"/>
                  <a:pt x="5700558" y="3629369"/>
                  <a:pt x="5714880" y="3629369"/>
                </a:cubicBezTo>
                <a:cubicBezTo>
                  <a:pt x="5729204" y="3615073"/>
                  <a:pt x="5729204" y="3615073"/>
                  <a:pt x="5714880" y="3600777"/>
                </a:cubicBezTo>
                <a:cubicBezTo>
                  <a:pt x="5714880" y="3600777"/>
                  <a:pt x="5729204" y="3600777"/>
                  <a:pt x="5729204" y="3586481"/>
                </a:cubicBezTo>
                <a:cubicBezTo>
                  <a:pt x="5757850" y="3586481"/>
                  <a:pt x="5772172" y="3572186"/>
                  <a:pt x="5800818" y="3557890"/>
                </a:cubicBezTo>
                <a:cubicBezTo>
                  <a:pt x="5829464" y="3557890"/>
                  <a:pt x="5843788" y="3543594"/>
                  <a:pt x="5858111" y="3543594"/>
                </a:cubicBezTo>
                <a:cubicBezTo>
                  <a:pt x="5886757" y="3529299"/>
                  <a:pt x="5901080" y="3515003"/>
                  <a:pt x="5915403" y="3515003"/>
                </a:cubicBezTo>
                <a:cubicBezTo>
                  <a:pt x="5958372" y="3500707"/>
                  <a:pt x="5987018" y="3486411"/>
                  <a:pt x="6029987" y="3472116"/>
                </a:cubicBezTo>
                <a:cubicBezTo>
                  <a:pt x="6072956" y="3457820"/>
                  <a:pt x="6130248" y="3443524"/>
                  <a:pt x="6173217" y="3414933"/>
                </a:cubicBezTo>
                <a:cubicBezTo>
                  <a:pt x="6187540" y="3400637"/>
                  <a:pt x="6216186" y="3386342"/>
                  <a:pt x="6230509" y="3372046"/>
                </a:cubicBezTo>
                <a:cubicBezTo>
                  <a:pt x="6244832" y="3357750"/>
                  <a:pt x="6273478" y="3343454"/>
                  <a:pt x="6287801" y="3329159"/>
                </a:cubicBezTo>
                <a:cubicBezTo>
                  <a:pt x="6316447" y="3300567"/>
                  <a:pt x="6345093" y="3286271"/>
                  <a:pt x="6373739" y="3271976"/>
                </a:cubicBezTo>
                <a:cubicBezTo>
                  <a:pt x="6373739" y="3271976"/>
                  <a:pt x="6373739" y="3257680"/>
                  <a:pt x="6373739" y="3257680"/>
                </a:cubicBezTo>
                <a:cubicBezTo>
                  <a:pt x="6459677" y="3229089"/>
                  <a:pt x="6459677" y="3229089"/>
                  <a:pt x="6502646" y="3186202"/>
                </a:cubicBezTo>
                <a:cubicBezTo>
                  <a:pt x="6516969" y="3171906"/>
                  <a:pt x="6531292" y="3157610"/>
                  <a:pt x="6559938" y="3157610"/>
                </a:cubicBezTo>
                <a:cubicBezTo>
                  <a:pt x="6581422" y="3143314"/>
                  <a:pt x="6606488" y="3129019"/>
                  <a:pt x="6631553" y="3114723"/>
                </a:cubicBezTo>
                <a:lnTo>
                  <a:pt x="6676178" y="3087999"/>
                </a:lnTo>
                <a:lnTo>
                  <a:pt x="6676178" y="3848682"/>
                </a:lnTo>
                <a:lnTo>
                  <a:pt x="6660200" y="3843804"/>
                </a:lnTo>
                <a:cubicBezTo>
                  <a:pt x="6660200" y="3858100"/>
                  <a:pt x="6660200" y="3872396"/>
                  <a:pt x="6674522" y="3872396"/>
                </a:cubicBezTo>
                <a:lnTo>
                  <a:pt x="6676178" y="3872396"/>
                </a:lnTo>
                <a:lnTo>
                  <a:pt x="6676178" y="3899885"/>
                </a:lnTo>
                <a:lnTo>
                  <a:pt x="6674522" y="3900987"/>
                </a:lnTo>
                <a:cubicBezTo>
                  <a:pt x="6645876" y="3900987"/>
                  <a:pt x="6631553" y="3915283"/>
                  <a:pt x="6617230" y="3943874"/>
                </a:cubicBezTo>
                <a:cubicBezTo>
                  <a:pt x="6617230" y="3943874"/>
                  <a:pt x="6617230" y="3958170"/>
                  <a:pt x="6602907" y="3958170"/>
                </a:cubicBezTo>
                <a:cubicBezTo>
                  <a:pt x="6602907" y="3943874"/>
                  <a:pt x="6602907" y="3943874"/>
                  <a:pt x="6602907" y="3943874"/>
                </a:cubicBezTo>
                <a:cubicBezTo>
                  <a:pt x="6602907" y="3943874"/>
                  <a:pt x="6588584" y="3943874"/>
                  <a:pt x="6588584" y="3943874"/>
                </a:cubicBezTo>
                <a:cubicBezTo>
                  <a:pt x="6574261" y="3929578"/>
                  <a:pt x="6574261" y="3929578"/>
                  <a:pt x="6559938" y="3943874"/>
                </a:cubicBezTo>
                <a:cubicBezTo>
                  <a:pt x="6559938" y="3958170"/>
                  <a:pt x="6559938" y="3958170"/>
                  <a:pt x="6559938" y="3972466"/>
                </a:cubicBezTo>
                <a:cubicBezTo>
                  <a:pt x="6545615" y="3986761"/>
                  <a:pt x="6531292" y="4001057"/>
                  <a:pt x="6531292" y="4015353"/>
                </a:cubicBezTo>
                <a:cubicBezTo>
                  <a:pt x="6531292" y="4029648"/>
                  <a:pt x="6516969" y="4029648"/>
                  <a:pt x="6502646" y="4015353"/>
                </a:cubicBezTo>
                <a:cubicBezTo>
                  <a:pt x="6502646" y="4001057"/>
                  <a:pt x="6516969" y="4001057"/>
                  <a:pt x="6516969" y="3986761"/>
                </a:cubicBezTo>
                <a:cubicBezTo>
                  <a:pt x="6502646" y="4015353"/>
                  <a:pt x="6474000" y="4015353"/>
                  <a:pt x="6459677" y="4058240"/>
                </a:cubicBezTo>
                <a:cubicBezTo>
                  <a:pt x="6474000" y="4043944"/>
                  <a:pt x="6474000" y="4043944"/>
                  <a:pt x="6488323" y="4029648"/>
                </a:cubicBezTo>
                <a:cubicBezTo>
                  <a:pt x="6488323" y="4029648"/>
                  <a:pt x="6502646" y="4029648"/>
                  <a:pt x="6502646" y="4029648"/>
                </a:cubicBezTo>
                <a:cubicBezTo>
                  <a:pt x="6502646" y="4043944"/>
                  <a:pt x="6502646" y="4043944"/>
                  <a:pt x="6488323" y="4058240"/>
                </a:cubicBezTo>
                <a:cubicBezTo>
                  <a:pt x="6502646" y="4043944"/>
                  <a:pt x="6502646" y="4043944"/>
                  <a:pt x="6516969" y="4043944"/>
                </a:cubicBezTo>
                <a:cubicBezTo>
                  <a:pt x="6502646" y="4058240"/>
                  <a:pt x="6488323" y="4072536"/>
                  <a:pt x="6502646" y="4101127"/>
                </a:cubicBezTo>
                <a:cubicBezTo>
                  <a:pt x="6474000" y="4129718"/>
                  <a:pt x="6474000" y="4158310"/>
                  <a:pt x="6431031" y="4172606"/>
                </a:cubicBezTo>
                <a:cubicBezTo>
                  <a:pt x="6416708" y="4172606"/>
                  <a:pt x="6402385" y="4186901"/>
                  <a:pt x="6416708" y="4201197"/>
                </a:cubicBezTo>
                <a:cubicBezTo>
                  <a:pt x="6416708" y="4215493"/>
                  <a:pt x="6402385" y="4229788"/>
                  <a:pt x="6402385" y="4229788"/>
                </a:cubicBezTo>
                <a:cubicBezTo>
                  <a:pt x="6373739" y="4215493"/>
                  <a:pt x="6359416" y="4215493"/>
                  <a:pt x="6330770" y="4229788"/>
                </a:cubicBezTo>
                <a:cubicBezTo>
                  <a:pt x="6330770" y="4229788"/>
                  <a:pt x="6330770" y="4244084"/>
                  <a:pt x="6345093" y="4258380"/>
                </a:cubicBezTo>
                <a:cubicBezTo>
                  <a:pt x="6345093" y="4272676"/>
                  <a:pt x="6373739" y="4301267"/>
                  <a:pt x="6388062" y="4329858"/>
                </a:cubicBezTo>
                <a:cubicBezTo>
                  <a:pt x="6402385" y="4358450"/>
                  <a:pt x="6388062" y="4372746"/>
                  <a:pt x="6359416" y="4372746"/>
                </a:cubicBezTo>
                <a:cubicBezTo>
                  <a:pt x="6359416" y="4358450"/>
                  <a:pt x="6345093" y="4358450"/>
                  <a:pt x="6345093" y="4344154"/>
                </a:cubicBezTo>
                <a:cubicBezTo>
                  <a:pt x="6345093" y="4344154"/>
                  <a:pt x="6316447" y="4329858"/>
                  <a:pt x="6345093" y="4329858"/>
                </a:cubicBezTo>
                <a:cubicBezTo>
                  <a:pt x="6345093" y="4329858"/>
                  <a:pt x="6345093" y="4315563"/>
                  <a:pt x="6345093" y="4315563"/>
                </a:cubicBezTo>
                <a:cubicBezTo>
                  <a:pt x="6345093" y="4301267"/>
                  <a:pt x="6345093" y="4286971"/>
                  <a:pt x="6330770" y="4272676"/>
                </a:cubicBezTo>
                <a:cubicBezTo>
                  <a:pt x="6330770" y="4272676"/>
                  <a:pt x="6316447" y="4272676"/>
                  <a:pt x="6316447" y="4272676"/>
                </a:cubicBezTo>
                <a:cubicBezTo>
                  <a:pt x="6316447" y="4272676"/>
                  <a:pt x="6316447" y="4258380"/>
                  <a:pt x="6316447" y="4244084"/>
                </a:cubicBezTo>
                <a:cubicBezTo>
                  <a:pt x="6302124" y="4244084"/>
                  <a:pt x="6287801" y="4229788"/>
                  <a:pt x="6273478" y="4229788"/>
                </a:cubicBezTo>
                <a:cubicBezTo>
                  <a:pt x="6287801" y="4229788"/>
                  <a:pt x="6287801" y="4215493"/>
                  <a:pt x="6287801" y="4215493"/>
                </a:cubicBezTo>
                <a:cubicBezTo>
                  <a:pt x="6287801" y="4215493"/>
                  <a:pt x="6273478" y="4229788"/>
                  <a:pt x="6273478" y="4229788"/>
                </a:cubicBezTo>
                <a:cubicBezTo>
                  <a:pt x="6302124" y="4258380"/>
                  <a:pt x="6302124" y="4272676"/>
                  <a:pt x="6302124" y="4272676"/>
                </a:cubicBezTo>
                <a:cubicBezTo>
                  <a:pt x="6287801" y="4272676"/>
                  <a:pt x="6287801" y="4272676"/>
                  <a:pt x="6287801" y="4258380"/>
                </a:cubicBezTo>
                <a:cubicBezTo>
                  <a:pt x="6273478" y="4286971"/>
                  <a:pt x="6273478" y="4315563"/>
                  <a:pt x="6259155" y="4358450"/>
                </a:cubicBezTo>
                <a:cubicBezTo>
                  <a:pt x="6273478" y="4358450"/>
                  <a:pt x="6273478" y="4358450"/>
                  <a:pt x="6273478" y="4372746"/>
                </a:cubicBezTo>
                <a:cubicBezTo>
                  <a:pt x="6287801" y="4372746"/>
                  <a:pt x="6273478" y="4372746"/>
                  <a:pt x="6259155" y="4387041"/>
                </a:cubicBezTo>
                <a:cubicBezTo>
                  <a:pt x="6259155" y="4387041"/>
                  <a:pt x="6259155" y="4387041"/>
                  <a:pt x="6259155" y="4401337"/>
                </a:cubicBezTo>
                <a:cubicBezTo>
                  <a:pt x="6259155" y="4415633"/>
                  <a:pt x="6259155" y="4429928"/>
                  <a:pt x="6273478" y="4444224"/>
                </a:cubicBezTo>
                <a:cubicBezTo>
                  <a:pt x="6287801" y="4444224"/>
                  <a:pt x="6273478" y="4458520"/>
                  <a:pt x="6273478" y="4458520"/>
                </a:cubicBezTo>
                <a:cubicBezTo>
                  <a:pt x="6259155" y="4444224"/>
                  <a:pt x="6244832" y="4444224"/>
                  <a:pt x="6244832" y="4415633"/>
                </a:cubicBezTo>
                <a:cubicBezTo>
                  <a:pt x="6216186" y="4429928"/>
                  <a:pt x="6201863" y="4444224"/>
                  <a:pt x="6201863" y="4472815"/>
                </a:cubicBezTo>
                <a:cubicBezTo>
                  <a:pt x="6201863" y="4487111"/>
                  <a:pt x="6201863" y="4501407"/>
                  <a:pt x="6187540" y="4501407"/>
                </a:cubicBezTo>
                <a:cubicBezTo>
                  <a:pt x="6187540" y="4501407"/>
                  <a:pt x="6173217" y="4501407"/>
                  <a:pt x="6173217" y="4515703"/>
                </a:cubicBezTo>
                <a:cubicBezTo>
                  <a:pt x="6173217" y="4515703"/>
                  <a:pt x="6144571" y="4529998"/>
                  <a:pt x="6130248" y="4529998"/>
                </a:cubicBezTo>
                <a:cubicBezTo>
                  <a:pt x="6144571" y="4515703"/>
                  <a:pt x="6144571" y="4501407"/>
                  <a:pt x="6158894" y="4487111"/>
                </a:cubicBezTo>
                <a:cubicBezTo>
                  <a:pt x="6144571" y="4487111"/>
                  <a:pt x="6130248" y="4501407"/>
                  <a:pt x="6130248" y="4501407"/>
                </a:cubicBezTo>
                <a:cubicBezTo>
                  <a:pt x="6115925" y="4501407"/>
                  <a:pt x="6115925" y="4501407"/>
                  <a:pt x="6101602" y="4501407"/>
                </a:cubicBezTo>
                <a:cubicBezTo>
                  <a:pt x="6101602" y="4501407"/>
                  <a:pt x="6115925" y="4515703"/>
                  <a:pt x="6115925" y="4515703"/>
                </a:cubicBezTo>
                <a:cubicBezTo>
                  <a:pt x="6115925" y="4515703"/>
                  <a:pt x="6115925" y="4515703"/>
                  <a:pt x="6115925" y="4529998"/>
                </a:cubicBezTo>
                <a:cubicBezTo>
                  <a:pt x="6101602" y="4544294"/>
                  <a:pt x="6115925" y="4572885"/>
                  <a:pt x="6087279" y="4587181"/>
                </a:cubicBezTo>
                <a:cubicBezTo>
                  <a:pt x="6087279" y="4587181"/>
                  <a:pt x="6087279" y="4601477"/>
                  <a:pt x="6087279" y="4601477"/>
                </a:cubicBezTo>
                <a:cubicBezTo>
                  <a:pt x="6058633" y="4601477"/>
                  <a:pt x="6058633" y="4615773"/>
                  <a:pt x="6044310" y="4630068"/>
                </a:cubicBezTo>
                <a:cubicBezTo>
                  <a:pt x="6058633" y="4644364"/>
                  <a:pt x="6058633" y="4644364"/>
                  <a:pt x="6072956" y="4658660"/>
                </a:cubicBezTo>
                <a:cubicBezTo>
                  <a:pt x="6058633" y="4672955"/>
                  <a:pt x="6044310" y="4687251"/>
                  <a:pt x="6058633" y="4701547"/>
                </a:cubicBezTo>
                <a:cubicBezTo>
                  <a:pt x="6058633" y="4715843"/>
                  <a:pt x="6044310" y="4730138"/>
                  <a:pt x="6044310" y="4744434"/>
                </a:cubicBezTo>
                <a:cubicBezTo>
                  <a:pt x="6044310" y="4758730"/>
                  <a:pt x="6029987" y="4758730"/>
                  <a:pt x="6015664" y="4773025"/>
                </a:cubicBezTo>
                <a:cubicBezTo>
                  <a:pt x="6015664" y="4773025"/>
                  <a:pt x="6015664" y="4787321"/>
                  <a:pt x="6015664" y="4787321"/>
                </a:cubicBezTo>
                <a:cubicBezTo>
                  <a:pt x="6044310" y="4787321"/>
                  <a:pt x="6058633" y="4787321"/>
                  <a:pt x="6072956" y="4787321"/>
                </a:cubicBezTo>
                <a:cubicBezTo>
                  <a:pt x="6072956" y="4787321"/>
                  <a:pt x="6058633" y="4801617"/>
                  <a:pt x="6058633" y="4801617"/>
                </a:cubicBezTo>
                <a:cubicBezTo>
                  <a:pt x="6044310" y="4801617"/>
                  <a:pt x="6029987" y="4815913"/>
                  <a:pt x="6044310" y="4844504"/>
                </a:cubicBezTo>
                <a:cubicBezTo>
                  <a:pt x="6015664" y="4830208"/>
                  <a:pt x="5987018" y="4830208"/>
                  <a:pt x="5972695" y="4858800"/>
                </a:cubicBezTo>
                <a:cubicBezTo>
                  <a:pt x="5987018" y="4844504"/>
                  <a:pt x="6001341" y="4844504"/>
                  <a:pt x="6001341" y="4844504"/>
                </a:cubicBezTo>
                <a:cubicBezTo>
                  <a:pt x="6001341" y="4844504"/>
                  <a:pt x="6015664" y="4844504"/>
                  <a:pt x="6015664" y="4844504"/>
                </a:cubicBezTo>
                <a:cubicBezTo>
                  <a:pt x="6001341" y="4858800"/>
                  <a:pt x="6001341" y="4858800"/>
                  <a:pt x="6001341" y="4858800"/>
                </a:cubicBezTo>
                <a:cubicBezTo>
                  <a:pt x="5987018" y="4873095"/>
                  <a:pt x="5958372" y="4873095"/>
                  <a:pt x="5958372" y="4887391"/>
                </a:cubicBezTo>
                <a:cubicBezTo>
                  <a:pt x="5944049" y="4887391"/>
                  <a:pt x="5944049" y="4887391"/>
                  <a:pt x="5929726" y="4887391"/>
                </a:cubicBezTo>
                <a:cubicBezTo>
                  <a:pt x="5944049" y="4873095"/>
                  <a:pt x="5944049" y="4873095"/>
                  <a:pt x="5944049" y="4858800"/>
                </a:cubicBezTo>
                <a:cubicBezTo>
                  <a:pt x="5915403" y="4873095"/>
                  <a:pt x="5872434" y="4887391"/>
                  <a:pt x="5858111" y="4915983"/>
                </a:cubicBezTo>
                <a:cubicBezTo>
                  <a:pt x="5858111" y="4930278"/>
                  <a:pt x="5872434" y="4930278"/>
                  <a:pt x="5886757" y="4930278"/>
                </a:cubicBezTo>
                <a:cubicBezTo>
                  <a:pt x="5886757" y="4930278"/>
                  <a:pt x="5886757" y="4930278"/>
                  <a:pt x="5886757" y="4944574"/>
                </a:cubicBezTo>
                <a:cubicBezTo>
                  <a:pt x="5872434" y="4944574"/>
                  <a:pt x="5872434" y="4944574"/>
                  <a:pt x="5858111" y="4958870"/>
                </a:cubicBezTo>
                <a:cubicBezTo>
                  <a:pt x="5843788" y="4958870"/>
                  <a:pt x="5815142" y="4973165"/>
                  <a:pt x="5800818" y="4987461"/>
                </a:cubicBezTo>
                <a:cubicBezTo>
                  <a:pt x="5815142" y="5001757"/>
                  <a:pt x="5829464" y="4987461"/>
                  <a:pt x="5829464" y="4987461"/>
                </a:cubicBezTo>
                <a:cubicBezTo>
                  <a:pt x="5843788" y="5001757"/>
                  <a:pt x="5843788" y="5001757"/>
                  <a:pt x="5843788" y="5016052"/>
                </a:cubicBezTo>
                <a:cubicBezTo>
                  <a:pt x="5829464" y="5030348"/>
                  <a:pt x="5815142" y="5030348"/>
                  <a:pt x="5800818" y="5016052"/>
                </a:cubicBezTo>
                <a:cubicBezTo>
                  <a:pt x="5786496" y="5030348"/>
                  <a:pt x="5772172" y="5030348"/>
                  <a:pt x="5757850" y="5044644"/>
                </a:cubicBezTo>
                <a:cubicBezTo>
                  <a:pt x="5743526" y="5058940"/>
                  <a:pt x="5729204" y="5058940"/>
                  <a:pt x="5729204" y="5073235"/>
                </a:cubicBezTo>
                <a:cubicBezTo>
                  <a:pt x="5714880" y="5087531"/>
                  <a:pt x="5686234" y="5087531"/>
                  <a:pt x="5686234" y="5101827"/>
                </a:cubicBezTo>
                <a:cubicBezTo>
                  <a:pt x="5729204" y="5087531"/>
                  <a:pt x="5757850" y="5073235"/>
                  <a:pt x="5800818" y="5058940"/>
                </a:cubicBezTo>
                <a:cubicBezTo>
                  <a:pt x="5800818" y="5073235"/>
                  <a:pt x="5800818" y="5073235"/>
                  <a:pt x="5786496" y="5073235"/>
                </a:cubicBezTo>
                <a:cubicBezTo>
                  <a:pt x="5786496" y="5087531"/>
                  <a:pt x="5772172" y="5087531"/>
                  <a:pt x="5757850" y="5087531"/>
                </a:cubicBezTo>
                <a:cubicBezTo>
                  <a:pt x="5743526" y="5101827"/>
                  <a:pt x="5729204" y="5116122"/>
                  <a:pt x="5700558" y="5116122"/>
                </a:cubicBezTo>
                <a:cubicBezTo>
                  <a:pt x="5657588" y="5144714"/>
                  <a:pt x="5614620" y="5173305"/>
                  <a:pt x="5571650" y="5201897"/>
                </a:cubicBezTo>
                <a:cubicBezTo>
                  <a:pt x="5528682" y="5244784"/>
                  <a:pt x="5471390" y="5273375"/>
                  <a:pt x="5428420" y="5301967"/>
                </a:cubicBezTo>
                <a:cubicBezTo>
                  <a:pt x="5356806" y="5359150"/>
                  <a:pt x="5285190" y="5416332"/>
                  <a:pt x="5213576" y="5473515"/>
                </a:cubicBezTo>
                <a:cubicBezTo>
                  <a:pt x="5213576" y="5473515"/>
                  <a:pt x="5199252" y="5487811"/>
                  <a:pt x="5199252" y="5487811"/>
                </a:cubicBezTo>
                <a:cubicBezTo>
                  <a:pt x="5199252" y="5487811"/>
                  <a:pt x="5184930" y="5502107"/>
                  <a:pt x="5184930" y="5502107"/>
                </a:cubicBezTo>
                <a:cubicBezTo>
                  <a:pt x="5170606" y="5516402"/>
                  <a:pt x="5156284" y="5516402"/>
                  <a:pt x="5141960" y="5530698"/>
                </a:cubicBezTo>
                <a:cubicBezTo>
                  <a:pt x="5127638" y="5544994"/>
                  <a:pt x="5113314" y="5544994"/>
                  <a:pt x="5098992" y="5559289"/>
                </a:cubicBezTo>
                <a:cubicBezTo>
                  <a:pt x="5084668" y="5573585"/>
                  <a:pt x="5070345" y="5573585"/>
                  <a:pt x="5070345" y="5587881"/>
                </a:cubicBezTo>
                <a:cubicBezTo>
                  <a:pt x="5056022" y="5602177"/>
                  <a:pt x="5027376" y="5616472"/>
                  <a:pt x="5013053" y="5630768"/>
                </a:cubicBezTo>
                <a:cubicBezTo>
                  <a:pt x="5013053" y="5630768"/>
                  <a:pt x="4998730" y="5645064"/>
                  <a:pt x="4998730" y="5645064"/>
                </a:cubicBezTo>
                <a:cubicBezTo>
                  <a:pt x="4984407" y="5659359"/>
                  <a:pt x="4970084" y="5659359"/>
                  <a:pt x="4955761" y="5673655"/>
                </a:cubicBezTo>
                <a:cubicBezTo>
                  <a:pt x="4955761" y="5673655"/>
                  <a:pt x="4941438" y="5673655"/>
                  <a:pt x="4941438" y="5687951"/>
                </a:cubicBezTo>
                <a:cubicBezTo>
                  <a:pt x="4912792" y="5716542"/>
                  <a:pt x="4884146" y="5745134"/>
                  <a:pt x="4841177" y="5759429"/>
                </a:cubicBezTo>
                <a:cubicBezTo>
                  <a:pt x="4826854" y="5788021"/>
                  <a:pt x="4798208" y="5788021"/>
                  <a:pt x="4783885" y="5816612"/>
                </a:cubicBezTo>
                <a:cubicBezTo>
                  <a:pt x="4755239" y="5830908"/>
                  <a:pt x="4740916" y="5859499"/>
                  <a:pt x="4712270" y="5888091"/>
                </a:cubicBezTo>
                <a:cubicBezTo>
                  <a:pt x="4697947" y="5902387"/>
                  <a:pt x="4669301" y="5916682"/>
                  <a:pt x="4654978" y="5930978"/>
                </a:cubicBezTo>
                <a:cubicBezTo>
                  <a:pt x="4626332" y="5930978"/>
                  <a:pt x="4626332" y="5959569"/>
                  <a:pt x="4597686" y="5959569"/>
                </a:cubicBezTo>
                <a:cubicBezTo>
                  <a:pt x="4597686" y="5959569"/>
                  <a:pt x="4597686" y="5973865"/>
                  <a:pt x="4597686" y="5973865"/>
                </a:cubicBezTo>
                <a:cubicBezTo>
                  <a:pt x="4554717" y="6002456"/>
                  <a:pt x="4526071" y="6031048"/>
                  <a:pt x="4497425" y="6059639"/>
                </a:cubicBezTo>
                <a:cubicBezTo>
                  <a:pt x="4483102" y="6059639"/>
                  <a:pt x="4497425" y="6059639"/>
                  <a:pt x="4497425" y="6073935"/>
                </a:cubicBezTo>
                <a:cubicBezTo>
                  <a:pt x="4526071" y="6045344"/>
                  <a:pt x="4554717" y="6031048"/>
                  <a:pt x="4583363" y="6016752"/>
                </a:cubicBezTo>
                <a:cubicBezTo>
                  <a:pt x="4569040" y="6031048"/>
                  <a:pt x="4554717" y="6031048"/>
                  <a:pt x="4540394" y="6045344"/>
                </a:cubicBezTo>
                <a:cubicBezTo>
                  <a:pt x="4540394" y="6059639"/>
                  <a:pt x="4526071" y="6073935"/>
                  <a:pt x="4511748" y="6073935"/>
                </a:cubicBezTo>
                <a:cubicBezTo>
                  <a:pt x="4468779" y="6102526"/>
                  <a:pt x="4425810" y="6131118"/>
                  <a:pt x="4397164" y="6174005"/>
                </a:cubicBezTo>
                <a:cubicBezTo>
                  <a:pt x="4411487" y="6174005"/>
                  <a:pt x="4411487" y="6159709"/>
                  <a:pt x="4425810" y="6159709"/>
                </a:cubicBezTo>
                <a:cubicBezTo>
                  <a:pt x="4440133" y="6145414"/>
                  <a:pt x="4454456" y="6131118"/>
                  <a:pt x="4468779" y="6116822"/>
                </a:cubicBezTo>
                <a:cubicBezTo>
                  <a:pt x="4511748" y="6102526"/>
                  <a:pt x="4526071" y="6088231"/>
                  <a:pt x="4554717" y="6059639"/>
                </a:cubicBezTo>
                <a:cubicBezTo>
                  <a:pt x="4597686" y="6031048"/>
                  <a:pt x="4640655" y="6002456"/>
                  <a:pt x="4697947" y="5959569"/>
                </a:cubicBezTo>
                <a:cubicBezTo>
                  <a:pt x="4712270" y="5945274"/>
                  <a:pt x="4740916" y="5945274"/>
                  <a:pt x="4769562" y="5930978"/>
                </a:cubicBezTo>
                <a:cubicBezTo>
                  <a:pt x="4826854" y="5888091"/>
                  <a:pt x="4869823" y="5830908"/>
                  <a:pt x="4927115" y="5788021"/>
                </a:cubicBezTo>
                <a:cubicBezTo>
                  <a:pt x="4941438" y="5773725"/>
                  <a:pt x="4970084" y="5759429"/>
                  <a:pt x="4984407" y="5745134"/>
                </a:cubicBezTo>
                <a:cubicBezTo>
                  <a:pt x="4998730" y="5730838"/>
                  <a:pt x="5013053" y="5716542"/>
                  <a:pt x="5041699" y="5702247"/>
                </a:cubicBezTo>
                <a:cubicBezTo>
                  <a:pt x="5056022" y="5687951"/>
                  <a:pt x="5070345" y="5673655"/>
                  <a:pt x="5084668" y="5659359"/>
                </a:cubicBezTo>
                <a:cubicBezTo>
                  <a:pt x="5127638" y="5630768"/>
                  <a:pt x="5156284" y="5616472"/>
                  <a:pt x="5184930" y="5587881"/>
                </a:cubicBezTo>
                <a:cubicBezTo>
                  <a:pt x="5199252" y="5573585"/>
                  <a:pt x="5227898" y="5559289"/>
                  <a:pt x="5256544" y="5530698"/>
                </a:cubicBezTo>
                <a:cubicBezTo>
                  <a:pt x="5270868" y="5516402"/>
                  <a:pt x="5313836" y="5516402"/>
                  <a:pt x="5328160" y="5487811"/>
                </a:cubicBezTo>
                <a:cubicBezTo>
                  <a:pt x="5342482" y="5487811"/>
                  <a:pt x="5342482" y="5473515"/>
                  <a:pt x="5356806" y="5459220"/>
                </a:cubicBezTo>
                <a:cubicBezTo>
                  <a:pt x="5371128" y="5444924"/>
                  <a:pt x="5385452" y="5430628"/>
                  <a:pt x="5414098" y="5430628"/>
                </a:cubicBezTo>
                <a:cubicBezTo>
                  <a:pt x="5414098" y="5430628"/>
                  <a:pt x="5414098" y="5416332"/>
                  <a:pt x="5428420" y="5416332"/>
                </a:cubicBezTo>
                <a:cubicBezTo>
                  <a:pt x="5428420" y="5416332"/>
                  <a:pt x="5428420" y="5402037"/>
                  <a:pt x="5428420" y="5402037"/>
                </a:cubicBezTo>
                <a:cubicBezTo>
                  <a:pt x="5457066" y="5387741"/>
                  <a:pt x="5471390" y="5373445"/>
                  <a:pt x="5485712" y="5359150"/>
                </a:cubicBezTo>
                <a:cubicBezTo>
                  <a:pt x="5514358" y="5330558"/>
                  <a:pt x="5543004" y="5301967"/>
                  <a:pt x="5585974" y="5287671"/>
                </a:cubicBezTo>
                <a:cubicBezTo>
                  <a:pt x="5600296" y="5273375"/>
                  <a:pt x="5628942" y="5259080"/>
                  <a:pt x="5643266" y="5230488"/>
                </a:cubicBezTo>
                <a:cubicBezTo>
                  <a:pt x="5657588" y="5216192"/>
                  <a:pt x="5671912" y="5201897"/>
                  <a:pt x="5671912" y="5201897"/>
                </a:cubicBezTo>
                <a:cubicBezTo>
                  <a:pt x="5686234" y="5201897"/>
                  <a:pt x="5700558" y="5187601"/>
                  <a:pt x="5714880" y="5187601"/>
                </a:cubicBezTo>
                <a:cubicBezTo>
                  <a:pt x="5714880" y="5187601"/>
                  <a:pt x="5729204" y="5187601"/>
                  <a:pt x="5729204" y="5187601"/>
                </a:cubicBezTo>
                <a:cubicBezTo>
                  <a:pt x="5743526" y="5173305"/>
                  <a:pt x="5757850" y="5173305"/>
                  <a:pt x="5772172" y="5159010"/>
                </a:cubicBezTo>
                <a:cubicBezTo>
                  <a:pt x="5772172" y="5159010"/>
                  <a:pt x="5772172" y="5159010"/>
                  <a:pt x="5786496" y="5159010"/>
                </a:cubicBezTo>
                <a:cubicBezTo>
                  <a:pt x="5757850" y="5187601"/>
                  <a:pt x="5729204" y="5201897"/>
                  <a:pt x="5714880" y="5216192"/>
                </a:cubicBezTo>
                <a:cubicBezTo>
                  <a:pt x="5729204" y="5216192"/>
                  <a:pt x="5729204" y="5216192"/>
                  <a:pt x="5743526" y="5201897"/>
                </a:cubicBezTo>
                <a:cubicBezTo>
                  <a:pt x="5772172" y="5187601"/>
                  <a:pt x="5800818" y="5173305"/>
                  <a:pt x="5829464" y="5159010"/>
                </a:cubicBezTo>
                <a:cubicBezTo>
                  <a:pt x="5843788" y="5144714"/>
                  <a:pt x="5858111" y="5144714"/>
                  <a:pt x="5858111" y="5144714"/>
                </a:cubicBezTo>
                <a:cubicBezTo>
                  <a:pt x="5886757" y="5130418"/>
                  <a:pt x="5901080" y="5130418"/>
                  <a:pt x="5915403" y="5116122"/>
                </a:cubicBezTo>
                <a:cubicBezTo>
                  <a:pt x="5929726" y="5116122"/>
                  <a:pt x="5944049" y="5101827"/>
                  <a:pt x="5958372" y="5101827"/>
                </a:cubicBezTo>
                <a:cubicBezTo>
                  <a:pt x="5944049" y="5116122"/>
                  <a:pt x="5929726" y="5130418"/>
                  <a:pt x="5915403" y="5130418"/>
                </a:cubicBezTo>
                <a:cubicBezTo>
                  <a:pt x="5872434" y="5159010"/>
                  <a:pt x="5815142" y="5187601"/>
                  <a:pt x="5786496" y="5216192"/>
                </a:cubicBezTo>
                <a:cubicBezTo>
                  <a:pt x="5772172" y="5230488"/>
                  <a:pt x="5743526" y="5244784"/>
                  <a:pt x="5729204" y="5259080"/>
                </a:cubicBezTo>
                <a:cubicBezTo>
                  <a:pt x="5729204" y="5259080"/>
                  <a:pt x="5729204" y="5259080"/>
                  <a:pt x="5714880" y="5273375"/>
                </a:cubicBezTo>
                <a:cubicBezTo>
                  <a:pt x="5714880" y="5273375"/>
                  <a:pt x="5700558" y="5273375"/>
                  <a:pt x="5686234" y="5273375"/>
                </a:cubicBezTo>
                <a:cubicBezTo>
                  <a:pt x="5671912" y="5287671"/>
                  <a:pt x="5643266" y="5316262"/>
                  <a:pt x="5628942" y="5330558"/>
                </a:cubicBezTo>
                <a:cubicBezTo>
                  <a:pt x="5614620" y="5330558"/>
                  <a:pt x="5614620" y="5330558"/>
                  <a:pt x="5614620" y="5344854"/>
                </a:cubicBezTo>
                <a:cubicBezTo>
                  <a:pt x="5628942" y="5344854"/>
                  <a:pt x="5614620" y="5344854"/>
                  <a:pt x="5614620" y="5359150"/>
                </a:cubicBezTo>
                <a:cubicBezTo>
                  <a:pt x="5600296" y="5359150"/>
                  <a:pt x="5585974" y="5359150"/>
                  <a:pt x="5585974" y="5373445"/>
                </a:cubicBezTo>
                <a:cubicBezTo>
                  <a:pt x="5543004" y="5402037"/>
                  <a:pt x="5500036" y="5416332"/>
                  <a:pt x="5500036" y="5459220"/>
                </a:cubicBezTo>
                <a:cubicBezTo>
                  <a:pt x="5485712" y="5473515"/>
                  <a:pt x="5485712" y="5473515"/>
                  <a:pt x="5457066" y="5473515"/>
                </a:cubicBezTo>
                <a:cubicBezTo>
                  <a:pt x="5471390" y="5473515"/>
                  <a:pt x="5471390" y="5459220"/>
                  <a:pt x="5471390" y="5444924"/>
                </a:cubicBezTo>
                <a:cubicBezTo>
                  <a:pt x="5457066" y="5444924"/>
                  <a:pt x="5457066" y="5473515"/>
                  <a:pt x="5428420" y="5459220"/>
                </a:cubicBezTo>
                <a:cubicBezTo>
                  <a:pt x="5514358" y="5402037"/>
                  <a:pt x="5571650" y="5344854"/>
                  <a:pt x="5657588" y="5273375"/>
                </a:cubicBezTo>
                <a:cubicBezTo>
                  <a:pt x="5643266" y="5273375"/>
                  <a:pt x="5643266" y="5273375"/>
                  <a:pt x="5628942" y="5273375"/>
                </a:cubicBezTo>
                <a:cubicBezTo>
                  <a:pt x="5614620" y="5273375"/>
                  <a:pt x="5614620" y="5287671"/>
                  <a:pt x="5600296" y="5301967"/>
                </a:cubicBezTo>
                <a:cubicBezTo>
                  <a:pt x="5571650" y="5316262"/>
                  <a:pt x="5528682" y="5344854"/>
                  <a:pt x="5500036" y="5373445"/>
                </a:cubicBezTo>
                <a:cubicBezTo>
                  <a:pt x="5457066" y="5402037"/>
                  <a:pt x="5414098" y="5444924"/>
                  <a:pt x="5356806" y="5473515"/>
                </a:cubicBezTo>
                <a:cubicBezTo>
                  <a:pt x="5356806" y="5487811"/>
                  <a:pt x="5356806" y="5487811"/>
                  <a:pt x="5356806" y="5487811"/>
                </a:cubicBezTo>
                <a:cubicBezTo>
                  <a:pt x="5356806" y="5487811"/>
                  <a:pt x="5371128" y="5487811"/>
                  <a:pt x="5371128" y="5473515"/>
                </a:cubicBezTo>
                <a:cubicBezTo>
                  <a:pt x="5385452" y="5487811"/>
                  <a:pt x="5385452" y="5487811"/>
                  <a:pt x="5385452" y="5487811"/>
                </a:cubicBezTo>
                <a:cubicBezTo>
                  <a:pt x="5371128" y="5487811"/>
                  <a:pt x="5371128" y="5487811"/>
                  <a:pt x="5371128" y="5487811"/>
                </a:cubicBezTo>
                <a:cubicBezTo>
                  <a:pt x="5371128" y="5487811"/>
                  <a:pt x="5371128" y="5502107"/>
                  <a:pt x="5371128" y="5502107"/>
                </a:cubicBezTo>
                <a:cubicBezTo>
                  <a:pt x="5356806" y="5502107"/>
                  <a:pt x="5356806" y="5502107"/>
                  <a:pt x="5342482" y="5502107"/>
                </a:cubicBezTo>
                <a:cubicBezTo>
                  <a:pt x="5342482" y="5502107"/>
                  <a:pt x="5328160" y="5502107"/>
                  <a:pt x="5328160" y="5516402"/>
                </a:cubicBezTo>
                <a:cubicBezTo>
                  <a:pt x="5313836" y="5516402"/>
                  <a:pt x="5299514" y="5530698"/>
                  <a:pt x="5285190" y="5544994"/>
                </a:cubicBezTo>
                <a:cubicBezTo>
                  <a:pt x="5242222" y="5587881"/>
                  <a:pt x="5199252" y="5616472"/>
                  <a:pt x="5156284" y="5645064"/>
                </a:cubicBezTo>
                <a:cubicBezTo>
                  <a:pt x="5156284" y="5645064"/>
                  <a:pt x="5156284" y="5659359"/>
                  <a:pt x="5156284" y="5659359"/>
                </a:cubicBezTo>
                <a:cubicBezTo>
                  <a:pt x="5199252" y="5630768"/>
                  <a:pt x="5227898" y="5602177"/>
                  <a:pt x="5285190" y="5573585"/>
                </a:cubicBezTo>
                <a:cubicBezTo>
                  <a:pt x="5270868" y="5587881"/>
                  <a:pt x="5270868" y="5602177"/>
                  <a:pt x="5256544" y="5602177"/>
                </a:cubicBezTo>
                <a:cubicBezTo>
                  <a:pt x="5213576" y="5659359"/>
                  <a:pt x="5156284" y="5687951"/>
                  <a:pt x="5098992" y="5730838"/>
                </a:cubicBezTo>
                <a:cubicBezTo>
                  <a:pt x="5070345" y="5745134"/>
                  <a:pt x="5041699" y="5759429"/>
                  <a:pt x="5027376" y="5788021"/>
                </a:cubicBezTo>
                <a:cubicBezTo>
                  <a:pt x="5013053" y="5816612"/>
                  <a:pt x="4984407" y="5830908"/>
                  <a:pt x="4955761" y="5845204"/>
                </a:cubicBezTo>
                <a:cubicBezTo>
                  <a:pt x="4970084" y="5816612"/>
                  <a:pt x="4998730" y="5802317"/>
                  <a:pt x="5013053" y="5788021"/>
                </a:cubicBezTo>
                <a:cubicBezTo>
                  <a:pt x="5027376" y="5773725"/>
                  <a:pt x="5041699" y="5773725"/>
                  <a:pt x="5041699" y="5759429"/>
                </a:cubicBezTo>
                <a:cubicBezTo>
                  <a:pt x="5056022" y="5745134"/>
                  <a:pt x="5070345" y="5745134"/>
                  <a:pt x="5084668" y="5730838"/>
                </a:cubicBezTo>
                <a:cubicBezTo>
                  <a:pt x="5084668" y="5716542"/>
                  <a:pt x="5098992" y="5716542"/>
                  <a:pt x="5113314" y="5702247"/>
                </a:cubicBezTo>
                <a:cubicBezTo>
                  <a:pt x="5113314" y="5702247"/>
                  <a:pt x="5113314" y="5702247"/>
                  <a:pt x="5113314" y="5687951"/>
                </a:cubicBezTo>
                <a:cubicBezTo>
                  <a:pt x="5098992" y="5702247"/>
                  <a:pt x="5098992" y="5702247"/>
                  <a:pt x="5084668" y="5702247"/>
                </a:cubicBezTo>
                <a:cubicBezTo>
                  <a:pt x="5070345" y="5730838"/>
                  <a:pt x="5056022" y="5745134"/>
                  <a:pt x="5027376" y="5759429"/>
                </a:cubicBezTo>
                <a:cubicBezTo>
                  <a:pt x="5013053" y="5759429"/>
                  <a:pt x="5013053" y="5773725"/>
                  <a:pt x="5013053" y="5788021"/>
                </a:cubicBezTo>
                <a:cubicBezTo>
                  <a:pt x="5013053" y="5773725"/>
                  <a:pt x="4998730" y="5773725"/>
                  <a:pt x="4998730" y="5773725"/>
                </a:cubicBezTo>
                <a:cubicBezTo>
                  <a:pt x="4984407" y="5788021"/>
                  <a:pt x="4955761" y="5802317"/>
                  <a:pt x="4955761" y="5816612"/>
                </a:cubicBezTo>
                <a:cubicBezTo>
                  <a:pt x="4955761" y="5830908"/>
                  <a:pt x="4941438" y="5830908"/>
                  <a:pt x="4927115" y="5845204"/>
                </a:cubicBezTo>
                <a:cubicBezTo>
                  <a:pt x="4927115" y="5830908"/>
                  <a:pt x="4927115" y="5830908"/>
                  <a:pt x="4927115" y="5816612"/>
                </a:cubicBezTo>
                <a:cubicBezTo>
                  <a:pt x="4927115" y="5830908"/>
                  <a:pt x="4927115" y="5830908"/>
                  <a:pt x="4912792" y="5830908"/>
                </a:cubicBezTo>
                <a:cubicBezTo>
                  <a:pt x="4898469" y="5845204"/>
                  <a:pt x="4869823" y="5873795"/>
                  <a:pt x="4841177" y="5888091"/>
                </a:cubicBezTo>
                <a:cubicBezTo>
                  <a:pt x="4826854" y="5902387"/>
                  <a:pt x="4812531" y="5916682"/>
                  <a:pt x="4798208" y="5930978"/>
                </a:cubicBezTo>
                <a:cubicBezTo>
                  <a:pt x="4769562" y="5930978"/>
                  <a:pt x="4769562" y="5945274"/>
                  <a:pt x="4740916" y="5959569"/>
                </a:cubicBezTo>
                <a:cubicBezTo>
                  <a:pt x="4712270" y="5973865"/>
                  <a:pt x="4683624" y="5988161"/>
                  <a:pt x="4654978" y="6016752"/>
                </a:cubicBezTo>
                <a:cubicBezTo>
                  <a:pt x="4654978" y="6016752"/>
                  <a:pt x="4654978" y="6031048"/>
                  <a:pt x="4654978" y="6045344"/>
                </a:cubicBezTo>
                <a:cubicBezTo>
                  <a:pt x="4640655" y="6045344"/>
                  <a:pt x="4640655" y="6059639"/>
                  <a:pt x="4626332" y="6059639"/>
                </a:cubicBezTo>
                <a:cubicBezTo>
                  <a:pt x="4612009" y="6045344"/>
                  <a:pt x="4597686" y="6059639"/>
                  <a:pt x="4597686" y="6059639"/>
                </a:cubicBezTo>
                <a:cubicBezTo>
                  <a:pt x="4597686" y="6073935"/>
                  <a:pt x="4583363" y="6073935"/>
                  <a:pt x="4583363" y="6088231"/>
                </a:cubicBezTo>
                <a:cubicBezTo>
                  <a:pt x="4569040" y="6088231"/>
                  <a:pt x="4569040" y="6102526"/>
                  <a:pt x="4554717" y="6102526"/>
                </a:cubicBezTo>
                <a:cubicBezTo>
                  <a:pt x="4554717" y="6102526"/>
                  <a:pt x="4554717" y="6088231"/>
                  <a:pt x="4554717" y="6088231"/>
                </a:cubicBezTo>
                <a:cubicBezTo>
                  <a:pt x="4540394" y="6102526"/>
                  <a:pt x="4526071" y="6102526"/>
                  <a:pt x="4540394" y="6116822"/>
                </a:cubicBezTo>
                <a:cubicBezTo>
                  <a:pt x="4540394" y="6116822"/>
                  <a:pt x="4526071" y="6131118"/>
                  <a:pt x="4526071" y="6131118"/>
                </a:cubicBezTo>
                <a:cubicBezTo>
                  <a:pt x="4497425" y="6131118"/>
                  <a:pt x="4497425" y="6145414"/>
                  <a:pt x="4483102" y="6159709"/>
                </a:cubicBezTo>
                <a:cubicBezTo>
                  <a:pt x="4511748" y="6145414"/>
                  <a:pt x="4540394" y="6131118"/>
                  <a:pt x="4583363" y="6102526"/>
                </a:cubicBezTo>
                <a:cubicBezTo>
                  <a:pt x="4583363" y="6131118"/>
                  <a:pt x="4569040" y="6131118"/>
                  <a:pt x="4554717" y="6145414"/>
                </a:cubicBezTo>
                <a:cubicBezTo>
                  <a:pt x="4540394" y="6145414"/>
                  <a:pt x="4526071" y="6159709"/>
                  <a:pt x="4511748" y="6159709"/>
                </a:cubicBezTo>
                <a:cubicBezTo>
                  <a:pt x="4497425" y="6174005"/>
                  <a:pt x="4483102" y="6202596"/>
                  <a:pt x="4454456" y="6188301"/>
                </a:cubicBezTo>
                <a:cubicBezTo>
                  <a:pt x="4440133" y="6216892"/>
                  <a:pt x="4411487" y="6245484"/>
                  <a:pt x="4382841" y="6274075"/>
                </a:cubicBezTo>
                <a:cubicBezTo>
                  <a:pt x="4397164" y="6274075"/>
                  <a:pt x="4397164" y="6274075"/>
                  <a:pt x="4397164" y="6288371"/>
                </a:cubicBezTo>
                <a:cubicBezTo>
                  <a:pt x="4397164" y="6288371"/>
                  <a:pt x="4382841" y="6288371"/>
                  <a:pt x="4382841" y="6302666"/>
                </a:cubicBezTo>
                <a:cubicBezTo>
                  <a:pt x="4382841" y="6302666"/>
                  <a:pt x="4397164" y="6302666"/>
                  <a:pt x="4397164" y="6302666"/>
                </a:cubicBezTo>
                <a:cubicBezTo>
                  <a:pt x="4397164" y="6302666"/>
                  <a:pt x="4411487" y="6316962"/>
                  <a:pt x="4411487" y="6316962"/>
                </a:cubicBezTo>
                <a:cubicBezTo>
                  <a:pt x="4425810" y="6316962"/>
                  <a:pt x="4440133" y="6302666"/>
                  <a:pt x="4454456" y="6302666"/>
                </a:cubicBezTo>
                <a:cubicBezTo>
                  <a:pt x="4483102" y="6274075"/>
                  <a:pt x="4511748" y="6259779"/>
                  <a:pt x="4540394" y="6245484"/>
                </a:cubicBezTo>
                <a:cubicBezTo>
                  <a:pt x="4554717" y="6231188"/>
                  <a:pt x="4569040" y="6216892"/>
                  <a:pt x="4583363" y="6202596"/>
                </a:cubicBezTo>
                <a:cubicBezTo>
                  <a:pt x="4583363" y="6202596"/>
                  <a:pt x="4583363" y="6202596"/>
                  <a:pt x="4583363" y="6188301"/>
                </a:cubicBezTo>
                <a:cubicBezTo>
                  <a:pt x="4583363" y="6174005"/>
                  <a:pt x="4583363" y="6159709"/>
                  <a:pt x="4597686" y="6174005"/>
                </a:cubicBezTo>
                <a:cubicBezTo>
                  <a:pt x="4612009" y="6174005"/>
                  <a:pt x="4612009" y="6159709"/>
                  <a:pt x="4612009" y="6159709"/>
                </a:cubicBezTo>
                <a:cubicBezTo>
                  <a:pt x="4612009" y="6145414"/>
                  <a:pt x="4626332" y="6145414"/>
                  <a:pt x="4626332" y="6131118"/>
                </a:cubicBezTo>
                <a:cubicBezTo>
                  <a:pt x="4640655" y="6131118"/>
                  <a:pt x="4640655" y="6116822"/>
                  <a:pt x="4640655" y="6102526"/>
                </a:cubicBezTo>
                <a:cubicBezTo>
                  <a:pt x="4640655" y="6102526"/>
                  <a:pt x="4640655" y="6102526"/>
                  <a:pt x="4640655" y="6088231"/>
                </a:cubicBezTo>
                <a:cubicBezTo>
                  <a:pt x="4654978" y="6088231"/>
                  <a:pt x="4654978" y="6088231"/>
                  <a:pt x="4669301" y="6073935"/>
                </a:cubicBezTo>
                <a:cubicBezTo>
                  <a:pt x="4669301" y="6088231"/>
                  <a:pt x="4669301" y="6088231"/>
                  <a:pt x="4669301" y="6102526"/>
                </a:cubicBezTo>
                <a:cubicBezTo>
                  <a:pt x="4669301" y="6102526"/>
                  <a:pt x="4683624" y="6102526"/>
                  <a:pt x="4697947" y="6102526"/>
                </a:cubicBezTo>
                <a:cubicBezTo>
                  <a:pt x="4683624" y="6116822"/>
                  <a:pt x="4683624" y="6131118"/>
                  <a:pt x="4669301" y="6145414"/>
                </a:cubicBezTo>
                <a:cubicBezTo>
                  <a:pt x="4712270" y="6116822"/>
                  <a:pt x="4740916" y="6088231"/>
                  <a:pt x="4769562" y="6059639"/>
                </a:cubicBezTo>
                <a:cubicBezTo>
                  <a:pt x="4783885" y="6045344"/>
                  <a:pt x="4798208" y="6031048"/>
                  <a:pt x="4812531" y="6016752"/>
                </a:cubicBezTo>
                <a:cubicBezTo>
                  <a:pt x="4812531" y="6016752"/>
                  <a:pt x="4826854" y="6016752"/>
                  <a:pt x="4826854" y="6002456"/>
                </a:cubicBezTo>
                <a:cubicBezTo>
                  <a:pt x="4855500" y="6002456"/>
                  <a:pt x="4869823" y="6002456"/>
                  <a:pt x="4884146" y="5988161"/>
                </a:cubicBezTo>
                <a:cubicBezTo>
                  <a:pt x="4898469" y="5973865"/>
                  <a:pt x="4912792" y="5959569"/>
                  <a:pt x="4927115" y="5945274"/>
                </a:cubicBezTo>
                <a:cubicBezTo>
                  <a:pt x="4955761" y="5930978"/>
                  <a:pt x="4955761" y="5902387"/>
                  <a:pt x="4984407" y="5902387"/>
                </a:cubicBezTo>
                <a:cubicBezTo>
                  <a:pt x="4984407" y="5902387"/>
                  <a:pt x="4998730" y="5902387"/>
                  <a:pt x="4998730" y="5902387"/>
                </a:cubicBezTo>
                <a:cubicBezTo>
                  <a:pt x="4998730" y="5888091"/>
                  <a:pt x="5013053" y="5888091"/>
                  <a:pt x="5013053" y="5873795"/>
                </a:cubicBezTo>
                <a:cubicBezTo>
                  <a:pt x="5027376" y="5859499"/>
                  <a:pt x="5041699" y="5859499"/>
                  <a:pt x="5041699" y="5845204"/>
                </a:cubicBezTo>
                <a:cubicBezTo>
                  <a:pt x="5070345" y="5802317"/>
                  <a:pt x="5113314" y="5773725"/>
                  <a:pt x="5156284" y="5745134"/>
                </a:cubicBezTo>
                <a:cubicBezTo>
                  <a:pt x="5156284" y="5745134"/>
                  <a:pt x="5170606" y="5716542"/>
                  <a:pt x="5184930" y="5716542"/>
                </a:cubicBezTo>
                <a:cubicBezTo>
                  <a:pt x="5184930" y="5702247"/>
                  <a:pt x="5184930" y="5687951"/>
                  <a:pt x="5213576" y="5687951"/>
                </a:cubicBezTo>
                <a:cubicBezTo>
                  <a:pt x="5227898" y="5673655"/>
                  <a:pt x="5242222" y="5659359"/>
                  <a:pt x="5256544" y="5645064"/>
                </a:cubicBezTo>
                <a:cubicBezTo>
                  <a:pt x="5256544" y="5645064"/>
                  <a:pt x="5270868" y="5645064"/>
                  <a:pt x="5270868" y="5645064"/>
                </a:cubicBezTo>
                <a:cubicBezTo>
                  <a:pt x="5270868" y="5659359"/>
                  <a:pt x="5270868" y="5659359"/>
                  <a:pt x="5270868" y="5659359"/>
                </a:cubicBezTo>
                <a:cubicBezTo>
                  <a:pt x="5256544" y="5673655"/>
                  <a:pt x="5242222" y="5659359"/>
                  <a:pt x="5242222" y="5687951"/>
                </a:cubicBezTo>
                <a:cubicBezTo>
                  <a:pt x="5270868" y="5673655"/>
                  <a:pt x="5285190" y="5673655"/>
                  <a:pt x="5313836" y="5673655"/>
                </a:cubicBezTo>
                <a:cubicBezTo>
                  <a:pt x="5299514" y="5687951"/>
                  <a:pt x="5285190" y="5687951"/>
                  <a:pt x="5285190" y="5702247"/>
                </a:cubicBezTo>
                <a:cubicBezTo>
                  <a:pt x="5270868" y="5716542"/>
                  <a:pt x="5242222" y="5730838"/>
                  <a:pt x="5227898" y="5745134"/>
                </a:cubicBezTo>
                <a:cubicBezTo>
                  <a:pt x="5199252" y="5759429"/>
                  <a:pt x="5170606" y="5788021"/>
                  <a:pt x="5156284" y="5802317"/>
                </a:cubicBezTo>
                <a:cubicBezTo>
                  <a:pt x="5113314" y="5845204"/>
                  <a:pt x="5070345" y="5859499"/>
                  <a:pt x="5027376" y="5902387"/>
                </a:cubicBezTo>
                <a:cubicBezTo>
                  <a:pt x="4998730" y="5916682"/>
                  <a:pt x="4984407" y="5930978"/>
                  <a:pt x="4970084" y="5945274"/>
                </a:cubicBezTo>
                <a:cubicBezTo>
                  <a:pt x="4955761" y="5959569"/>
                  <a:pt x="4955761" y="5959569"/>
                  <a:pt x="4955761" y="5973865"/>
                </a:cubicBezTo>
                <a:cubicBezTo>
                  <a:pt x="4970084" y="5973865"/>
                  <a:pt x="4984407" y="5973865"/>
                  <a:pt x="4984407" y="5973865"/>
                </a:cubicBezTo>
                <a:cubicBezTo>
                  <a:pt x="4970084" y="6002456"/>
                  <a:pt x="4955761" y="6016752"/>
                  <a:pt x="4927115" y="6045344"/>
                </a:cubicBezTo>
                <a:cubicBezTo>
                  <a:pt x="4898469" y="6073935"/>
                  <a:pt x="4855500" y="6088231"/>
                  <a:pt x="4826854" y="6102526"/>
                </a:cubicBezTo>
                <a:cubicBezTo>
                  <a:pt x="4769562" y="6145414"/>
                  <a:pt x="4726593" y="6174005"/>
                  <a:pt x="4669301" y="6216892"/>
                </a:cubicBezTo>
                <a:cubicBezTo>
                  <a:pt x="4612009" y="6259779"/>
                  <a:pt x="4569040" y="6288371"/>
                  <a:pt x="4511748" y="6331258"/>
                </a:cubicBezTo>
                <a:cubicBezTo>
                  <a:pt x="4483102" y="6345554"/>
                  <a:pt x="4454456" y="6374145"/>
                  <a:pt x="4425810" y="6388441"/>
                </a:cubicBezTo>
                <a:cubicBezTo>
                  <a:pt x="4425810" y="6388441"/>
                  <a:pt x="4425810" y="6402736"/>
                  <a:pt x="4425810" y="6402736"/>
                </a:cubicBezTo>
                <a:cubicBezTo>
                  <a:pt x="4425810" y="6402736"/>
                  <a:pt x="4425810" y="6417032"/>
                  <a:pt x="4425810" y="6417032"/>
                </a:cubicBezTo>
                <a:cubicBezTo>
                  <a:pt x="4425810" y="6417032"/>
                  <a:pt x="4411487" y="6417032"/>
                  <a:pt x="4397164" y="6431328"/>
                </a:cubicBezTo>
                <a:cubicBezTo>
                  <a:pt x="4382841" y="6431328"/>
                  <a:pt x="4382841" y="6417032"/>
                  <a:pt x="4382841" y="6431328"/>
                </a:cubicBezTo>
                <a:cubicBezTo>
                  <a:pt x="4382841" y="6445624"/>
                  <a:pt x="4368518" y="6445624"/>
                  <a:pt x="4368518" y="6445624"/>
                </a:cubicBezTo>
                <a:cubicBezTo>
                  <a:pt x="4368518" y="6445624"/>
                  <a:pt x="4354195" y="6445624"/>
                  <a:pt x="4354195" y="6445624"/>
                </a:cubicBezTo>
                <a:cubicBezTo>
                  <a:pt x="4354195" y="6445624"/>
                  <a:pt x="4354195" y="6445624"/>
                  <a:pt x="4354195" y="6459919"/>
                </a:cubicBezTo>
                <a:cubicBezTo>
                  <a:pt x="4339872" y="6459919"/>
                  <a:pt x="4339872" y="6459919"/>
                  <a:pt x="4339872" y="6459919"/>
                </a:cubicBezTo>
                <a:cubicBezTo>
                  <a:pt x="4325549" y="6474215"/>
                  <a:pt x="4325549" y="6488511"/>
                  <a:pt x="4311226" y="6488511"/>
                </a:cubicBezTo>
                <a:cubicBezTo>
                  <a:pt x="4311226" y="6488511"/>
                  <a:pt x="4296903" y="6488511"/>
                  <a:pt x="4296903" y="6488511"/>
                </a:cubicBezTo>
                <a:cubicBezTo>
                  <a:pt x="4296903" y="6502806"/>
                  <a:pt x="4296903" y="6502806"/>
                  <a:pt x="4296903" y="6502806"/>
                </a:cubicBezTo>
                <a:cubicBezTo>
                  <a:pt x="4282580" y="6502806"/>
                  <a:pt x="4282580" y="6517102"/>
                  <a:pt x="4268256" y="6517102"/>
                </a:cubicBezTo>
                <a:cubicBezTo>
                  <a:pt x="4268256" y="6531398"/>
                  <a:pt x="4253934" y="6545693"/>
                  <a:pt x="4253934" y="6545693"/>
                </a:cubicBezTo>
                <a:cubicBezTo>
                  <a:pt x="4253934" y="6545693"/>
                  <a:pt x="4253934" y="6545693"/>
                  <a:pt x="4239610" y="6545693"/>
                </a:cubicBezTo>
                <a:cubicBezTo>
                  <a:pt x="4239610" y="6545693"/>
                  <a:pt x="4225288" y="6545693"/>
                  <a:pt x="4225288" y="6545693"/>
                </a:cubicBezTo>
                <a:cubicBezTo>
                  <a:pt x="4225288" y="6559989"/>
                  <a:pt x="4210964" y="6559989"/>
                  <a:pt x="4210964" y="6559989"/>
                </a:cubicBezTo>
                <a:cubicBezTo>
                  <a:pt x="4196642" y="6574285"/>
                  <a:pt x="4196642" y="6588581"/>
                  <a:pt x="4196642" y="6602876"/>
                </a:cubicBezTo>
                <a:cubicBezTo>
                  <a:pt x="4210964" y="6588581"/>
                  <a:pt x="4225288" y="6588581"/>
                  <a:pt x="4225288" y="6574285"/>
                </a:cubicBezTo>
                <a:cubicBezTo>
                  <a:pt x="4225288" y="6574285"/>
                  <a:pt x="4239610" y="6574285"/>
                  <a:pt x="4239610" y="6574285"/>
                </a:cubicBezTo>
                <a:cubicBezTo>
                  <a:pt x="4268256" y="6574285"/>
                  <a:pt x="4268256" y="6559989"/>
                  <a:pt x="4296903" y="6559989"/>
                </a:cubicBezTo>
                <a:cubicBezTo>
                  <a:pt x="4325549" y="6545693"/>
                  <a:pt x="4354195" y="6531398"/>
                  <a:pt x="4382841" y="6517102"/>
                </a:cubicBezTo>
                <a:cubicBezTo>
                  <a:pt x="4368518" y="6502806"/>
                  <a:pt x="4368518" y="6502806"/>
                  <a:pt x="4354195" y="6517102"/>
                </a:cubicBezTo>
                <a:cubicBezTo>
                  <a:pt x="4339872" y="6531398"/>
                  <a:pt x="4339872" y="6531398"/>
                  <a:pt x="4325549" y="6545693"/>
                </a:cubicBezTo>
                <a:cubicBezTo>
                  <a:pt x="4311226" y="6545693"/>
                  <a:pt x="4311226" y="6545693"/>
                  <a:pt x="4282580" y="6545693"/>
                </a:cubicBezTo>
                <a:cubicBezTo>
                  <a:pt x="4296903" y="6545693"/>
                  <a:pt x="4311226" y="6531398"/>
                  <a:pt x="4325549" y="6531398"/>
                </a:cubicBezTo>
                <a:cubicBezTo>
                  <a:pt x="4325549" y="6517102"/>
                  <a:pt x="4311226" y="6502806"/>
                  <a:pt x="4296903" y="6502806"/>
                </a:cubicBezTo>
                <a:cubicBezTo>
                  <a:pt x="4311226" y="6502806"/>
                  <a:pt x="4311226" y="6502806"/>
                  <a:pt x="4311226" y="6488511"/>
                </a:cubicBezTo>
                <a:cubicBezTo>
                  <a:pt x="4311226" y="6488511"/>
                  <a:pt x="4325549" y="6502806"/>
                  <a:pt x="4325549" y="6502806"/>
                </a:cubicBezTo>
                <a:cubicBezTo>
                  <a:pt x="4354195" y="6502806"/>
                  <a:pt x="4382841" y="6488511"/>
                  <a:pt x="4397164" y="6459919"/>
                </a:cubicBezTo>
                <a:cubicBezTo>
                  <a:pt x="4411487" y="6459919"/>
                  <a:pt x="4411487" y="6459919"/>
                  <a:pt x="4411487" y="6459919"/>
                </a:cubicBezTo>
                <a:cubicBezTo>
                  <a:pt x="4425810" y="6445624"/>
                  <a:pt x="4440133" y="6445624"/>
                  <a:pt x="4454456" y="6431328"/>
                </a:cubicBezTo>
                <a:cubicBezTo>
                  <a:pt x="4483102" y="6417032"/>
                  <a:pt x="4526071" y="6388441"/>
                  <a:pt x="4554717" y="6359849"/>
                </a:cubicBezTo>
                <a:cubicBezTo>
                  <a:pt x="4583363" y="6345554"/>
                  <a:pt x="4612009" y="6331258"/>
                  <a:pt x="4640655" y="6302666"/>
                </a:cubicBezTo>
                <a:cubicBezTo>
                  <a:pt x="4654978" y="6302666"/>
                  <a:pt x="4654978" y="6288371"/>
                  <a:pt x="4669301" y="6274075"/>
                </a:cubicBezTo>
                <a:cubicBezTo>
                  <a:pt x="4697947" y="6259779"/>
                  <a:pt x="4726593" y="6245484"/>
                  <a:pt x="4740916" y="6231188"/>
                </a:cubicBezTo>
                <a:cubicBezTo>
                  <a:pt x="4755239" y="6231188"/>
                  <a:pt x="4769562" y="6216892"/>
                  <a:pt x="4798208" y="6202596"/>
                </a:cubicBezTo>
                <a:cubicBezTo>
                  <a:pt x="4798208" y="6216892"/>
                  <a:pt x="4798208" y="6216892"/>
                  <a:pt x="4798208" y="6216892"/>
                </a:cubicBezTo>
                <a:cubicBezTo>
                  <a:pt x="4841177" y="6188301"/>
                  <a:pt x="4884146" y="6145414"/>
                  <a:pt x="4912792" y="6116822"/>
                </a:cubicBezTo>
                <a:cubicBezTo>
                  <a:pt x="4927115" y="6116822"/>
                  <a:pt x="4941438" y="6102526"/>
                  <a:pt x="4955761" y="6102526"/>
                </a:cubicBezTo>
                <a:cubicBezTo>
                  <a:pt x="4970084" y="6102526"/>
                  <a:pt x="4970084" y="6102526"/>
                  <a:pt x="4984407" y="6102526"/>
                </a:cubicBezTo>
                <a:cubicBezTo>
                  <a:pt x="4970084" y="6102526"/>
                  <a:pt x="4970084" y="6102526"/>
                  <a:pt x="4970084" y="6116822"/>
                </a:cubicBezTo>
                <a:cubicBezTo>
                  <a:pt x="4955761" y="6116822"/>
                  <a:pt x="4955761" y="6116822"/>
                  <a:pt x="4955761" y="6131118"/>
                </a:cubicBezTo>
                <a:cubicBezTo>
                  <a:pt x="4984407" y="6116822"/>
                  <a:pt x="4984407" y="6116822"/>
                  <a:pt x="4984407" y="6102526"/>
                </a:cubicBezTo>
                <a:cubicBezTo>
                  <a:pt x="4984407" y="6088231"/>
                  <a:pt x="4984407" y="6088231"/>
                  <a:pt x="4998730" y="6073935"/>
                </a:cubicBezTo>
                <a:cubicBezTo>
                  <a:pt x="4998730" y="6073935"/>
                  <a:pt x="5013053" y="6059639"/>
                  <a:pt x="5013053" y="6059639"/>
                </a:cubicBezTo>
                <a:cubicBezTo>
                  <a:pt x="5027376" y="6059639"/>
                  <a:pt x="5027376" y="6059639"/>
                  <a:pt x="5027376" y="6059639"/>
                </a:cubicBezTo>
                <a:cubicBezTo>
                  <a:pt x="5027376" y="6073935"/>
                  <a:pt x="5013053" y="6088231"/>
                  <a:pt x="4998730" y="6102526"/>
                </a:cubicBezTo>
                <a:cubicBezTo>
                  <a:pt x="5013053" y="6088231"/>
                  <a:pt x="5013053" y="6088231"/>
                  <a:pt x="5013053" y="6088231"/>
                </a:cubicBezTo>
                <a:cubicBezTo>
                  <a:pt x="5056022" y="6073935"/>
                  <a:pt x="5084668" y="6045344"/>
                  <a:pt x="5113314" y="6016752"/>
                </a:cubicBezTo>
                <a:cubicBezTo>
                  <a:pt x="5127638" y="6002456"/>
                  <a:pt x="5141960" y="5988161"/>
                  <a:pt x="5156284" y="5973865"/>
                </a:cubicBezTo>
                <a:cubicBezTo>
                  <a:pt x="5170606" y="5973865"/>
                  <a:pt x="5170606" y="5973865"/>
                  <a:pt x="5170606" y="5959569"/>
                </a:cubicBezTo>
                <a:cubicBezTo>
                  <a:pt x="5170606" y="5959569"/>
                  <a:pt x="5156284" y="5973865"/>
                  <a:pt x="5156284" y="5973865"/>
                </a:cubicBezTo>
                <a:cubicBezTo>
                  <a:pt x="5141960" y="5973865"/>
                  <a:pt x="5127638" y="5959569"/>
                  <a:pt x="5113314" y="5959569"/>
                </a:cubicBezTo>
                <a:cubicBezTo>
                  <a:pt x="5213576" y="5888091"/>
                  <a:pt x="5299514" y="5802317"/>
                  <a:pt x="5399774" y="5730838"/>
                </a:cubicBezTo>
                <a:cubicBezTo>
                  <a:pt x="5414098" y="5730838"/>
                  <a:pt x="5414098" y="5730838"/>
                  <a:pt x="5414098" y="5730838"/>
                </a:cubicBezTo>
                <a:cubicBezTo>
                  <a:pt x="5371128" y="5773725"/>
                  <a:pt x="5328160" y="5802317"/>
                  <a:pt x="5270868" y="5845204"/>
                </a:cubicBezTo>
                <a:cubicBezTo>
                  <a:pt x="5285190" y="5845204"/>
                  <a:pt x="5285190" y="5859499"/>
                  <a:pt x="5285190" y="5859499"/>
                </a:cubicBezTo>
                <a:cubicBezTo>
                  <a:pt x="5270868" y="5888091"/>
                  <a:pt x="5242222" y="5902387"/>
                  <a:pt x="5227898" y="5916682"/>
                </a:cubicBezTo>
                <a:cubicBezTo>
                  <a:pt x="5227898" y="5930978"/>
                  <a:pt x="5213576" y="5930978"/>
                  <a:pt x="5199252" y="5945274"/>
                </a:cubicBezTo>
                <a:cubicBezTo>
                  <a:pt x="5213576" y="5930978"/>
                  <a:pt x="5242222" y="5930978"/>
                  <a:pt x="5242222" y="5916682"/>
                </a:cubicBezTo>
                <a:cubicBezTo>
                  <a:pt x="5299514" y="5859499"/>
                  <a:pt x="5371128" y="5830908"/>
                  <a:pt x="5414098" y="5773725"/>
                </a:cubicBezTo>
                <a:cubicBezTo>
                  <a:pt x="5428420" y="5773725"/>
                  <a:pt x="5428420" y="5773725"/>
                  <a:pt x="5428420" y="5759429"/>
                </a:cubicBezTo>
                <a:cubicBezTo>
                  <a:pt x="5457066" y="5745134"/>
                  <a:pt x="5500036" y="5716542"/>
                  <a:pt x="5528682" y="5687951"/>
                </a:cubicBezTo>
                <a:cubicBezTo>
                  <a:pt x="5543004" y="5673655"/>
                  <a:pt x="5571650" y="5659359"/>
                  <a:pt x="5585974" y="5659359"/>
                </a:cubicBezTo>
                <a:cubicBezTo>
                  <a:pt x="5600296" y="5645064"/>
                  <a:pt x="5628942" y="5616472"/>
                  <a:pt x="5643266" y="5602177"/>
                </a:cubicBezTo>
                <a:cubicBezTo>
                  <a:pt x="5657588" y="5602177"/>
                  <a:pt x="5657588" y="5602177"/>
                  <a:pt x="5671912" y="5602177"/>
                </a:cubicBezTo>
                <a:cubicBezTo>
                  <a:pt x="5700558" y="5587881"/>
                  <a:pt x="5714880" y="5559289"/>
                  <a:pt x="5743526" y="5544994"/>
                </a:cubicBezTo>
                <a:cubicBezTo>
                  <a:pt x="5772172" y="5530698"/>
                  <a:pt x="5786496" y="5516402"/>
                  <a:pt x="5815142" y="5502107"/>
                </a:cubicBezTo>
                <a:cubicBezTo>
                  <a:pt x="5829464" y="5487811"/>
                  <a:pt x="5843788" y="5473515"/>
                  <a:pt x="5858111" y="5459220"/>
                </a:cubicBezTo>
                <a:cubicBezTo>
                  <a:pt x="5872434" y="5444924"/>
                  <a:pt x="5886757" y="5444924"/>
                  <a:pt x="5886757" y="5430628"/>
                </a:cubicBezTo>
                <a:cubicBezTo>
                  <a:pt x="5901080" y="5430628"/>
                  <a:pt x="5915403" y="5416332"/>
                  <a:pt x="5929726" y="5416332"/>
                </a:cubicBezTo>
                <a:cubicBezTo>
                  <a:pt x="5944049" y="5402037"/>
                  <a:pt x="5958372" y="5387741"/>
                  <a:pt x="5972695" y="5373445"/>
                </a:cubicBezTo>
                <a:cubicBezTo>
                  <a:pt x="6029987" y="5344854"/>
                  <a:pt x="6072956" y="5330558"/>
                  <a:pt x="6115925" y="5301967"/>
                </a:cubicBezTo>
                <a:cubicBezTo>
                  <a:pt x="6130248" y="5301967"/>
                  <a:pt x="6130248" y="5301967"/>
                  <a:pt x="6130248" y="5301967"/>
                </a:cubicBezTo>
                <a:cubicBezTo>
                  <a:pt x="6130248" y="5316262"/>
                  <a:pt x="6115925" y="5316262"/>
                  <a:pt x="6101602" y="5330558"/>
                </a:cubicBezTo>
                <a:cubicBezTo>
                  <a:pt x="6058633" y="5359150"/>
                  <a:pt x="6015664" y="5373445"/>
                  <a:pt x="5972695" y="5416332"/>
                </a:cubicBezTo>
                <a:cubicBezTo>
                  <a:pt x="5958372" y="5430628"/>
                  <a:pt x="5929726" y="5459220"/>
                  <a:pt x="5901080" y="5473515"/>
                </a:cubicBezTo>
                <a:cubicBezTo>
                  <a:pt x="5886757" y="5487811"/>
                  <a:pt x="5858111" y="5487811"/>
                  <a:pt x="5858111" y="5502107"/>
                </a:cubicBezTo>
                <a:cubicBezTo>
                  <a:pt x="5815142" y="5530698"/>
                  <a:pt x="5772172" y="5559289"/>
                  <a:pt x="5743526" y="5587881"/>
                </a:cubicBezTo>
                <a:cubicBezTo>
                  <a:pt x="5714880" y="5616472"/>
                  <a:pt x="5686234" y="5630768"/>
                  <a:pt x="5657588" y="5659359"/>
                </a:cubicBezTo>
                <a:cubicBezTo>
                  <a:pt x="5657588" y="5659359"/>
                  <a:pt x="5643266" y="5659359"/>
                  <a:pt x="5643266" y="5659359"/>
                </a:cubicBezTo>
                <a:cubicBezTo>
                  <a:pt x="5628942" y="5659359"/>
                  <a:pt x="5628942" y="5659359"/>
                  <a:pt x="5614620" y="5673655"/>
                </a:cubicBezTo>
                <a:cubicBezTo>
                  <a:pt x="5614620" y="5673655"/>
                  <a:pt x="5614620" y="5687951"/>
                  <a:pt x="5614620" y="5687951"/>
                </a:cubicBezTo>
                <a:cubicBezTo>
                  <a:pt x="5543004" y="5730838"/>
                  <a:pt x="5485712" y="5773725"/>
                  <a:pt x="5428420" y="5830908"/>
                </a:cubicBezTo>
                <a:cubicBezTo>
                  <a:pt x="5414098" y="5830908"/>
                  <a:pt x="5414098" y="5845204"/>
                  <a:pt x="5399774" y="5859499"/>
                </a:cubicBezTo>
                <a:cubicBezTo>
                  <a:pt x="5385452" y="5859499"/>
                  <a:pt x="5371128" y="5873795"/>
                  <a:pt x="5371128" y="5888091"/>
                </a:cubicBezTo>
                <a:cubicBezTo>
                  <a:pt x="5356806" y="5902387"/>
                  <a:pt x="5342482" y="5902387"/>
                  <a:pt x="5328160" y="5916682"/>
                </a:cubicBezTo>
                <a:cubicBezTo>
                  <a:pt x="5285190" y="5945274"/>
                  <a:pt x="5242222" y="5988161"/>
                  <a:pt x="5199252" y="6016752"/>
                </a:cubicBezTo>
                <a:cubicBezTo>
                  <a:pt x="5184930" y="6031048"/>
                  <a:pt x="5184930" y="6031048"/>
                  <a:pt x="5170606" y="6045344"/>
                </a:cubicBezTo>
                <a:cubicBezTo>
                  <a:pt x="5156284" y="6059639"/>
                  <a:pt x="5141960" y="6088231"/>
                  <a:pt x="5098992" y="6088231"/>
                </a:cubicBezTo>
                <a:cubicBezTo>
                  <a:pt x="5084668" y="6088231"/>
                  <a:pt x="5084668" y="6102526"/>
                  <a:pt x="5084668" y="6102526"/>
                </a:cubicBezTo>
                <a:cubicBezTo>
                  <a:pt x="5070345" y="6116822"/>
                  <a:pt x="5070345" y="6116822"/>
                  <a:pt x="5070345" y="6131118"/>
                </a:cubicBezTo>
                <a:cubicBezTo>
                  <a:pt x="5056022" y="6131118"/>
                  <a:pt x="5041699" y="6131118"/>
                  <a:pt x="5041699" y="6145414"/>
                </a:cubicBezTo>
                <a:cubicBezTo>
                  <a:pt x="5041699" y="6145414"/>
                  <a:pt x="5041699" y="6159709"/>
                  <a:pt x="5027376" y="6159709"/>
                </a:cubicBezTo>
                <a:cubicBezTo>
                  <a:pt x="5027376" y="6159709"/>
                  <a:pt x="5013053" y="6159709"/>
                  <a:pt x="5013053" y="6159709"/>
                </a:cubicBezTo>
                <a:cubicBezTo>
                  <a:pt x="4984407" y="6174005"/>
                  <a:pt x="4955761" y="6188301"/>
                  <a:pt x="4941438" y="6231188"/>
                </a:cubicBezTo>
                <a:cubicBezTo>
                  <a:pt x="4927115" y="6216892"/>
                  <a:pt x="4912792" y="6231188"/>
                  <a:pt x="4912792" y="6245484"/>
                </a:cubicBezTo>
                <a:cubicBezTo>
                  <a:pt x="4884146" y="6245484"/>
                  <a:pt x="4884146" y="6259779"/>
                  <a:pt x="4869823" y="6274075"/>
                </a:cubicBezTo>
                <a:cubicBezTo>
                  <a:pt x="4869823" y="6288371"/>
                  <a:pt x="4855500" y="6288371"/>
                  <a:pt x="4841177" y="6302666"/>
                </a:cubicBezTo>
                <a:cubicBezTo>
                  <a:pt x="4826854" y="6302666"/>
                  <a:pt x="4812531" y="6316962"/>
                  <a:pt x="4798208" y="6331258"/>
                </a:cubicBezTo>
                <a:cubicBezTo>
                  <a:pt x="4812531" y="6331258"/>
                  <a:pt x="4812531" y="6331258"/>
                  <a:pt x="4826854" y="6331258"/>
                </a:cubicBezTo>
                <a:cubicBezTo>
                  <a:pt x="4812531" y="6345554"/>
                  <a:pt x="4798208" y="6359849"/>
                  <a:pt x="4783885" y="6374145"/>
                </a:cubicBezTo>
                <a:cubicBezTo>
                  <a:pt x="4783885" y="6388441"/>
                  <a:pt x="4769562" y="6402736"/>
                  <a:pt x="4740916" y="6402736"/>
                </a:cubicBezTo>
                <a:cubicBezTo>
                  <a:pt x="4740916" y="6388441"/>
                  <a:pt x="4755239" y="6388441"/>
                  <a:pt x="4755239" y="6374145"/>
                </a:cubicBezTo>
                <a:cubicBezTo>
                  <a:pt x="4740916" y="6374145"/>
                  <a:pt x="4740916" y="6374145"/>
                  <a:pt x="4726593" y="6374145"/>
                </a:cubicBezTo>
                <a:cubicBezTo>
                  <a:pt x="4712270" y="6388441"/>
                  <a:pt x="4697947" y="6402736"/>
                  <a:pt x="4683624" y="6431328"/>
                </a:cubicBezTo>
                <a:cubicBezTo>
                  <a:pt x="4697947" y="6417032"/>
                  <a:pt x="4712270" y="6417032"/>
                  <a:pt x="4726593" y="6402736"/>
                </a:cubicBezTo>
                <a:cubicBezTo>
                  <a:pt x="4726593" y="6402736"/>
                  <a:pt x="4740916" y="6402736"/>
                  <a:pt x="4740916" y="6402736"/>
                </a:cubicBezTo>
                <a:cubicBezTo>
                  <a:pt x="4726593" y="6417032"/>
                  <a:pt x="4712270" y="6431328"/>
                  <a:pt x="4697947" y="6445624"/>
                </a:cubicBezTo>
                <a:cubicBezTo>
                  <a:pt x="4697947" y="6445624"/>
                  <a:pt x="4683624" y="6459919"/>
                  <a:pt x="4669301" y="6459919"/>
                </a:cubicBezTo>
                <a:cubicBezTo>
                  <a:pt x="4654978" y="6474215"/>
                  <a:pt x="4654978" y="6474215"/>
                  <a:pt x="4640655" y="6488511"/>
                </a:cubicBezTo>
                <a:cubicBezTo>
                  <a:pt x="4626332" y="6502806"/>
                  <a:pt x="4597686" y="6517102"/>
                  <a:pt x="4583363" y="6531398"/>
                </a:cubicBezTo>
                <a:cubicBezTo>
                  <a:pt x="4569040" y="6531398"/>
                  <a:pt x="4569040" y="6531398"/>
                  <a:pt x="4569040" y="6545693"/>
                </a:cubicBezTo>
                <a:cubicBezTo>
                  <a:pt x="4583363" y="6545693"/>
                  <a:pt x="4597686" y="6545693"/>
                  <a:pt x="4597686" y="6545693"/>
                </a:cubicBezTo>
                <a:cubicBezTo>
                  <a:pt x="4583363" y="6559989"/>
                  <a:pt x="4554717" y="6574285"/>
                  <a:pt x="4526071" y="6574285"/>
                </a:cubicBezTo>
                <a:cubicBezTo>
                  <a:pt x="4511748" y="6588581"/>
                  <a:pt x="4497425" y="6588581"/>
                  <a:pt x="4483102" y="6617172"/>
                </a:cubicBezTo>
                <a:cubicBezTo>
                  <a:pt x="4483102" y="6617172"/>
                  <a:pt x="4483102" y="6617172"/>
                  <a:pt x="4483102" y="6631468"/>
                </a:cubicBezTo>
                <a:cubicBezTo>
                  <a:pt x="4468779" y="6638616"/>
                  <a:pt x="4454456" y="6645763"/>
                  <a:pt x="4441923" y="6654698"/>
                </a:cubicBezTo>
                <a:lnTo>
                  <a:pt x="4412755" y="6687236"/>
                </a:lnTo>
                <a:lnTo>
                  <a:pt x="4397164" y="6688651"/>
                </a:lnTo>
                <a:cubicBezTo>
                  <a:pt x="4397164" y="6688651"/>
                  <a:pt x="4397164" y="6688651"/>
                  <a:pt x="4411487" y="6688651"/>
                </a:cubicBezTo>
                <a:lnTo>
                  <a:pt x="4412755" y="6687236"/>
                </a:lnTo>
                <a:lnTo>
                  <a:pt x="4416858" y="6686864"/>
                </a:lnTo>
                <a:cubicBezTo>
                  <a:pt x="4422229" y="6685077"/>
                  <a:pt x="4425810" y="6681503"/>
                  <a:pt x="4425810" y="6674355"/>
                </a:cubicBezTo>
                <a:cubicBezTo>
                  <a:pt x="4497425" y="6631468"/>
                  <a:pt x="4554717" y="6588581"/>
                  <a:pt x="4612009" y="6545693"/>
                </a:cubicBezTo>
                <a:cubicBezTo>
                  <a:pt x="4612009" y="6545693"/>
                  <a:pt x="4626332" y="6545693"/>
                  <a:pt x="4640655" y="6545693"/>
                </a:cubicBezTo>
                <a:cubicBezTo>
                  <a:pt x="4654978" y="6531398"/>
                  <a:pt x="4669301" y="6531398"/>
                  <a:pt x="4683624" y="6517102"/>
                </a:cubicBezTo>
                <a:cubicBezTo>
                  <a:pt x="4683624" y="6517102"/>
                  <a:pt x="4683624" y="6502806"/>
                  <a:pt x="4683624" y="6502806"/>
                </a:cubicBezTo>
                <a:cubicBezTo>
                  <a:pt x="4712270" y="6517102"/>
                  <a:pt x="4712270" y="6488511"/>
                  <a:pt x="4726593" y="6488511"/>
                </a:cubicBezTo>
                <a:cubicBezTo>
                  <a:pt x="4726593" y="6474215"/>
                  <a:pt x="4740916" y="6474215"/>
                  <a:pt x="4740916" y="6474215"/>
                </a:cubicBezTo>
                <a:cubicBezTo>
                  <a:pt x="4783885" y="6445624"/>
                  <a:pt x="4812531" y="6417032"/>
                  <a:pt x="4855500" y="6388441"/>
                </a:cubicBezTo>
                <a:cubicBezTo>
                  <a:pt x="4855500" y="6388441"/>
                  <a:pt x="4855500" y="6374145"/>
                  <a:pt x="4855500" y="6374145"/>
                </a:cubicBezTo>
                <a:cubicBezTo>
                  <a:pt x="4869823" y="6374145"/>
                  <a:pt x="4884146" y="6359849"/>
                  <a:pt x="4912792" y="6345554"/>
                </a:cubicBezTo>
                <a:cubicBezTo>
                  <a:pt x="4898469" y="6359849"/>
                  <a:pt x="4898469" y="6359849"/>
                  <a:pt x="4912792" y="6374145"/>
                </a:cubicBezTo>
                <a:cubicBezTo>
                  <a:pt x="4927115" y="6374145"/>
                  <a:pt x="4927115" y="6388441"/>
                  <a:pt x="4941438" y="6388441"/>
                </a:cubicBezTo>
                <a:cubicBezTo>
                  <a:pt x="4941438" y="6388441"/>
                  <a:pt x="4941438" y="6402736"/>
                  <a:pt x="4941438" y="6402736"/>
                </a:cubicBezTo>
                <a:cubicBezTo>
                  <a:pt x="4927115" y="6402736"/>
                  <a:pt x="4927115" y="6402736"/>
                  <a:pt x="4927115" y="6388441"/>
                </a:cubicBezTo>
                <a:cubicBezTo>
                  <a:pt x="4912792" y="6402736"/>
                  <a:pt x="4912792" y="6402736"/>
                  <a:pt x="4898469" y="6402736"/>
                </a:cubicBezTo>
                <a:cubicBezTo>
                  <a:pt x="4898469" y="6417032"/>
                  <a:pt x="4884146" y="6417032"/>
                  <a:pt x="4884146" y="6431328"/>
                </a:cubicBezTo>
                <a:cubicBezTo>
                  <a:pt x="4884146" y="6445624"/>
                  <a:pt x="4884146" y="6445624"/>
                  <a:pt x="4869823" y="6474215"/>
                </a:cubicBezTo>
                <a:cubicBezTo>
                  <a:pt x="4884146" y="6459919"/>
                  <a:pt x="4898469" y="6445624"/>
                  <a:pt x="4898469" y="6445624"/>
                </a:cubicBezTo>
                <a:cubicBezTo>
                  <a:pt x="4927115" y="6431328"/>
                  <a:pt x="4955761" y="6417032"/>
                  <a:pt x="4970084" y="6402736"/>
                </a:cubicBezTo>
                <a:cubicBezTo>
                  <a:pt x="4984407" y="6388441"/>
                  <a:pt x="4984407" y="6388441"/>
                  <a:pt x="4984407" y="6388441"/>
                </a:cubicBezTo>
                <a:cubicBezTo>
                  <a:pt x="5013053" y="6388441"/>
                  <a:pt x="5027376" y="6374145"/>
                  <a:pt x="5041699" y="6359849"/>
                </a:cubicBezTo>
                <a:cubicBezTo>
                  <a:pt x="5070345" y="6331258"/>
                  <a:pt x="5098992" y="6316962"/>
                  <a:pt x="5113314" y="6288371"/>
                </a:cubicBezTo>
                <a:cubicBezTo>
                  <a:pt x="5127638" y="6259779"/>
                  <a:pt x="5156284" y="6245484"/>
                  <a:pt x="5170606" y="6216892"/>
                </a:cubicBezTo>
                <a:cubicBezTo>
                  <a:pt x="5170606" y="6216892"/>
                  <a:pt x="5184930" y="6202596"/>
                  <a:pt x="5184930" y="6202596"/>
                </a:cubicBezTo>
                <a:cubicBezTo>
                  <a:pt x="5199252" y="6188301"/>
                  <a:pt x="5213576" y="6188301"/>
                  <a:pt x="5227898" y="6174005"/>
                </a:cubicBezTo>
                <a:cubicBezTo>
                  <a:pt x="5256544" y="6159709"/>
                  <a:pt x="5285190" y="6131118"/>
                  <a:pt x="5313836" y="6102526"/>
                </a:cubicBezTo>
                <a:cubicBezTo>
                  <a:pt x="5328160" y="6088231"/>
                  <a:pt x="5342482" y="6088231"/>
                  <a:pt x="5356806" y="6088231"/>
                </a:cubicBezTo>
                <a:cubicBezTo>
                  <a:pt x="5371128" y="6088231"/>
                  <a:pt x="5371128" y="6073935"/>
                  <a:pt x="5385452" y="6073935"/>
                </a:cubicBezTo>
                <a:cubicBezTo>
                  <a:pt x="5442744" y="6016752"/>
                  <a:pt x="5514358" y="5959569"/>
                  <a:pt x="5571650" y="5916682"/>
                </a:cubicBezTo>
                <a:cubicBezTo>
                  <a:pt x="5600296" y="5888091"/>
                  <a:pt x="5628942" y="5873795"/>
                  <a:pt x="5657588" y="5845204"/>
                </a:cubicBezTo>
                <a:cubicBezTo>
                  <a:pt x="5700558" y="5802317"/>
                  <a:pt x="5757850" y="5759429"/>
                  <a:pt x="5800818" y="5716542"/>
                </a:cubicBezTo>
                <a:cubicBezTo>
                  <a:pt x="5829464" y="5702247"/>
                  <a:pt x="5858111" y="5687951"/>
                  <a:pt x="5886757" y="5659359"/>
                </a:cubicBezTo>
                <a:cubicBezTo>
                  <a:pt x="5901080" y="5645064"/>
                  <a:pt x="5901080" y="5630768"/>
                  <a:pt x="5901080" y="5616472"/>
                </a:cubicBezTo>
                <a:cubicBezTo>
                  <a:pt x="5901080" y="5630768"/>
                  <a:pt x="5901080" y="5630768"/>
                  <a:pt x="5886757" y="5630768"/>
                </a:cubicBezTo>
                <a:cubicBezTo>
                  <a:pt x="5858111" y="5659359"/>
                  <a:pt x="5815142" y="5687951"/>
                  <a:pt x="5786496" y="5702247"/>
                </a:cubicBezTo>
                <a:cubicBezTo>
                  <a:pt x="5772172" y="5716542"/>
                  <a:pt x="5772172" y="5716542"/>
                  <a:pt x="5757850" y="5730838"/>
                </a:cubicBezTo>
                <a:cubicBezTo>
                  <a:pt x="5743526" y="5745134"/>
                  <a:pt x="5729204" y="5759429"/>
                  <a:pt x="5700558" y="5773725"/>
                </a:cubicBezTo>
                <a:cubicBezTo>
                  <a:pt x="5686234" y="5788021"/>
                  <a:pt x="5671912" y="5788021"/>
                  <a:pt x="5657588" y="5802317"/>
                </a:cubicBezTo>
                <a:cubicBezTo>
                  <a:pt x="5657588" y="5802317"/>
                  <a:pt x="5657588" y="5802317"/>
                  <a:pt x="5657588" y="5816612"/>
                </a:cubicBezTo>
                <a:cubicBezTo>
                  <a:pt x="5643266" y="5816612"/>
                  <a:pt x="5628942" y="5816612"/>
                  <a:pt x="5628942" y="5830908"/>
                </a:cubicBezTo>
                <a:cubicBezTo>
                  <a:pt x="5600296" y="5845204"/>
                  <a:pt x="5585974" y="5859499"/>
                  <a:pt x="5571650" y="5873795"/>
                </a:cubicBezTo>
                <a:cubicBezTo>
                  <a:pt x="5557328" y="5873795"/>
                  <a:pt x="5557328" y="5873795"/>
                  <a:pt x="5543004" y="5873795"/>
                </a:cubicBezTo>
                <a:cubicBezTo>
                  <a:pt x="5543004" y="5859499"/>
                  <a:pt x="5528682" y="5859499"/>
                  <a:pt x="5528682" y="5859499"/>
                </a:cubicBezTo>
                <a:cubicBezTo>
                  <a:pt x="5514358" y="5873795"/>
                  <a:pt x="5500036" y="5859499"/>
                  <a:pt x="5485712" y="5873795"/>
                </a:cubicBezTo>
                <a:cubicBezTo>
                  <a:pt x="5485712" y="5859499"/>
                  <a:pt x="5485712" y="5859499"/>
                  <a:pt x="5485712" y="5845204"/>
                </a:cubicBezTo>
                <a:cubicBezTo>
                  <a:pt x="5514358" y="5830908"/>
                  <a:pt x="5528682" y="5816612"/>
                  <a:pt x="5543004" y="5802317"/>
                </a:cubicBezTo>
                <a:cubicBezTo>
                  <a:pt x="5557328" y="5802317"/>
                  <a:pt x="5557328" y="5802317"/>
                  <a:pt x="5571650" y="5788021"/>
                </a:cubicBezTo>
                <a:cubicBezTo>
                  <a:pt x="5585974" y="5788021"/>
                  <a:pt x="5614620" y="5788021"/>
                  <a:pt x="5600296" y="5759429"/>
                </a:cubicBezTo>
                <a:cubicBezTo>
                  <a:pt x="5600296" y="5759429"/>
                  <a:pt x="5614620" y="5759429"/>
                  <a:pt x="5614620" y="5745134"/>
                </a:cubicBezTo>
                <a:cubicBezTo>
                  <a:pt x="5628942" y="5745134"/>
                  <a:pt x="5643266" y="5716542"/>
                  <a:pt x="5657588" y="5716542"/>
                </a:cubicBezTo>
                <a:cubicBezTo>
                  <a:pt x="5686234" y="5702247"/>
                  <a:pt x="5700558" y="5673655"/>
                  <a:pt x="5729204" y="5659359"/>
                </a:cubicBezTo>
                <a:cubicBezTo>
                  <a:pt x="5757850" y="5645064"/>
                  <a:pt x="5786496" y="5616472"/>
                  <a:pt x="5815142" y="5602177"/>
                </a:cubicBezTo>
                <a:cubicBezTo>
                  <a:pt x="5815142" y="5602177"/>
                  <a:pt x="5829464" y="5602177"/>
                  <a:pt x="5829464" y="5602177"/>
                </a:cubicBezTo>
                <a:cubicBezTo>
                  <a:pt x="5829464" y="5602177"/>
                  <a:pt x="5829464" y="5602177"/>
                  <a:pt x="5843788" y="5602177"/>
                </a:cubicBezTo>
                <a:cubicBezTo>
                  <a:pt x="5829464" y="5630768"/>
                  <a:pt x="5786496" y="5630768"/>
                  <a:pt x="5772172" y="5659359"/>
                </a:cubicBezTo>
                <a:cubicBezTo>
                  <a:pt x="5786496" y="5659359"/>
                  <a:pt x="5786496" y="5645064"/>
                  <a:pt x="5786496" y="5645064"/>
                </a:cubicBezTo>
                <a:cubicBezTo>
                  <a:pt x="5786496" y="5645064"/>
                  <a:pt x="5800818" y="5659359"/>
                  <a:pt x="5800818" y="5659359"/>
                </a:cubicBezTo>
                <a:cubicBezTo>
                  <a:pt x="5786496" y="5673655"/>
                  <a:pt x="5772172" y="5687951"/>
                  <a:pt x="5757850" y="5702247"/>
                </a:cubicBezTo>
                <a:cubicBezTo>
                  <a:pt x="5786496" y="5687951"/>
                  <a:pt x="5829464" y="5659359"/>
                  <a:pt x="5843788" y="5645064"/>
                </a:cubicBezTo>
                <a:cubicBezTo>
                  <a:pt x="5829464" y="5630768"/>
                  <a:pt x="5829464" y="5630768"/>
                  <a:pt x="5829464" y="5630768"/>
                </a:cubicBezTo>
                <a:cubicBezTo>
                  <a:pt x="5829464" y="5616472"/>
                  <a:pt x="5843788" y="5616472"/>
                  <a:pt x="5843788" y="5616472"/>
                </a:cubicBezTo>
                <a:cubicBezTo>
                  <a:pt x="5843788" y="5616472"/>
                  <a:pt x="5858111" y="5616472"/>
                  <a:pt x="5858111" y="5630768"/>
                </a:cubicBezTo>
                <a:cubicBezTo>
                  <a:pt x="5872434" y="5616472"/>
                  <a:pt x="5886757" y="5616472"/>
                  <a:pt x="5915403" y="5602177"/>
                </a:cubicBezTo>
                <a:cubicBezTo>
                  <a:pt x="5901080" y="5602177"/>
                  <a:pt x="5886757" y="5602177"/>
                  <a:pt x="5886757" y="5602177"/>
                </a:cubicBezTo>
                <a:cubicBezTo>
                  <a:pt x="5901080" y="5573585"/>
                  <a:pt x="5915403" y="5559289"/>
                  <a:pt x="5944049" y="5559289"/>
                </a:cubicBezTo>
                <a:cubicBezTo>
                  <a:pt x="5929726" y="5573585"/>
                  <a:pt x="5929726" y="5573585"/>
                  <a:pt x="5915403" y="5587881"/>
                </a:cubicBezTo>
                <a:cubicBezTo>
                  <a:pt x="5929726" y="5573585"/>
                  <a:pt x="5944049" y="5573585"/>
                  <a:pt x="5958372" y="5559289"/>
                </a:cubicBezTo>
                <a:cubicBezTo>
                  <a:pt x="5958372" y="5544994"/>
                  <a:pt x="5987018" y="5530698"/>
                  <a:pt x="6001341" y="5516402"/>
                </a:cubicBezTo>
                <a:cubicBezTo>
                  <a:pt x="6015664" y="5516402"/>
                  <a:pt x="6029987" y="5487811"/>
                  <a:pt x="6058633" y="5487811"/>
                </a:cubicBezTo>
                <a:cubicBezTo>
                  <a:pt x="6058633" y="5487811"/>
                  <a:pt x="6058633" y="5487811"/>
                  <a:pt x="6072956" y="5487811"/>
                </a:cubicBezTo>
                <a:cubicBezTo>
                  <a:pt x="6072956" y="5487811"/>
                  <a:pt x="6087279" y="5473515"/>
                  <a:pt x="6101602" y="5473515"/>
                </a:cubicBezTo>
                <a:cubicBezTo>
                  <a:pt x="6115925" y="5459220"/>
                  <a:pt x="6115925" y="5459220"/>
                  <a:pt x="6130248" y="5473515"/>
                </a:cubicBezTo>
                <a:cubicBezTo>
                  <a:pt x="6115925" y="5473515"/>
                  <a:pt x="6101602" y="5487811"/>
                  <a:pt x="6101602" y="5502107"/>
                </a:cubicBezTo>
                <a:cubicBezTo>
                  <a:pt x="6087279" y="5516402"/>
                  <a:pt x="6058633" y="5502107"/>
                  <a:pt x="6058633" y="5516402"/>
                </a:cubicBezTo>
                <a:cubicBezTo>
                  <a:pt x="6044310" y="5544994"/>
                  <a:pt x="6015664" y="5544994"/>
                  <a:pt x="5987018" y="5559289"/>
                </a:cubicBezTo>
                <a:cubicBezTo>
                  <a:pt x="5987018" y="5559289"/>
                  <a:pt x="5972695" y="5573585"/>
                  <a:pt x="5972695" y="5573585"/>
                </a:cubicBezTo>
                <a:cubicBezTo>
                  <a:pt x="5972695" y="5573585"/>
                  <a:pt x="5972695" y="5573585"/>
                  <a:pt x="5987018" y="5573585"/>
                </a:cubicBezTo>
                <a:cubicBezTo>
                  <a:pt x="5987018" y="5573585"/>
                  <a:pt x="5987018" y="5559289"/>
                  <a:pt x="5987018" y="5559289"/>
                </a:cubicBezTo>
                <a:cubicBezTo>
                  <a:pt x="5987018" y="5559289"/>
                  <a:pt x="6001341" y="5573585"/>
                  <a:pt x="6001341" y="5573585"/>
                </a:cubicBezTo>
                <a:cubicBezTo>
                  <a:pt x="6001341" y="5573585"/>
                  <a:pt x="6015664" y="5573585"/>
                  <a:pt x="6015664" y="5573585"/>
                </a:cubicBezTo>
                <a:cubicBezTo>
                  <a:pt x="6044310" y="5544994"/>
                  <a:pt x="6072956" y="5530698"/>
                  <a:pt x="6101602" y="5516402"/>
                </a:cubicBezTo>
                <a:cubicBezTo>
                  <a:pt x="6130248" y="5502107"/>
                  <a:pt x="6158894" y="5487811"/>
                  <a:pt x="6187540" y="5473515"/>
                </a:cubicBezTo>
                <a:cubicBezTo>
                  <a:pt x="6173217" y="5487811"/>
                  <a:pt x="6158894" y="5516402"/>
                  <a:pt x="6144571" y="5530698"/>
                </a:cubicBezTo>
                <a:cubicBezTo>
                  <a:pt x="6144571" y="5530698"/>
                  <a:pt x="6130248" y="5544994"/>
                  <a:pt x="6130248" y="5544994"/>
                </a:cubicBezTo>
                <a:cubicBezTo>
                  <a:pt x="6115925" y="5559289"/>
                  <a:pt x="6087279" y="5573585"/>
                  <a:pt x="6072956" y="5573585"/>
                </a:cubicBezTo>
                <a:cubicBezTo>
                  <a:pt x="6072956" y="5587881"/>
                  <a:pt x="6058633" y="5587881"/>
                  <a:pt x="6058633" y="5587881"/>
                </a:cubicBezTo>
                <a:cubicBezTo>
                  <a:pt x="6001341" y="5630768"/>
                  <a:pt x="5958372" y="5673655"/>
                  <a:pt x="5901080" y="5716542"/>
                </a:cubicBezTo>
                <a:cubicBezTo>
                  <a:pt x="5872434" y="5730838"/>
                  <a:pt x="5858111" y="5745134"/>
                  <a:pt x="5829464" y="5773725"/>
                </a:cubicBezTo>
                <a:cubicBezTo>
                  <a:pt x="5815142" y="5773725"/>
                  <a:pt x="5800818" y="5773725"/>
                  <a:pt x="5800818" y="5788021"/>
                </a:cubicBezTo>
                <a:cubicBezTo>
                  <a:pt x="5786496" y="5788021"/>
                  <a:pt x="5786496" y="5788021"/>
                  <a:pt x="5786496" y="5802317"/>
                </a:cubicBezTo>
                <a:cubicBezTo>
                  <a:pt x="5772172" y="5802317"/>
                  <a:pt x="5757850" y="5816612"/>
                  <a:pt x="5743526" y="5830908"/>
                </a:cubicBezTo>
                <a:cubicBezTo>
                  <a:pt x="5743526" y="5845204"/>
                  <a:pt x="5729204" y="5845204"/>
                  <a:pt x="5714880" y="5830908"/>
                </a:cubicBezTo>
                <a:cubicBezTo>
                  <a:pt x="5700558" y="5845204"/>
                  <a:pt x="5700558" y="5859499"/>
                  <a:pt x="5686234" y="5859499"/>
                </a:cubicBezTo>
                <a:cubicBezTo>
                  <a:pt x="5671912" y="5873795"/>
                  <a:pt x="5671912" y="5902387"/>
                  <a:pt x="5643266" y="5902387"/>
                </a:cubicBezTo>
                <a:cubicBezTo>
                  <a:pt x="5628942" y="5902387"/>
                  <a:pt x="5628942" y="5902387"/>
                  <a:pt x="5628942" y="5902387"/>
                </a:cubicBezTo>
                <a:cubicBezTo>
                  <a:pt x="5600296" y="5930978"/>
                  <a:pt x="5557328" y="5959569"/>
                  <a:pt x="5528682" y="5988161"/>
                </a:cubicBezTo>
                <a:cubicBezTo>
                  <a:pt x="5514358" y="5988161"/>
                  <a:pt x="5514358" y="5988161"/>
                  <a:pt x="5500036" y="6002456"/>
                </a:cubicBezTo>
                <a:cubicBezTo>
                  <a:pt x="5500036" y="6002456"/>
                  <a:pt x="5485712" y="6016752"/>
                  <a:pt x="5485712" y="6016752"/>
                </a:cubicBezTo>
                <a:cubicBezTo>
                  <a:pt x="5442744" y="6045344"/>
                  <a:pt x="5399774" y="6073935"/>
                  <a:pt x="5371128" y="6116822"/>
                </a:cubicBezTo>
                <a:cubicBezTo>
                  <a:pt x="5371128" y="6116822"/>
                  <a:pt x="5356806" y="6116822"/>
                  <a:pt x="5342482" y="6131118"/>
                </a:cubicBezTo>
                <a:cubicBezTo>
                  <a:pt x="5313836" y="6159709"/>
                  <a:pt x="5285190" y="6188301"/>
                  <a:pt x="5256544" y="6216892"/>
                </a:cubicBezTo>
                <a:cubicBezTo>
                  <a:pt x="5242222" y="6216892"/>
                  <a:pt x="5242222" y="6231188"/>
                  <a:pt x="5242222" y="6231188"/>
                </a:cubicBezTo>
                <a:cubicBezTo>
                  <a:pt x="5227898" y="6259779"/>
                  <a:pt x="5213576" y="6274075"/>
                  <a:pt x="5199252" y="6288371"/>
                </a:cubicBezTo>
                <a:cubicBezTo>
                  <a:pt x="5199252" y="6288371"/>
                  <a:pt x="5184930" y="6288371"/>
                  <a:pt x="5184930" y="6274075"/>
                </a:cubicBezTo>
                <a:cubicBezTo>
                  <a:pt x="5156284" y="6288371"/>
                  <a:pt x="5127638" y="6302666"/>
                  <a:pt x="5113314" y="6331258"/>
                </a:cubicBezTo>
                <a:cubicBezTo>
                  <a:pt x="5098992" y="6331258"/>
                  <a:pt x="5084668" y="6359849"/>
                  <a:pt x="5070345" y="6374145"/>
                </a:cubicBezTo>
                <a:cubicBezTo>
                  <a:pt x="5070345" y="6374145"/>
                  <a:pt x="5070345" y="6388441"/>
                  <a:pt x="5056022" y="6388441"/>
                </a:cubicBezTo>
                <a:cubicBezTo>
                  <a:pt x="5041699" y="6388441"/>
                  <a:pt x="5041699" y="6388441"/>
                  <a:pt x="5027376" y="6402736"/>
                </a:cubicBezTo>
                <a:cubicBezTo>
                  <a:pt x="5027376" y="6402736"/>
                  <a:pt x="5027376" y="6417032"/>
                  <a:pt x="5013053" y="6431328"/>
                </a:cubicBezTo>
                <a:cubicBezTo>
                  <a:pt x="5013053" y="6431328"/>
                  <a:pt x="4998730" y="6445624"/>
                  <a:pt x="4998730" y="6445624"/>
                </a:cubicBezTo>
                <a:cubicBezTo>
                  <a:pt x="4984407" y="6445624"/>
                  <a:pt x="4955761" y="6459919"/>
                  <a:pt x="4941438" y="6459919"/>
                </a:cubicBezTo>
                <a:cubicBezTo>
                  <a:pt x="4941438" y="6459919"/>
                  <a:pt x="4941438" y="6474215"/>
                  <a:pt x="4927115" y="6474215"/>
                </a:cubicBezTo>
                <a:cubicBezTo>
                  <a:pt x="4912792" y="6488511"/>
                  <a:pt x="4898469" y="6502806"/>
                  <a:pt x="4869823" y="6517102"/>
                </a:cubicBezTo>
                <a:cubicBezTo>
                  <a:pt x="4884146" y="6517102"/>
                  <a:pt x="4884146" y="6517102"/>
                  <a:pt x="4884146" y="6517102"/>
                </a:cubicBezTo>
                <a:cubicBezTo>
                  <a:pt x="4884146" y="6531398"/>
                  <a:pt x="4869823" y="6531398"/>
                  <a:pt x="4869823" y="6531398"/>
                </a:cubicBezTo>
                <a:cubicBezTo>
                  <a:pt x="4855500" y="6531398"/>
                  <a:pt x="4841177" y="6531398"/>
                  <a:pt x="4841177" y="6545693"/>
                </a:cubicBezTo>
                <a:cubicBezTo>
                  <a:pt x="4855500" y="6545693"/>
                  <a:pt x="4855500" y="6545693"/>
                  <a:pt x="4869823" y="6559989"/>
                </a:cubicBezTo>
                <a:cubicBezTo>
                  <a:pt x="4869823" y="6559989"/>
                  <a:pt x="4869823" y="6559989"/>
                  <a:pt x="4855500" y="6559989"/>
                </a:cubicBezTo>
                <a:cubicBezTo>
                  <a:pt x="4834015" y="6549267"/>
                  <a:pt x="4828644" y="6546587"/>
                  <a:pt x="4821259" y="6557979"/>
                </a:cubicBezTo>
                <a:lnTo>
                  <a:pt x="4817251" y="6565466"/>
                </a:lnTo>
                <a:lnTo>
                  <a:pt x="4814321" y="6567137"/>
                </a:lnTo>
                <a:cubicBezTo>
                  <a:pt x="4812531" y="6570711"/>
                  <a:pt x="4812531" y="6574285"/>
                  <a:pt x="4812531" y="6574285"/>
                </a:cubicBezTo>
                <a:lnTo>
                  <a:pt x="4817251" y="6565466"/>
                </a:lnTo>
                <a:lnTo>
                  <a:pt x="4826854" y="6559989"/>
                </a:lnTo>
                <a:cubicBezTo>
                  <a:pt x="4826854" y="6559989"/>
                  <a:pt x="4826854" y="6574285"/>
                  <a:pt x="4826854" y="6574285"/>
                </a:cubicBezTo>
                <a:cubicBezTo>
                  <a:pt x="4826854" y="6574285"/>
                  <a:pt x="4812531" y="6574285"/>
                  <a:pt x="4812531" y="6588581"/>
                </a:cubicBezTo>
                <a:cubicBezTo>
                  <a:pt x="4798208" y="6602876"/>
                  <a:pt x="4783885" y="6602876"/>
                  <a:pt x="4798208" y="6617172"/>
                </a:cubicBezTo>
                <a:cubicBezTo>
                  <a:pt x="4783885" y="6617172"/>
                  <a:pt x="4783885" y="6617172"/>
                  <a:pt x="4783885" y="6617172"/>
                </a:cubicBezTo>
                <a:cubicBezTo>
                  <a:pt x="4769562" y="6617172"/>
                  <a:pt x="4769562" y="6617172"/>
                  <a:pt x="4755239" y="6631468"/>
                </a:cubicBezTo>
                <a:cubicBezTo>
                  <a:pt x="4755239" y="6617172"/>
                  <a:pt x="4755239" y="6617172"/>
                  <a:pt x="4755239" y="6617172"/>
                </a:cubicBezTo>
                <a:cubicBezTo>
                  <a:pt x="4726593" y="6617172"/>
                  <a:pt x="4712270" y="6645763"/>
                  <a:pt x="4683624" y="6660059"/>
                </a:cubicBezTo>
                <a:cubicBezTo>
                  <a:pt x="4683624" y="6660059"/>
                  <a:pt x="4683624" y="6674355"/>
                  <a:pt x="4697947" y="6674355"/>
                </a:cubicBezTo>
                <a:cubicBezTo>
                  <a:pt x="4683624" y="6674355"/>
                  <a:pt x="4683624" y="6674355"/>
                  <a:pt x="4683624" y="6674355"/>
                </a:cubicBezTo>
                <a:cubicBezTo>
                  <a:pt x="4654978" y="6674355"/>
                  <a:pt x="4640655" y="6688651"/>
                  <a:pt x="4626332" y="6688651"/>
                </a:cubicBezTo>
                <a:cubicBezTo>
                  <a:pt x="4612009" y="6702946"/>
                  <a:pt x="4612009" y="6702946"/>
                  <a:pt x="4597686" y="6717242"/>
                </a:cubicBezTo>
                <a:cubicBezTo>
                  <a:pt x="4597686" y="6731538"/>
                  <a:pt x="4597686" y="6731538"/>
                  <a:pt x="4583363" y="6731538"/>
                </a:cubicBezTo>
                <a:cubicBezTo>
                  <a:pt x="4583363" y="6745833"/>
                  <a:pt x="4569040" y="6760129"/>
                  <a:pt x="4554717" y="6774425"/>
                </a:cubicBezTo>
                <a:cubicBezTo>
                  <a:pt x="4554717" y="6774425"/>
                  <a:pt x="4540394" y="6760129"/>
                  <a:pt x="4540394" y="6760129"/>
                </a:cubicBezTo>
                <a:cubicBezTo>
                  <a:pt x="4526071" y="6760129"/>
                  <a:pt x="4511748" y="6774425"/>
                  <a:pt x="4511748" y="6788721"/>
                </a:cubicBezTo>
                <a:cubicBezTo>
                  <a:pt x="4511748" y="6788721"/>
                  <a:pt x="4511748" y="6803016"/>
                  <a:pt x="4511748" y="6803016"/>
                </a:cubicBezTo>
                <a:cubicBezTo>
                  <a:pt x="4497425" y="6803016"/>
                  <a:pt x="4483102" y="6817312"/>
                  <a:pt x="4468779" y="6831608"/>
                </a:cubicBezTo>
                <a:cubicBezTo>
                  <a:pt x="4468779" y="6831608"/>
                  <a:pt x="4468779" y="6831608"/>
                  <a:pt x="4468779" y="6845903"/>
                </a:cubicBezTo>
                <a:lnTo>
                  <a:pt x="4462719" y="6858000"/>
                </a:lnTo>
                <a:lnTo>
                  <a:pt x="4441326" y="6858000"/>
                </a:lnTo>
                <a:lnTo>
                  <a:pt x="4454456" y="6845903"/>
                </a:lnTo>
                <a:cubicBezTo>
                  <a:pt x="4440133" y="6845903"/>
                  <a:pt x="4440133" y="6845903"/>
                  <a:pt x="4440133" y="6831608"/>
                </a:cubicBezTo>
                <a:lnTo>
                  <a:pt x="4413690" y="6858000"/>
                </a:lnTo>
                <a:lnTo>
                  <a:pt x="2546412" y="6858000"/>
                </a:lnTo>
                <a:lnTo>
                  <a:pt x="2536963" y="6851264"/>
                </a:lnTo>
                <a:cubicBezTo>
                  <a:pt x="2535173" y="6845903"/>
                  <a:pt x="2535173" y="6838755"/>
                  <a:pt x="2535173" y="6831608"/>
                </a:cubicBezTo>
                <a:cubicBezTo>
                  <a:pt x="2535173" y="6831608"/>
                  <a:pt x="2520850" y="6831608"/>
                  <a:pt x="2520850" y="6831608"/>
                </a:cubicBezTo>
                <a:cubicBezTo>
                  <a:pt x="2520850" y="6817312"/>
                  <a:pt x="2535173" y="6817312"/>
                  <a:pt x="2535173" y="6817312"/>
                </a:cubicBezTo>
                <a:cubicBezTo>
                  <a:pt x="2549496" y="6774425"/>
                  <a:pt x="2563819" y="6760129"/>
                  <a:pt x="2592465" y="6731538"/>
                </a:cubicBezTo>
                <a:cubicBezTo>
                  <a:pt x="2606788" y="6702946"/>
                  <a:pt x="2635434" y="6688651"/>
                  <a:pt x="2649757" y="6674355"/>
                </a:cubicBezTo>
                <a:cubicBezTo>
                  <a:pt x="2678403" y="6660059"/>
                  <a:pt x="2707049" y="6631468"/>
                  <a:pt x="2735695" y="6602876"/>
                </a:cubicBezTo>
                <a:cubicBezTo>
                  <a:pt x="2750018" y="6588581"/>
                  <a:pt x="2750018" y="6588581"/>
                  <a:pt x="2764341" y="6574285"/>
                </a:cubicBezTo>
                <a:cubicBezTo>
                  <a:pt x="2792987" y="6545693"/>
                  <a:pt x="2807310" y="6531398"/>
                  <a:pt x="2835956" y="6517102"/>
                </a:cubicBezTo>
                <a:cubicBezTo>
                  <a:pt x="2850279" y="6502806"/>
                  <a:pt x="2864602" y="6474215"/>
                  <a:pt x="2893248" y="6459919"/>
                </a:cubicBezTo>
                <a:cubicBezTo>
                  <a:pt x="2936217" y="6431328"/>
                  <a:pt x="2979186" y="6388441"/>
                  <a:pt x="3022155" y="6345554"/>
                </a:cubicBezTo>
                <a:cubicBezTo>
                  <a:pt x="3050801" y="6331258"/>
                  <a:pt x="3050801" y="6316962"/>
                  <a:pt x="3065124" y="6302666"/>
                </a:cubicBezTo>
                <a:cubicBezTo>
                  <a:pt x="3050801" y="6316962"/>
                  <a:pt x="3036478" y="6331258"/>
                  <a:pt x="3022155" y="6345554"/>
                </a:cubicBezTo>
                <a:cubicBezTo>
                  <a:pt x="2964863" y="6374145"/>
                  <a:pt x="2921894" y="6417032"/>
                  <a:pt x="2878925" y="6445624"/>
                </a:cubicBezTo>
                <a:cubicBezTo>
                  <a:pt x="2835956" y="6474215"/>
                  <a:pt x="2807310" y="6488511"/>
                  <a:pt x="2778664" y="6502806"/>
                </a:cubicBezTo>
                <a:cubicBezTo>
                  <a:pt x="2778664" y="6502806"/>
                  <a:pt x="2778664" y="6517102"/>
                  <a:pt x="2764341" y="6517102"/>
                </a:cubicBezTo>
                <a:cubicBezTo>
                  <a:pt x="2750018" y="6502806"/>
                  <a:pt x="2750018" y="6502806"/>
                  <a:pt x="2735695" y="6517102"/>
                </a:cubicBezTo>
                <a:cubicBezTo>
                  <a:pt x="2707049" y="6531398"/>
                  <a:pt x="2664080" y="6559989"/>
                  <a:pt x="2635434" y="6574285"/>
                </a:cubicBezTo>
                <a:cubicBezTo>
                  <a:pt x="2606788" y="6588581"/>
                  <a:pt x="2592465" y="6602876"/>
                  <a:pt x="2563819" y="6631468"/>
                </a:cubicBezTo>
                <a:cubicBezTo>
                  <a:pt x="2563819" y="6631468"/>
                  <a:pt x="2549496" y="6645763"/>
                  <a:pt x="2535173" y="6660059"/>
                </a:cubicBezTo>
                <a:cubicBezTo>
                  <a:pt x="2520850" y="6660059"/>
                  <a:pt x="2520850" y="6660059"/>
                  <a:pt x="2520850" y="6660059"/>
                </a:cubicBezTo>
                <a:cubicBezTo>
                  <a:pt x="2477881" y="6660059"/>
                  <a:pt x="2477881" y="6660059"/>
                  <a:pt x="2463558" y="6674355"/>
                </a:cubicBezTo>
                <a:cubicBezTo>
                  <a:pt x="2420589" y="6674355"/>
                  <a:pt x="2406266" y="6702946"/>
                  <a:pt x="2391943" y="6731538"/>
                </a:cubicBezTo>
                <a:cubicBezTo>
                  <a:pt x="2377620" y="6745833"/>
                  <a:pt x="2363297" y="6745833"/>
                  <a:pt x="2363297" y="6760129"/>
                </a:cubicBezTo>
                <a:cubicBezTo>
                  <a:pt x="2348974" y="6745833"/>
                  <a:pt x="2348974" y="6745833"/>
                  <a:pt x="2348974" y="6745833"/>
                </a:cubicBezTo>
                <a:cubicBezTo>
                  <a:pt x="2348974" y="6745833"/>
                  <a:pt x="2363297" y="6745833"/>
                  <a:pt x="2363297" y="6731538"/>
                </a:cubicBezTo>
                <a:cubicBezTo>
                  <a:pt x="2363297" y="6731538"/>
                  <a:pt x="2363297" y="6717242"/>
                  <a:pt x="2348974" y="6717242"/>
                </a:cubicBezTo>
                <a:cubicBezTo>
                  <a:pt x="2348974" y="6731538"/>
                  <a:pt x="2348974" y="6731538"/>
                  <a:pt x="2334651" y="6745833"/>
                </a:cubicBezTo>
                <a:cubicBezTo>
                  <a:pt x="2320328" y="6760129"/>
                  <a:pt x="2320328" y="6760129"/>
                  <a:pt x="2306005" y="6774425"/>
                </a:cubicBezTo>
                <a:cubicBezTo>
                  <a:pt x="2291682" y="6774425"/>
                  <a:pt x="2291682" y="6760129"/>
                  <a:pt x="2291682" y="6760129"/>
                </a:cubicBezTo>
                <a:cubicBezTo>
                  <a:pt x="2277359" y="6760129"/>
                  <a:pt x="2263036" y="6745833"/>
                  <a:pt x="2248713" y="6745833"/>
                </a:cubicBezTo>
                <a:cubicBezTo>
                  <a:pt x="2248713" y="6745833"/>
                  <a:pt x="2248713" y="6731538"/>
                  <a:pt x="2263036" y="6731538"/>
                </a:cubicBezTo>
                <a:cubicBezTo>
                  <a:pt x="2277359" y="6731538"/>
                  <a:pt x="2291682" y="6717242"/>
                  <a:pt x="2306005" y="6717242"/>
                </a:cubicBezTo>
                <a:cubicBezTo>
                  <a:pt x="2306005" y="6702946"/>
                  <a:pt x="2306005" y="6688651"/>
                  <a:pt x="2306005" y="6674355"/>
                </a:cubicBezTo>
                <a:cubicBezTo>
                  <a:pt x="2291682" y="6674355"/>
                  <a:pt x="2277359" y="6688651"/>
                  <a:pt x="2277359" y="6688651"/>
                </a:cubicBezTo>
                <a:cubicBezTo>
                  <a:pt x="2263036" y="6674355"/>
                  <a:pt x="2277359" y="6660059"/>
                  <a:pt x="2263036" y="6660059"/>
                </a:cubicBezTo>
                <a:cubicBezTo>
                  <a:pt x="2263036" y="6645763"/>
                  <a:pt x="2277359" y="6631468"/>
                  <a:pt x="2277359" y="6617172"/>
                </a:cubicBezTo>
                <a:cubicBezTo>
                  <a:pt x="2277359" y="6617172"/>
                  <a:pt x="2291682" y="6602876"/>
                  <a:pt x="2291682" y="6602876"/>
                </a:cubicBezTo>
                <a:cubicBezTo>
                  <a:pt x="2306005" y="6574285"/>
                  <a:pt x="2334651" y="6559989"/>
                  <a:pt x="2348974" y="6531398"/>
                </a:cubicBezTo>
                <a:cubicBezTo>
                  <a:pt x="2320328" y="6545693"/>
                  <a:pt x="2306005" y="6559989"/>
                  <a:pt x="2291682" y="6559989"/>
                </a:cubicBezTo>
                <a:cubicBezTo>
                  <a:pt x="2277359" y="6574285"/>
                  <a:pt x="2263036" y="6574285"/>
                  <a:pt x="2248713" y="6588581"/>
                </a:cubicBezTo>
                <a:cubicBezTo>
                  <a:pt x="2263036" y="6602876"/>
                  <a:pt x="2263036" y="6617172"/>
                  <a:pt x="2263036" y="6631468"/>
                </a:cubicBezTo>
                <a:cubicBezTo>
                  <a:pt x="2248713" y="6631468"/>
                  <a:pt x="2248713" y="6617172"/>
                  <a:pt x="2248713" y="6617172"/>
                </a:cubicBezTo>
                <a:cubicBezTo>
                  <a:pt x="2248713" y="6602876"/>
                  <a:pt x="2234390" y="6602876"/>
                  <a:pt x="2234390" y="6602876"/>
                </a:cubicBezTo>
                <a:cubicBezTo>
                  <a:pt x="2220067" y="6602876"/>
                  <a:pt x="2220067" y="6617172"/>
                  <a:pt x="2220067" y="6617172"/>
                </a:cubicBezTo>
                <a:cubicBezTo>
                  <a:pt x="2220067" y="6617172"/>
                  <a:pt x="2205744" y="6617172"/>
                  <a:pt x="2191421" y="6631468"/>
                </a:cubicBezTo>
                <a:cubicBezTo>
                  <a:pt x="2191421" y="6631468"/>
                  <a:pt x="2191421" y="6631468"/>
                  <a:pt x="2177098" y="6617172"/>
                </a:cubicBezTo>
                <a:cubicBezTo>
                  <a:pt x="2191421" y="6617172"/>
                  <a:pt x="2191421" y="6617172"/>
                  <a:pt x="2191421" y="6617172"/>
                </a:cubicBezTo>
                <a:cubicBezTo>
                  <a:pt x="2191421" y="6602876"/>
                  <a:pt x="2191421" y="6602876"/>
                  <a:pt x="2177098" y="6588581"/>
                </a:cubicBezTo>
                <a:cubicBezTo>
                  <a:pt x="2162775" y="6602876"/>
                  <a:pt x="2148452" y="6588581"/>
                  <a:pt x="2134128" y="6574285"/>
                </a:cubicBezTo>
                <a:cubicBezTo>
                  <a:pt x="2134128" y="6574285"/>
                  <a:pt x="2134128" y="6574285"/>
                  <a:pt x="2148452" y="6574285"/>
                </a:cubicBezTo>
                <a:cubicBezTo>
                  <a:pt x="2148452" y="6574285"/>
                  <a:pt x="2148452" y="6574285"/>
                  <a:pt x="2162775" y="6574285"/>
                </a:cubicBezTo>
                <a:cubicBezTo>
                  <a:pt x="2162775" y="6559989"/>
                  <a:pt x="2162775" y="6531398"/>
                  <a:pt x="2162775" y="6502806"/>
                </a:cubicBezTo>
                <a:cubicBezTo>
                  <a:pt x="2162775" y="6502806"/>
                  <a:pt x="2148452" y="6502806"/>
                  <a:pt x="2148452" y="6502806"/>
                </a:cubicBezTo>
                <a:cubicBezTo>
                  <a:pt x="2162775" y="6488511"/>
                  <a:pt x="2191421" y="6459919"/>
                  <a:pt x="2205744" y="6445624"/>
                </a:cubicBezTo>
                <a:cubicBezTo>
                  <a:pt x="2177098" y="6459919"/>
                  <a:pt x="2134128" y="6459919"/>
                  <a:pt x="2119805" y="6488511"/>
                </a:cubicBezTo>
                <a:cubicBezTo>
                  <a:pt x="2119805" y="6502806"/>
                  <a:pt x="2119805" y="6517102"/>
                  <a:pt x="2134128" y="6531398"/>
                </a:cubicBezTo>
                <a:cubicBezTo>
                  <a:pt x="2119805" y="6531398"/>
                  <a:pt x="2119805" y="6545693"/>
                  <a:pt x="2119805" y="6545693"/>
                </a:cubicBezTo>
                <a:cubicBezTo>
                  <a:pt x="2105482" y="6531398"/>
                  <a:pt x="2105482" y="6531398"/>
                  <a:pt x="2105482" y="6517102"/>
                </a:cubicBezTo>
                <a:cubicBezTo>
                  <a:pt x="2105482" y="6517102"/>
                  <a:pt x="2105482" y="6517102"/>
                  <a:pt x="2091160" y="6517102"/>
                </a:cubicBezTo>
                <a:cubicBezTo>
                  <a:pt x="2105482" y="6531398"/>
                  <a:pt x="2105482" y="6531398"/>
                  <a:pt x="2105482" y="6545693"/>
                </a:cubicBezTo>
                <a:cubicBezTo>
                  <a:pt x="2091160" y="6545693"/>
                  <a:pt x="2091160" y="6531398"/>
                  <a:pt x="2076837" y="6531398"/>
                </a:cubicBezTo>
                <a:cubicBezTo>
                  <a:pt x="2076837" y="6531398"/>
                  <a:pt x="2076837" y="6531398"/>
                  <a:pt x="2091160" y="6559989"/>
                </a:cubicBezTo>
                <a:cubicBezTo>
                  <a:pt x="2091160" y="6559989"/>
                  <a:pt x="2062514" y="6531398"/>
                  <a:pt x="2048190" y="6531398"/>
                </a:cubicBezTo>
                <a:cubicBezTo>
                  <a:pt x="2048190" y="6531398"/>
                  <a:pt x="2048190" y="6545693"/>
                  <a:pt x="2048190" y="6545693"/>
                </a:cubicBezTo>
                <a:cubicBezTo>
                  <a:pt x="2019544" y="6531398"/>
                  <a:pt x="2005221" y="6531398"/>
                  <a:pt x="2019544" y="6502806"/>
                </a:cubicBezTo>
                <a:cubicBezTo>
                  <a:pt x="2019544" y="6502806"/>
                  <a:pt x="2019544" y="6488511"/>
                  <a:pt x="2019544" y="6488511"/>
                </a:cubicBezTo>
                <a:cubicBezTo>
                  <a:pt x="2019544" y="6488511"/>
                  <a:pt x="2019544" y="6474215"/>
                  <a:pt x="2005221" y="6474215"/>
                </a:cubicBezTo>
                <a:cubicBezTo>
                  <a:pt x="2033867" y="6459919"/>
                  <a:pt x="2048190" y="6445624"/>
                  <a:pt x="2062514" y="6431328"/>
                </a:cubicBezTo>
                <a:cubicBezTo>
                  <a:pt x="2076837" y="6417032"/>
                  <a:pt x="2091160" y="6417032"/>
                  <a:pt x="2091160" y="6402736"/>
                </a:cubicBezTo>
                <a:cubicBezTo>
                  <a:pt x="2091160" y="6402736"/>
                  <a:pt x="2091160" y="6388441"/>
                  <a:pt x="2091160" y="6388441"/>
                </a:cubicBezTo>
                <a:cubicBezTo>
                  <a:pt x="2105482" y="6388441"/>
                  <a:pt x="2119805" y="6374145"/>
                  <a:pt x="2119805" y="6345554"/>
                </a:cubicBezTo>
                <a:cubicBezTo>
                  <a:pt x="2134128" y="6345554"/>
                  <a:pt x="2148452" y="6345554"/>
                  <a:pt x="2148452" y="6331258"/>
                </a:cubicBezTo>
                <a:cubicBezTo>
                  <a:pt x="2162775" y="6316962"/>
                  <a:pt x="2162775" y="6302666"/>
                  <a:pt x="2177098" y="6302666"/>
                </a:cubicBezTo>
                <a:cubicBezTo>
                  <a:pt x="2177098" y="6288371"/>
                  <a:pt x="2191421" y="6274075"/>
                  <a:pt x="2191421" y="6259779"/>
                </a:cubicBezTo>
                <a:cubicBezTo>
                  <a:pt x="2177098" y="6274075"/>
                  <a:pt x="2177098" y="6274075"/>
                  <a:pt x="2162775" y="6274075"/>
                </a:cubicBezTo>
                <a:cubicBezTo>
                  <a:pt x="2148452" y="6274075"/>
                  <a:pt x="2148452" y="6288371"/>
                  <a:pt x="2162775" y="6302666"/>
                </a:cubicBezTo>
                <a:cubicBezTo>
                  <a:pt x="2148452" y="6288371"/>
                  <a:pt x="2134128" y="6288371"/>
                  <a:pt x="2119805" y="6288371"/>
                </a:cubicBezTo>
                <a:cubicBezTo>
                  <a:pt x="2091160" y="6302666"/>
                  <a:pt x="2076837" y="6316962"/>
                  <a:pt x="2048190" y="6331258"/>
                </a:cubicBezTo>
                <a:cubicBezTo>
                  <a:pt x="2048190" y="6331258"/>
                  <a:pt x="2033867" y="6345554"/>
                  <a:pt x="2019544" y="6359849"/>
                </a:cubicBezTo>
                <a:cubicBezTo>
                  <a:pt x="2019544" y="6359849"/>
                  <a:pt x="2019544" y="6374145"/>
                  <a:pt x="2019544" y="6374145"/>
                </a:cubicBezTo>
                <a:cubicBezTo>
                  <a:pt x="2033867" y="6388441"/>
                  <a:pt x="2033867" y="6388441"/>
                  <a:pt x="2019544" y="6388441"/>
                </a:cubicBezTo>
                <a:cubicBezTo>
                  <a:pt x="2005221" y="6402736"/>
                  <a:pt x="2005221" y="6402736"/>
                  <a:pt x="2019544" y="6417032"/>
                </a:cubicBezTo>
                <a:cubicBezTo>
                  <a:pt x="2005221" y="6417032"/>
                  <a:pt x="1990898" y="6417032"/>
                  <a:pt x="1976575" y="6417032"/>
                </a:cubicBezTo>
                <a:cubicBezTo>
                  <a:pt x="1976575" y="6402736"/>
                  <a:pt x="1962252" y="6402736"/>
                  <a:pt x="1962252" y="6388441"/>
                </a:cubicBezTo>
                <a:cubicBezTo>
                  <a:pt x="1947929" y="6388441"/>
                  <a:pt x="1947929" y="6374145"/>
                  <a:pt x="1947929" y="6359849"/>
                </a:cubicBezTo>
                <a:cubicBezTo>
                  <a:pt x="1947929" y="6331258"/>
                  <a:pt x="1962252" y="6302666"/>
                  <a:pt x="1962252" y="6274075"/>
                </a:cubicBezTo>
                <a:cubicBezTo>
                  <a:pt x="1976575" y="6259779"/>
                  <a:pt x="1976575" y="6259779"/>
                  <a:pt x="1990898" y="6245484"/>
                </a:cubicBezTo>
                <a:cubicBezTo>
                  <a:pt x="2005221" y="6245484"/>
                  <a:pt x="2019544" y="6245484"/>
                  <a:pt x="2033867" y="6231188"/>
                </a:cubicBezTo>
                <a:cubicBezTo>
                  <a:pt x="2033867" y="6231188"/>
                  <a:pt x="2019544" y="6216892"/>
                  <a:pt x="2019544" y="6216892"/>
                </a:cubicBezTo>
                <a:cubicBezTo>
                  <a:pt x="2019544" y="6216892"/>
                  <a:pt x="2033867" y="6216892"/>
                  <a:pt x="2048190" y="6202596"/>
                </a:cubicBezTo>
                <a:cubicBezTo>
                  <a:pt x="2048190" y="6216892"/>
                  <a:pt x="2048190" y="6216892"/>
                  <a:pt x="2048190" y="6231188"/>
                </a:cubicBezTo>
                <a:cubicBezTo>
                  <a:pt x="2076837" y="6216892"/>
                  <a:pt x="2105482" y="6188301"/>
                  <a:pt x="2134128" y="6174005"/>
                </a:cubicBezTo>
                <a:cubicBezTo>
                  <a:pt x="2119805" y="6174005"/>
                  <a:pt x="2119805" y="6159709"/>
                  <a:pt x="2105482" y="6159709"/>
                </a:cubicBezTo>
                <a:cubicBezTo>
                  <a:pt x="2105482" y="6159709"/>
                  <a:pt x="2091160" y="6159709"/>
                  <a:pt x="2076837" y="6174005"/>
                </a:cubicBezTo>
                <a:cubicBezTo>
                  <a:pt x="2091160" y="6145414"/>
                  <a:pt x="2091160" y="6131118"/>
                  <a:pt x="2076837" y="6102526"/>
                </a:cubicBezTo>
                <a:cubicBezTo>
                  <a:pt x="2091160" y="6088231"/>
                  <a:pt x="2105482" y="6059639"/>
                  <a:pt x="2105482" y="6016752"/>
                </a:cubicBezTo>
                <a:cubicBezTo>
                  <a:pt x="2091160" y="6031048"/>
                  <a:pt x="2076837" y="6031048"/>
                  <a:pt x="2062514" y="6031048"/>
                </a:cubicBezTo>
                <a:cubicBezTo>
                  <a:pt x="2076837" y="6045344"/>
                  <a:pt x="2076837" y="6059639"/>
                  <a:pt x="2076837" y="6073935"/>
                </a:cubicBezTo>
                <a:cubicBezTo>
                  <a:pt x="2076837" y="6059639"/>
                  <a:pt x="2062514" y="6059639"/>
                  <a:pt x="2062514" y="6045344"/>
                </a:cubicBezTo>
                <a:cubicBezTo>
                  <a:pt x="2033867" y="6045344"/>
                  <a:pt x="2048190" y="6059639"/>
                  <a:pt x="2048190" y="6073935"/>
                </a:cubicBezTo>
                <a:cubicBezTo>
                  <a:pt x="2019544" y="6059639"/>
                  <a:pt x="2005221" y="6073935"/>
                  <a:pt x="1990898" y="6073935"/>
                </a:cubicBezTo>
                <a:cubicBezTo>
                  <a:pt x="1976575" y="6073935"/>
                  <a:pt x="1962252" y="6088231"/>
                  <a:pt x="1947929" y="6102526"/>
                </a:cubicBezTo>
                <a:cubicBezTo>
                  <a:pt x="1919283" y="6116822"/>
                  <a:pt x="1919283" y="6116822"/>
                  <a:pt x="1933606" y="6131118"/>
                </a:cubicBezTo>
                <a:cubicBezTo>
                  <a:pt x="1919283" y="6145414"/>
                  <a:pt x="1919283" y="6159709"/>
                  <a:pt x="1890637" y="6159709"/>
                </a:cubicBezTo>
                <a:cubicBezTo>
                  <a:pt x="1890637" y="6145414"/>
                  <a:pt x="1919283" y="6145414"/>
                  <a:pt x="1919283" y="6116822"/>
                </a:cubicBezTo>
                <a:cubicBezTo>
                  <a:pt x="1890637" y="6116822"/>
                  <a:pt x="1890637" y="6145414"/>
                  <a:pt x="1876314" y="6145414"/>
                </a:cubicBezTo>
                <a:cubicBezTo>
                  <a:pt x="1861991" y="6145414"/>
                  <a:pt x="1861991" y="6131118"/>
                  <a:pt x="1847668" y="6116822"/>
                </a:cubicBezTo>
                <a:cubicBezTo>
                  <a:pt x="1833345" y="6116822"/>
                  <a:pt x="1833345" y="6116822"/>
                  <a:pt x="1819022" y="6116822"/>
                </a:cubicBezTo>
                <a:cubicBezTo>
                  <a:pt x="1819022" y="6116822"/>
                  <a:pt x="1804699" y="6116822"/>
                  <a:pt x="1804699" y="6131118"/>
                </a:cubicBezTo>
                <a:cubicBezTo>
                  <a:pt x="1790376" y="6131118"/>
                  <a:pt x="1790376" y="6131118"/>
                  <a:pt x="1776053" y="6131118"/>
                </a:cubicBezTo>
                <a:cubicBezTo>
                  <a:pt x="1804699" y="6116822"/>
                  <a:pt x="1833345" y="6102526"/>
                  <a:pt x="1847668" y="6088231"/>
                </a:cubicBezTo>
                <a:cubicBezTo>
                  <a:pt x="1833345" y="6073935"/>
                  <a:pt x="1819022" y="6088231"/>
                  <a:pt x="1804699" y="6102526"/>
                </a:cubicBezTo>
                <a:cubicBezTo>
                  <a:pt x="1804699" y="6088231"/>
                  <a:pt x="1819022" y="6088231"/>
                  <a:pt x="1819022" y="6073935"/>
                </a:cubicBezTo>
                <a:cubicBezTo>
                  <a:pt x="1819022" y="6066787"/>
                  <a:pt x="1819022" y="6059639"/>
                  <a:pt x="1820813" y="6054279"/>
                </a:cubicBezTo>
                <a:lnTo>
                  <a:pt x="1826980" y="6049882"/>
                </a:lnTo>
                <a:lnTo>
                  <a:pt x="1831555" y="6052492"/>
                </a:lnTo>
                <a:cubicBezTo>
                  <a:pt x="1833345" y="6056065"/>
                  <a:pt x="1833345" y="6059639"/>
                  <a:pt x="1833345" y="6059639"/>
                </a:cubicBezTo>
                <a:cubicBezTo>
                  <a:pt x="1861991" y="6059639"/>
                  <a:pt x="1876314" y="6045344"/>
                  <a:pt x="1890637" y="6031048"/>
                </a:cubicBezTo>
                <a:cubicBezTo>
                  <a:pt x="1904960" y="6016752"/>
                  <a:pt x="1890637" y="6016752"/>
                  <a:pt x="1904960" y="6016752"/>
                </a:cubicBezTo>
                <a:cubicBezTo>
                  <a:pt x="1904960" y="6031048"/>
                  <a:pt x="1904960" y="6031048"/>
                  <a:pt x="1904960" y="6045344"/>
                </a:cubicBezTo>
                <a:cubicBezTo>
                  <a:pt x="1933606" y="6045344"/>
                  <a:pt x="1933606" y="6016752"/>
                  <a:pt x="1947929" y="6016752"/>
                </a:cubicBezTo>
                <a:cubicBezTo>
                  <a:pt x="1947929" y="6031048"/>
                  <a:pt x="1947929" y="6045344"/>
                  <a:pt x="1933606" y="6045344"/>
                </a:cubicBezTo>
                <a:cubicBezTo>
                  <a:pt x="1933606" y="6059639"/>
                  <a:pt x="1947929" y="6059639"/>
                  <a:pt x="1962252" y="6059639"/>
                </a:cubicBezTo>
                <a:cubicBezTo>
                  <a:pt x="1962252" y="6031048"/>
                  <a:pt x="2005221" y="6045344"/>
                  <a:pt x="2019544" y="6002456"/>
                </a:cubicBezTo>
                <a:cubicBezTo>
                  <a:pt x="1990898" y="5988161"/>
                  <a:pt x="1990898" y="5988161"/>
                  <a:pt x="2005221" y="5973865"/>
                </a:cubicBezTo>
                <a:cubicBezTo>
                  <a:pt x="2019544" y="5945274"/>
                  <a:pt x="2033867" y="5930978"/>
                  <a:pt x="2019544" y="5902387"/>
                </a:cubicBezTo>
                <a:cubicBezTo>
                  <a:pt x="2019544" y="5902387"/>
                  <a:pt x="2005221" y="5888091"/>
                  <a:pt x="1990898" y="5888091"/>
                </a:cubicBezTo>
                <a:cubicBezTo>
                  <a:pt x="1962252" y="5902387"/>
                  <a:pt x="1933606" y="5916682"/>
                  <a:pt x="1919283" y="5930978"/>
                </a:cubicBezTo>
                <a:cubicBezTo>
                  <a:pt x="1919283" y="5945274"/>
                  <a:pt x="1919283" y="5945274"/>
                  <a:pt x="1919283" y="5945274"/>
                </a:cubicBezTo>
                <a:cubicBezTo>
                  <a:pt x="1933606" y="5973865"/>
                  <a:pt x="1904960" y="5988161"/>
                  <a:pt x="1890637" y="5988161"/>
                </a:cubicBezTo>
                <a:cubicBezTo>
                  <a:pt x="1876314" y="6002456"/>
                  <a:pt x="1861991" y="6002456"/>
                  <a:pt x="1861991" y="6016752"/>
                </a:cubicBezTo>
                <a:cubicBezTo>
                  <a:pt x="1847668" y="6016752"/>
                  <a:pt x="1847668" y="6016752"/>
                  <a:pt x="1847668" y="6002456"/>
                </a:cubicBezTo>
                <a:cubicBezTo>
                  <a:pt x="1804699" y="6031048"/>
                  <a:pt x="1776053" y="6045344"/>
                  <a:pt x="1733084" y="6073935"/>
                </a:cubicBezTo>
                <a:cubicBezTo>
                  <a:pt x="1733084" y="6073935"/>
                  <a:pt x="1733084" y="6073935"/>
                  <a:pt x="1733084" y="6088231"/>
                </a:cubicBezTo>
                <a:cubicBezTo>
                  <a:pt x="1704438" y="6088231"/>
                  <a:pt x="1675792" y="6088231"/>
                  <a:pt x="1661469" y="6102526"/>
                </a:cubicBezTo>
                <a:cubicBezTo>
                  <a:pt x="1661469" y="6102526"/>
                  <a:pt x="1647146" y="6102526"/>
                  <a:pt x="1647146" y="6102526"/>
                </a:cubicBezTo>
                <a:cubicBezTo>
                  <a:pt x="1647146" y="6102526"/>
                  <a:pt x="1661469" y="6088231"/>
                  <a:pt x="1661469" y="6088231"/>
                </a:cubicBezTo>
                <a:cubicBezTo>
                  <a:pt x="1661469" y="6073935"/>
                  <a:pt x="1661469" y="6073935"/>
                  <a:pt x="1647146" y="6059639"/>
                </a:cubicBezTo>
                <a:cubicBezTo>
                  <a:pt x="1661469" y="6059639"/>
                  <a:pt x="1675792" y="6059639"/>
                  <a:pt x="1690115" y="6059639"/>
                </a:cubicBezTo>
                <a:cubicBezTo>
                  <a:pt x="1690115" y="6059639"/>
                  <a:pt x="1690115" y="6059639"/>
                  <a:pt x="1690115" y="6073935"/>
                </a:cubicBezTo>
                <a:cubicBezTo>
                  <a:pt x="1704438" y="6073935"/>
                  <a:pt x="1718761" y="6059639"/>
                  <a:pt x="1718761" y="6045344"/>
                </a:cubicBezTo>
                <a:cubicBezTo>
                  <a:pt x="1733084" y="6045344"/>
                  <a:pt x="1747407" y="6031048"/>
                  <a:pt x="1747407" y="6031048"/>
                </a:cubicBezTo>
                <a:cubicBezTo>
                  <a:pt x="1761730" y="6031048"/>
                  <a:pt x="1772473" y="6027474"/>
                  <a:pt x="1779634" y="6020326"/>
                </a:cubicBezTo>
                <a:lnTo>
                  <a:pt x="1783766" y="6007955"/>
                </a:lnTo>
                <a:lnTo>
                  <a:pt x="1788586" y="6002456"/>
                </a:lnTo>
                <a:cubicBezTo>
                  <a:pt x="1790376" y="5998882"/>
                  <a:pt x="1790376" y="5995309"/>
                  <a:pt x="1790376" y="5988161"/>
                </a:cubicBezTo>
                <a:lnTo>
                  <a:pt x="1783766" y="6007955"/>
                </a:lnTo>
                <a:lnTo>
                  <a:pt x="1776053" y="6016752"/>
                </a:lnTo>
                <a:cubicBezTo>
                  <a:pt x="1776053" y="6002456"/>
                  <a:pt x="1776053" y="6002456"/>
                  <a:pt x="1776053" y="6002456"/>
                </a:cubicBezTo>
                <a:cubicBezTo>
                  <a:pt x="1733084" y="6002456"/>
                  <a:pt x="1718761" y="6031048"/>
                  <a:pt x="1690115" y="6045344"/>
                </a:cubicBezTo>
                <a:cubicBezTo>
                  <a:pt x="1704438" y="6031048"/>
                  <a:pt x="1704438" y="6016752"/>
                  <a:pt x="1718761" y="6002456"/>
                </a:cubicBezTo>
                <a:cubicBezTo>
                  <a:pt x="1690115" y="6016752"/>
                  <a:pt x="1661469" y="6031048"/>
                  <a:pt x="1647146" y="6045344"/>
                </a:cubicBezTo>
                <a:cubicBezTo>
                  <a:pt x="1632823" y="6045344"/>
                  <a:pt x="1632823" y="6031048"/>
                  <a:pt x="1632823" y="6031048"/>
                </a:cubicBezTo>
                <a:cubicBezTo>
                  <a:pt x="1618500" y="6045344"/>
                  <a:pt x="1589854" y="6031048"/>
                  <a:pt x="1589854" y="6059639"/>
                </a:cubicBezTo>
                <a:cubicBezTo>
                  <a:pt x="1589854" y="6073935"/>
                  <a:pt x="1575531" y="6088231"/>
                  <a:pt x="1561208" y="6102526"/>
                </a:cubicBezTo>
                <a:cubicBezTo>
                  <a:pt x="1546885" y="6102526"/>
                  <a:pt x="1546885" y="6102526"/>
                  <a:pt x="1532562" y="6102526"/>
                </a:cubicBezTo>
                <a:cubicBezTo>
                  <a:pt x="1546885" y="6088231"/>
                  <a:pt x="1546885" y="6088231"/>
                  <a:pt x="1546885" y="6073935"/>
                </a:cubicBezTo>
                <a:cubicBezTo>
                  <a:pt x="1518239" y="6088231"/>
                  <a:pt x="1503916" y="6088231"/>
                  <a:pt x="1518239" y="6131118"/>
                </a:cubicBezTo>
                <a:cubicBezTo>
                  <a:pt x="1503916" y="6145414"/>
                  <a:pt x="1460947" y="6145414"/>
                  <a:pt x="1446624" y="6159709"/>
                </a:cubicBezTo>
                <a:cubicBezTo>
                  <a:pt x="1432301" y="6159709"/>
                  <a:pt x="1432301" y="6159709"/>
                  <a:pt x="1417978" y="6159709"/>
                </a:cubicBezTo>
                <a:cubicBezTo>
                  <a:pt x="1403655" y="6159709"/>
                  <a:pt x="1403655" y="6174005"/>
                  <a:pt x="1389332" y="6174005"/>
                </a:cubicBezTo>
                <a:cubicBezTo>
                  <a:pt x="1389332" y="6174005"/>
                  <a:pt x="1375009" y="6188301"/>
                  <a:pt x="1375009" y="6188301"/>
                </a:cubicBezTo>
                <a:cubicBezTo>
                  <a:pt x="1360686" y="6188301"/>
                  <a:pt x="1346363" y="6202596"/>
                  <a:pt x="1332040" y="6202596"/>
                </a:cubicBezTo>
                <a:cubicBezTo>
                  <a:pt x="1332040" y="6202596"/>
                  <a:pt x="1317717" y="6202596"/>
                  <a:pt x="1317717" y="6202596"/>
                </a:cubicBezTo>
                <a:cubicBezTo>
                  <a:pt x="1317717" y="6202596"/>
                  <a:pt x="1317717" y="6188301"/>
                  <a:pt x="1332040" y="6188301"/>
                </a:cubicBezTo>
                <a:cubicBezTo>
                  <a:pt x="1346363" y="6188301"/>
                  <a:pt x="1346363" y="6174005"/>
                  <a:pt x="1346363" y="6159709"/>
                </a:cubicBezTo>
                <a:cubicBezTo>
                  <a:pt x="1346363" y="6174005"/>
                  <a:pt x="1360686" y="6174005"/>
                  <a:pt x="1375009" y="6174005"/>
                </a:cubicBezTo>
                <a:cubicBezTo>
                  <a:pt x="1375009" y="6174005"/>
                  <a:pt x="1389332" y="6174005"/>
                  <a:pt x="1389332" y="6159709"/>
                </a:cubicBezTo>
                <a:cubicBezTo>
                  <a:pt x="1375009" y="6159709"/>
                  <a:pt x="1360686" y="6159709"/>
                  <a:pt x="1346363" y="6159709"/>
                </a:cubicBezTo>
                <a:cubicBezTo>
                  <a:pt x="1360686" y="6159709"/>
                  <a:pt x="1375009" y="6145414"/>
                  <a:pt x="1403655" y="6145414"/>
                </a:cubicBezTo>
                <a:cubicBezTo>
                  <a:pt x="1403655" y="6145414"/>
                  <a:pt x="1403655" y="6145414"/>
                  <a:pt x="1417978" y="6145414"/>
                </a:cubicBezTo>
                <a:cubicBezTo>
                  <a:pt x="1417978" y="6145414"/>
                  <a:pt x="1432301" y="6131118"/>
                  <a:pt x="1446624" y="6116822"/>
                </a:cubicBezTo>
                <a:cubicBezTo>
                  <a:pt x="1432301" y="6116822"/>
                  <a:pt x="1432301" y="6116822"/>
                  <a:pt x="1432301" y="6116822"/>
                </a:cubicBezTo>
                <a:cubicBezTo>
                  <a:pt x="1432301" y="6116822"/>
                  <a:pt x="1446624" y="6116822"/>
                  <a:pt x="1460947" y="6102526"/>
                </a:cubicBezTo>
                <a:cubicBezTo>
                  <a:pt x="1460947" y="6116822"/>
                  <a:pt x="1475270" y="6116822"/>
                  <a:pt x="1475270" y="6131118"/>
                </a:cubicBezTo>
                <a:cubicBezTo>
                  <a:pt x="1489593" y="6131118"/>
                  <a:pt x="1489593" y="6116822"/>
                  <a:pt x="1489593" y="6102526"/>
                </a:cubicBezTo>
                <a:cubicBezTo>
                  <a:pt x="1489593" y="6102526"/>
                  <a:pt x="1489593" y="6102526"/>
                  <a:pt x="1489593" y="6088231"/>
                </a:cubicBezTo>
                <a:cubicBezTo>
                  <a:pt x="1489593" y="6088231"/>
                  <a:pt x="1503916" y="6088231"/>
                  <a:pt x="1518239" y="6073935"/>
                </a:cubicBezTo>
                <a:cubicBezTo>
                  <a:pt x="1503916" y="6073935"/>
                  <a:pt x="1489593" y="6073935"/>
                  <a:pt x="1475270" y="6073935"/>
                </a:cubicBezTo>
                <a:cubicBezTo>
                  <a:pt x="1460947" y="6088231"/>
                  <a:pt x="1432301" y="6088231"/>
                  <a:pt x="1403655" y="6088231"/>
                </a:cubicBezTo>
                <a:cubicBezTo>
                  <a:pt x="1403655" y="6102526"/>
                  <a:pt x="1403655" y="6102526"/>
                  <a:pt x="1389332" y="6102526"/>
                </a:cubicBezTo>
                <a:cubicBezTo>
                  <a:pt x="1375009" y="6102526"/>
                  <a:pt x="1360686" y="6102526"/>
                  <a:pt x="1346363" y="6088231"/>
                </a:cubicBezTo>
                <a:cubicBezTo>
                  <a:pt x="1346363" y="6088231"/>
                  <a:pt x="1332040" y="6088231"/>
                  <a:pt x="1332040" y="6088231"/>
                </a:cubicBezTo>
                <a:cubicBezTo>
                  <a:pt x="1303394" y="6102526"/>
                  <a:pt x="1289071" y="6102526"/>
                  <a:pt x="1274748" y="6116822"/>
                </a:cubicBezTo>
                <a:cubicBezTo>
                  <a:pt x="1274748" y="6116822"/>
                  <a:pt x="1260425" y="6116822"/>
                  <a:pt x="1260425" y="6116822"/>
                </a:cubicBezTo>
                <a:cubicBezTo>
                  <a:pt x="1246102" y="6116822"/>
                  <a:pt x="1246102" y="6116822"/>
                  <a:pt x="1246102" y="6131118"/>
                </a:cubicBezTo>
                <a:cubicBezTo>
                  <a:pt x="1246102" y="6145414"/>
                  <a:pt x="1217456" y="6145414"/>
                  <a:pt x="1203133" y="6159709"/>
                </a:cubicBezTo>
                <a:cubicBezTo>
                  <a:pt x="1188810" y="6159709"/>
                  <a:pt x="1188810" y="6174005"/>
                  <a:pt x="1174487" y="6174005"/>
                </a:cubicBezTo>
                <a:cubicBezTo>
                  <a:pt x="1174487" y="6174005"/>
                  <a:pt x="1188810" y="6174005"/>
                  <a:pt x="1188810" y="6174005"/>
                </a:cubicBezTo>
                <a:cubicBezTo>
                  <a:pt x="1188810" y="6174005"/>
                  <a:pt x="1203133" y="6159709"/>
                  <a:pt x="1203133" y="6159709"/>
                </a:cubicBezTo>
                <a:cubicBezTo>
                  <a:pt x="1231779" y="6174005"/>
                  <a:pt x="1246102" y="6159709"/>
                  <a:pt x="1246102" y="6145414"/>
                </a:cubicBezTo>
                <a:cubicBezTo>
                  <a:pt x="1246102" y="6131118"/>
                  <a:pt x="1260425" y="6131118"/>
                  <a:pt x="1260425" y="6131118"/>
                </a:cubicBezTo>
                <a:cubicBezTo>
                  <a:pt x="1289071" y="6131118"/>
                  <a:pt x="1303394" y="6116822"/>
                  <a:pt x="1317717" y="6102526"/>
                </a:cubicBezTo>
                <a:cubicBezTo>
                  <a:pt x="1332040" y="6102526"/>
                  <a:pt x="1332040" y="6102526"/>
                  <a:pt x="1332040" y="6116822"/>
                </a:cubicBezTo>
                <a:cubicBezTo>
                  <a:pt x="1317717" y="6116822"/>
                  <a:pt x="1303394" y="6145414"/>
                  <a:pt x="1289071" y="6145414"/>
                </a:cubicBezTo>
                <a:cubicBezTo>
                  <a:pt x="1260425" y="6145414"/>
                  <a:pt x="1260425" y="6159709"/>
                  <a:pt x="1246102" y="6159709"/>
                </a:cubicBezTo>
                <a:cubicBezTo>
                  <a:pt x="1260425" y="6174005"/>
                  <a:pt x="1274748" y="6159709"/>
                  <a:pt x="1303394" y="6159709"/>
                </a:cubicBezTo>
                <a:cubicBezTo>
                  <a:pt x="1303394" y="6159709"/>
                  <a:pt x="1303394" y="6174005"/>
                  <a:pt x="1289071" y="6174005"/>
                </a:cubicBezTo>
                <a:cubicBezTo>
                  <a:pt x="1274748" y="6174005"/>
                  <a:pt x="1260425" y="6174005"/>
                  <a:pt x="1246102" y="6188301"/>
                </a:cubicBezTo>
                <a:cubicBezTo>
                  <a:pt x="1217456" y="6188301"/>
                  <a:pt x="1188810" y="6202596"/>
                  <a:pt x="1160164" y="6202596"/>
                </a:cubicBezTo>
                <a:cubicBezTo>
                  <a:pt x="1131518" y="6202596"/>
                  <a:pt x="1117195" y="6216892"/>
                  <a:pt x="1088549" y="6202596"/>
                </a:cubicBezTo>
                <a:cubicBezTo>
                  <a:pt x="1074226" y="6202596"/>
                  <a:pt x="1059903" y="6202596"/>
                  <a:pt x="1045580" y="6216892"/>
                </a:cubicBezTo>
                <a:cubicBezTo>
                  <a:pt x="1016934" y="6231188"/>
                  <a:pt x="988288" y="6245484"/>
                  <a:pt x="959642" y="6245484"/>
                </a:cubicBezTo>
                <a:cubicBezTo>
                  <a:pt x="930996" y="6259779"/>
                  <a:pt x="916673" y="6274075"/>
                  <a:pt x="902350" y="6302666"/>
                </a:cubicBezTo>
                <a:cubicBezTo>
                  <a:pt x="888027" y="6331258"/>
                  <a:pt x="873704" y="6374145"/>
                  <a:pt x="859381" y="6417032"/>
                </a:cubicBezTo>
                <a:cubicBezTo>
                  <a:pt x="845058" y="6431328"/>
                  <a:pt x="830735" y="6459919"/>
                  <a:pt x="830735" y="6488511"/>
                </a:cubicBezTo>
                <a:cubicBezTo>
                  <a:pt x="816412" y="6488511"/>
                  <a:pt x="816412" y="6488511"/>
                  <a:pt x="816412" y="6502806"/>
                </a:cubicBezTo>
                <a:cubicBezTo>
                  <a:pt x="816412" y="6502806"/>
                  <a:pt x="816412" y="6502806"/>
                  <a:pt x="802089" y="6502806"/>
                </a:cubicBezTo>
                <a:cubicBezTo>
                  <a:pt x="845058" y="6431328"/>
                  <a:pt x="873704" y="6359849"/>
                  <a:pt x="902350" y="6288371"/>
                </a:cubicBezTo>
                <a:cubicBezTo>
                  <a:pt x="902350" y="6274075"/>
                  <a:pt x="888027" y="6259779"/>
                  <a:pt x="888027" y="6259779"/>
                </a:cubicBezTo>
                <a:cubicBezTo>
                  <a:pt x="859381" y="6259779"/>
                  <a:pt x="830735" y="6274075"/>
                  <a:pt x="816412" y="6274075"/>
                </a:cubicBezTo>
                <a:cubicBezTo>
                  <a:pt x="802089" y="6288371"/>
                  <a:pt x="802089" y="6288371"/>
                  <a:pt x="802089" y="6302666"/>
                </a:cubicBezTo>
                <a:cubicBezTo>
                  <a:pt x="802089" y="6316962"/>
                  <a:pt x="787766" y="6316962"/>
                  <a:pt x="787766" y="6316962"/>
                </a:cubicBezTo>
                <a:cubicBezTo>
                  <a:pt x="773443" y="6316962"/>
                  <a:pt x="773443" y="6331258"/>
                  <a:pt x="759120" y="6331258"/>
                </a:cubicBezTo>
                <a:cubicBezTo>
                  <a:pt x="744797" y="6331258"/>
                  <a:pt x="730474" y="6345554"/>
                  <a:pt x="701828" y="6359849"/>
                </a:cubicBezTo>
                <a:cubicBezTo>
                  <a:pt x="701828" y="6359849"/>
                  <a:pt x="687505" y="6359849"/>
                  <a:pt x="673182" y="6374145"/>
                </a:cubicBezTo>
                <a:cubicBezTo>
                  <a:pt x="658859" y="6374145"/>
                  <a:pt x="658859" y="6374145"/>
                  <a:pt x="644536" y="6388441"/>
                </a:cubicBezTo>
                <a:cubicBezTo>
                  <a:pt x="630213" y="6388441"/>
                  <a:pt x="615890" y="6402736"/>
                  <a:pt x="601567" y="6402736"/>
                </a:cubicBezTo>
                <a:cubicBezTo>
                  <a:pt x="601567" y="6402736"/>
                  <a:pt x="601567" y="6388441"/>
                  <a:pt x="601567" y="6374145"/>
                </a:cubicBezTo>
                <a:cubicBezTo>
                  <a:pt x="587244" y="6402736"/>
                  <a:pt x="558598" y="6374145"/>
                  <a:pt x="558598" y="6402736"/>
                </a:cubicBezTo>
                <a:cubicBezTo>
                  <a:pt x="558598" y="6402736"/>
                  <a:pt x="572921" y="6402736"/>
                  <a:pt x="572921" y="6402736"/>
                </a:cubicBezTo>
                <a:cubicBezTo>
                  <a:pt x="572921" y="6402736"/>
                  <a:pt x="572921" y="6417032"/>
                  <a:pt x="572921" y="6417032"/>
                </a:cubicBezTo>
                <a:cubicBezTo>
                  <a:pt x="558598" y="6417032"/>
                  <a:pt x="544275" y="6402736"/>
                  <a:pt x="529952" y="6388441"/>
                </a:cubicBezTo>
                <a:cubicBezTo>
                  <a:pt x="515629" y="6388441"/>
                  <a:pt x="501306" y="6402736"/>
                  <a:pt x="486983" y="6402736"/>
                </a:cubicBezTo>
                <a:cubicBezTo>
                  <a:pt x="472660" y="6402736"/>
                  <a:pt x="472660" y="6402736"/>
                  <a:pt x="458337" y="6417032"/>
                </a:cubicBezTo>
                <a:cubicBezTo>
                  <a:pt x="458337" y="6417032"/>
                  <a:pt x="458337" y="6431328"/>
                  <a:pt x="444014" y="6431328"/>
                </a:cubicBezTo>
                <a:cubicBezTo>
                  <a:pt x="444014" y="6417032"/>
                  <a:pt x="429691" y="6417032"/>
                  <a:pt x="444014" y="6402736"/>
                </a:cubicBezTo>
                <a:cubicBezTo>
                  <a:pt x="444014" y="6402736"/>
                  <a:pt x="429691" y="6388441"/>
                  <a:pt x="429691" y="6374145"/>
                </a:cubicBezTo>
                <a:cubicBezTo>
                  <a:pt x="444014" y="6374145"/>
                  <a:pt x="444014" y="6374145"/>
                  <a:pt x="444014" y="6359849"/>
                </a:cubicBezTo>
                <a:cubicBezTo>
                  <a:pt x="458337" y="6345554"/>
                  <a:pt x="458337" y="6345554"/>
                  <a:pt x="472660" y="6331258"/>
                </a:cubicBezTo>
                <a:cubicBezTo>
                  <a:pt x="458337" y="6331258"/>
                  <a:pt x="444014" y="6316962"/>
                  <a:pt x="444014" y="6316962"/>
                </a:cubicBezTo>
                <a:cubicBezTo>
                  <a:pt x="415368" y="6316962"/>
                  <a:pt x="401044" y="6302666"/>
                  <a:pt x="386721" y="6288371"/>
                </a:cubicBezTo>
                <a:cubicBezTo>
                  <a:pt x="386721" y="6288371"/>
                  <a:pt x="386721" y="6288371"/>
                  <a:pt x="386721" y="6274075"/>
                </a:cubicBezTo>
                <a:cubicBezTo>
                  <a:pt x="401044" y="6274075"/>
                  <a:pt x="401044" y="6274075"/>
                  <a:pt x="401044" y="6274075"/>
                </a:cubicBezTo>
                <a:cubicBezTo>
                  <a:pt x="372398" y="6259779"/>
                  <a:pt x="358075" y="6245484"/>
                  <a:pt x="343752" y="6216892"/>
                </a:cubicBezTo>
                <a:cubicBezTo>
                  <a:pt x="343752" y="6216892"/>
                  <a:pt x="343752" y="6216892"/>
                  <a:pt x="329429" y="6202596"/>
                </a:cubicBezTo>
                <a:cubicBezTo>
                  <a:pt x="315106" y="6216892"/>
                  <a:pt x="315106" y="6216892"/>
                  <a:pt x="300783" y="6231188"/>
                </a:cubicBezTo>
                <a:cubicBezTo>
                  <a:pt x="300783" y="6216892"/>
                  <a:pt x="315106" y="6202596"/>
                  <a:pt x="315106" y="6202596"/>
                </a:cubicBezTo>
                <a:cubicBezTo>
                  <a:pt x="300783" y="6202596"/>
                  <a:pt x="286460" y="6188301"/>
                  <a:pt x="272137" y="6188301"/>
                </a:cubicBezTo>
                <a:cubicBezTo>
                  <a:pt x="272137" y="6202596"/>
                  <a:pt x="272137" y="6202596"/>
                  <a:pt x="286460" y="6202596"/>
                </a:cubicBezTo>
                <a:cubicBezTo>
                  <a:pt x="286460" y="6202596"/>
                  <a:pt x="272137" y="6202596"/>
                  <a:pt x="272137" y="6202596"/>
                </a:cubicBezTo>
                <a:cubicBezTo>
                  <a:pt x="272137" y="6202596"/>
                  <a:pt x="257814" y="6202596"/>
                  <a:pt x="257814" y="6202596"/>
                </a:cubicBezTo>
                <a:cubicBezTo>
                  <a:pt x="243491" y="6216892"/>
                  <a:pt x="214845" y="6231188"/>
                  <a:pt x="186199" y="6245484"/>
                </a:cubicBezTo>
                <a:cubicBezTo>
                  <a:pt x="171876" y="6245484"/>
                  <a:pt x="157553" y="6259779"/>
                  <a:pt x="143230" y="6274075"/>
                </a:cubicBezTo>
                <a:cubicBezTo>
                  <a:pt x="128907" y="6288371"/>
                  <a:pt x="128907" y="6288371"/>
                  <a:pt x="114584" y="6302666"/>
                </a:cubicBezTo>
                <a:cubicBezTo>
                  <a:pt x="114584" y="6302666"/>
                  <a:pt x="114584" y="6302666"/>
                  <a:pt x="128907" y="6316962"/>
                </a:cubicBezTo>
                <a:cubicBezTo>
                  <a:pt x="100261" y="6302666"/>
                  <a:pt x="100261" y="6316962"/>
                  <a:pt x="85938" y="6331258"/>
                </a:cubicBezTo>
                <a:cubicBezTo>
                  <a:pt x="85938" y="6331258"/>
                  <a:pt x="71615" y="6331258"/>
                  <a:pt x="57292" y="6345554"/>
                </a:cubicBezTo>
                <a:cubicBezTo>
                  <a:pt x="57292" y="6345554"/>
                  <a:pt x="71615" y="6345554"/>
                  <a:pt x="71615" y="6359849"/>
                </a:cubicBezTo>
                <a:cubicBezTo>
                  <a:pt x="57292" y="6359849"/>
                  <a:pt x="57292" y="6374145"/>
                  <a:pt x="57292" y="6374145"/>
                </a:cubicBezTo>
                <a:cubicBezTo>
                  <a:pt x="57292" y="6374145"/>
                  <a:pt x="57292" y="6374145"/>
                  <a:pt x="42969" y="6359849"/>
                </a:cubicBezTo>
                <a:cubicBezTo>
                  <a:pt x="42969" y="6345554"/>
                  <a:pt x="28646" y="6345554"/>
                  <a:pt x="28646" y="6345554"/>
                </a:cubicBezTo>
                <a:cubicBezTo>
                  <a:pt x="42969" y="6316962"/>
                  <a:pt x="71615" y="6274075"/>
                  <a:pt x="114584" y="6245484"/>
                </a:cubicBezTo>
                <a:cubicBezTo>
                  <a:pt x="114584" y="6245484"/>
                  <a:pt x="114584" y="6245484"/>
                  <a:pt x="128907" y="6245484"/>
                </a:cubicBezTo>
                <a:cubicBezTo>
                  <a:pt x="157553" y="6245484"/>
                  <a:pt x="157553" y="6216892"/>
                  <a:pt x="171876" y="6202596"/>
                </a:cubicBezTo>
                <a:cubicBezTo>
                  <a:pt x="171876" y="6202596"/>
                  <a:pt x="186199" y="6188301"/>
                  <a:pt x="186199" y="6202596"/>
                </a:cubicBezTo>
                <a:cubicBezTo>
                  <a:pt x="214845" y="6202596"/>
                  <a:pt x="214845" y="6174005"/>
                  <a:pt x="243491" y="6174005"/>
                </a:cubicBezTo>
                <a:cubicBezTo>
                  <a:pt x="243491" y="6174005"/>
                  <a:pt x="243491" y="6159709"/>
                  <a:pt x="257814" y="6159709"/>
                </a:cubicBezTo>
                <a:cubicBezTo>
                  <a:pt x="257814" y="6145414"/>
                  <a:pt x="257814" y="6145414"/>
                  <a:pt x="243491" y="6145414"/>
                </a:cubicBezTo>
                <a:cubicBezTo>
                  <a:pt x="243491" y="6131118"/>
                  <a:pt x="257814" y="6131118"/>
                  <a:pt x="257814" y="6116822"/>
                </a:cubicBezTo>
                <a:cubicBezTo>
                  <a:pt x="257814" y="6102526"/>
                  <a:pt x="272137" y="6088231"/>
                  <a:pt x="300783" y="6102526"/>
                </a:cubicBezTo>
                <a:cubicBezTo>
                  <a:pt x="286460" y="6102526"/>
                  <a:pt x="286460" y="6102526"/>
                  <a:pt x="272137" y="6116822"/>
                </a:cubicBezTo>
                <a:cubicBezTo>
                  <a:pt x="300783" y="6116822"/>
                  <a:pt x="300783" y="6102526"/>
                  <a:pt x="315106" y="6102526"/>
                </a:cubicBezTo>
                <a:cubicBezTo>
                  <a:pt x="300783" y="6088231"/>
                  <a:pt x="272137" y="6088231"/>
                  <a:pt x="286460" y="6059639"/>
                </a:cubicBezTo>
                <a:cubicBezTo>
                  <a:pt x="272137" y="6073935"/>
                  <a:pt x="272137" y="6073935"/>
                  <a:pt x="257814" y="6073935"/>
                </a:cubicBezTo>
                <a:cubicBezTo>
                  <a:pt x="257814" y="6059639"/>
                  <a:pt x="272137" y="6059639"/>
                  <a:pt x="257814" y="6045344"/>
                </a:cubicBezTo>
                <a:cubicBezTo>
                  <a:pt x="272137" y="6045344"/>
                  <a:pt x="272137" y="6031048"/>
                  <a:pt x="286460" y="6031048"/>
                </a:cubicBezTo>
                <a:cubicBezTo>
                  <a:pt x="286460" y="6031048"/>
                  <a:pt x="272137" y="6031048"/>
                  <a:pt x="272137" y="6031048"/>
                </a:cubicBezTo>
                <a:cubicBezTo>
                  <a:pt x="272137" y="6031048"/>
                  <a:pt x="257814" y="6031048"/>
                  <a:pt x="257814" y="6045344"/>
                </a:cubicBezTo>
                <a:cubicBezTo>
                  <a:pt x="257814" y="6045344"/>
                  <a:pt x="257814" y="6059639"/>
                  <a:pt x="243491" y="6059639"/>
                </a:cubicBezTo>
                <a:cubicBezTo>
                  <a:pt x="214845" y="6073935"/>
                  <a:pt x="214845" y="6088231"/>
                  <a:pt x="200522" y="6102526"/>
                </a:cubicBezTo>
                <a:cubicBezTo>
                  <a:pt x="200522" y="6116822"/>
                  <a:pt x="186199" y="6116822"/>
                  <a:pt x="186199" y="6131118"/>
                </a:cubicBezTo>
                <a:cubicBezTo>
                  <a:pt x="186199" y="6145414"/>
                  <a:pt x="186199" y="6145414"/>
                  <a:pt x="186199" y="6145414"/>
                </a:cubicBezTo>
                <a:cubicBezTo>
                  <a:pt x="186199" y="6159709"/>
                  <a:pt x="171876" y="6159709"/>
                  <a:pt x="157553" y="6159709"/>
                </a:cubicBezTo>
                <a:cubicBezTo>
                  <a:pt x="186199" y="6131118"/>
                  <a:pt x="200522" y="6102526"/>
                  <a:pt x="214845" y="6073935"/>
                </a:cubicBezTo>
                <a:cubicBezTo>
                  <a:pt x="200522" y="6073935"/>
                  <a:pt x="200522" y="6073935"/>
                  <a:pt x="186199" y="6059639"/>
                </a:cubicBezTo>
                <a:cubicBezTo>
                  <a:pt x="200522" y="6059639"/>
                  <a:pt x="200522" y="6059639"/>
                  <a:pt x="214845" y="6045344"/>
                </a:cubicBezTo>
                <a:cubicBezTo>
                  <a:pt x="214845" y="6045344"/>
                  <a:pt x="214845" y="6045344"/>
                  <a:pt x="229168" y="6045344"/>
                </a:cubicBezTo>
                <a:cubicBezTo>
                  <a:pt x="229168" y="6045344"/>
                  <a:pt x="214845" y="6031048"/>
                  <a:pt x="214845" y="6031048"/>
                </a:cubicBezTo>
                <a:cubicBezTo>
                  <a:pt x="214845" y="6016752"/>
                  <a:pt x="229168" y="6002456"/>
                  <a:pt x="229168" y="5988161"/>
                </a:cubicBezTo>
                <a:cubicBezTo>
                  <a:pt x="229168" y="5988161"/>
                  <a:pt x="229168" y="5988161"/>
                  <a:pt x="214845" y="5988161"/>
                </a:cubicBezTo>
                <a:cubicBezTo>
                  <a:pt x="214845" y="5988161"/>
                  <a:pt x="214845" y="5973865"/>
                  <a:pt x="243491" y="5959569"/>
                </a:cubicBezTo>
                <a:cubicBezTo>
                  <a:pt x="229168" y="5945274"/>
                  <a:pt x="229168" y="5945274"/>
                  <a:pt x="229168" y="5945274"/>
                </a:cubicBezTo>
                <a:cubicBezTo>
                  <a:pt x="229168" y="5930978"/>
                  <a:pt x="229168" y="5916682"/>
                  <a:pt x="243491" y="5916682"/>
                </a:cubicBezTo>
                <a:cubicBezTo>
                  <a:pt x="243491" y="5902387"/>
                  <a:pt x="257814" y="5902387"/>
                  <a:pt x="272137" y="5902387"/>
                </a:cubicBezTo>
                <a:cubicBezTo>
                  <a:pt x="272137" y="5916682"/>
                  <a:pt x="286460" y="5902387"/>
                  <a:pt x="286460" y="5902387"/>
                </a:cubicBezTo>
                <a:cubicBezTo>
                  <a:pt x="286460" y="5888091"/>
                  <a:pt x="300783" y="5888091"/>
                  <a:pt x="300783" y="5873795"/>
                </a:cubicBezTo>
                <a:cubicBezTo>
                  <a:pt x="300783" y="5859499"/>
                  <a:pt x="300783" y="5845204"/>
                  <a:pt x="315106" y="5845204"/>
                </a:cubicBezTo>
                <a:cubicBezTo>
                  <a:pt x="286460" y="5830908"/>
                  <a:pt x="272137" y="5830908"/>
                  <a:pt x="257814" y="5830908"/>
                </a:cubicBezTo>
                <a:cubicBezTo>
                  <a:pt x="243491" y="5830908"/>
                  <a:pt x="229168" y="5830908"/>
                  <a:pt x="214845" y="5845204"/>
                </a:cubicBezTo>
                <a:cubicBezTo>
                  <a:pt x="229168" y="5830908"/>
                  <a:pt x="229168" y="5816612"/>
                  <a:pt x="229168" y="5802317"/>
                </a:cubicBezTo>
                <a:cubicBezTo>
                  <a:pt x="257814" y="5816612"/>
                  <a:pt x="272137" y="5816612"/>
                  <a:pt x="300783" y="5802317"/>
                </a:cubicBezTo>
                <a:cubicBezTo>
                  <a:pt x="315106" y="5802317"/>
                  <a:pt x="315106" y="5802317"/>
                  <a:pt x="329429" y="5788021"/>
                </a:cubicBezTo>
                <a:cubicBezTo>
                  <a:pt x="329429" y="5788021"/>
                  <a:pt x="329429" y="5773725"/>
                  <a:pt x="343752" y="5759429"/>
                </a:cubicBezTo>
                <a:cubicBezTo>
                  <a:pt x="315106" y="5788021"/>
                  <a:pt x="300783" y="5773725"/>
                  <a:pt x="272137" y="5759429"/>
                </a:cubicBezTo>
                <a:cubicBezTo>
                  <a:pt x="315106" y="5773725"/>
                  <a:pt x="315106" y="5773725"/>
                  <a:pt x="343752" y="5730838"/>
                </a:cubicBezTo>
                <a:cubicBezTo>
                  <a:pt x="358075" y="5702247"/>
                  <a:pt x="372398" y="5673655"/>
                  <a:pt x="401044" y="5630768"/>
                </a:cubicBezTo>
                <a:cubicBezTo>
                  <a:pt x="386721" y="5630768"/>
                  <a:pt x="372398" y="5630768"/>
                  <a:pt x="372398" y="5645064"/>
                </a:cubicBezTo>
                <a:cubicBezTo>
                  <a:pt x="358075" y="5659359"/>
                  <a:pt x="343752" y="5659359"/>
                  <a:pt x="315106" y="5645064"/>
                </a:cubicBezTo>
                <a:cubicBezTo>
                  <a:pt x="329429" y="5645064"/>
                  <a:pt x="343752" y="5630768"/>
                  <a:pt x="358075" y="5630768"/>
                </a:cubicBezTo>
                <a:cubicBezTo>
                  <a:pt x="372398" y="5616472"/>
                  <a:pt x="386721" y="5602177"/>
                  <a:pt x="401044" y="5602177"/>
                </a:cubicBezTo>
                <a:cubicBezTo>
                  <a:pt x="401044" y="5587881"/>
                  <a:pt x="386721" y="5587881"/>
                  <a:pt x="386721" y="5587881"/>
                </a:cubicBezTo>
                <a:cubicBezTo>
                  <a:pt x="372398" y="5587881"/>
                  <a:pt x="372398" y="5587881"/>
                  <a:pt x="372398" y="5587881"/>
                </a:cubicBezTo>
                <a:cubicBezTo>
                  <a:pt x="386721" y="5559289"/>
                  <a:pt x="415368" y="5530698"/>
                  <a:pt x="429691" y="5502107"/>
                </a:cubicBezTo>
                <a:cubicBezTo>
                  <a:pt x="429691" y="5516402"/>
                  <a:pt x="429691" y="5530698"/>
                  <a:pt x="429691" y="5530698"/>
                </a:cubicBezTo>
                <a:cubicBezTo>
                  <a:pt x="444014" y="5530698"/>
                  <a:pt x="444014" y="5516402"/>
                  <a:pt x="458337" y="5530698"/>
                </a:cubicBezTo>
                <a:cubicBezTo>
                  <a:pt x="472660" y="5530698"/>
                  <a:pt x="486983" y="5516402"/>
                  <a:pt x="486983" y="5502107"/>
                </a:cubicBezTo>
                <a:cubicBezTo>
                  <a:pt x="486983" y="5502107"/>
                  <a:pt x="486983" y="5487811"/>
                  <a:pt x="486983" y="5473515"/>
                </a:cubicBezTo>
                <a:cubicBezTo>
                  <a:pt x="501306" y="5444924"/>
                  <a:pt x="515629" y="5430628"/>
                  <a:pt x="529952" y="5387741"/>
                </a:cubicBezTo>
                <a:cubicBezTo>
                  <a:pt x="529952" y="5373445"/>
                  <a:pt x="529952" y="5359150"/>
                  <a:pt x="544275" y="5344854"/>
                </a:cubicBezTo>
                <a:cubicBezTo>
                  <a:pt x="558598" y="5316262"/>
                  <a:pt x="572921" y="5287671"/>
                  <a:pt x="587244" y="5259080"/>
                </a:cubicBezTo>
                <a:cubicBezTo>
                  <a:pt x="587244" y="5259080"/>
                  <a:pt x="601567" y="5244784"/>
                  <a:pt x="601567" y="5230488"/>
                </a:cubicBezTo>
                <a:cubicBezTo>
                  <a:pt x="601567" y="5201897"/>
                  <a:pt x="615890" y="5173305"/>
                  <a:pt x="644536" y="5144714"/>
                </a:cubicBezTo>
                <a:cubicBezTo>
                  <a:pt x="644536" y="5144714"/>
                  <a:pt x="644536" y="5130418"/>
                  <a:pt x="658859" y="5130418"/>
                </a:cubicBezTo>
                <a:cubicBezTo>
                  <a:pt x="658859" y="5116122"/>
                  <a:pt x="658859" y="5116122"/>
                  <a:pt x="673182" y="5101827"/>
                </a:cubicBezTo>
                <a:cubicBezTo>
                  <a:pt x="673182" y="5101827"/>
                  <a:pt x="687505" y="5087531"/>
                  <a:pt x="673182" y="5073235"/>
                </a:cubicBezTo>
                <a:cubicBezTo>
                  <a:pt x="701828" y="5058940"/>
                  <a:pt x="701828" y="5044644"/>
                  <a:pt x="701828" y="5016052"/>
                </a:cubicBezTo>
                <a:cubicBezTo>
                  <a:pt x="701828" y="5030348"/>
                  <a:pt x="701828" y="5030348"/>
                  <a:pt x="687505" y="5030348"/>
                </a:cubicBezTo>
                <a:cubicBezTo>
                  <a:pt x="716151" y="4973165"/>
                  <a:pt x="759120" y="4915983"/>
                  <a:pt x="787766" y="4858800"/>
                </a:cubicBezTo>
                <a:cubicBezTo>
                  <a:pt x="787766" y="4858800"/>
                  <a:pt x="787766" y="4858800"/>
                  <a:pt x="802089" y="4858800"/>
                </a:cubicBezTo>
                <a:cubicBezTo>
                  <a:pt x="802089" y="4858800"/>
                  <a:pt x="802089" y="4858800"/>
                  <a:pt x="802089" y="4844504"/>
                </a:cubicBezTo>
                <a:cubicBezTo>
                  <a:pt x="816412" y="4830208"/>
                  <a:pt x="816412" y="4815913"/>
                  <a:pt x="830735" y="4801617"/>
                </a:cubicBezTo>
                <a:cubicBezTo>
                  <a:pt x="830735" y="4801617"/>
                  <a:pt x="830735" y="4801617"/>
                  <a:pt x="830735" y="4787321"/>
                </a:cubicBezTo>
                <a:cubicBezTo>
                  <a:pt x="816412" y="4758730"/>
                  <a:pt x="830735" y="4730138"/>
                  <a:pt x="845058" y="4715843"/>
                </a:cubicBezTo>
                <a:cubicBezTo>
                  <a:pt x="845058" y="4701547"/>
                  <a:pt x="859381" y="4687251"/>
                  <a:pt x="859381" y="4672955"/>
                </a:cubicBezTo>
                <a:cubicBezTo>
                  <a:pt x="859381" y="4672955"/>
                  <a:pt x="859381" y="4658660"/>
                  <a:pt x="859381" y="4658660"/>
                </a:cubicBezTo>
                <a:cubicBezTo>
                  <a:pt x="888027" y="4658660"/>
                  <a:pt x="888027" y="4630068"/>
                  <a:pt x="902350" y="4615773"/>
                </a:cubicBezTo>
                <a:cubicBezTo>
                  <a:pt x="888027" y="4615773"/>
                  <a:pt x="888027" y="4615773"/>
                  <a:pt x="873704" y="4615773"/>
                </a:cubicBezTo>
                <a:cubicBezTo>
                  <a:pt x="888027" y="4601477"/>
                  <a:pt x="873704" y="4587181"/>
                  <a:pt x="888027" y="4572885"/>
                </a:cubicBezTo>
                <a:cubicBezTo>
                  <a:pt x="902350" y="4572885"/>
                  <a:pt x="888027" y="4572885"/>
                  <a:pt x="888027" y="4558590"/>
                </a:cubicBezTo>
                <a:cubicBezTo>
                  <a:pt x="902350" y="4558590"/>
                  <a:pt x="902350" y="4544294"/>
                  <a:pt x="902350" y="4544294"/>
                </a:cubicBezTo>
                <a:cubicBezTo>
                  <a:pt x="902350" y="4544294"/>
                  <a:pt x="902350" y="4558590"/>
                  <a:pt x="916673" y="4572885"/>
                </a:cubicBezTo>
                <a:cubicBezTo>
                  <a:pt x="916673" y="4558590"/>
                  <a:pt x="916673" y="4558590"/>
                  <a:pt x="930996" y="4558590"/>
                </a:cubicBezTo>
                <a:cubicBezTo>
                  <a:pt x="930996" y="4572885"/>
                  <a:pt x="916673" y="4587181"/>
                  <a:pt x="916673" y="4601477"/>
                </a:cubicBezTo>
                <a:cubicBezTo>
                  <a:pt x="930996" y="4601477"/>
                  <a:pt x="945319" y="4601477"/>
                  <a:pt x="945319" y="4587181"/>
                </a:cubicBezTo>
                <a:cubicBezTo>
                  <a:pt x="930996" y="4558590"/>
                  <a:pt x="945319" y="4544294"/>
                  <a:pt x="945319" y="4529998"/>
                </a:cubicBezTo>
                <a:cubicBezTo>
                  <a:pt x="945319" y="4529998"/>
                  <a:pt x="945319" y="4515703"/>
                  <a:pt x="945319" y="4501407"/>
                </a:cubicBezTo>
                <a:cubicBezTo>
                  <a:pt x="945319" y="4501407"/>
                  <a:pt x="945319" y="4501407"/>
                  <a:pt x="945319" y="4487111"/>
                </a:cubicBezTo>
                <a:cubicBezTo>
                  <a:pt x="973965" y="4472815"/>
                  <a:pt x="959642" y="4458520"/>
                  <a:pt x="959642" y="4429928"/>
                </a:cubicBezTo>
                <a:cubicBezTo>
                  <a:pt x="959642" y="4429928"/>
                  <a:pt x="959642" y="4429928"/>
                  <a:pt x="945319" y="4429928"/>
                </a:cubicBezTo>
                <a:cubicBezTo>
                  <a:pt x="959642" y="4401337"/>
                  <a:pt x="973965" y="4358450"/>
                  <a:pt x="988288" y="4329858"/>
                </a:cubicBezTo>
                <a:cubicBezTo>
                  <a:pt x="1002611" y="4344154"/>
                  <a:pt x="988288" y="4358450"/>
                  <a:pt x="988288" y="4358450"/>
                </a:cubicBezTo>
                <a:cubicBezTo>
                  <a:pt x="973965" y="4372746"/>
                  <a:pt x="959642" y="4387041"/>
                  <a:pt x="973965" y="4415633"/>
                </a:cubicBezTo>
                <a:cubicBezTo>
                  <a:pt x="973965" y="4415633"/>
                  <a:pt x="973965" y="4429928"/>
                  <a:pt x="973965" y="4429928"/>
                </a:cubicBezTo>
                <a:cubicBezTo>
                  <a:pt x="988288" y="4429928"/>
                  <a:pt x="988288" y="4444224"/>
                  <a:pt x="988288" y="4444224"/>
                </a:cubicBezTo>
                <a:cubicBezTo>
                  <a:pt x="988288" y="4458520"/>
                  <a:pt x="988288" y="4458520"/>
                  <a:pt x="988288" y="4472815"/>
                </a:cubicBezTo>
                <a:cubicBezTo>
                  <a:pt x="1002611" y="4444224"/>
                  <a:pt x="1016934" y="4415633"/>
                  <a:pt x="1031257" y="4387041"/>
                </a:cubicBezTo>
                <a:cubicBezTo>
                  <a:pt x="1031257" y="4372746"/>
                  <a:pt x="1031257" y="4372746"/>
                  <a:pt x="1031257" y="4358450"/>
                </a:cubicBezTo>
                <a:cubicBezTo>
                  <a:pt x="1045580" y="4344154"/>
                  <a:pt x="1045580" y="4344154"/>
                  <a:pt x="1045580" y="4329858"/>
                </a:cubicBezTo>
                <a:cubicBezTo>
                  <a:pt x="1059903" y="4315563"/>
                  <a:pt x="1074226" y="4315563"/>
                  <a:pt x="1074226" y="4286971"/>
                </a:cubicBezTo>
                <a:cubicBezTo>
                  <a:pt x="1074226" y="4272676"/>
                  <a:pt x="1088549" y="4258380"/>
                  <a:pt x="1088549" y="4229788"/>
                </a:cubicBezTo>
                <a:cubicBezTo>
                  <a:pt x="1088549" y="4244084"/>
                  <a:pt x="1102872" y="4244084"/>
                  <a:pt x="1102872" y="4244084"/>
                </a:cubicBezTo>
                <a:cubicBezTo>
                  <a:pt x="1117195" y="4201197"/>
                  <a:pt x="1145841" y="4172606"/>
                  <a:pt x="1160164" y="4129718"/>
                </a:cubicBezTo>
                <a:cubicBezTo>
                  <a:pt x="1174487" y="4115423"/>
                  <a:pt x="1174487" y="4101127"/>
                  <a:pt x="1174487" y="4086831"/>
                </a:cubicBezTo>
                <a:cubicBezTo>
                  <a:pt x="1174487" y="4072536"/>
                  <a:pt x="1188810" y="4072536"/>
                  <a:pt x="1188810" y="4072536"/>
                </a:cubicBezTo>
                <a:cubicBezTo>
                  <a:pt x="1188810" y="4072536"/>
                  <a:pt x="1188810" y="4072536"/>
                  <a:pt x="1188810" y="4086831"/>
                </a:cubicBezTo>
                <a:cubicBezTo>
                  <a:pt x="1203133" y="4058240"/>
                  <a:pt x="1217456" y="4029648"/>
                  <a:pt x="1231779" y="4001057"/>
                </a:cubicBezTo>
                <a:cubicBezTo>
                  <a:pt x="1217456" y="4001057"/>
                  <a:pt x="1217456" y="4015353"/>
                  <a:pt x="1217456" y="4015353"/>
                </a:cubicBezTo>
                <a:cubicBezTo>
                  <a:pt x="1203133" y="4015353"/>
                  <a:pt x="1203133" y="4015353"/>
                  <a:pt x="1188810" y="4015353"/>
                </a:cubicBezTo>
                <a:cubicBezTo>
                  <a:pt x="1203133" y="3986761"/>
                  <a:pt x="1217456" y="3958170"/>
                  <a:pt x="1231779" y="3943874"/>
                </a:cubicBezTo>
                <a:cubicBezTo>
                  <a:pt x="1231779" y="3929578"/>
                  <a:pt x="1231779" y="3929578"/>
                  <a:pt x="1231779" y="3929578"/>
                </a:cubicBezTo>
                <a:cubicBezTo>
                  <a:pt x="1217456" y="3943874"/>
                  <a:pt x="1203133" y="3958170"/>
                  <a:pt x="1188810" y="3972466"/>
                </a:cubicBezTo>
                <a:cubicBezTo>
                  <a:pt x="1203133" y="3958170"/>
                  <a:pt x="1203133" y="3943874"/>
                  <a:pt x="1217456" y="3929578"/>
                </a:cubicBezTo>
                <a:cubicBezTo>
                  <a:pt x="1217456" y="3915283"/>
                  <a:pt x="1231779" y="3900987"/>
                  <a:pt x="1246102" y="3886691"/>
                </a:cubicBezTo>
                <a:cubicBezTo>
                  <a:pt x="1231779" y="3886691"/>
                  <a:pt x="1231779" y="3886691"/>
                  <a:pt x="1217456" y="3900987"/>
                </a:cubicBezTo>
                <a:cubicBezTo>
                  <a:pt x="1231779" y="3858100"/>
                  <a:pt x="1246102" y="3829509"/>
                  <a:pt x="1260425" y="3800917"/>
                </a:cubicBezTo>
                <a:cubicBezTo>
                  <a:pt x="1274748" y="3758030"/>
                  <a:pt x="1289071" y="3729439"/>
                  <a:pt x="1303394" y="3700847"/>
                </a:cubicBezTo>
                <a:cubicBezTo>
                  <a:pt x="1303394" y="3686551"/>
                  <a:pt x="1303394" y="3672256"/>
                  <a:pt x="1303394" y="3657960"/>
                </a:cubicBezTo>
                <a:cubicBezTo>
                  <a:pt x="1274748" y="3686551"/>
                  <a:pt x="1260425" y="3729439"/>
                  <a:pt x="1231779" y="3758030"/>
                </a:cubicBezTo>
                <a:cubicBezTo>
                  <a:pt x="1203133" y="3786621"/>
                  <a:pt x="1188810" y="3829509"/>
                  <a:pt x="1160164" y="3858100"/>
                </a:cubicBezTo>
                <a:cubicBezTo>
                  <a:pt x="1217456" y="3758030"/>
                  <a:pt x="1260425" y="3657960"/>
                  <a:pt x="1303394" y="3557890"/>
                </a:cubicBezTo>
                <a:cubicBezTo>
                  <a:pt x="1289071" y="3557890"/>
                  <a:pt x="1274748" y="3572186"/>
                  <a:pt x="1274748" y="3586481"/>
                </a:cubicBezTo>
                <a:cubicBezTo>
                  <a:pt x="1274748" y="3586481"/>
                  <a:pt x="1274748" y="3600777"/>
                  <a:pt x="1260425" y="3615073"/>
                </a:cubicBezTo>
                <a:cubicBezTo>
                  <a:pt x="1246102" y="3643664"/>
                  <a:pt x="1231779" y="3686551"/>
                  <a:pt x="1217456" y="3715143"/>
                </a:cubicBezTo>
                <a:cubicBezTo>
                  <a:pt x="1203133" y="3729439"/>
                  <a:pt x="1188810" y="3758030"/>
                  <a:pt x="1188810" y="3772326"/>
                </a:cubicBezTo>
                <a:cubicBezTo>
                  <a:pt x="1188810" y="3772326"/>
                  <a:pt x="1174487" y="3772326"/>
                  <a:pt x="1174487" y="3786621"/>
                </a:cubicBezTo>
                <a:cubicBezTo>
                  <a:pt x="1203133" y="3700847"/>
                  <a:pt x="1260425" y="3615073"/>
                  <a:pt x="1274748" y="3529299"/>
                </a:cubicBezTo>
                <a:cubicBezTo>
                  <a:pt x="1274748" y="3543594"/>
                  <a:pt x="1260425" y="3557890"/>
                  <a:pt x="1260425" y="3557890"/>
                </a:cubicBezTo>
                <a:cubicBezTo>
                  <a:pt x="1260425" y="3543594"/>
                  <a:pt x="1260425" y="3529299"/>
                  <a:pt x="1274748" y="3515003"/>
                </a:cubicBezTo>
                <a:cubicBezTo>
                  <a:pt x="1289071" y="3486411"/>
                  <a:pt x="1289071" y="3457820"/>
                  <a:pt x="1303394" y="3414933"/>
                </a:cubicBezTo>
                <a:cubicBezTo>
                  <a:pt x="1303394" y="3429229"/>
                  <a:pt x="1303394" y="3429229"/>
                  <a:pt x="1317717" y="3443524"/>
                </a:cubicBezTo>
                <a:cubicBezTo>
                  <a:pt x="1317717" y="3414933"/>
                  <a:pt x="1332040" y="3400637"/>
                  <a:pt x="1332040" y="3386342"/>
                </a:cubicBezTo>
                <a:cubicBezTo>
                  <a:pt x="1332040" y="3357750"/>
                  <a:pt x="1346363" y="3329159"/>
                  <a:pt x="1360686" y="3300567"/>
                </a:cubicBezTo>
                <a:cubicBezTo>
                  <a:pt x="1389332" y="3286271"/>
                  <a:pt x="1389332" y="3286271"/>
                  <a:pt x="1375009" y="3271976"/>
                </a:cubicBezTo>
                <a:cubicBezTo>
                  <a:pt x="1375009" y="3271976"/>
                  <a:pt x="1375009" y="3271976"/>
                  <a:pt x="1360686" y="3271976"/>
                </a:cubicBezTo>
                <a:cubicBezTo>
                  <a:pt x="1375009" y="3257680"/>
                  <a:pt x="1375009" y="3243385"/>
                  <a:pt x="1375009" y="3214793"/>
                </a:cubicBezTo>
                <a:cubicBezTo>
                  <a:pt x="1375009" y="3229089"/>
                  <a:pt x="1389332" y="3229089"/>
                  <a:pt x="1389332" y="3229089"/>
                </a:cubicBezTo>
                <a:cubicBezTo>
                  <a:pt x="1389332" y="3229089"/>
                  <a:pt x="1403655" y="3214793"/>
                  <a:pt x="1403655" y="3214793"/>
                </a:cubicBezTo>
                <a:cubicBezTo>
                  <a:pt x="1403655" y="3243385"/>
                  <a:pt x="1403655" y="3257680"/>
                  <a:pt x="1389332" y="3271976"/>
                </a:cubicBezTo>
                <a:cubicBezTo>
                  <a:pt x="1389332" y="3271976"/>
                  <a:pt x="1389332" y="3271976"/>
                  <a:pt x="1403655" y="3271976"/>
                </a:cubicBezTo>
                <a:cubicBezTo>
                  <a:pt x="1403655" y="3271976"/>
                  <a:pt x="1403655" y="3257680"/>
                  <a:pt x="1403655" y="3257680"/>
                </a:cubicBezTo>
                <a:cubicBezTo>
                  <a:pt x="1417978" y="3229089"/>
                  <a:pt x="1417978" y="3214793"/>
                  <a:pt x="1432301" y="3186202"/>
                </a:cubicBezTo>
                <a:cubicBezTo>
                  <a:pt x="1432301" y="3171906"/>
                  <a:pt x="1446624" y="3157610"/>
                  <a:pt x="1446624" y="3157610"/>
                </a:cubicBezTo>
                <a:cubicBezTo>
                  <a:pt x="1460947" y="3129019"/>
                  <a:pt x="1475270" y="3100427"/>
                  <a:pt x="1489593" y="3071836"/>
                </a:cubicBezTo>
                <a:cubicBezTo>
                  <a:pt x="1489593" y="3057540"/>
                  <a:pt x="1489593" y="3043244"/>
                  <a:pt x="1489593" y="3043244"/>
                </a:cubicBezTo>
                <a:cubicBezTo>
                  <a:pt x="1503916" y="3043244"/>
                  <a:pt x="1503916" y="3028949"/>
                  <a:pt x="1489593" y="3014653"/>
                </a:cubicBezTo>
                <a:cubicBezTo>
                  <a:pt x="1532562" y="2928879"/>
                  <a:pt x="1561208" y="2857400"/>
                  <a:pt x="1589854" y="2771626"/>
                </a:cubicBezTo>
                <a:cubicBezTo>
                  <a:pt x="1618500" y="2700147"/>
                  <a:pt x="1647146" y="2628669"/>
                  <a:pt x="1675792" y="2557190"/>
                </a:cubicBezTo>
                <a:cubicBezTo>
                  <a:pt x="1675792" y="2528599"/>
                  <a:pt x="1690115" y="2500008"/>
                  <a:pt x="1704438" y="2485712"/>
                </a:cubicBezTo>
                <a:cubicBezTo>
                  <a:pt x="1704438" y="2457120"/>
                  <a:pt x="1718761" y="2442825"/>
                  <a:pt x="1718761" y="2428529"/>
                </a:cubicBezTo>
                <a:cubicBezTo>
                  <a:pt x="1733084" y="2399937"/>
                  <a:pt x="1733084" y="2385642"/>
                  <a:pt x="1747407" y="2371346"/>
                </a:cubicBezTo>
                <a:cubicBezTo>
                  <a:pt x="1747407" y="2342755"/>
                  <a:pt x="1761730" y="2328459"/>
                  <a:pt x="1761730" y="2299868"/>
                </a:cubicBezTo>
                <a:cubicBezTo>
                  <a:pt x="1776053" y="2285572"/>
                  <a:pt x="1776053" y="2271276"/>
                  <a:pt x="1776053" y="2242685"/>
                </a:cubicBezTo>
                <a:cubicBezTo>
                  <a:pt x="1790376" y="2228389"/>
                  <a:pt x="1790376" y="2214093"/>
                  <a:pt x="1804699" y="2185502"/>
                </a:cubicBezTo>
                <a:cubicBezTo>
                  <a:pt x="1804699" y="2185502"/>
                  <a:pt x="1790376" y="2185502"/>
                  <a:pt x="1790376" y="2185502"/>
                </a:cubicBezTo>
                <a:cubicBezTo>
                  <a:pt x="1790376" y="2171206"/>
                  <a:pt x="1790376" y="2171206"/>
                  <a:pt x="1790376" y="2171206"/>
                </a:cubicBezTo>
                <a:cubicBezTo>
                  <a:pt x="1819022" y="2156910"/>
                  <a:pt x="1819022" y="2142615"/>
                  <a:pt x="1819022" y="2114023"/>
                </a:cubicBezTo>
                <a:cubicBezTo>
                  <a:pt x="1847668" y="2071136"/>
                  <a:pt x="1861991" y="2028249"/>
                  <a:pt x="1876314" y="1971066"/>
                </a:cubicBezTo>
                <a:cubicBezTo>
                  <a:pt x="1904960" y="1870996"/>
                  <a:pt x="1933606" y="1770926"/>
                  <a:pt x="1962252" y="1670856"/>
                </a:cubicBezTo>
                <a:cubicBezTo>
                  <a:pt x="1976575" y="1627969"/>
                  <a:pt x="1990898" y="1585082"/>
                  <a:pt x="2005221" y="1527899"/>
                </a:cubicBezTo>
                <a:cubicBezTo>
                  <a:pt x="2005221" y="1499308"/>
                  <a:pt x="2019544" y="1456420"/>
                  <a:pt x="2033867" y="1413534"/>
                </a:cubicBezTo>
                <a:cubicBezTo>
                  <a:pt x="2019544" y="1413534"/>
                  <a:pt x="2005221" y="1413534"/>
                  <a:pt x="2005221" y="1427829"/>
                </a:cubicBezTo>
                <a:cubicBezTo>
                  <a:pt x="2005221" y="1442125"/>
                  <a:pt x="1990898" y="1456420"/>
                  <a:pt x="1990898" y="1485012"/>
                </a:cubicBezTo>
                <a:cubicBezTo>
                  <a:pt x="2005221" y="1485012"/>
                  <a:pt x="1990898" y="1499308"/>
                  <a:pt x="1976575" y="1499308"/>
                </a:cubicBezTo>
                <a:cubicBezTo>
                  <a:pt x="1990898" y="1485012"/>
                  <a:pt x="1990898" y="1470716"/>
                  <a:pt x="1976575" y="1442125"/>
                </a:cubicBezTo>
                <a:cubicBezTo>
                  <a:pt x="1976575" y="1456420"/>
                  <a:pt x="1962252" y="1470716"/>
                  <a:pt x="1962252" y="1485012"/>
                </a:cubicBezTo>
                <a:cubicBezTo>
                  <a:pt x="1962252" y="1456420"/>
                  <a:pt x="1976575" y="1427829"/>
                  <a:pt x="1990898" y="1384942"/>
                </a:cubicBezTo>
                <a:cubicBezTo>
                  <a:pt x="2005221" y="1313463"/>
                  <a:pt x="2019544" y="1256281"/>
                  <a:pt x="2048190" y="1184802"/>
                </a:cubicBezTo>
                <a:cubicBezTo>
                  <a:pt x="2048190" y="1170506"/>
                  <a:pt x="2048190" y="1156211"/>
                  <a:pt x="2062514" y="1141915"/>
                </a:cubicBezTo>
                <a:cubicBezTo>
                  <a:pt x="2076837" y="1127619"/>
                  <a:pt x="2076837" y="1113324"/>
                  <a:pt x="2076837" y="1099028"/>
                </a:cubicBezTo>
                <a:cubicBezTo>
                  <a:pt x="2091160" y="1084732"/>
                  <a:pt x="2091160" y="1070436"/>
                  <a:pt x="2091160" y="1070436"/>
                </a:cubicBezTo>
                <a:cubicBezTo>
                  <a:pt x="2091160" y="1056141"/>
                  <a:pt x="2091160" y="1056141"/>
                  <a:pt x="2076837" y="1041845"/>
                </a:cubicBezTo>
                <a:cubicBezTo>
                  <a:pt x="2076837" y="1041845"/>
                  <a:pt x="2076837" y="1041845"/>
                  <a:pt x="2076837" y="1027549"/>
                </a:cubicBezTo>
                <a:cubicBezTo>
                  <a:pt x="2076837" y="1027549"/>
                  <a:pt x="2091160" y="1013254"/>
                  <a:pt x="2091160" y="998958"/>
                </a:cubicBezTo>
                <a:cubicBezTo>
                  <a:pt x="2076837" y="1013254"/>
                  <a:pt x="2076837" y="1027549"/>
                  <a:pt x="2062514" y="1041845"/>
                </a:cubicBezTo>
                <a:cubicBezTo>
                  <a:pt x="2062514" y="1056141"/>
                  <a:pt x="2048190" y="1070436"/>
                  <a:pt x="2033867" y="1070436"/>
                </a:cubicBezTo>
                <a:cubicBezTo>
                  <a:pt x="2048190" y="1056141"/>
                  <a:pt x="2048190" y="1027549"/>
                  <a:pt x="2062514" y="998958"/>
                </a:cubicBezTo>
                <a:cubicBezTo>
                  <a:pt x="2062514" y="970366"/>
                  <a:pt x="2076837" y="941775"/>
                  <a:pt x="2076837" y="898888"/>
                </a:cubicBezTo>
                <a:cubicBezTo>
                  <a:pt x="2091160" y="870296"/>
                  <a:pt x="2091160" y="841705"/>
                  <a:pt x="2105482" y="813114"/>
                </a:cubicBezTo>
                <a:cubicBezTo>
                  <a:pt x="2105482" y="798818"/>
                  <a:pt x="2105482" y="784522"/>
                  <a:pt x="2119805" y="784522"/>
                </a:cubicBezTo>
                <a:cubicBezTo>
                  <a:pt x="2134128" y="770226"/>
                  <a:pt x="2134128" y="741635"/>
                  <a:pt x="2134128" y="727339"/>
                </a:cubicBezTo>
                <a:cubicBezTo>
                  <a:pt x="2134128" y="727339"/>
                  <a:pt x="2148452" y="713044"/>
                  <a:pt x="2148452" y="713044"/>
                </a:cubicBezTo>
                <a:cubicBezTo>
                  <a:pt x="2148452" y="727339"/>
                  <a:pt x="2162775" y="755931"/>
                  <a:pt x="2148452" y="770226"/>
                </a:cubicBezTo>
                <a:cubicBezTo>
                  <a:pt x="2134128" y="784522"/>
                  <a:pt x="2134128" y="798818"/>
                  <a:pt x="2148452" y="827409"/>
                </a:cubicBezTo>
                <a:cubicBezTo>
                  <a:pt x="2134128" y="827409"/>
                  <a:pt x="2134128" y="841705"/>
                  <a:pt x="2134128" y="856001"/>
                </a:cubicBezTo>
                <a:cubicBezTo>
                  <a:pt x="2134128" y="841705"/>
                  <a:pt x="2134128" y="841705"/>
                  <a:pt x="2148452" y="827409"/>
                </a:cubicBezTo>
                <a:cubicBezTo>
                  <a:pt x="2148452" y="813114"/>
                  <a:pt x="2148452" y="798818"/>
                  <a:pt x="2148452" y="798818"/>
                </a:cubicBezTo>
                <a:cubicBezTo>
                  <a:pt x="2148452" y="798818"/>
                  <a:pt x="2148452" y="798818"/>
                  <a:pt x="2162775" y="798818"/>
                </a:cubicBezTo>
                <a:cubicBezTo>
                  <a:pt x="2162775" y="798818"/>
                  <a:pt x="2162775" y="798818"/>
                  <a:pt x="2162775" y="813114"/>
                </a:cubicBezTo>
                <a:cubicBezTo>
                  <a:pt x="2148452" y="856001"/>
                  <a:pt x="2148452" y="898888"/>
                  <a:pt x="2134128" y="941775"/>
                </a:cubicBezTo>
                <a:cubicBezTo>
                  <a:pt x="2134128" y="970366"/>
                  <a:pt x="2119805" y="998958"/>
                  <a:pt x="2119805" y="1027549"/>
                </a:cubicBezTo>
                <a:cubicBezTo>
                  <a:pt x="2119805" y="1041845"/>
                  <a:pt x="2119805" y="1041845"/>
                  <a:pt x="2134128" y="1041845"/>
                </a:cubicBezTo>
                <a:cubicBezTo>
                  <a:pt x="2148452" y="1013254"/>
                  <a:pt x="2119805" y="970366"/>
                  <a:pt x="2148452" y="927479"/>
                </a:cubicBezTo>
                <a:cubicBezTo>
                  <a:pt x="2148452" y="941775"/>
                  <a:pt x="2162775" y="941775"/>
                  <a:pt x="2162775" y="941775"/>
                </a:cubicBezTo>
                <a:cubicBezTo>
                  <a:pt x="2177098" y="913183"/>
                  <a:pt x="2177098" y="898888"/>
                  <a:pt x="2177098" y="884592"/>
                </a:cubicBezTo>
                <a:cubicBezTo>
                  <a:pt x="2177098" y="827409"/>
                  <a:pt x="2205744" y="770226"/>
                  <a:pt x="2205744" y="727339"/>
                </a:cubicBezTo>
                <a:cubicBezTo>
                  <a:pt x="2205744" y="698748"/>
                  <a:pt x="2220067" y="670156"/>
                  <a:pt x="2220067" y="641565"/>
                </a:cubicBezTo>
                <a:cubicBezTo>
                  <a:pt x="2220067" y="641565"/>
                  <a:pt x="2220067" y="627269"/>
                  <a:pt x="2220067" y="612974"/>
                </a:cubicBezTo>
                <a:cubicBezTo>
                  <a:pt x="2205744" y="655861"/>
                  <a:pt x="2205744" y="684452"/>
                  <a:pt x="2191421" y="727339"/>
                </a:cubicBezTo>
                <a:cubicBezTo>
                  <a:pt x="2191421" y="727339"/>
                  <a:pt x="2177098" y="727339"/>
                  <a:pt x="2177098" y="727339"/>
                </a:cubicBezTo>
                <a:cubicBezTo>
                  <a:pt x="2177098" y="713044"/>
                  <a:pt x="2191421" y="698748"/>
                  <a:pt x="2191421" y="684452"/>
                </a:cubicBezTo>
                <a:cubicBezTo>
                  <a:pt x="2177098" y="684452"/>
                  <a:pt x="2177098" y="684452"/>
                  <a:pt x="2162775" y="698748"/>
                </a:cubicBezTo>
                <a:cubicBezTo>
                  <a:pt x="2148452" y="684452"/>
                  <a:pt x="2162775" y="684452"/>
                  <a:pt x="2162775" y="670156"/>
                </a:cubicBezTo>
                <a:cubicBezTo>
                  <a:pt x="2162775" y="641565"/>
                  <a:pt x="2162775" y="598678"/>
                  <a:pt x="2162775" y="570087"/>
                </a:cubicBezTo>
                <a:cubicBezTo>
                  <a:pt x="2148452" y="555791"/>
                  <a:pt x="2148452" y="541495"/>
                  <a:pt x="2148452" y="541495"/>
                </a:cubicBezTo>
                <a:cubicBezTo>
                  <a:pt x="2148452" y="512904"/>
                  <a:pt x="2162775" y="484312"/>
                  <a:pt x="2162775" y="455721"/>
                </a:cubicBezTo>
                <a:cubicBezTo>
                  <a:pt x="2177098" y="427129"/>
                  <a:pt x="2177098" y="384242"/>
                  <a:pt x="2205744" y="369947"/>
                </a:cubicBezTo>
                <a:cubicBezTo>
                  <a:pt x="2220067" y="355651"/>
                  <a:pt x="2220067" y="341355"/>
                  <a:pt x="2220067" y="327059"/>
                </a:cubicBezTo>
                <a:cubicBezTo>
                  <a:pt x="2234390" y="312764"/>
                  <a:pt x="2248713" y="284172"/>
                  <a:pt x="2263036" y="269877"/>
                </a:cubicBezTo>
                <a:cubicBezTo>
                  <a:pt x="2263036" y="255581"/>
                  <a:pt x="2263036" y="255581"/>
                  <a:pt x="2263036" y="255581"/>
                </a:cubicBezTo>
                <a:cubicBezTo>
                  <a:pt x="2263036" y="255581"/>
                  <a:pt x="2263036" y="241285"/>
                  <a:pt x="2263036" y="241285"/>
                </a:cubicBezTo>
                <a:cubicBezTo>
                  <a:pt x="2263036" y="255581"/>
                  <a:pt x="2248713" y="255581"/>
                  <a:pt x="2248713" y="269877"/>
                </a:cubicBezTo>
                <a:cubicBezTo>
                  <a:pt x="2248713" y="269877"/>
                  <a:pt x="2248713" y="269877"/>
                  <a:pt x="2248713" y="255581"/>
                </a:cubicBezTo>
                <a:cubicBezTo>
                  <a:pt x="2263036" y="241285"/>
                  <a:pt x="2263036" y="212694"/>
                  <a:pt x="2263036" y="184102"/>
                </a:cubicBezTo>
                <a:cubicBezTo>
                  <a:pt x="2277359" y="155511"/>
                  <a:pt x="2291682" y="112624"/>
                  <a:pt x="2291682" y="84032"/>
                </a:cubicBezTo>
                <a:cubicBezTo>
                  <a:pt x="2291682" y="55441"/>
                  <a:pt x="2306005" y="41145"/>
                  <a:pt x="2291682" y="12554"/>
                </a:cubicBezTo>
                <a:cubicBezTo>
                  <a:pt x="2291682" y="12554"/>
                  <a:pt x="2277359" y="12554"/>
                  <a:pt x="2277359" y="12554"/>
                </a:cubicBezTo>
                <a:cubicBezTo>
                  <a:pt x="2270197" y="12554"/>
                  <a:pt x="2270197" y="8980"/>
                  <a:pt x="2271988" y="3619"/>
                </a:cubicBezTo>
                <a:close/>
              </a:path>
            </a:pathLst>
          </a:custGeom>
          <a:pattFill prst="pct5">
            <a:fgClr>
              <a:schemeClr val="bg1">
                <a:lumMod val="65000"/>
              </a:schemeClr>
            </a:fgClr>
            <a:bgClr>
              <a:schemeClr val="bg1"/>
            </a:bgClr>
          </a:pattFill>
        </p:spPr>
        <p:txBody>
          <a:bodyPr wrap="square" anchor="ctr">
            <a:noAutofit/>
          </a:bodyPr>
          <a:lstStyle>
            <a:lvl1pPr marL="0" indent="0" algn="ctr">
              <a:buNone/>
              <a:defRPr sz="1200"/>
            </a:lvl1pPr>
          </a:lstStyle>
          <a:p>
            <a:r>
              <a:rPr lang="en-US" dirty="0"/>
              <a:t>Drag and Drop image</a:t>
            </a:r>
            <a:endParaRPr lang="en-US" dirty="0"/>
          </a:p>
        </p:txBody>
      </p:sp>
      <p:sp>
        <p:nvSpPr>
          <p:cNvPr id="8" name="Picture Placeholder 3"/>
          <p:cNvSpPr>
            <a:spLocks noGrp="1"/>
          </p:cNvSpPr>
          <p:nvPr>
            <p:ph type="pic" sz="quarter" idx="13" hasCustomPrompt="1"/>
          </p:nvPr>
        </p:nvSpPr>
        <p:spPr>
          <a:xfrm>
            <a:off x="6345127" y="1620650"/>
            <a:ext cx="2058432" cy="3616703"/>
          </a:xfrm>
          <a:prstGeom prst="rect">
            <a:avLst/>
          </a:prstGeom>
          <a:pattFill prst="pct5">
            <a:fgClr>
              <a:schemeClr val="bg1">
                <a:lumMod val="65000"/>
              </a:schemeClr>
            </a:fgClr>
            <a:bgClr>
              <a:schemeClr val="bg1"/>
            </a:bgClr>
          </a:pattFill>
        </p:spPr>
        <p:txBody>
          <a:bodyPr anchor="ctr"/>
          <a:lstStyle>
            <a:lvl1pPr marL="0" indent="0" algn="ctr">
              <a:buNone/>
              <a:defRPr sz="1200"/>
            </a:lvl1pPr>
          </a:lstStyle>
          <a:p>
            <a:r>
              <a:rPr lang="en-US" dirty="0"/>
              <a:t>Drag and Drop image</a:t>
            </a:r>
            <a:endParaRPr lang="en-US" dirty="0"/>
          </a:p>
        </p:txBody>
      </p:sp>
      <p:sp>
        <p:nvSpPr>
          <p:cNvPr id="10" name="Picture Placeholder 3"/>
          <p:cNvSpPr>
            <a:spLocks noGrp="1"/>
          </p:cNvSpPr>
          <p:nvPr>
            <p:ph type="pic" sz="quarter" idx="14" hasCustomPrompt="1"/>
          </p:nvPr>
        </p:nvSpPr>
        <p:spPr>
          <a:xfrm>
            <a:off x="8940843" y="1620650"/>
            <a:ext cx="2058432" cy="3616703"/>
          </a:xfrm>
          <a:prstGeom prst="rect">
            <a:avLst/>
          </a:prstGeom>
          <a:pattFill prst="pct5">
            <a:fgClr>
              <a:schemeClr val="bg1">
                <a:lumMod val="65000"/>
              </a:schemeClr>
            </a:fgClr>
            <a:bgClr>
              <a:schemeClr val="bg1"/>
            </a:bgClr>
          </a:pattFill>
        </p:spPr>
        <p:txBody>
          <a:bodyPr anchor="ctr"/>
          <a:lstStyle>
            <a:lvl1pPr marL="0" indent="0" algn="ctr">
              <a:buNone/>
              <a:defRPr sz="1200"/>
            </a:lvl1pPr>
          </a:lstStyle>
          <a:p>
            <a:r>
              <a:rPr lang="en-US" dirty="0"/>
              <a:t>Drag and Drop image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4" name="Picture Placeholder 3"/>
          <p:cNvSpPr>
            <a:spLocks noGrp="1"/>
          </p:cNvSpPr>
          <p:nvPr>
            <p:ph type="pic" sz="quarter" idx="11" hasCustomPrompt="1"/>
          </p:nvPr>
        </p:nvSpPr>
        <p:spPr>
          <a:xfrm>
            <a:off x="2011680" y="1026467"/>
            <a:ext cx="2011680" cy="3667454"/>
          </a:xfrm>
          <a:prstGeom prst="rect">
            <a:avLst/>
          </a:prstGeom>
          <a:pattFill prst="pct5">
            <a:fgClr>
              <a:schemeClr val="bg1">
                <a:lumMod val="65000"/>
              </a:schemeClr>
            </a:fgClr>
            <a:bgClr>
              <a:schemeClr val="bg1"/>
            </a:bgClr>
          </a:pattFill>
        </p:spPr>
        <p:txBody>
          <a:bodyPr anchor="ctr"/>
          <a:lstStyle>
            <a:lvl1pPr marL="0" indent="0" algn="ctr">
              <a:buNone/>
              <a:defRPr sz="1200"/>
            </a:lvl1pPr>
          </a:lstStyle>
          <a:p>
            <a:r>
              <a:rPr lang="en-US" dirty="0"/>
              <a:t>Drag and Drop image</a:t>
            </a:r>
            <a:endParaRPr lang="en-US" dirty="0"/>
          </a:p>
        </p:txBody>
      </p:sp>
      <p:sp>
        <p:nvSpPr>
          <p:cNvPr id="5" name="Picture Placeholder 3"/>
          <p:cNvSpPr>
            <a:spLocks noGrp="1"/>
          </p:cNvSpPr>
          <p:nvPr>
            <p:ph type="pic" sz="quarter" idx="12" hasCustomPrompt="1"/>
          </p:nvPr>
        </p:nvSpPr>
        <p:spPr>
          <a:xfrm>
            <a:off x="5090160" y="3222171"/>
            <a:ext cx="2011680" cy="3178630"/>
          </a:xfrm>
          <a:prstGeom prst="rect">
            <a:avLst/>
          </a:prstGeom>
          <a:pattFill prst="pct5">
            <a:fgClr>
              <a:schemeClr val="bg1">
                <a:lumMod val="65000"/>
              </a:schemeClr>
            </a:fgClr>
            <a:bgClr>
              <a:schemeClr val="bg1"/>
            </a:bgClr>
          </a:pattFill>
        </p:spPr>
        <p:txBody>
          <a:bodyPr anchor="ctr"/>
          <a:lstStyle>
            <a:lvl1pPr marL="0" indent="0" algn="ctr">
              <a:buNone/>
              <a:defRPr sz="1200"/>
            </a:lvl1pPr>
          </a:lstStyle>
          <a:p>
            <a:r>
              <a:rPr lang="en-US" dirty="0"/>
              <a:t>Drag and Drop image</a:t>
            </a:r>
            <a:endParaRPr lang="en-US" dirty="0"/>
          </a:p>
        </p:txBody>
      </p:sp>
      <p:sp>
        <p:nvSpPr>
          <p:cNvPr id="6" name="Picture Placeholder 3"/>
          <p:cNvSpPr>
            <a:spLocks noGrp="1"/>
          </p:cNvSpPr>
          <p:nvPr>
            <p:ph type="pic" sz="quarter" idx="13" hasCustomPrompt="1"/>
          </p:nvPr>
        </p:nvSpPr>
        <p:spPr>
          <a:xfrm>
            <a:off x="8181703" y="250370"/>
            <a:ext cx="2011680" cy="3178630"/>
          </a:xfrm>
          <a:prstGeom prst="rect">
            <a:avLst/>
          </a:prstGeom>
          <a:pattFill prst="pct5">
            <a:fgClr>
              <a:schemeClr val="bg1">
                <a:lumMod val="65000"/>
              </a:schemeClr>
            </a:fgClr>
            <a:bgClr>
              <a:schemeClr val="bg1"/>
            </a:bgClr>
          </a:pattFill>
        </p:spPr>
        <p:txBody>
          <a:bodyPr anchor="ctr"/>
          <a:lstStyle>
            <a:lvl1pPr marL="0" indent="0" algn="ctr">
              <a:buNone/>
              <a:defRPr sz="1200"/>
            </a:lvl1pPr>
          </a:lstStyle>
          <a:p>
            <a:r>
              <a:rPr lang="en-US" dirty="0"/>
              <a:t>Drag and Drop image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1051637" y="320040"/>
            <a:ext cx="5044364" cy="6858000"/>
          </a:xfrm>
          <a:custGeom>
            <a:avLst/>
            <a:gdLst>
              <a:gd name="connsiteX0" fmla="*/ 2635532 w 5044364"/>
              <a:gd name="connsiteY0" fmla="*/ 6717212 h 6858000"/>
              <a:gd name="connsiteX1" fmla="*/ 2637793 w 5044364"/>
              <a:gd name="connsiteY1" fmla="*/ 6736585 h 6858000"/>
              <a:gd name="connsiteX2" fmla="*/ 2637794 w 5044364"/>
              <a:gd name="connsiteY2" fmla="*/ 6736597 h 6858000"/>
              <a:gd name="connsiteX3" fmla="*/ 2637782 w 5044364"/>
              <a:gd name="connsiteY3" fmla="*/ 6736599 h 6858000"/>
              <a:gd name="connsiteX4" fmla="*/ 2618409 w 5044364"/>
              <a:gd name="connsiteY4" fmla="*/ 6738860 h 6858000"/>
              <a:gd name="connsiteX5" fmla="*/ 2616147 w 5044364"/>
              <a:gd name="connsiteY5" fmla="*/ 6719475 h 6858000"/>
              <a:gd name="connsiteX6" fmla="*/ 5014599 w 5044364"/>
              <a:gd name="connsiteY6" fmla="*/ 6400279 h 6858000"/>
              <a:gd name="connsiteX7" fmla="*/ 5016862 w 5044364"/>
              <a:gd name="connsiteY7" fmla="*/ 6419664 h 6858000"/>
              <a:gd name="connsiteX8" fmla="*/ 4997477 w 5044364"/>
              <a:gd name="connsiteY8" fmla="*/ 6421926 h 6858000"/>
              <a:gd name="connsiteX9" fmla="*/ 4995214 w 5044364"/>
              <a:gd name="connsiteY9" fmla="*/ 6402541 h 6858000"/>
              <a:gd name="connsiteX10" fmla="*/ 4995226 w 5044364"/>
              <a:gd name="connsiteY10" fmla="*/ 6402540 h 6858000"/>
              <a:gd name="connsiteX11" fmla="*/ 5044364 w 5044364"/>
              <a:gd name="connsiteY11" fmla="*/ 6337871 h 6858000"/>
              <a:gd name="connsiteX12" fmla="*/ 5044364 w 5044364"/>
              <a:gd name="connsiteY12" fmla="*/ 6357520 h 6858000"/>
              <a:gd name="connsiteX13" fmla="*/ 5029449 w 5044364"/>
              <a:gd name="connsiteY13" fmla="*/ 6359260 h 6858000"/>
              <a:gd name="connsiteX14" fmla="*/ 5027186 w 5044364"/>
              <a:gd name="connsiteY14" fmla="*/ 6339876 h 6858000"/>
              <a:gd name="connsiteX15" fmla="*/ 5044364 w 5044364"/>
              <a:gd name="connsiteY15" fmla="*/ 6232976 h 6858000"/>
              <a:gd name="connsiteX16" fmla="*/ 5044364 w 5044364"/>
              <a:gd name="connsiteY16" fmla="*/ 6251183 h 6858000"/>
              <a:gd name="connsiteX17" fmla="*/ 5039565 w 5044364"/>
              <a:gd name="connsiteY17" fmla="*/ 6262310 h 6858000"/>
              <a:gd name="connsiteX18" fmla="*/ 4936150 w 5044364"/>
              <a:gd name="connsiteY18" fmla="*/ 6355412 h 6858000"/>
              <a:gd name="connsiteX19" fmla="*/ 4857799 w 5044364"/>
              <a:gd name="connsiteY19" fmla="*/ 6418578 h 6858000"/>
              <a:gd name="connsiteX20" fmla="*/ 4961226 w 5044364"/>
              <a:gd name="connsiteY20" fmla="*/ 6325474 h 6858000"/>
              <a:gd name="connsiteX21" fmla="*/ 5034632 w 5044364"/>
              <a:gd name="connsiteY21" fmla="*/ 6237251 h 6858000"/>
              <a:gd name="connsiteX22" fmla="*/ 506962 w 5044364"/>
              <a:gd name="connsiteY22" fmla="*/ 6232378 h 6858000"/>
              <a:gd name="connsiteX23" fmla="*/ 506962 w 5044364"/>
              <a:gd name="connsiteY23" fmla="*/ 6232379 h 6858000"/>
              <a:gd name="connsiteX24" fmla="*/ 499630 w 5044364"/>
              <a:gd name="connsiteY24" fmla="*/ 6233234 h 6858000"/>
              <a:gd name="connsiteX25" fmla="*/ 534562 w 5044364"/>
              <a:gd name="connsiteY25" fmla="*/ 6229157 h 6858000"/>
              <a:gd name="connsiteX26" fmla="*/ 510412 w 5044364"/>
              <a:gd name="connsiteY26" fmla="*/ 6231976 h 6858000"/>
              <a:gd name="connsiteX27" fmla="*/ 506962 w 5044364"/>
              <a:gd name="connsiteY27" fmla="*/ 6232378 h 6858000"/>
              <a:gd name="connsiteX28" fmla="*/ 511245 w 5044364"/>
              <a:gd name="connsiteY28" fmla="*/ 6229389 h 6858000"/>
              <a:gd name="connsiteX29" fmla="*/ 4798119 w 5044364"/>
              <a:gd name="connsiteY29" fmla="*/ 6172371 h 6858000"/>
              <a:gd name="connsiteX30" fmla="*/ 4719386 w 5044364"/>
              <a:gd name="connsiteY30" fmla="*/ 6238304 h 6858000"/>
              <a:gd name="connsiteX31" fmla="*/ 4699990 w 5044364"/>
              <a:gd name="connsiteY31" fmla="*/ 6226375 h 6858000"/>
              <a:gd name="connsiteX32" fmla="*/ 4744537 w 5044364"/>
              <a:gd name="connsiteY32" fmla="*/ 6206996 h 6858000"/>
              <a:gd name="connsiteX33" fmla="*/ 4798119 w 5044364"/>
              <a:gd name="connsiteY33" fmla="*/ 6172371 h 6858000"/>
              <a:gd name="connsiteX34" fmla="*/ 4771162 w 5044364"/>
              <a:gd name="connsiteY34" fmla="*/ 6118721 h 6858000"/>
              <a:gd name="connsiteX35" fmla="*/ 4771129 w 5044364"/>
              <a:gd name="connsiteY35" fmla="*/ 6119935 h 6858000"/>
              <a:gd name="connsiteX36" fmla="*/ 4747367 w 5044364"/>
              <a:gd name="connsiteY36" fmla="*/ 6126177 h 6858000"/>
              <a:gd name="connsiteX37" fmla="*/ 4601175 w 5044364"/>
              <a:gd name="connsiteY37" fmla="*/ 6055672 h 6858000"/>
              <a:gd name="connsiteX38" fmla="*/ 4507668 w 5044364"/>
              <a:gd name="connsiteY38" fmla="*/ 6096046 h 6858000"/>
              <a:gd name="connsiteX39" fmla="*/ 4601175 w 5044364"/>
              <a:gd name="connsiteY39" fmla="*/ 6055672 h 6858000"/>
              <a:gd name="connsiteX40" fmla="*/ 5031052 w 5044364"/>
              <a:gd name="connsiteY40" fmla="*/ 5946569 h 6858000"/>
              <a:gd name="connsiteX41" fmla="*/ 5031173 w 5044364"/>
              <a:gd name="connsiteY41" fmla="*/ 5978466 h 6858000"/>
              <a:gd name="connsiteX42" fmla="*/ 5015322 w 5044364"/>
              <a:gd name="connsiteY42" fmla="*/ 6025318 h 6858000"/>
              <a:gd name="connsiteX43" fmla="*/ 5030928 w 5044364"/>
              <a:gd name="connsiteY43" fmla="*/ 6005518 h 6858000"/>
              <a:gd name="connsiteX44" fmla="*/ 5044364 w 5044364"/>
              <a:gd name="connsiteY44" fmla="*/ 6003950 h 6858000"/>
              <a:gd name="connsiteX45" fmla="*/ 5044364 w 5044364"/>
              <a:gd name="connsiteY45" fmla="*/ 6022322 h 6858000"/>
              <a:gd name="connsiteX46" fmla="*/ 5038333 w 5044364"/>
              <a:gd name="connsiteY46" fmla="*/ 6028133 h 6858000"/>
              <a:gd name="connsiteX47" fmla="*/ 5034132 w 5044364"/>
              <a:gd name="connsiteY47" fmla="*/ 6032972 h 6858000"/>
              <a:gd name="connsiteX48" fmla="*/ 5044106 w 5044364"/>
              <a:gd name="connsiteY48" fmla="*/ 6047896 h 6858000"/>
              <a:gd name="connsiteX49" fmla="*/ 5044364 w 5044364"/>
              <a:gd name="connsiteY49" fmla="*/ 6047993 h 6858000"/>
              <a:gd name="connsiteX50" fmla="*/ 5044364 w 5044364"/>
              <a:gd name="connsiteY50" fmla="*/ 6114525 h 6858000"/>
              <a:gd name="connsiteX51" fmla="*/ 5043744 w 5044364"/>
              <a:gd name="connsiteY51" fmla="*/ 6115333 h 6858000"/>
              <a:gd name="connsiteX52" fmla="*/ 5044364 w 5044364"/>
              <a:gd name="connsiteY52" fmla="*/ 6120645 h 6858000"/>
              <a:gd name="connsiteX53" fmla="*/ 5044364 w 5044364"/>
              <a:gd name="connsiteY53" fmla="*/ 6146065 h 6858000"/>
              <a:gd name="connsiteX54" fmla="*/ 4974479 w 5044364"/>
              <a:gd name="connsiteY54" fmla="*/ 6234728 h 6858000"/>
              <a:gd name="connsiteX55" fmla="*/ 4819942 w 5044364"/>
              <a:gd name="connsiteY55" fmla="*/ 6336246 h 6858000"/>
              <a:gd name="connsiteX56" fmla="*/ 4922970 w 5044364"/>
              <a:gd name="connsiteY56" fmla="*/ 6268567 h 6858000"/>
              <a:gd name="connsiteX57" fmla="*/ 4868258 w 5044364"/>
              <a:gd name="connsiteY57" fmla="*/ 6274952 h 6858000"/>
              <a:gd name="connsiteX58" fmla="*/ 4716374 w 5044364"/>
              <a:gd name="connsiteY58" fmla="*/ 6343545 h 6858000"/>
              <a:gd name="connsiteX59" fmla="*/ 4734669 w 5044364"/>
              <a:gd name="connsiteY59" fmla="*/ 6318370 h 6858000"/>
              <a:gd name="connsiteX60" fmla="*/ 4937511 w 5044364"/>
              <a:gd name="connsiteY60" fmla="*/ 6155559 h 6858000"/>
              <a:gd name="connsiteX61" fmla="*/ 4858646 w 5044364"/>
              <a:gd name="connsiteY61" fmla="*/ 6192590 h 6858000"/>
              <a:gd name="connsiteX62" fmla="*/ 4934307 w 5044364"/>
              <a:gd name="connsiteY62" fmla="*/ 6128105 h 6858000"/>
              <a:gd name="connsiteX63" fmla="*/ 5004598 w 5044364"/>
              <a:gd name="connsiteY63" fmla="*/ 6038918 h 6858000"/>
              <a:gd name="connsiteX64" fmla="*/ 4798119 w 5044364"/>
              <a:gd name="connsiteY64" fmla="*/ 6172371 h 6858000"/>
              <a:gd name="connsiteX65" fmla="*/ 4794851 w 5044364"/>
              <a:gd name="connsiteY65" fmla="*/ 6144368 h 6858000"/>
              <a:gd name="connsiteX66" fmla="*/ 4927154 w 5044364"/>
              <a:gd name="connsiteY66" fmla="*/ 6043811 h 6858000"/>
              <a:gd name="connsiteX67" fmla="*/ 5005888 w 5044364"/>
              <a:gd name="connsiteY67" fmla="*/ 5977878 h 6858000"/>
              <a:gd name="connsiteX68" fmla="*/ 5031052 w 5044364"/>
              <a:gd name="connsiteY68" fmla="*/ 5946569 h 6858000"/>
              <a:gd name="connsiteX69" fmla="*/ 1800043 w 5044364"/>
              <a:gd name="connsiteY69" fmla="*/ 5912880 h 6858000"/>
              <a:gd name="connsiteX70" fmla="*/ 1981544 w 5044364"/>
              <a:gd name="connsiteY70" fmla="*/ 5921471 h 6858000"/>
              <a:gd name="connsiteX71" fmla="*/ 1774368 w 5044364"/>
              <a:gd name="connsiteY71" fmla="*/ 5914413 h 6858000"/>
              <a:gd name="connsiteX72" fmla="*/ 1758151 w 5044364"/>
              <a:gd name="connsiteY72" fmla="*/ 5913060 h 6858000"/>
              <a:gd name="connsiteX73" fmla="*/ 2093843 w 5044364"/>
              <a:gd name="connsiteY73" fmla="*/ 5778642 h 6858000"/>
              <a:gd name="connsiteX74" fmla="*/ 2096105 w 5044364"/>
              <a:gd name="connsiteY74" fmla="*/ 5798027 h 6858000"/>
              <a:gd name="connsiteX75" fmla="*/ 2076720 w 5044364"/>
              <a:gd name="connsiteY75" fmla="*/ 5800289 h 6858000"/>
              <a:gd name="connsiteX76" fmla="*/ 2074458 w 5044364"/>
              <a:gd name="connsiteY76" fmla="*/ 5780905 h 6858000"/>
              <a:gd name="connsiteX77" fmla="*/ 1513070 w 5044364"/>
              <a:gd name="connsiteY77" fmla="*/ 5743205 h 6858000"/>
              <a:gd name="connsiteX78" fmla="*/ 1514316 w 5044364"/>
              <a:gd name="connsiteY78" fmla="*/ 5753883 h 6858000"/>
              <a:gd name="connsiteX79" fmla="*/ 1506485 w 5044364"/>
              <a:gd name="connsiteY79" fmla="*/ 5750461 h 6858000"/>
              <a:gd name="connsiteX80" fmla="*/ 2166835 w 5044364"/>
              <a:gd name="connsiteY80" fmla="*/ 5730838 h 6858000"/>
              <a:gd name="connsiteX81" fmla="*/ 2169097 w 5044364"/>
              <a:gd name="connsiteY81" fmla="*/ 5750223 h 6858000"/>
              <a:gd name="connsiteX82" fmla="*/ 2149712 w 5044364"/>
              <a:gd name="connsiteY82" fmla="*/ 5752486 h 6858000"/>
              <a:gd name="connsiteX83" fmla="*/ 2147450 w 5044364"/>
              <a:gd name="connsiteY83" fmla="*/ 5733101 h 6858000"/>
              <a:gd name="connsiteX84" fmla="*/ 2097893 w 5044364"/>
              <a:gd name="connsiteY84" fmla="*/ 5628340 h 6858000"/>
              <a:gd name="connsiteX85" fmla="*/ 2087592 w 5044364"/>
              <a:gd name="connsiteY85" fmla="*/ 5631460 h 6858000"/>
              <a:gd name="connsiteX86" fmla="*/ 2031313 w 5044364"/>
              <a:gd name="connsiteY86" fmla="*/ 5628773 h 6858000"/>
              <a:gd name="connsiteX87" fmla="*/ 2098647 w 5044364"/>
              <a:gd name="connsiteY87" fmla="*/ 5628116 h 6858000"/>
              <a:gd name="connsiteX88" fmla="*/ 2115192 w 5044364"/>
              <a:gd name="connsiteY88" fmla="*/ 5628239 h 6858000"/>
              <a:gd name="connsiteX89" fmla="*/ 2097893 w 5044364"/>
              <a:gd name="connsiteY89" fmla="*/ 5628340 h 6858000"/>
              <a:gd name="connsiteX90" fmla="*/ 1907589 w 5044364"/>
              <a:gd name="connsiteY90" fmla="*/ 5625895 h 6858000"/>
              <a:gd name="connsiteX91" fmla="*/ 2003180 w 5044364"/>
              <a:gd name="connsiteY91" fmla="*/ 5627428 h 6858000"/>
              <a:gd name="connsiteX92" fmla="*/ 2031313 w 5044364"/>
              <a:gd name="connsiteY92" fmla="*/ 5628773 h 6858000"/>
              <a:gd name="connsiteX93" fmla="*/ 1863568 w 5044364"/>
              <a:gd name="connsiteY93" fmla="*/ 5629839 h 6858000"/>
              <a:gd name="connsiteX94" fmla="*/ 1891168 w 5044364"/>
              <a:gd name="connsiteY94" fmla="*/ 5626618 h 6858000"/>
              <a:gd name="connsiteX95" fmla="*/ 1907589 w 5044364"/>
              <a:gd name="connsiteY95" fmla="*/ 5625895 h 6858000"/>
              <a:gd name="connsiteX96" fmla="*/ 3011688 w 5044364"/>
              <a:gd name="connsiteY96" fmla="*/ 4079923 h 6858000"/>
              <a:gd name="connsiteX97" fmla="*/ 2945878 w 5044364"/>
              <a:gd name="connsiteY97" fmla="*/ 4115369 h 6858000"/>
              <a:gd name="connsiteX98" fmla="*/ 2970281 w 5044364"/>
              <a:gd name="connsiteY98" fmla="*/ 4084755 h 6858000"/>
              <a:gd name="connsiteX99" fmla="*/ 3658604 w 5044364"/>
              <a:gd name="connsiteY99" fmla="*/ 3951868 h 6858000"/>
              <a:gd name="connsiteX100" fmla="*/ 3672358 w 5044364"/>
              <a:gd name="connsiteY100" fmla="*/ 3964079 h 6858000"/>
              <a:gd name="connsiteX101" fmla="*/ 3533941 w 5044364"/>
              <a:gd name="connsiteY101" fmla="*/ 3980232 h 6858000"/>
              <a:gd name="connsiteX102" fmla="*/ 3658604 w 5044364"/>
              <a:gd name="connsiteY102" fmla="*/ 3951868 h 6858000"/>
              <a:gd name="connsiteX103" fmla="*/ 3884543 w 5044364"/>
              <a:gd name="connsiteY103" fmla="*/ 3916523 h 6858000"/>
              <a:gd name="connsiteX104" fmla="*/ 3847184 w 5044364"/>
              <a:gd name="connsiteY104" fmla="*/ 3926885 h 6858000"/>
              <a:gd name="connsiteX105" fmla="*/ 3819583 w 5044364"/>
              <a:gd name="connsiteY105" fmla="*/ 3930106 h 6858000"/>
              <a:gd name="connsiteX106" fmla="*/ 4006463 w 5044364"/>
              <a:gd name="connsiteY106" fmla="*/ 3905438 h 6858000"/>
              <a:gd name="connsiteX107" fmla="*/ 3977398 w 5044364"/>
              <a:gd name="connsiteY107" fmla="*/ 3908830 h 6858000"/>
              <a:gd name="connsiteX108" fmla="*/ 4006463 w 5044364"/>
              <a:gd name="connsiteY108" fmla="*/ 3905438 h 6858000"/>
              <a:gd name="connsiteX109" fmla="*/ 5013731 w 5044364"/>
              <a:gd name="connsiteY109" fmla="*/ 3817985 h 6858000"/>
              <a:gd name="connsiteX110" fmla="*/ 5013549 w 5044364"/>
              <a:gd name="connsiteY110" fmla="*/ 3818097 h 6858000"/>
              <a:gd name="connsiteX111" fmla="*/ 5009718 w 5044364"/>
              <a:gd name="connsiteY111" fmla="*/ 3818978 h 6858000"/>
              <a:gd name="connsiteX112" fmla="*/ 4420460 w 5044364"/>
              <a:gd name="connsiteY112" fmla="*/ 3804461 h 6858000"/>
              <a:gd name="connsiteX113" fmla="*/ 4120029 w 5044364"/>
              <a:gd name="connsiteY113" fmla="*/ 3867289 h 6858000"/>
              <a:gd name="connsiteX114" fmla="*/ 3884543 w 5044364"/>
              <a:gd name="connsiteY114" fmla="*/ 3916523 h 6858000"/>
              <a:gd name="connsiteX115" fmla="*/ 4019967 w 5044364"/>
              <a:gd name="connsiteY115" fmla="*/ 3878967 h 6858000"/>
              <a:gd name="connsiteX116" fmla="*/ 4172032 w 5044364"/>
              <a:gd name="connsiteY116" fmla="*/ 3833454 h 6858000"/>
              <a:gd name="connsiteX117" fmla="*/ 702331 w 5044364"/>
              <a:gd name="connsiteY117" fmla="*/ 3112478 h 6858000"/>
              <a:gd name="connsiteX118" fmla="*/ 704593 w 5044364"/>
              <a:gd name="connsiteY118" fmla="*/ 3131864 h 6858000"/>
              <a:gd name="connsiteX119" fmla="*/ 685208 w 5044364"/>
              <a:gd name="connsiteY119" fmla="*/ 3134126 h 6858000"/>
              <a:gd name="connsiteX120" fmla="*/ 682946 w 5044364"/>
              <a:gd name="connsiteY120" fmla="*/ 3114741 h 6858000"/>
              <a:gd name="connsiteX121" fmla="*/ 775323 w 5044364"/>
              <a:gd name="connsiteY121" fmla="*/ 3064674 h 6858000"/>
              <a:gd name="connsiteX122" fmla="*/ 776454 w 5044364"/>
              <a:gd name="connsiteY122" fmla="*/ 3074367 h 6858000"/>
              <a:gd name="connsiteX123" fmla="*/ 777585 w 5044364"/>
              <a:gd name="connsiteY123" fmla="*/ 3084059 h 6858000"/>
              <a:gd name="connsiteX124" fmla="*/ 758200 w 5044364"/>
              <a:gd name="connsiteY124" fmla="*/ 3086321 h 6858000"/>
              <a:gd name="connsiteX125" fmla="*/ 755938 w 5044364"/>
              <a:gd name="connsiteY125" fmla="*/ 3066937 h 6858000"/>
              <a:gd name="connsiteX126" fmla="*/ 814804 w 5044364"/>
              <a:gd name="connsiteY126" fmla="*/ 3045355 h 6858000"/>
              <a:gd name="connsiteX127" fmla="*/ 833453 w 5044364"/>
              <a:gd name="connsiteY127" fmla="*/ 3057890 h 6858000"/>
              <a:gd name="connsiteX128" fmla="*/ 833467 w 5044364"/>
              <a:gd name="connsiteY128" fmla="*/ 3057901 h 6858000"/>
              <a:gd name="connsiteX129" fmla="*/ 833455 w 5044364"/>
              <a:gd name="connsiteY129" fmla="*/ 3057903 h 6858000"/>
              <a:gd name="connsiteX130" fmla="*/ 814082 w 5044364"/>
              <a:gd name="connsiteY130" fmla="*/ 3060164 h 6858000"/>
              <a:gd name="connsiteX131" fmla="*/ 814804 w 5044364"/>
              <a:gd name="connsiteY131" fmla="*/ 3045355 h 6858000"/>
              <a:gd name="connsiteX132" fmla="*/ 592616 w 5044364"/>
              <a:gd name="connsiteY132" fmla="*/ 2890782 h 6858000"/>
              <a:gd name="connsiteX133" fmla="*/ 792236 w 5044364"/>
              <a:gd name="connsiteY133" fmla="*/ 2923017 h 6858000"/>
              <a:gd name="connsiteX134" fmla="*/ 592616 w 5044364"/>
              <a:gd name="connsiteY134" fmla="*/ 2890782 h 6858000"/>
              <a:gd name="connsiteX135" fmla="*/ 4269214 w 5044364"/>
              <a:gd name="connsiteY135" fmla="*/ 25825 h 6858000"/>
              <a:gd name="connsiteX136" fmla="*/ 4195280 w 5044364"/>
              <a:gd name="connsiteY136" fmla="*/ 53067 h 6858000"/>
              <a:gd name="connsiteX137" fmla="*/ 4222083 w 5044364"/>
              <a:gd name="connsiteY137" fmla="*/ 30289 h 6858000"/>
              <a:gd name="connsiteX138" fmla="*/ 4269214 w 5044364"/>
              <a:gd name="connsiteY138" fmla="*/ 25825 h 6858000"/>
              <a:gd name="connsiteX139" fmla="*/ 1079646 w 5044364"/>
              <a:gd name="connsiteY139" fmla="*/ 0 h 6858000"/>
              <a:gd name="connsiteX140" fmla="*/ 4255157 w 5044364"/>
              <a:gd name="connsiteY140" fmla="*/ 0 h 6858000"/>
              <a:gd name="connsiteX141" fmla="*/ 4254708 w 5044364"/>
              <a:gd name="connsiteY141" fmla="*/ 16763 h 6858000"/>
              <a:gd name="connsiteX142" fmla="*/ 4230958 w 5044364"/>
              <a:gd name="connsiteY142" fmla="*/ 23006 h 6858000"/>
              <a:gd name="connsiteX143" fmla="*/ 4151342 w 5044364"/>
              <a:gd name="connsiteY143" fmla="*/ 60063 h 6858000"/>
              <a:gd name="connsiteX144" fmla="*/ 4192748 w 5044364"/>
              <a:gd name="connsiteY144" fmla="*/ 55231 h 6858000"/>
              <a:gd name="connsiteX145" fmla="*/ 4206554 w 5044364"/>
              <a:gd name="connsiteY145" fmla="*/ 53620 h 6858000"/>
              <a:gd name="connsiteX146" fmla="*/ 4268149 w 5044364"/>
              <a:gd name="connsiteY146" fmla="*/ 101963 h 6858000"/>
              <a:gd name="connsiteX147" fmla="*/ 4240549 w 5044364"/>
              <a:gd name="connsiteY147" fmla="*/ 105184 h 6858000"/>
              <a:gd name="connsiteX148" fmla="*/ 4246941 w 5044364"/>
              <a:gd name="connsiteY148" fmla="*/ 159957 h 6858000"/>
              <a:gd name="connsiteX149" fmla="*/ 4194925 w 5044364"/>
              <a:gd name="connsiteY149" fmla="*/ 193794 h 6858000"/>
              <a:gd name="connsiteX150" fmla="*/ 4225734 w 5044364"/>
              <a:gd name="connsiteY150" fmla="*/ 217964 h 6858000"/>
              <a:gd name="connsiteX151" fmla="*/ 4201319 w 5044364"/>
              <a:gd name="connsiteY151" fmla="*/ 248579 h 6858000"/>
              <a:gd name="connsiteX152" fmla="*/ 4142708 w 5044364"/>
              <a:gd name="connsiteY152" fmla="*/ 275848 h 6858000"/>
              <a:gd name="connsiteX153" fmla="*/ 4121713 w 5044364"/>
              <a:gd name="connsiteY153" fmla="*/ 285623 h 6858000"/>
              <a:gd name="connsiteX154" fmla="*/ 4146082 w 5044364"/>
              <a:gd name="connsiteY154" fmla="*/ 304755 h 6858000"/>
              <a:gd name="connsiteX155" fmla="*/ 4152510 w 5044364"/>
              <a:gd name="connsiteY155" fmla="*/ 309795 h 6858000"/>
              <a:gd name="connsiteX156" fmla="*/ 4146748 w 5044364"/>
              <a:gd name="connsiteY156" fmla="*/ 310468 h 6858000"/>
              <a:gd name="connsiteX157" fmla="*/ 4124910 w 5044364"/>
              <a:gd name="connsiteY157" fmla="*/ 313016 h 6858000"/>
              <a:gd name="connsiteX158" fmla="*/ 3603651 w 5044364"/>
              <a:gd name="connsiteY158" fmla="*/ 401615 h 6858000"/>
              <a:gd name="connsiteX159" fmla="*/ 3631252 w 5044364"/>
              <a:gd name="connsiteY159" fmla="*/ 398394 h 6858000"/>
              <a:gd name="connsiteX160" fmla="*/ 4238520 w 5044364"/>
              <a:gd name="connsiteY160" fmla="*/ 327523 h 6858000"/>
              <a:gd name="connsiteX161" fmla="*/ 4251306 w 5044364"/>
              <a:gd name="connsiteY161" fmla="*/ 437082 h 6858000"/>
              <a:gd name="connsiteX162" fmla="*/ 4282104 w 5044364"/>
              <a:gd name="connsiteY162" fmla="*/ 461254 h 6858000"/>
              <a:gd name="connsiteX163" fmla="*/ 4147287 w 5044364"/>
              <a:gd name="connsiteY163" fmla="*/ 504754 h 6858000"/>
              <a:gd name="connsiteX164" fmla="*/ 4122882 w 5044364"/>
              <a:gd name="connsiteY164" fmla="*/ 535355 h 6858000"/>
              <a:gd name="connsiteX165" fmla="*/ 4288496 w 5044364"/>
              <a:gd name="connsiteY165" fmla="*/ 516027 h 6858000"/>
              <a:gd name="connsiteX166" fmla="*/ 4236480 w 5044364"/>
              <a:gd name="connsiteY166" fmla="*/ 549864 h 6858000"/>
              <a:gd name="connsiteX167" fmla="*/ 4208879 w 5044364"/>
              <a:gd name="connsiteY167" fmla="*/ 553085 h 6858000"/>
              <a:gd name="connsiteX168" fmla="*/ 4267289 w 5044364"/>
              <a:gd name="connsiteY168" fmla="*/ 574034 h 6858000"/>
              <a:gd name="connsiteX169" fmla="*/ 4218470 w 5044364"/>
              <a:gd name="connsiteY169" fmla="*/ 635263 h 6858000"/>
              <a:gd name="connsiteX170" fmla="*/ 4252463 w 5044364"/>
              <a:gd name="connsiteY170" fmla="*/ 686816 h 6858000"/>
              <a:gd name="connsiteX171" fmla="*/ 4203656 w 5044364"/>
              <a:gd name="connsiteY171" fmla="*/ 748044 h 6858000"/>
              <a:gd name="connsiteX172" fmla="*/ 4120842 w 5044364"/>
              <a:gd name="connsiteY172" fmla="*/ 757709 h 6858000"/>
              <a:gd name="connsiteX173" fmla="*/ 4176056 w 5044364"/>
              <a:gd name="connsiteY173" fmla="*/ 751265 h 6858000"/>
              <a:gd name="connsiteX174" fmla="*/ 4158446 w 5044364"/>
              <a:gd name="connsiteY174" fmla="*/ 768931 h 6858000"/>
              <a:gd name="connsiteX175" fmla="*/ 4155480 w 5044364"/>
              <a:gd name="connsiteY175" fmla="*/ 774577 h 6858000"/>
              <a:gd name="connsiteX176" fmla="*/ 4154428 w 5044364"/>
              <a:gd name="connsiteY176" fmla="*/ 774767 h 6858000"/>
              <a:gd name="connsiteX177" fmla="*/ 4151650 w 5044364"/>
              <a:gd name="connsiteY177" fmla="*/ 781866 h 6858000"/>
              <a:gd name="connsiteX178" fmla="*/ 4155480 w 5044364"/>
              <a:gd name="connsiteY178" fmla="*/ 774577 h 6858000"/>
              <a:gd name="connsiteX179" fmla="*/ 4163739 w 5044364"/>
              <a:gd name="connsiteY179" fmla="*/ 773086 h 6858000"/>
              <a:gd name="connsiteX180" fmla="*/ 4237648 w 5044364"/>
              <a:gd name="connsiteY180" fmla="*/ 799596 h 6858000"/>
              <a:gd name="connsiteX181" fmla="*/ 4240845 w 5044364"/>
              <a:gd name="connsiteY181" fmla="*/ 826989 h 6858000"/>
              <a:gd name="connsiteX182" fmla="*/ 4268446 w 5044364"/>
              <a:gd name="connsiteY182" fmla="*/ 823768 h 6858000"/>
              <a:gd name="connsiteX183" fmla="*/ 4219639 w 5044364"/>
              <a:gd name="connsiteY183" fmla="*/ 884995 h 6858000"/>
              <a:gd name="connsiteX184" fmla="*/ 4278035 w 5044364"/>
              <a:gd name="connsiteY184" fmla="*/ 905934 h 6858000"/>
              <a:gd name="connsiteX185" fmla="*/ 4281232 w 5044364"/>
              <a:gd name="connsiteY185" fmla="*/ 933327 h 6858000"/>
              <a:gd name="connsiteX186" fmla="*/ 4256828 w 5044364"/>
              <a:gd name="connsiteY186" fmla="*/ 963941 h 6858000"/>
              <a:gd name="connsiteX187" fmla="*/ 4232425 w 5044364"/>
              <a:gd name="connsiteY187" fmla="*/ 994555 h 6858000"/>
              <a:gd name="connsiteX188" fmla="*/ 4204825 w 5044364"/>
              <a:gd name="connsiteY188" fmla="*/ 997776 h 6858000"/>
              <a:gd name="connsiteX189" fmla="*/ 4235622 w 5044364"/>
              <a:gd name="connsiteY189" fmla="*/ 1021947 h 6858000"/>
              <a:gd name="connsiteX190" fmla="*/ 4263222 w 5044364"/>
              <a:gd name="connsiteY190" fmla="*/ 1018726 h 6858000"/>
              <a:gd name="connsiteX191" fmla="*/ 4248408 w 5044364"/>
              <a:gd name="connsiteY191" fmla="*/ 1131506 h 6858000"/>
              <a:gd name="connsiteX192" fmla="*/ 4279203 w 5044364"/>
              <a:gd name="connsiteY192" fmla="*/ 1155667 h 6858000"/>
              <a:gd name="connsiteX193" fmla="*/ 4254800 w 5044364"/>
              <a:gd name="connsiteY193" fmla="*/ 1186280 h 6858000"/>
              <a:gd name="connsiteX194" fmla="*/ 4313198 w 5044364"/>
              <a:gd name="connsiteY194" fmla="*/ 1207231 h 6858000"/>
              <a:gd name="connsiteX195" fmla="*/ 4288794 w 5044364"/>
              <a:gd name="connsiteY195" fmla="*/ 1237845 h 6858000"/>
              <a:gd name="connsiteX196" fmla="*/ 4433200 w 5044364"/>
              <a:gd name="connsiteY196" fmla="*/ 1276511 h 6858000"/>
              <a:gd name="connsiteX197" fmla="*/ 4925649 w 5044364"/>
              <a:gd name="connsiteY197" fmla="*/ 1383022 h 6858000"/>
              <a:gd name="connsiteX198" fmla="*/ 5044364 w 5044364"/>
              <a:gd name="connsiteY198" fmla="*/ 1410248 h 6858000"/>
              <a:gd name="connsiteX199" fmla="*/ 5044364 w 5044364"/>
              <a:gd name="connsiteY199" fmla="*/ 3810409 h 6858000"/>
              <a:gd name="connsiteX200" fmla="*/ 5013731 w 5044364"/>
              <a:gd name="connsiteY200" fmla="*/ 3817985 h 6858000"/>
              <a:gd name="connsiteX201" fmla="*/ 5019668 w 5044364"/>
              <a:gd name="connsiteY201" fmla="*/ 3814346 h 6858000"/>
              <a:gd name="connsiteX202" fmla="*/ 5006521 w 5044364"/>
              <a:gd name="connsiteY202" fmla="*/ 3791585 h 6858000"/>
              <a:gd name="connsiteX203" fmla="*/ 4954504 w 5044364"/>
              <a:gd name="connsiteY203" fmla="*/ 3825421 h 6858000"/>
              <a:gd name="connsiteX204" fmla="*/ 4923707 w 5044364"/>
              <a:gd name="connsiteY204" fmla="*/ 3801249 h 6858000"/>
              <a:gd name="connsiteX205" fmla="*/ 4761290 w 5044364"/>
              <a:gd name="connsiteY205" fmla="*/ 3847970 h 6858000"/>
              <a:gd name="connsiteX206" fmla="*/ 4758093 w 5044364"/>
              <a:gd name="connsiteY206" fmla="*/ 3820578 h 6858000"/>
              <a:gd name="connsiteX207" fmla="*/ 4702880 w 5044364"/>
              <a:gd name="connsiteY207" fmla="*/ 3827021 h 6858000"/>
              <a:gd name="connsiteX208" fmla="*/ 4647679 w 5044364"/>
              <a:gd name="connsiteY208" fmla="*/ 3833463 h 6858000"/>
              <a:gd name="connsiteX209" fmla="*/ 4780367 w 5044364"/>
              <a:gd name="connsiteY209" fmla="*/ 3771714 h 6858000"/>
              <a:gd name="connsiteX210" fmla="*/ 4862102 w 5044364"/>
              <a:gd name="connsiteY210" fmla="*/ 3752919 h 6858000"/>
              <a:gd name="connsiteX211" fmla="*/ 4806901 w 5044364"/>
              <a:gd name="connsiteY211" fmla="*/ 3759361 h 6858000"/>
              <a:gd name="connsiteX212" fmla="*/ 4780367 w 5044364"/>
              <a:gd name="connsiteY212" fmla="*/ 3771714 h 6858000"/>
              <a:gd name="connsiteX213" fmla="*/ 4616870 w 5044364"/>
              <a:gd name="connsiteY213" fmla="*/ 3809293 h 6858000"/>
              <a:gd name="connsiteX214" fmla="*/ 4371639 w 5044364"/>
              <a:gd name="connsiteY214" fmla="*/ 3865678 h 6858000"/>
              <a:gd name="connsiteX215" fmla="*/ 4451257 w 5044364"/>
              <a:gd name="connsiteY215" fmla="*/ 3828633 h 6858000"/>
              <a:gd name="connsiteX216" fmla="*/ 4420460 w 5044364"/>
              <a:gd name="connsiteY216" fmla="*/ 3804461 h 6858000"/>
              <a:gd name="connsiteX217" fmla="*/ 4448060 w 5044364"/>
              <a:gd name="connsiteY217" fmla="*/ 3801240 h 6858000"/>
              <a:gd name="connsiteX218" fmla="*/ 4582877 w 5044364"/>
              <a:gd name="connsiteY218" fmla="*/ 3757741 h 6858000"/>
              <a:gd name="connsiteX219" fmla="*/ 4417263 w 5044364"/>
              <a:gd name="connsiteY219" fmla="*/ 3777068 h 6858000"/>
              <a:gd name="connsiteX220" fmla="*/ 4116832 w 5044364"/>
              <a:gd name="connsiteY220" fmla="*/ 3839896 h 6858000"/>
              <a:gd name="connsiteX221" fmla="*/ 3878071 w 5044364"/>
              <a:gd name="connsiteY221" fmla="*/ 3876867 h 6858000"/>
              <a:gd name="connsiteX222" fmla="*/ 3775665 w 5044364"/>
              <a:gd name="connsiteY222" fmla="*/ 3896663 h 6858000"/>
              <a:gd name="connsiteX223" fmla="*/ 3330776 w 5044364"/>
              <a:gd name="connsiteY223" fmla="*/ 3990357 h 6858000"/>
              <a:gd name="connsiteX224" fmla="*/ 3187911 w 5044364"/>
              <a:gd name="connsiteY224" fmla="*/ 4031591 h 6858000"/>
              <a:gd name="connsiteX225" fmla="*/ 3191108 w 5044364"/>
              <a:gd name="connsiteY225" fmla="*/ 4058984 h 6858000"/>
              <a:gd name="connsiteX226" fmla="*/ 3080695 w 5044364"/>
              <a:gd name="connsiteY226" fmla="*/ 4071869 h 6858000"/>
              <a:gd name="connsiteX227" fmla="*/ 3053094 w 5044364"/>
              <a:gd name="connsiteY227" fmla="*/ 4075091 h 6858000"/>
              <a:gd name="connsiteX228" fmla="*/ 3011688 w 5044364"/>
              <a:gd name="connsiteY228" fmla="*/ 4079923 h 6858000"/>
              <a:gd name="connsiteX229" fmla="*/ 3028137 w 5044364"/>
              <a:gd name="connsiteY229" fmla="*/ 4071061 h 6858000"/>
              <a:gd name="connsiteX230" fmla="*/ 2970281 w 5044364"/>
              <a:gd name="connsiteY230" fmla="*/ 4084755 h 6858000"/>
              <a:gd name="connsiteX231" fmla="*/ 2918277 w 5044364"/>
              <a:gd name="connsiteY231" fmla="*/ 4118590 h 6858000"/>
              <a:gd name="connsiteX232" fmla="*/ 3341908 w 5044364"/>
              <a:gd name="connsiteY232" fmla="*/ 4152436 h 6858000"/>
              <a:gd name="connsiteX233" fmla="*/ 4096780 w 5044364"/>
              <a:gd name="connsiteY233" fmla="*/ 4147624 h 6858000"/>
              <a:gd name="connsiteX234" fmla="*/ 4858046 w 5044364"/>
              <a:gd name="connsiteY234" fmla="*/ 4197598 h 6858000"/>
              <a:gd name="connsiteX235" fmla="*/ 4969805 w 5044364"/>
              <a:gd name="connsiteY235" fmla="*/ 4226205 h 6858000"/>
              <a:gd name="connsiteX236" fmla="*/ 5044364 w 5044364"/>
              <a:gd name="connsiteY236" fmla="*/ 4251606 h 6858000"/>
              <a:gd name="connsiteX237" fmla="*/ 5044364 w 5044364"/>
              <a:gd name="connsiteY237" fmla="*/ 4979031 h 6858000"/>
              <a:gd name="connsiteX238" fmla="*/ 5038254 w 5044364"/>
              <a:gd name="connsiteY238" fmla="*/ 4981271 h 6858000"/>
              <a:gd name="connsiteX239" fmla="*/ 5033560 w 5044364"/>
              <a:gd name="connsiteY239" fmla="*/ 4982252 h 6858000"/>
              <a:gd name="connsiteX240" fmla="*/ 5044364 w 5044364"/>
              <a:gd name="connsiteY240" fmla="*/ 4986846 h 6858000"/>
              <a:gd name="connsiteX241" fmla="*/ 5044364 w 5044364"/>
              <a:gd name="connsiteY241" fmla="*/ 5195009 h 6858000"/>
              <a:gd name="connsiteX242" fmla="*/ 5037064 w 5044364"/>
              <a:gd name="connsiteY242" fmla="*/ 5210889 h 6858000"/>
              <a:gd name="connsiteX243" fmla="*/ 5034716 w 5044364"/>
              <a:gd name="connsiteY243" fmla="*/ 5231985 h 6858000"/>
              <a:gd name="connsiteX244" fmla="*/ 5038168 w 5044364"/>
              <a:gd name="connsiteY244" fmla="*/ 5231582 h 6858000"/>
              <a:gd name="connsiteX245" fmla="*/ 5044364 w 5044364"/>
              <a:gd name="connsiteY245" fmla="*/ 5230859 h 6858000"/>
              <a:gd name="connsiteX246" fmla="*/ 5044364 w 5044364"/>
              <a:gd name="connsiteY246" fmla="*/ 5716020 h 6858000"/>
              <a:gd name="connsiteX247" fmla="*/ 5042355 w 5044364"/>
              <a:gd name="connsiteY247" fmla="*/ 5716954 h 6858000"/>
              <a:gd name="connsiteX248" fmla="*/ 5044364 w 5044364"/>
              <a:gd name="connsiteY248" fmla="*/ 5717368 h 6858000"/>
              <a:gd name="connsiteX249" fmla="*/ 5044364 w 5044364"/>
              <a:gd name="connsiteY249" fmla="*/ 5897736 h 6858000"/>
              <a:gd name="connsiteX250" fmla="*/ 5029913 w 5044364"/>
              <a:gd name="connsiteY250" fmla="*/ 5917517 h 6858000"/>
              <a:gd name="connsiteX251" fmla="*/ 4784588 w 5044364"/>
              <a:gd name="connsiteY251" fmla="*/ 6114513 h 6858000"/>
              <a:gd name="connsiteX252" fmla="*/ 4771162 w 5044364"/>
              <a:gd name="connsiteY252" fmla="*/ 6118721 h 6858000"/>
              <a:gd name="connsiteX253" fmla="*/ 4771784 w 5044364"/>
              <a:gd name="connsiteY253" fmla="*/ 6095574 h 6858000"/>
              <a:gd name="connsiteX254" fmla="*/ 4664566 w 5044364"/>
              <a:gd name="connsiteY254" fmla="*/ 6135841 h 6858000"/>
              <a:gd name="connsiteX255" fmla="*/ 4708446 w 5044364"/>
              <a:gd name="connsiteY255" fmla="*/ 6107303 h 6858000"/>
              <a:gd name="connsiteX256" fmla="*/ 4716572 w 5044364"/>
              <a:gd name="connsiteY256" fmla="*/ 6102018 h 6858000"/>
              <a:gd name="connsiteX257" fmla="*/ 4723903 w 5044364"/>
              <a:gd name="connsiteY257" fmla="*/ 6101162 h 6858000"/>
              <a:gd name="connsiteX258" fmla="*/ 4716572 w 5044364"/>
              <a:gd name="connsiteY258" fmla="*/ 6102018 h 6858000"/>
              <a:gd name="connsiteX259" fmla="*/ 4716572 w 5044364"/>
              <a:gd name="connsiteY259" fmla="*/ 6102018 h 6858000"/>
              <a:gd name="connsiteX260" fmla="*/ 4713122 w 5044364"/>
              <a:gd name="connsiteY260" fmla="*/ 6102420 h 6858000"/>
              <a:gd name="connsiteX261" fmla="*/ 4688971 w 5044364"/>
              <a:gd name="connsiteY261" fmla="*/ 6105239 h 6858000"/>
              <a:gd name="connsiteX262" fmla="*/ 4713375 w 5044364"/>
              <a:gd name="connsiteY262" fmla="*/ 6074625 h 6858000"/>
              <a:gd name="connsiteX263" fmla="*/ 4685775 w 5044364"/>
              <a:gd name="connsiteY263" fmla="*/ 6077846 h 6858000"/>
              <a:gd name="connsiteX264" fmla="*/ 4682578 w 5044364"/>
              <a:gd name="connsiteY264" fmla="*/ 6050453 h 6858000"/>
              <a:gd name="connsiteX265" fmla="*/ 4602961 w 5044364"/>
              <a:gd name="connsiteY265" fmla="*/ 6087511 h 6858000"/>
              <a:gd name="connsiteX266" fmla="*/ 4599764 w 5044364"/>
              <a:gd name="connsiteY266" fmla="*/ 6060118 h 6858000"/>
              <a:gd name="connsiteX267" fmla="*/ 4807805 w 5044364"/>
              <a:gd name="connsiteY267" fmla="*/ 5924787 h 6858000"/>
              <a:gd name="connsiteX268" fmla="*/ 4648585 w 5044364"/>
              <a:gd name="connsiteY268" fmla="*/ 5998901 h 6858000"/>
              <a:gd name="connsiteX269" fmla="*/ 4724992 w 5044364"/>
              <a:gd name="connsiteY269" fmla="*/ 5934452 h 6858000"/>
              <a:gd name="connsiteX270" fmla="*/ 4669792 w 5044364"/>
              <a:gd name="connsiteY270" fmla="*/ 5940894 h 6858000"/>
              <a:gd name="connsiteX271" fmla="*/ 4458554 w 5044364"/>
              <a:gd name="connsiteY271" fmla="*/ 6048832 h 6858000"/>
              <a:gd name="connsiteX272" fmla="*/ 4427757 w 5044364"/>
              <a:gd name="connsiteY272" fmla="*/ 6024672 h 6858000"/>
              <a:gd name="connsiteX273" fmla="*/ 4504177 w 5044364"/>
              <a:gd name="connsiteY273" fmla="*/ 5960222 h 6858000"/>
              <a:gd name="connsiteX274" fmla="*/ 4531777 w 5044364"/>
              <a:gd name="connsiteY274" fmla="*/ 5957001 h 6858000"/>
              <a:gd name="connsiteX275" fmla="*/ 4660202 w 5044364"/>
              <a:gd name="connsiteY275" fmla="*/ 5858728 h 6858000"/>
              <a:gd name="connsiteX276" fmla="*/ 4393763 w 5044364"/>
              <a:gd name="connsiteY276" fmla="*/ 5973108 h 6858000"/>
              <a:gd name="connsiteX277" fmla="*/ 4179330 w 5044364"/>
              <a:gd name="connsiteY277" fmla="*/ 6053665 h 6858000"/>
              <a:gd name="connsiteX278" fmla="*/ 3778062 w 5044364"/>
              <a:gd name="connsiteY278" fmla="*/ 6211546 h 6858000"/>
              <a:gd name="connsiteX279" fmla="*/ 3536027 w 5044364"/>
              <a:gd name="connsiteY279" fmla="*/ 6295312 h 6858000"/>
              <a:gd name="connsiteX280" fmla="*/ 4013704 w 5044364"/>
              <a:gd name="connsiteY280" fmla="*/ 6072994 h 6858000"/>
              <a:gd name="connsiteX281" fmla="*/ 4176133 w 5044364"/>
              <a:gd name="connsiteY281" fmla="*/ 6026272 h 6858000"/>
              <a:gd name="connsiteX282" fmla="*/ 4252553 w 5044364"/>
              <a:gd name="connsiteY282" fmla="*/ 5961822 h 6858000"/>
              <a:gd name="connsiteX283" fmla="*/ 3716468 w 5044364"/>
              <a:gd name="connsiteY283" fmla="*/ 6163202 h 6858000"/>
              <a:gd name="connsiteX284" fmla="*/ 4169739 w 5044364"/>
              <a:gd name="connsiteY284" fmla="*/ 5971486 h 6858000"/>
              <a:gd name="connsiteX285" fmla="*/ 4328962 w 5044364"/>
              <a:gd name="connsiteY285" fmla="*/ 5897385 h 6858000"/>
              <a:gd name="connsiteX286" fmla="*/ 4273761 w 5044364"/>
              <a:gd name="connsiteY286" fmla="*/ 5903827 h 6858000"/>
              <a:gd name="connsiteX287" fmla="*/ 3658070 w 5044364"/>
              <a:gd name="connsiteY287" fmla="*/ 6142252 h 6858000"/>
              <a:gd name="connsiteX288" fmla="*/ 2394936 w 5044364"/>
              <a:gd name="connsiteY288" fmla="*/ 6781599 h 6858000"/>
              <a:gd name="connsiteX289" fmla="*/ 2281648 w 5044364"/>
              <a:gd name="connsiteY289" fmla="*/ 6858000 h 6858000"/>
              <a:gd name="connsiteX290" fmla="*/ 1195514 w 5044364"/>
              <a:gd name="connsiteY290" fmla="*/ 6858000 h 6858000"/>
              <a:gd name="connsiteX291" fmla="*/ 1194143 w 5044364"/>
              <a:gd name="connsiteY291" fmla="*/ 6846255 h 6858000"/>
              <a:gd name="connsiteX292" fmla="*/ 1330988 w 5044364"/>
              <a:gd name="connsiteY292" fmla="*/ 6580416 h 6858000"/>
              <a:gd name="connsiteX293" fmla="*/ 1932723 w 5044364"/>
              <a:gd name="connsiteY293" fmla="*/ 5982688 h 6858000"/>
              <a:gd name="connsiteX294" fmla="*/ 1981544 w 5044364"/>
              <a:gd name="connsiteY294" fmla="*/ 5921471 h 6858000"/>
              <a:gd name="connsiteX295" fmla="*/ 2213988 w 5044364"/>
              <a:gd name="connsiteY295" fmla="*/ 5755526 h 6858000"/>
              <a:gd name="connsiteX296" fmla="*/ 2290395 w 5044364"/>
              <a:gd name="connsiteY296" fmla="*/ 5691077 h 6858000"/>
              <a:gd name="connsiteX297" fmla="*/ 2244719 w 5044364"/>
              <a:gd name="connsiteY297" fmla="*/ 5704217 h 6858000"/>
              <a:gd name="connsiteX298" fmla="*/ 2235195 w 5044364"/>
              <a:gd name="connsiteY298" fmla="*/ 5697520 h 6858000"/>
              <a:gd name="connsiteX299" fmla="*/ 2242095 w 5044364"/>
              <a:gd name="connsiteY299" fmla="*/ 5696715 h 6858000"/>
              <a:gd name="connsiteX300" fmla="*/ 2235195 w 5044364"/>
              <a:gd name="connsiteY300" fmla="*/ 5697520 h 6858000"/>
              <a:gd name="connsiteX301" fmla="*/ 2235195 w 5044364"/>
              <a:gd name="connsiteY301" fmla="*/ 5697520 h 6858000"/>
              <a:gd name="connsiteX302" fmla="*/ 2227432 w 5044364"/>
              <a:gd name="connsiteY302" fmla="*/ 5698426 h 6858000"/>
              <a:gd name="connsiteX303" fmla="*/ 2207594 w 5044364"/>
              <a:gd name="connsiteY303" fmla="*/ 5700741 h 6858000"/>
              <a:gd name="connsiteX304" fmla="*/ 2284003 w 5044364"/>
              <a:gd name="connsiteY304" fmla="*/ 5636304 h 6858000"/>
              <a:gd name="connsiteX305" fmla="*/ 2284003 w 5044364"/>
              <a:gd name="connsiteY305" fmla="*/ 5636304 h 6858000"/>
              <a:gd name="connsiteX306" fmla="*/ 2176785 w 5044364"/>
              <a:gd name="connsiteY306" fmla="*/ 5676570 h 6858000"/>
              <a:gd name="connsiteX307" fmla="*/ 2145989 w 5044364"/>
              <a:gd name="connsiteY307" fmla="*/ 5652411 h 6858000"/>
              <a:gd name="connsiteX308" fmla="*/ 2115192 w 5044364"/>
              <a:gd name="connsiteY308" fmla="*/ 5628239 h 6858000"/>
              <a:gd name="connsiteX309" fmla="*/ 2170393 w 5044364"/>
              <a:gd name="connsiteY309" fmla="*/ 5621797 h 6858000"/>
              <a:gd name="connsiteX310" fmla="*/ 2194808 w 5044364"/>
              <a:gd name="connsiteY310" fmla="*/ 5591182 h 6858000"/>
              <a:gd name="connsiteX311" fmla="*/ 2025985 w 5044364"/>
              <a:gd name="connsiteY311" fmla="*/ 5583118 h 6858000"/>
              <a:gd name="connsiteX312" fmla="*/ 2113348 w 5044364"/>
              <a:gd name="connsiteY312" fmla="*/ 5623678 h 6858000"/>
              <a:gd name="connsiteX313" fmla="*/ 2098647 w 5044364"/>
              <a:gd name="connsiteY313" fmla="*/ 5628116 h 6858000"/>
              <a:gd name="connsiteX314" fmla="*/ 2003180 w 5044364"/>
              <a:gd name="connsiteY314" fmla="*/ 5627428 h 6858000"/>
              <a:gd name="connsiteX315" fmla="*/ 1918768 w 5044364"/>
              <a:gd name="connsiteY315" fmla="*/ 5623397 h 6858000"/>
              <a:gd name="connsiteX316" fmla="*/ 1835967 w 5044364"/>
              <a:gd name="connsiteY316" fmla="*/ 5633060 h 6858000"/>
              <a:gd name="connsiteX317" fmla="*/ 1829058 w 5044364"/>
              <a:gd name="connsiteY317" fmla="*/ 5633867 h 6858000"/>
              <a:gd name="connsiteX318" fmla="*/ 1825616 w 5044364"/>
              <a:gd name="connsiteY318" fmla="*/ 5634268 h 6858000"/>
              <a:gd name="connsiteX319" fmla="*/ 1753154 w 5044364"/>
              <a:gd name="connsiteY319" fmla="*/ 5642725 h 6858000"/>
              <a:gd name="connsiteX320" fmla="*/ 1756351 w 5044364"/>
              <a:gd name="connsiteY320" fmla="*/ 5670117 h 6858000"/>
              <a:gd name="connsiteX321" fmla="*/ 1952775 w 5044364"/>
              <a:gd name="connsiteY321" fmla="*/ 5674960 h 6858000"/>
              <a:gd name="connsiteX322" fmla="*/ 1814748 w 5044364"/>
              <a:gd name="connsiteY322" fmla="*/ 5691068 h 6858000"/>
              <a:gd name="connsiteX323" fmla="*/ 1890007 w 5044364"/>
              <a:gd name="connsiteY323" fmla="*/ 5706574 h 6858000"/>
              <a:gd name="connsiteX324" fmla="*/ 1900757 w 5044364"/>
              <a:gd name="connsiteY324" fmla="*/ 5708784 h 6858000"/>
              <a:gd name="connsiteX325" fmla="*/ 1707543 w 5044364"/>
              <a:gd name="connsiteY325" fmla="*/ 5731333 h 6858000"/>
              <a:gd name="connsiteX326" fmla="*/ 1541916 w 5044364"/>
              <a:gd name="connsiteY326" fmla="*/ 5750662 h 6858000"/>
              <a:gd name="connsiteX327" fmla="*/ 1538721 w 5044364"/>
              <a:gd name="connsiteY327" fmla="*/ 5723282 h 6858000"/>
              <a:gd name="connsiteX328" fmla="*/ 1516168 w 5044364"/>
              <a:gd name="connsiteY328" fmla="*/ 5739791 h 6858000"/>
              <a:gd name="connsiteX329" fmla="*/ 1513070 w 5044364"/>
              <a:gd name="connsiteY329" fmla="*/ 5743205 h 6858000"/>
              <a:gd name="connsiteX330" fmla="*/ 1512718 w 5044364"/>
              <a:gd name="connsiteY330" fmla="*/ 5740193 h 6858000"/>
              <a:gd name="connsiteX331" fmla="*/ 1511120 w 5044364"/>
              <a:gd name="connsiteY331" fmla="*/ 5726503 h 6858000"/>
              <a:gd name="connsiteX332" fmla="*/ 1428307 w 5044364"/>
              <a:gd name="connsiteY332" fmla="*/ 5736168 h 6858000"/>
              <a:gd name="connsiteX333" fmla="*/ 1176683 w 5044364"/>
              <a:gd name="connsiteY333" fmla="*/ 5737767 h 6858000"/>
              <a:gd name="connsiteX334" fmla="*/ 1572725 w 5044364"/>
              <a:gd name="connsiteY334" fmla="*/ 5774833 h 6858000"/>
              <a:gd name="connsiteX335" fmla="*/ 1769137 w 5044364"/>
              <a:gd name="connsiteY335" fmla="*/ 5779676 h 6858000"/>
              <a:gd name="connsiteX336" fmla="*/ 1741537 w 5044364"/>
              <a:gd name="connsiteY336" fmla="*/ 5782897 h 6858000"/>
              <a:gd name="connsiteX337" fmla="*/ 1689521 w 5044364"/>
              <a:gd name="connsiteY337" fmla="*/ 5816734 h 6858000"/>
              <a:gd name="connsiteX338" fmla="*/ 1830730 w 5044364"/>
              <a:gd name="connsiteY338" fmla="*/ 5828008 h 6858000"/>
              <a:gd name="connsiteX339" fmla="*/ 1665116 w 5044364"/>
              <a:gd name="connsiteY339" fmla="*/ 5847336 h 6858000"/>
              <a:gd name="connsiteX340" fmla="*/ 1385892 w 5044364"/>
              <a:gd name="connsiteY340" fmla="*/ 5852169 h 6858000"/>
              <a:gd name="connsiteX341" fmla="*/ 1275479 w 5044364"/>
              <a:gd name="connsiteY341" fmla="*/ 5865055 h 6858000"/>
              <a:gd name="connsiteX342" fmla="*/ 1247878 w 5044364"/>
              <a:gd name="connsiteY342" fmla="*/ 5868276 h 6858000"/>
              <a:gd name="connsiteX343" fmla="*/ 1471901 w 5044364"/>
              <a:gd name="connsiteY343" fmla="*/ 5869885 h 6858000"/>
              <a:gd name="connsiteX344" fmla="*/ 1557899 w 5044364"/>
              <a:gd name="connsiteY344" fmla="*/ 5887614 h 6858000"/>
              <a:gd name="connsiteX345" fmla="*/ 1585512 w 5044364"/>
              <a:gd name="connsiteY345" fmla="*/ 5884392 h 6858000"/>
              <a:gd name="connsiteX346" fmla="*/ 1676806 w 5044364"/>
              <a:gd name="connsiteY346" fmla="*/ 5906276 h 6858000"/>
              <a:gd name="connsiteX347" fmla="*/ 1758151 w 5044364"/>
              <a:gd name="connsiteY347" fmla="*/ 5913060 h 6858000"/>
              <a:gd name="connsiteX348" fmla="*/ 1725269 w 5044364"/>
              <a:gd name="connsiteY348" fmla="*/ 5913201 h 6858000"/>
              <a:gd name="connsiteX349" fmla="*/ 1450682 w 5044364"/>
              <a:gd name="connsiteY349" fmla="*/ 5927893 h 6858000"/>
              <a:gd name="connsiteX350" fmla="*/ 1395482 w 5044364"/>
              <a:gd name="connsiteY350" fmla="*/ 5934335 h 6858000"/>
              <a:gd name="connsiteX351" fmla="*/ 1509092 w 5044364"/>
              <a:gd name="connsiteY351" fmla="*/ 5948842 h 6858000"/>
              <a:gd name="connsiteX352" fmla="*/ 1143857 w 5044364"/>
              <a:gd name="connsiteY352" fmla="*/ 5935935 h 6858000"/>
              <a:gd name="connsiteX353" fmla="*/ 1091854 w 5044364"/>
              <a:gd name="connsiteY353" fmla="*/ 5969770 h 6858000"/>
              <a:gd name="connsiteX354" fmla="*/ 923030 w 5044364"/>
              <a:gd name="connsiteY354" fmla="*/ 5961706 h 6858000"/>
              <a:gd name="connsiteX355" fmla="*/ 1009040 w 5044364"/>
              <a:gd name="connsiteY355" fmla="*/ 5979435 h 6858000"/>
              <a:gd name="connsiteX356" fmla="*/ 1239457 w 5044364"/>
              <a:gd name="connsiteY356" fmla="*/ 6035830 h 6858000"/>
              <a:gd name="connsiteX357" fmla="*/ 1070635 w 5044364"/>
              <a:gd name="connsiteY357" fmla="*/ 6027778 h 6858000"/>
              <a:gd name="connsiteX358" fmla="*/ 1156643 w 5044364"/>
              <a:gd name="connsiteY358" fmla="*/ 6045494 h 6858000"/>
              <a:gd name="connsiteX359" fmla="*/ 1046230 w 5044364"/>
              <a:gd name="connsiteY359" fmla="*/ 6058380 h 6858000"/>
              <a:gd name="connsiteX360" fmla="*/ 1077027 w 5044364"/>
              <a:gd name="connsiteY360" fmla="*/ 6082552 h 6858000"/>
              <a:gd name="connsiteX361" fmla="*/ 1163037 w 5044364"/>
              <a:gd name="connsiteY361" fmla="*/ 6100280 h 6858000"/>
              <a:gd name="connsiteX362" fmla="*/ 1021826 w 5044364"/>
              <a:gd name="connsiteY362" fmla="*/ 6088994 h 6858000"/>
              <a:gd name="connsiteX363" fmla="*/ 994226 w 5044364"/>
              <a:gd name="connsiteY363" fmla="*/ 6092215 h 6858000"/>
              <a:gd name="connsiteX364" fmla="*/ 1083421 w 5044364"/>
              <a:gd name="connsiteY364" fmla="*/ 6137337 h 6858000"/>
              <a:gd name="connsiteX365" fmla="*/ 1224632 w 5044364"/>
              <a:gd name="connsiteY365" fmla="*/ 6148623 h 6858000"/>
              <a:gd name="connsiteX366" fmla="*/ 1200227 w 5044364"/>
              <a:gd name="connsiteY366" fmla="*/ 6179225 h 6858000"/>
              <a:gd name="connsiteX367" fmla="*/ 1062871 w 5044364"/>
              <a:gd name="connsiteY367" fmla="*/ 6170966 h 6858000"/>
              <a:gd name="connsiteX368" fmla="*/ 975492 w 5044364"/>
              <a:gd name="connsiteY368" fmla="*/ 6178516 h 6858000"/>
              <a:gd name="connsiteX369" fmla="*/ 976204 w 5044364"/>
              <a:gd name="connsiteY369" fmla="*/ 6177616 h 6858000"/>
              <a:gd name="connsiteX370" fmla="*/ 948604 w 5044364"/>
              <a:gd name="connsiteY370" fmla="*/ 6180837 h 6858000"/>
              <a:gd name="connsiteX371" fmla="*/ 975492 w 5044364"/>
              <a:gd name="connsiteY371" fmla="*/ 6178516 h 6858000"/>
              <a:gd name="connsiteX372" fmla="*/ 970527 w 5044364"/>
              <a:gd name="connsiteY372" fmla="*/ 6184737 h 6858000"/>
              <a:gd name="connsiteX373" fmla="*/ 982160 w 5044364"/>
              <a:gd name="connsiteY373" fmla="*/ 6183380 h 6858000"/>
              <a:gd name="connsiteX374" fmla="*/ 984422 w 5044364"/>
              <a:gd name="connsiteY374" fmla="*/ 6202764 h 6858000"/>
              <a:gd name="connsiteX375" fmla="*/ 965037 w 5044364"/>
              <a:gd name="connsiteY375" fmla="*/ 6205027 h 6858000"/>
              <a:gd name="connsiteX376" fmla="*/ 963673 w 5044364"/>
              <a:gd name="connsiteY376" fmla="*/ 6193332 h 6858000"/>
              <a:gd name="connsiteX377" fmla="*/ 951799 w 5044364"/>
              <a:gd name="connsiteY377" fmla="*/ 6208218 h 6858000"/>
              <a:gd name="connsiteX378" fmla="*/ 1041006 w 5044364"/>
              <a:gd name="connsiteY378" fmla="*/ 6253339 h 6858000"/>
              <a:gd name="connsiteX379" fmla="*/ 899795 w 5044364"/>
              <a:gd name="connsiteY379" fmla="*/ 6242053 h 6858000"/>
              <a:gd name="connsiteX380" fmla="*/ 872195 w 5044364"/>
              <a:gd name="connsiteY380" fmla="*/ 6245274 h 6858000"/>
              <a:gd name="connsiteX381" fmla="*/ 730972 w 5044364"/>
              <a:gd name="connsiteY381" fmla="*/ 6233989 h 6858000"/>
              <a:gd name="connsiteX382" fmla="*/ 586566 w 5044364"/>
              <a:gd name="connsiteY382" fmla="*/ 6195322 h 6858000"/>
              <a:gd name="connsiteX383" fmla="*/ 592958 w 5044364"/>
              <a:gd name="connsiteY383" fmla="*/ 6250096 h 6858000"/>
              <a:gd name="connsiteX384" fmla="*/ 526363 w 5044364"/>
              <a:gd name="connsiteY384" fmla="*/ 6218834 h 6858000"/>
              <a:gd name="connsiteX385" fmla="*/ 511245 w 5044364"/>
              <a:gd name="connsiteY385" fmla="*/ 6229389 h 6858000"/>
              <a:gd name="connsiteX386" fmla="*/ 499518 w 5044364"/>
              <a:gd name="connsiteY386" fmla="*/ 6229505 h 6858000"/>
              <a:gd name="connsiteX387" fmla="*/ 184141 w 5044364"/>
              <a:gd name="connsiteY387" fmla="*/ 6103470 h 6858000"/>
              <a:gd name="connsiteX388" fmla="*/ 131263 w 5044364"/>
              <a:gd name="connsiteY388" fmla="*/ 5949999 h 6858000"/>
              <a:gd name="connsiteX389" fmla="*/ 114986 w 5044364"/>
              <a:gd name="connsiteY389" fmla="*/ 5750621 h 6858000"/>
              <a:gd name="connsiteX390" fmla="*/ 139389 w 5044364"/>
              <a:gd name="connsiteY390" fmla="*/ 5720007 h 6858000"/>
              <a:gd name="connsiteX391" fmla="*/ 136193 w 5044364"/>
              <a:gd name="connsiteY391" fmla="*/ 5692614 h 6858000"/>
              <a:gd name="connsiteX392" fmla="*/ 126603 w 5044364"/>
              <a:gd name="connsiteY392" fmla="*/ 5610448 h 6858000"/>
              <a:gd name="connsiteX393" fmla="*/ 113817 w 5044364"/>
              <a:gd name="connsiteY393" fmla="*/ 5500889 h 6858000"/>
              <a:gd name="connsiteX394" fmla="*/ 135036 w 5044364"/>
              <a:gd name="connsiteY394" fmla="*/ 5442881 h 6858000"/>
              <a:gd name="connsiteX395" fmla="*/ 125447 w 5044364"/>
              <a:gd name="connsiteY395" fmla="*/ 5360715 h 6858000"/>
              <a:gd name="connsiteX396" fmla="*/ 140260 w 5044364"/>
              <a:gd name="connsiteY396" fmla="*/ 5247922 h 6858000"/>
              <a:gd name="connsiteX397" fmla="*/ 133868 w 5044364"/>
              <a:gd name="connsiteY397" fmla="*/ 5193149 h 6858000"/>
              <a:gd name="connsiteX398" fmla="*/ 117885 w 5044364"/>
              <a:gd name="connsiteY398" fmla="*/ 5056197 h 6858000"/>
              <a:gd name="connsiteX399" fmla="*/ 129502 w 5044364"/>
              <a:gd name="connsiteY399" fmla="*/ 4916024 h 6858000"/>
              <a:gd name="connsiteX400" fmla="*/ 134727 w 5044364"/>
              <a:gd name="connsiteY400" fmla="*/ 4721077 h 6858000"/>
              <a:gd name="connsiteX401" fmla="*/ 143148 w 5044364"/>
              <a:gd name="connsiteY401" fmla="*/ 4553511 h 6858000"/>
              <a:gd name="connsiteX402" fmla="*/ 118744 w 5044364"/>
              <a:gd name="connsiteY402" fmla="*/ 4584125 h 6858000"/>
              <a:gd name="connsiteX403" fmla="*/ 127165 w 5044364"/>
              <a:gd name="connsiteY403" fmla="*/ 4416560 h 6858000"/>
              <a:gd name="connsiteX404" fmla="*/ 117576 w 5044364"/>
              <a:gd name="connsiteY404" fmla="*/ 4334393 h 6858000"/>
              <a:gd name="connsiteX405" fmla="*/ 135598 w 5044364"/>
              <a:gd name="connsiteY405" fmla="*/ 4248992 h 6858000"/>
              <a:gd name="connsiteX406" fmla="*/ 137626 w 5044364"/>
              <a:gd name="connsiteY406" fmla="*/ 4026653 h 6858000"/>
              <a:gd name="connsiteX407" fmla="*/ 131232 w 5044364"/>
              <a:gd name="connsiteY407" fmla="*/ 3971867 h 6858000"/>
              <a:gd name="connsiteX408" fmla="*/ 142850 w 5044364"/>
              <a:gd name="connsiteY408" fmla="*/ 3831694 h 6858000"/>
              <a:gd name="connsiteX409" fmla="*/ 167254 w 5044364"/>
              <a:gd name="connsiteY409" fmla="*/ 3801093 h 6858000"/>
              <a:gd name="connsiteX410" fmla="*/ 130064 w 5044364"/>
              <a:gd name="connsiteY410" fmla="*/ 3722135 h 6858000"/>
              <a:gd name="connsiteX411" fmla="*/ 200091 w 5044364"/>
              <a:gd name="connsiteY411" fmla="*/ 3602911 h 6858000"/>
              <a:gd name="connsiteX412" fmla="*/ 322122 w 5044364"/>
              <a:gd name="connsiteY412" fmla="*/ 3449853 h 6858000"/>
              <a:gd name="connsiteX413" fmla="*/ 835819 w 5044364"/>
              <a:gd name="connsiteY413" fmla="*/ 3056748 h 6858000"/>
              <a:gd name="connsiteX414" fmla="*/ 832623 w 5044364"/>
              <a:gd name="connsiteY414" fmla="*/ 3029355 h 6858000"/>
              <a:gd name="connsiteX415" fmla="*/ 857026 w 5044364"/>
              <a:gd name="connsiteY415" fmla="*/ 2998741 h 6858000"/>
              <a:gd name="connsiteX416" fmla="*/ 801825 w 5044364"/>
              <a:gd name="connsiteY416" fmla="*/ 3005184 h 6858000"/>
              <a:gd name="connsiteX417" fmla="*/ 850634 w 5044364"/>
              <a:gd name="connsiteY417" fmla="*/ 2943968 h 6858000"/>
              <a:gd name="connsiteX418" fmla="*/ 654222 w 5044364"/>
              <a:gd name="connsiteY418" fmla="*/ 2939124 h 6858000"/>
              <a:gd name="connsiteX419" fmla="*/ 190191 w 5044364"/>
              <a:gd name="connsiteY419" fmla="*/ 2798930 h 6858000"/>
              <a:gd name="connsiteX420" fmla="*/ 100998 w 5044364"/>
              <a:gd name="connsiteY420" fmla="*/ 2753820 h 6858000"/>
              <a:gd name="connsiteX421" fmla="*/ 159395 w 5044364"/>
              <a:gd name="connsiteY421" fmla="*/ 2774770 h 6858000"/>
              <a:gd name="connsiteX422" fmla="*/ 420609 w 5044364"/>
              <a:gd name="connsiteY422" fmla="*/ 2855336 h 6858000"/>
              <a:gd name="connsiteX423" fmla="*/ 186996 w 5044364"/>
              <a:gd name="connsiteY423" fmla="*/ 2771549 h 6858000"/>
              <a:gd name="connsiteX424" fmla="*/ 60611 w 5044364"/>
              <a:gd name="connsiteY424" fmla="*/ 2647481 h 6858000"/>
              <a:gd name="connsiteX425" fmla="*/ 51021 w 5044364"/>
              <a:gd name="connsiteY425" fmla="*/ 2565303 h 6858000"/>
              <a:gd name="connsiteX426" fmla="*/ 17016 w 5044364"/>
              <a:gd name="connsiteY426" fmla="*/ 2513752 h 6858000"/>
              <a:gd name="connsiteX427" fmla="*/ 1033 w 5044364"/>
              <a:gd name="connsiteY427" fmla="*/ 2376800 h 6858000"/>
              <a:gd name="connsiteX428" fmla="*/ 43460 w 5044364"/>
              <a:gd name="connsiteY428" fmla="*/ 2260797 h 6858000"/>
              <a:gd name="connsiteX429" fmla="*/ 24280 w 5044364"/>
              <a:gd name="connsiteY429" fmla="*/ 2096453 h 6858000"/>
              <a:gd name="connsiteX430" fmla="*/ 35898 w 5044364"/>
              <a:gd name="connsiteY430" fmla="*/ 1956279 h 6858000"/>
              <a:gd name="connsiteX431" fmla="*/ 75115 w 5044364"/>
              <a:gd name="connsiteY431" fmla="*/ 1812886 h 6858000"/>
              <a:gd name="connsiteX432" fmla="*/ 65526 w 5044364"/>
              <a:gd name="connsiteY432" fmla="*/ 1730720 h 6858000"/>
              <a:gd name="connsiteX433" fmla="*/ 95167 w 5044364"/>
              <a:gd name="connsiteY433" fmla="*/ 1505157 h 6858000"/>
              <a:gd name="connsiteX434" fmla="*/ 75987 w 5044364"/>
              <a:gd name="connsiteY434" fmla="*/ 1340812 h 6858000"/>
              <a:gd name="connsiteX435" fmla="*/ 93997 w 5044364"/>
              <a:gd name="connsiteY435" fmla="*/ 1255413 h 6858000"/>
              <a:gd name="connsiteX436" fmla="*/ 87605 w 5044364"/>
              <a:gd name="connsiteY436" fmla="*/ 1200640 h 6858000"/>
              <a:gd name="connsiteX437" fmla="*/ 108811 w 5044364"/>
              <a:gd name="connsiteY437" fmla="*/ 1142633 h 6858000"/>
              <a:gd name="connsiteX438" fmla="*/ 102419 w 5044364"/>
              <a:gd name="connsiteY438" fmla="*/ 1087859 h 6858000"/>
              <a:gd name="connsiteX439" fmla="*/ 117233 w 5044364"/>
              <a:gd name="connsiteY439" fmla="*/ 975080 h 6858000"/>
              <a:gd name="connsiteX440" fmla="*/ 128863 w 5044364"/>
              <a:gd name="connsiteY440" fmla="*/ 834905 h 6858000"/>
              <a:gd name="connsiteX441" fmla="*/ 118104 w 5044364"/>
              <a:gd name="connsiteY441" fmla="*/ 502994 h 6858000"/>
              <a:gd name="connsiteX442" fmla="*/ 166912 w 5044364"/>
              <a:gd name="connsiteY442" fmla="*/ 441779 h 6858000"/>
              <a:gd name="connsiteX443" fmla="*/ 631801 w 5044364"/>
              <a:gd name="connsiteY443" fmla="*/ 109890 h 6858000"/>
              <a:gd name="connsiteX444" fmla="*/ 821831 w 5044364"/>
              <a:gd name="connsiteY444" fmla="*/ 59946 h 6858000"/>
              <a:gd name="connsiteX445" fmla="*/ 1034344 w 5044364"/>
              <a:gd name="connsiteY445" fmla="*/ 105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Lst>
            <a:rect l="l" t="t" r="r" b="b"/>
            <a:pathLst>
              <a:path w="5044364" h="6858000">
                <a:moveTo>
                  <a:pt x="2635532" y="6717212"/>
                </a:moveTo>
                <a:lnTo>
                  <a:pt x="2637793" y="6736585"/>
                </a:lnTo>
                <a:lnTo>
                  <a:pt x="2637794" y="6736597"/>
                </a:lnTo>
                <a:lnTo>
                  <a:pt x="2637782" y="6736599"/>
                </a:lnTo>
                <a:lnTo>
                  <a:pt x="2618409" y="6738860"/>
                </a:lnTo>
                <a:lnTo>
                  <a:pt x="2616147" y="6719475"/>
                </a:lnTo>
                <a:close/>
                <a:moveTo>
                  <a:pt x="5014599" y="6400279"/>
                </a:moveTo>
                <a:lnTo>
                  <a:pt x="5016862" y="6419664"/>
                </a:lnTo>
                <a:lnTo>
                  <a:pt x="4997477" y="6421926"/>
                </a:lnTo>
                <a:lnTo>
                  <a:pt x="4995214" y="6402541"/>
                </a:lnTo>
                <a:lnTo>
                  <a:pt x="4995226" y="6402540"/>
                </a:lnTo>
                <a:close/>
                <a:moveTo>
                  <a:pt x="5044364" y="6337871"/>
                </a:moveTo>
                <a:lnTo>
                  <a:pt x="5044364" y="6357520"/>
                </a:lnTo>
                <a:lnTo>
                  <a:pt x="5029449" y="6359260"/>
                </a:lnTo>
                <a:lnTo>
                  <a:pt x="5027186" y="6339876"/>
                </a:lnTo>
                <a:close/>
                <a:moveTo>
                  <a:pt x="5044364" y="6232976"/>
                </a:moveTo>
                <a:lnTo>
                  <a:pt x="5044364" y="6251183"/>
                </a:lnTo>
                <a:lnTo>
                  <a:pt x="5039565" y="6262310"/>
                </a:lnTo>
                <a:cubicBezTo>
                  <a:pt x="5042675" y="6288958"/>
                  <a:pt x="4989412" y="6322185"/>
                  <a:pt x="4936150" y="6355412"/>
                </a:cubicBezTo>
                <a:cubicBezTo>
                  <a:pt x="4911061" y="6385351"/>
                  <a:pt x="4885985" y="6415289"/>
                  <a:pt x="4857799" y="6418578"/>
                </a:cubicBezTo>
                <a:cubicBezTo>
                  <a:pt x="4801426" y="6425157"/>
                  <a:pt x="4907951" y="6358703"/>
                  <a:pt x="4961226" y="6325474"/>
                </a:cubicBezTo>
                <a:cubicBezTo>
                  <a:pt x="4959282" y="6308819"/>
                  <a:pt x="5008746" y="6254516"/>
                  <a:pt x="5034632" y="6237251"/>
                </a:cubicBezTo>
                <a:close/>
                <a:moveTo>
                  <a:pt x="506962" y="6232378"/>
                </a:moveTo>
                <a:lnTo>
                  <a:pt x="506962" y="6232379"/>
                </a:lnTo>
                <a:cubicBezTo>
                  <a:pt x="500062" y="6233184"/>
                  <a:pt x="498337" y="6233385"/>
                  <a:pt x="499630" y="6233234"/>
                </a:cubicBezTo>
                <a:close/>
                <a:moveTo>
                  <a:pt x="534562" y="6229157"/>
                </a:moveTo>
                <a:cubicBezTo>
                  <a:pt x="534562" y="6229157"/>
                  <a:pt x="520762" y="6230768"/>
                  <a:pt x="510412" y="6231976"/>
                </a:cubicBezTo>
                <a:lnTo>
                  <a:pt x="506962" y="6232378"/>
                </a:lnTo>
                <a:lnTo>
                  <a:pt x="511245" y="6229389"/>
                </a:lnTo>
                <a:close/>
                <a:moveTo>
                  <a:pt x="4798119" y="6172371"/>
                </a:moveTo>
                <a:cubicBezTo>
                  <a:pt x="4772956" y="6203680"/>
                  <a:pt x="4744537" y="6206996"/>
                  <a:pt x="4719386" y="6238304"/>
                </a:cubicBezTo>
                <a:cubicBezTo>
                  <a:pt x="4690967" y="6241620"/>
                  <a:pt x="4690150" y="6234614"/>
                  <a:pt x="4699990" y="6226375"/>
                </a:cubicBezTo>
                <a:cubicBezTo>
                  <a:pt x="4709831" y="6218137"/>
                  <a:pt x="4730328" y="6208655"/>
                  <a:pt x="4744537" y="6206996"/>
                </a:cubicBezTo>
                <a:cubicBezTo>
                  <a:pt x="4741270" y="6179005"/>
                  <a:pt x="4769689" y="6175689"/>
                  <a:pt x="4798119" y="6172371"/>
                </a:cubicBezTo>
                <a:close/>
                <a:moveTo>
                  <a:pt x="4771162" y="6118721"/>
                </a:moveTo>
                <a:lnTo>
                  <a:pt x="4771129" y="6119935"/>
                </a:lnTo>
                <a:cubicBezTo>
                  <a:pt x="4768077" y="6123760"/>
                  <a:pt x="4761173" y="6124566"/>
                  <a:pt x="4747367" y="6126177"/>
                </a:cubicBezTo>
                <a:close/>
                <a:moveTo>
                  <a:pt x="4601175" y="6055672"/>
                </a:moveTo>
                <a:cubicBezTo>
                  <a:pt x="4572268" y="6088507"/>
                  <a:pt x="4543361" y="6121354"/>
                  <a:pt x="4507668" y="6096046"/>
                </a:cubicBezTo>
                <a:cubicBezTo>
                  <a:pt x="4507668" y="6096046"/>
                  <a:pt x="4568876" y="6059441"/>
                  <a:pt x="4601175" y="6055672"/>
                </a:cubicBezTo>
                <a:close/>
                <a:moveTo>
                  <a:pt x="5031052" y="5946569"/>
                </a:moveTo>
                <a:cubicBezTo>
                  <a:pt x="5045261" y="5944911"/>
                  <a:pt x="5039789" y="5959729"/>
                  <a:pt x="5031173" y="5978466"/>
                </a:cubicBezTo>
                <a:lnTo>
                  <a:pt x="5015322" y="6025318"/>
                </a:lnTo>
                <a:lnTo>
                  <a:pt x="5030928" y="6005518"/>
                </a:lnTo>
                <a:lnTo>
                  <a:pt x="5044364" y="6003950"/>
                </a:lnTo>
                <a:lnTo>
                  <a:pt x="5044364" y="6022322"/>
                </a:lnTo>
                <a:lnTo>
                  <a:pt x="5038333" y="6028133"/>
                </a:lnTo>
                <a:cubicBezTo>
                  <a:pt x="5035642" y="6031056"/>
                  <a:pt x="5034132" y="6032972"/>
                  <a:pt x="5034132" y="6032972"/>
                </a:cubicBezTo>
                <a:cubicBezTo>
                  <a:pt x="5034933" y="6039835"/>
                  <a:pt x="5038953" y="6044584"/>
                  <a:pt x="5044106" y="6047896"/>
                </a:cubicBezTo>
                <a:lnTo>
                  <a:pt x="5044364" y="6047993"/>
                </a:lnTo>
                <a:lnTo>
                  <a:pt x="5044364" y="6114525"/>
                </a:lnTo>
                <a:lnTo>
                  <a:pt x="5043744" y="6115333"/>
                </a:lnTo>
                <a:lnTo>
                  <a:pt x="5044364" y="6120645"/>
                </a:lnTo>
                <a:lnTo>
                  <a:pt x="5044364" y="6146065"/>
                </a:lnTo>
                <a:lnTo>
                  <a:pt x="4974479" y="6234728"/>
                </a:lnTo>
                <a:cubicBezTo>
                  <a:pt x="4922970" y="6268567"/>
                  <a:pt x="4795789" y="6366893"/>
                  <a:pt x="4819942" y="6336246"/>
                </a:cubicBezTo>
                <a:cubicBezTo>
                  <a:pt x="4844094" y="6305600"/>
                  <a:pt x="4895615" y="6271759"/>
                  <a:pt x="4922970" y="6268567"/>
                </a:cubicBezTo>
                <a:cubicBezTo>
                  <a:pt x="4943919" y="6210467"/>
                  <a:pt x="4868258" y="6274952"/>
                  <a:pt x="4868258" y="6274952"/>
                </a:cubicBezTo>
                <a:cubicBezTo>
                  <a:pt x="4829620" y="6300323"/>
                  <a:pt x="4731224" y="6348332"/>
                  <a:pt x="4716374" y="6343545"/>
                </a:cubicBezTo>
                <a:cubicBezTo>
                  <a:pt x="4711424" y="6341945"/>
                  <a:pt x="4715750" y="6334486"/>
                  <a:pt x="4734669" y="6318370"/>
                </a:cubicBezTo>
                <a:cubicBezTo>
                  <a:pt x="4813534" y="6281339"/>
                  <a:pt x="4913358" y="6186205"/>
                  <a:pt x="4937511" y="6155559"/>
                </a:cubicBezTo>
                <a:cubicBezTo>
                  <a:pt x="4937511" y="6155559"/>
                  <a:pt x="4886003" y="6189398"/>
                  <a:pt x="4858646" y="6192590"/>
                </a:cubicBezTo>
                <a:cubicBezTo>
                  <a:pt x="4855442" y="6165137"/>
                  <a:pt x="4910154" y="6158751"/>
                  <a:pt x="4934307" y="6128105"/>
                </a:cubicBezTo>
                <a:lnTo>
                  <a:pt x="5004598" y="6038918"/>
                </a:lnTo>
                <a:lnTo>
                  <a:pt x="4798119" y="6172371"/>
                </a:lnTo>
                <a:cubicBezTo>
                  <a:pt x="4798119" y="6172371"/>
                  <a:pt x="4794851" y="6144368"/>
                  <a:pt x="4794851" y="6144368"/>
                </a:cubicBezTo>
                <a:cubicBezTo>
                  <a:pt x="4848421" y="6109744"/>
                  <a:pt x="4873585" y="6078435"/>
                  <a:pt x="4927154" y="6043811"/>
                </a:cubicBezTo>
                <a:cubicBezTo>
                  <a:pt x="4955585" y="6040493"/>
                  <a:pt x="4977470" y="5981194"/>
                  <a:pt x="5005888" y="5977878"/>
                </a:cubicBezTo>
                <a:cubicBezTo>
                  <a:pt x="5002621" y="5949887"/>
                  <a:pt x="5031052" y="5946569"/>
                  <a:pt x="5031052" y="5946569"/>
                </a:cubicBezTo>
                <a:close/>
                <a:moveTo>
                  <a:pt x="1800043" y="5912880"/>
                </a:moveTo>
                <a:cubicBezTo>
                  <a:pt x="1873046" y="5913309"/>
                  <a:pt x="1938940" y="5916031"/>
                  <a:pt x="1981544" y="5921471"/>
                </a:cubicBezTo>
                <a:cubicBezTo>
                  <a:pt x="1910933" y="5915829"/>
                  <a:pt x="1841123" y="5917034"/>
                  <a:pt x="1774368" y="5914413"/>
                </a:cubicBezTo>
                <a:lnTo>
                  <a:pt x="1758151" y="5913060"/>
                </a:lnTo>
                <a:close/>
                <a:moveTo>
                  <a:pt x="2093843" y="5778642"/>
                </a:moveTo>
                <a:lnTo>
                  <a:pt x="2096105" y="5798027"/>
                </a:lnTo>
                <a:lnTo>
                  <a:pt x="2076720" y="5800289"/>
                </a:lnTo>
                <a:lnTo>
                  <a:pt x="2074458" y="5780905"/>
                </a:lnTo>
                <a:close/>
                <a:moveTo>
                  <a:pt x="1513070" y="5743205"/>
                </a:moveTo>
                <a:lnTo>
                  <a:pt x="1514316" y="5753883"/>
                </a:lnTo>
                <a:cubicBezTo>
                  <a:pt x="1507416" y="5754689"/>
                  <a:pt x="1505491" y="5753179"/>
                  <a:pt x="1506485" y="5750461"/>
                </a:cubicBezTo>
                <a:close/>
                <a:moveTo>
                  <a:pt x="2166835" y="5730838"/>
                </a:moveTo>
                <a:lnTo>
                  <a:pt x="2169097" y="5750223"/>
                </a:lnTo>
                <a:lnTo>
                  <a:pt x="2149712" y="5752486"/>
                </a:lnTo>
                <a:lnTo>
                  <a:pt x="2147450" y="5733101"/>
                </a:lnTo>
                <a:close/>
                <a:moveTo>
                  <a:pt x="2097893" y="5628340"/>
                </a:moveTo>
                <a:lnTo>
                  <a:pt x="2087592" y="5631460"/>
                </a:lnTo>
                <a:lnTo>
                  <a:pt x="2031313" y="5628773"/>
                </a:lnTo>
                <a:close/>
                <a:moveTo>
                  <a:pt x="2098647" y="5628116"/>
                </a:moveTo>
                <a:lnTo>
                  <a:pt x="2115192" y="5628239"/>
                </a:lnTo>
                <a:lnTo>
                  <a:pt x="2097893" y="5628340"/>
                </a:lnTo>
                <a:close/>
                <a:moveTo>
                  <a:pt x="1907589" y="5625895"/>
                </a:moveTo>
                <a:cubicBezTo>
                  <a:pt x="1929526" y="5625612"/>
                  <a:pt x="1966353" y="5626520"/>
                  <a:pt x="2003180" y="5627428"/>
                </a:cubicBezTo>
                <a:lnTo>
                  <a:pt x="2031313" y="5628773"/>
                </a:lnTo>
                <a:lnTo>
                  <a:pt x="1863568" y="5629839"/>
                </a:lnTo>
                <a:lnTo>
                  <a:pt x="1891168" y="5626618"/>
                </a:lnTo>
                <a:cubicBezTo>
                  <a:pt x="1894619" y="5626215"/>
                  <a:pt x="1900277" y="5625989"/>
                  <a:pt x="1907589" y="5625895"/>
                </a:cubicBezTo>
                <a:close/>
                <a:moveTo>
                  <a:pt x="3011688" y="4079923"/>
                </a:moveTo>
                <a:lnTo>
                  <a:pt x="2945878" y="4115369"/>
                </a:lnTo>
                <a:cubicBezTo>
                  <a:pt x="2945878" y="4115369"/>
                  <a:pt x="2970281" y="4084755"/>
                  <a:pt x="2970281" y="4084755"/>
                </a:cubicBezTo>
                <a:close/>
                <a:moveTo>
                  <a:pt x="3658604" y="3951868"/>
                </a:moveTo>
                <a:cubicBezTo>
                  <a:pt x="3681363" y="3951054"/>
                  <a:pt x="3692274" y="3954386"/>
                  <a:pt x="3672358" y="3964079"/>
                </a:cubicBezTo>
                <a:cubicBezTo>
                  <a:pt x="3616998" y="3970539"/>
                  <a:pt x="3589313" y="3973770"/>
                  <a:pt x="3533941" y="3980232"/>
                </a:cubicBezTo>
                <a:cubicBezTo>
                  <a:pt x="3549831" y="3966097"/>
                  <a:pt x="3620673" y="3953224"/>
                  <a:pt x="3658604" y="3951868"/>
                </a:cubicBezTo>
                <a:close/>
                <a:moveTo>
                  <a:pt x="3884543" y="3916523"/>
                </a:moveTo>
                <a:lnTo>
                  <a:pt x="3847184" y="3926885"/>
                </a:lnTo>
                <a:lnTo>
                  <a:pt x="3819583" y="3930106"/>
                </a:lnTo>
                <a:close/>
                <a:moveTo>
                  <a:pt x="4006463" y="3905438"/>
                </a:moveTo>
                <a:cubicBezTo>
                  <a:pt x="4037791" y="3921431"/>
                  <a:pt x="3919255" y="3915615"/>
                  <a:pt x="3977398" y="3908830"/>
                </a:cubicBezTo>
                <a:cubicBezTo>
                  <a:pt x="4006463" y="3905438"/>
                  <a:pt x="4006463" y="3905438"/>
                  <a:pt x="4006463" y="3905438"/>
                </a:cubicBezTo>
                <a:close/>
                <a:moveTo>
                  <a:pt x="5013731" y="3817985"/>
                </a:moveTo>
                <a:lnTo>
                  <a:pt x="5013549" y="3818097"/>
                </a:lnTo>
                <a:cubicBezTo>
                  <a:pt x="5011443" y="3818776"/>
                  <a:pt x="5009718" y="3818978"/>
                  <a:pt x="5009718" y="3818978"/>
                </a:cubicBezTo>
                <a:close/>
                <a:moveTo>
                  <a:pt x="4420460" y="3804461"/>
                </a:moveTo>
                <a:cubicBezTo>
                  <a:pt x="4340844" y="3841519"/>
                  <a:pt x="4202830" y="3857626"/>
                  <a:pt x="4120029" y="3867289"/>
                </a:cubicBezTo>
                <a:lnTo>
                  <a:pt x="3884543" y="3916523"/>
                </a:lnTo>
                <a:lnTo>
                  <a:pt x="4019967" y="3878967"/>
                </a:lnTo>
                <a:cubicBezTo>
                  <a:pt x="4084720" y="3864468"/>
                  <a:pt x="4146030" y="3850371"/>
                  <a:pt x="4172032" y="3833454"/>
                </a:cubicBezTo>
                <a:close/>
                <a:moveTo>
                  <a:pt x="702331" y="3112478"/>
                </a:moveTo>
                <a:lnTo>
                  <a:pt x="704593" y="3131864"/>
                </a:lnTo>
                <a:lnTo>
                  <a:pt x="685208" y="3134126"/>
                </a:lnTo>
                <a:lnTo>
                  <a:pt x="682946" y="3114741"/>
                </a:lnTo>
                <a:close/>
                <a:moveTo>
                  <a:pt x="775323" y="3064674"/>
                </a:moveTo>
                <a:lnTo>
                  <a:pt x="776454" y="3074367"/>
                </a:lnTo>
                <a:lnTo>
                  <a:pt x="777585" y="3084059"/>
                </a:lnTo>
                <a:lnTo>
                  <a:pt x="758200" y="3086321"/>
                </a:lnTo>
                <a:lnTo>
                  <a:pt x="755938" y="3066937"/>
                </a:lnTo>
                <a:close/>
                <a:moveTo>
                  <a:pt x="814804" y="3045355"/>
                </a:moveTo>
                <a:lnTo>
                  <a:pt x="833453" y="3057890"/>
                </a:lnTo>
                <a:lnTo>
                  <a:pt x="833467" y="3057901"/>
                </a:lnTo>
                <a:lnTo>
                  <a:pt x="833455" y="3057903"/>
                </a:lnTo>
                <a:lnTo>
                  <a:pt x="814082" y="3060164"/>
                </a:lnTo>
                <a:cubicBezTo>
                  <a:pt x="814082" y="3060164"/>
                  <a:pt x="812952" y="3050483"/>
                  <a:pt x="814804" y="3045355"/>
                </a:cubicBezTo>
                <a:close/>
                <a:moveTo>
                  <a:pt x="592616" y="2890782"/>
                </a:moveTo>
                <a:cubicBezTo>
                  <a:pt x="620228" y="2887560"/>
                  <a:pt x="767833" y="2953631"/>
                  <a:pt x="792236" y="2923017"/>
                </a:cubicBezTo>
                <a:cubicBezTo>
                  <a:pt x="792236" y="2923017"/>
                  <a:pt x="620228" y="2887560"/>
                  <a:pt x="592616" y="2890782"/>
                </a:cubicBezTo>
                <a:close/>
                <a:moveTo>
                  <a:pt x="4269214" y="25825"/>
                </a:moveTo>
                <a:cubicBezTo>
                  <a:pt x="4281904" y="26071"/>
                  <a:pt x="4266536" y="32470"/>
                  <a:pt x="4195280" y="53067"/>
                </a:cubicBezTo>
                <a:cubicBezTo>
                  <a:pt x="4195280" y="53067"/>
                  <a:pt x="4195280" y="53067"/>
                  <a:pt x="4222083" y="30289"/>
                </a:cubicBezTo>
                <a:cubicBezTo>
                  <a:pt x="4243886" y="27745"/>
                  <a:pt x="4261601" y="25678"/>
                  <a:pt x="4269214" y="25825"/>
                </a:cubicBezTo>
                <a:close/>
                <a:moveTo>
                  <a:pt x="1079646" y="0"/>
                </a:moveTo>
                <a:lnTo>
                  <a:pt x="4255157" y="0"/>
                </a:lnTo>
                <a:lnTo>
                  <a:pt x="4254708" y="16763"/>
                </a:lnTo>
                <a:cubicBezTo>
                  <a:pt x="4251658" y="20590"/>
                  <a:pt x="4244758" y="21395"/>
                  <a:pt x="4230958" y="23006"/>
                </a:cubicBezTo>
                <a:cubicBezTo>
                  <a:pt x="4178942" y="56842"/>
                  <a:pt x="4151342" y="60063"/>
                  <a:pt x="4151342" y="60063"/>
                </a:cubicBezTo>
                <a:cubicBezTo>
                  <a:pt x="4151342" y="60063"/>
                  <a:pt x="4172045" y="57647"/>
                  <a:pt x="4192748" y="55231"/>
                </a:cubicBezTo>
                <a:lnTo>
                  <a:pt x="4206554" y="53620"/>
                </a:lnTo>
                <a:cubicBezTo>
                  <a:pt x="4237352" y="77791"/>
                  <a:pt x="4264952" y="74570"/>
                  <a:pt x="4268149" y="101963"/>
                </a:cubicBezTo>
                <a:cubicBezTo>
                  <a:pt x="4268149" y="101963"/>
                  <a:pt x="4240549" y="105184"/>
                  <a:pt x="4240549" y="105184"/>
                </a:cubicBezTo>
                <a:cubicBezTo>
                  <a:pt x="4160931" y="142230"/>
                  <a:pt x="4243744" y="132565"/>
                  <a:pt x="4246941" y="159957"/>
                </a:cubicBezTo>
                <a:cubicBezTo>
                  <a:pt x="4250138" y="187350"/>
                  <a:pt x="4191728" y="166401"/>
                  <a:pt x="4194925" y="193794"/>
                </a:cubicBezTo>
                <a:cubicBezTo>
                  <a:pt x="4198122" y="221187"/>
                  <a:pt x="4225734" y="217964"/>
                  <a:pt x="4225734" y="217964"/>
                </a:cubicBezTo>
                <a:cubicBezTo>
                  <a:pt x="4256532" y="242135"/>
                  <a:pt x="4228931" y="245356"/>
                  <a:pt x="4201319" y="248579"/>
                </a:cubicBezTo>
                <a:lnTo>
                  <a:pt x="4142708" y="275848"/>
                </a:lnTo>
                <a:lnTo>
                  <a:pt x="4121713" y="285623"/>
                </a:lnTo>
                <a:lnTo>
                  <a:pt x="4146082" y="304755"/>
                </a:lnTo>
                <a:lnTo>
                  <a:pt x="4152510" y="309795"/>
                </a:lnTo>
                <a:lnTo>
                  <a:pt x="4146748" y="310468"/>
                </a:lnTo>
                <a:lnTo>
                  <a:pt x="4124910" y="313016"/>
                </a:lnTo>
                <a:cubicBezTo>
                  <a:pt x="3962480" y="359738"/>
                  <a:pt x="3796866" y="379066"/>
                  <a:pt x="3603651" y="401615"/>
                </a:cubicBezTo>
                <a:lnTo>
                  <a:pt x="3631252" y="398394"/>
                </a:lnTo>
                <a:cubicBezTo>
                  <a:pt x="3800063" y="406459"/>
                  <a:pt x="4069697" y="319460"/>
                  <a:pt x="4238520" y="327523"/>
                </a:cubicBezTo>
                <a:cubicBezTo>
                  <a:pt x="4293721" y="321081"/>
                  <a:pt x="4251306" y="437082"/>
                  <a:pt x="4251306" y="437082"/>
                </a:cubicBezTo>
                <a:cubicBezTo>
                  <a:pt x="4254503" y="464475"/>
                  <a:pt x="4278907" y="433861"/>
                  <a:pt x="4282104" y="461254"/>
                </a:cubicBezTo>
                <a:cubicBezTo>
                  <a:pt x="4257700" y="491868"/>
                  <a:pt x="4230088" y="495091"/>
                  <a:pt x="4147287" y="504754"/>
                </a:cubicBezTo>
                <a:cubicBezTo>
                  <a:pt x="4119686" y="507975"/>
                  <a:pt x="4040069" y="545020"/>
                  <a:pt x="4122882" y="535355"/>
                </a:cubicBezTo>
                <a:cubicBezTo>
                  <a:pt x="4150482" y="532134"/>
                  <a:pt x="4285301" y="488647"/>
                  <a:pt x="4288496" y="516027"/>
                </a:cubicBezTo>
                <a:cubicBezTo>
                  <a:pt x="4285301" y="488647"/>
                  <a:pt x="4236480" y="549864"/>
                  <a:pt x="4236480" y="549864"/>
                </a:cubicBezTo>
                <a:cubicBezTo>
                  <a:pt x="4236480" y="549864"/>
                  <a:pt x="4236480" y="549864"/>
                  <a:pt x="4208879" y="553085"/>
                </a:cubicBezTo>
                <a:cubicBezTo>
                  <a:pt x="4239677" y="577256"/>
                  <a:pt x="4264092" y="546642"/>
                  <a:pt x="4267289" y="574034"/>
                </a:cubicBezTo>
                <a:cubicBezTo>
                  <a:pt x="4301283" y="625599"/>
                  <a:pt x="4218470" y="635263"/>
                  <a:pt x="4218470" y="635263"/>
                </a:cubicBezTo>
                <a:cubicBezTo>
                  <a:pt x="4221665" y="662644"/>
                  <a:pt x="4280075" y="683593"/>
                  <a:pt x="4252463" y="686816"/>
                </a:cubicBezTo>
                <a:cubicBezTo>
                  <a:pt x="4252463" y="686816"/>
                  <a:pt x="4228059" y="717430"/>
                  <a:pt x="4203656" y="748044"/>
                </a:cubicBezTo>
                <a:cubicBezTo>
                  <a:pt x="4200459" y="720651"/>
                  <a:pt x="4120842" y="757709"/>
                  <a:pt x="4120842" y="757709"/>
                </a:cubicBezTo>
                <a:cubicBezTo>
                  <a:pt x="4124038" y="785089"/>
                  <a:pt x="4176056" y="751265"/>
                  <a:pt x="4176056" y="751265"/>
                </a:cubicBezTo>
                <a:cubicBezTo>
                  <a:pt x="4199152" y="769384"/>
                  <a:pt x="4172079" y="762137"/>
                  <a:pt x="4158446" y="768931"/>
                </a:cubicBezTo>
                <a:lnTo>
                  <a:pt x="4155480" y="774577"/>
                </a:lnTo>
                <a:lnTo>
                  <a:pt x="4154428" y="774767"/>
                </a:lnTo>
                <a:cubicBezTo>
                  <a:pt x="4152295" y="776154"/>
                  <a:pt x="4151251" y="778444"/>
                  <a:pt x="4151650" y="781866"/>
                </a:cubicBezTo>
                <a:lnTo>
                  <a:pt x="4155480" y="774577"/>
                </a:lnTo>
                <a:lnTo>
                  <a:pt x="4163739" y="773086"/>
                </a:lnTo>
                <a:cubicBezTo>
                  <a:pt x="4187477" y="774222"/>
                  <a:pt x="4237648" y="799596"/>
                  <a:pt x="4237648" y="799596"/>
                </a:cubicBezTo>
                <a:cubicBezTo>
                  <a:pt x="4265249" y="796375"/>
                  <a:pt x="4240845" y="826989"/>
                  <a:pt x="4240845" y="826989"/>
                </a:cubicBezTo>
                <a:cubicBezTo>
                  <a:pt x="4240845" y="826989"/>
                  <a:pt x="4268446" y="823768"/>
                  <a:pt x="4268446" y="823768"/>
                </a:cubicBezTo>
                <a:cubicBezTo>
                  <a:pt x="4244042" y="854381"/>
                  <a:pt x="4219639" y="884995"/>
                  <a:pt x="4219639" y="884995"/>
                </a:cubicBezTo>
                <a:cubicBezTo>
                  <a:pt x="4250434" y="909155"/>
                  <a:pt x="4278035" y="905934"/>
                  <a:pt x="4278035" y="905934"/>
                </a:cubicBezTo>
                <a:cubicBezTo>
                  <a:pt x="4281232" y="933327"/>
                  <a:pt x="4281232" y="933327"/>
                  <a:pt x="4281232" y="933327"/>
                </a:cubicBezTo>
                <a:cubicBezTo>
                  <a:pt x="4281232" y="933327"/>
                  <a:pt x="4256828" y="963941"/>
                  <a:pt x="4256828" y="963941"/>
                </a:cubicBezTo>
                <a:cubicBezTo>
                  <a:pt x="4229228" y="967162"/>
                  <a:pt x="4232425" y="994555"/>
                  <a:pt x="4232425" y="994555"/>
                </a:cubicBezTo>
                <a:cubicBezTo>
                  <a:pt x="4208021" y="1025168"/>
                  <a:pt x="4201628" y="970383"/>
                  <a:pt x="4204825" y="997776"/>
                </a:cubicBezTo>
                <a:cubicBezTo>
                  <a:pt x="4208021" y="1025168"/>
                  <a:pt x="4232425" y="994555"/>
                  <a:pt x="4235622" y="1021947"/>
                </a:cubicBezTo>
                <a:cubicBezTo>
                  <a:pt x="4263222" y="1018726"/>
                  <a:pt x="4235622" y="1021947"/>
                  <a:pt x="4263222" y="1018726"/>
                </a:cubicBezTo>
                <a:cubicBezTo>
                  <a:pt x="4321630" y="1039664"/>
                  <a:pt x="4245211" y="1104113"/>
                  <a:pt x="4248408" y="1131506"/>
                </a:cubicBezTo>
                <a:cubicBezTo>
                  <a:pt x="4251603" y="1158888"/>
                  <a:pt x="4276008" y="1128285"/>
                  <a:pt x="4279203" y="1155667"/>
                </a:cubicBezTo>
                <a:cubicBezTo>
                  <a:pt x="4282400" y="1183059"/>
                  <a:pt x="4254800" y="1186280"/>
                  <a:pt x="4254800" y="1186280"/>
                </a:cubicBezTo>
                <a:cubicBezTo>
                  <a:pt x="4257997" y="1213673"/>
                  <a:pt x="4282400" y="1183059"/>
                  <a:pt x="4313198" y="1207231"/>
                </a:cubicBezTo>
                <a:cubicBezTo>
                  <a:pt x="4316395" y="1234624"/>
                  <a:pt x="4288794" y="1237845"/>
                  <a:pt x="4288794" y="1237845"/>
                </a:cubicBezTo>
                <a:cubicBezTo>
                  <a:pt x="4291991" y="1265237"/>
                  <a:pt x="4374804" y="1255572"/>
                  <a:pt x="4433200" y="1276511"/>
                </a:cubicBezTo>
                <a:cubicBezTo>
                  <a:pt x="4606013" y="1318816"/>
                  <a:pt x="4761503" y="1347518"/>
                  <a:pt x="4925649" y="1383022"/>
                </a:cubicBezTo>
                <a:lnTo>
                  <a:pt x="5044364" y="1410248"/>
                </a:lnTo>
                <a:lnTo>
                  <a:pt x="5044364" y="3810409"/>
                </a:lnTo>
                <a:lnTo>
                  <a:pt x="5013731" y="3817985"/>
                </a:lnTo>
                <a:lnTo>
                  <a:pt x="5019668" y="3814346"/>
                </a:lnTo>
                <a:cubicBezTo>
                  <a:pt x="5022719" y="3810519"/>
                  <a:pt x="5021919" y="3803671"/>
                  <a:pt x="5006521" y="3791585"/>
                </a:cubicBezTo>
                <a:cubicBezTo>
                  <a:pt x="4978908" y="3794807"/>
                  <a:pt x="4982105" y="3822200"/>
                  <a:pt x="4954504" y="3825421"/>
                </a:cubicBezTo>
                <a:cubicBezTo>
                  <a:pt x="4926904" y="3828642"/>
                  <a:pt x="4951308" y="3798029"/>
                  <a:pt x="4923707" y="3801249"/>
                </a:cubicBezTo>
                <a:cubicBezTo>
                  <a:pt x="4896107" y="3804471"/>
                  <a:pt x="4788890" y="3844749"/>
                  <a:pt x="4761290" y="3847970"/>
                </a:cubicBezTo>
                <a:lnTo>
                  <a:pt x="4758093" y="3820578"/>
                </a:lnTo>
                <a:lnTo>
                  <a:pt x="4702880" y="3827021"/>
                </a:lnTo>
                <a:cubicBezTo>
                  <a:pt x="4648478" y="3840311"/>
                  <a:pt x="4607871" y="3851992"/>
                  <a:pt x="4647679" y="3833463"/>
                </a:cubicBezTo>
                <a:lnTo>
                  <a:pt x="4780367" y="3771714"/>
                </a:lnTo>
                <a:lnTo>
                  <a:pt x="4862102" y="3752919"/>
                </a:lnTo>
                <a:cubicBezTo>
                  <a:pt x="4914118" y="3719083"/>
                  <a:pt x="4834502" y="3756141"/>
                  <a:pt x="4806901" y="3759361"/>
                </a:cubicBezTo>
                <a:lnTo>
                  <a:pt x="4780367" y="3771714"/>
                </a:lnTo>
                <a:lnTo>
                  <a:pt x="4616870" y="3809293"/>
                </a:lnTo>
                <a:cubicBezTo>
                  <a:pt x="4528758" y="3833459"/>
                  <a:pt x="4440646" y="3857625"/>
                  <a:pt x="4371639" y="3865678"/>
                </a:cubicBezTo>
                <a:cubicBezTo>
                  <a:pt x="4285643" y="3847961"/>
                  <a:pt x="4451257" y="3828633"/>
                  <a:pt x="4451257" y="3828633"/>
                </a:cubicBezTo>
                <a:cubicBezTo>
                  <a:pt x="4534071" y="3818968"/>
                  <a:pt x="4503273" y="3794796"/>
                  <a:pt x="4420460" y="3804461"/>
                </a:cubicBezTo>
                <a:lnTo>
                  <a:pt x="4448060" y="3801240"/>
                </a:lnTo>
                <a:cubicBezTo>
                  <a:pt x="4472464" y="3770626"/>
                  <a:pt x="4527677" y="3764183"/>
                  <a:pt x="4582877" y="3757741"/>
                </a:cubicBezTo>
                <a:cubicBezTo>
                  <a:pt x="4690094" y="3717461"/>
                  <a:pt x="4417263" y="3777068"/>
                  <a:pt x="4417263" y="3777068"/>
                </a:cubicBezTo>
                <a:cubicBezTo>
                  <a:pt x="4306850" y="3789954"/>
                  <a:pt x="4224036" y="3799619"/>
                  <a:pt x="4116832" y="3839896"/>
                </a:cubicBezTo>
                <a:cubicBezTo>
                  <a:pt x="4054722" y="3847144"/>
                  <a:pt x="3970586" y="3860428"/>
                  <a:pt x="3878071" y="3876867"/>
                </a:cubicBezTo>
                <a:lnTo>
                  <a:pt x="3775665" y="3896663"/>
                </a:lnTo>
                <a:lnTo>
                  <a:pt x="3330776" y="3990357"/>
                </a:lnTo>
                <a:lnTo>
                  <a:pt x="3187911" y="4031591"/>
                </a:lnTo>
                <a:cubicBezTo>
                  <a:pt x="3187911" y="4031591"/>
                  <a:pt x="3191108" y="4058984"/>
                  <a:pt x="3191108" y="4058984"/>
                </a:cubicBezTo>
                <a:cubicBezTo>
                  <a:pt x="3135896" y="4065427"/>
                  <a:pt x="3105098" y="4041255"/>
                  <a:pt x="3080695" y="4071869"/>
                </a:cubicBezTo>
                <a:cubicBezTo>
                  <a:pt x="3080695" y="4071869"/>
                  <a:pt x="3053094" y="4075091"/>
                  <a:pt x="3053094" y="4075091"/>
                </a:cubicBezTo>
                <a:lnTo>
                  <a:pt x="3011688" y="4079923"/>
                </a:lnTo>
                <a:lnTo>
                  <a:pt x="3028137" y="4071061"/>
                </a:lnTo>
                <a:cubicBezTo>
                  <a:pt x="3024683" y="4071465"/>
                  <a:pt x="2997881" y="4081534"/>
                  <a:pt x="2970281" y="4084755"/>
                </a:cubicBezTo>
                <a:cubicBezTo>
                  <a:pt x="2945878" y="4115369"/>
                  <a:pt x="2918277" y="4118590"/>
                  <a:pt x="2918277" y="4118590"/>
                </a:cubicBezTo>
                <a:cubicBezTo>
                  <a:pt x="2921473" y="4145970"/>
                  <a:pt x="3200697" y="4141150"/>
                  <a:pt x="3341908" y="4152436"/>
                </a:cubicBezTo>
                <a:cubicBezTo>
                  <a:pt x="3593533" y="4150836"/>
                  <a:pt x="3931166" y="4166952"/>
                  <a:pt x="4096780" y="4147624"/>
                </a:cubicBezTo>
                <a:cubicBezTo>
                  <a:pt x="4348405" y="4146024"/>
                  <a:pt x="4658427" y="4165375"/>
                  <a:pt x="4858046" y="4197598"/>
                </a:cubicBezTo>
                <a:cubicBezTo>
                  <a:pt x="4901051" y="4206462"/>
                  <a:pt x="4937153" y="4216132"/>
                  <a:pt x="4969805" y="4226205"/>
                </a:cubicBezTo>
                <a:lnTo>
                  <a:pt x="5044364" y="4251606"/>
                </a:lnTo>
                <a:lnTo>
                  <a:pt x="5044364" y="4979031"/>
                </a:lnTo>
                <a:lnTo>
                  <a:pt x="5038254" y="4981271"/>
                </a:lnTo>
                <a:cubicBezTo>
                  <a:pt x="5035285" y="4982051"/>
                  <a:pt x="5033560" y="4982252"/>
                  <a:pt x="5033560" y="4982252"/>
                </a:cubicBezTo>
                <a:lnTo>
                  <a:pt x="5044364" y="4986846"/>
                </a:lnTo>
                <a:lnTo>
                  <a:pt x="5044364" y="5195009"/>
                </a:lnTo>
                <a:lnTo>
                  <a:pt x="5037064" y="5210889"/>
                </a:lnTo>
                <a:cubicBezTo>
                  <a:pt x="5034843" y="5218088"/>
                  <a:pt x="5033917" y="5225137"/>
                  <a:pt x="5034716" y="5231985"/>
                </a:cubicBezTo>
                <a:cubicBezTo>
                  <a:pt x="5034716" y="5231985"/>
                  <a:pt x="5034716" y="5231985"/>
                  <a:pt x="5038168" y="5231582"/>
                </a:cubicBezTo>
                <a:lnTo>
                  <a:pt x="5044364" y="5230859"/>
                </a:lnTo>
                <a:lnTo>
                  <a:pt x="5044364" y="5716020"/>
                </a:lnTo>
                <a:lnTo>
                  <a:pt x="5042355" y="5716954"/>
                </a:lnTo>
                <a:lnTo>
                  <a:pt x="5044364" y="5717368"/>
                </a:lnTo>
                <a:lnTo>
                  <a:pt x="5044364" y="5897736"/>
                </a:lnTo>
                <a:lnTo>
                  <a:pt x="5029913" y="5917517"/>
                </a:lnTo>
                <a:cubicBezTo>
                  <a:pt x="4966617" y="5993229"/>
                  <a:pt x="4855734" y="6082624"/>
                  <a:pt x="4784588" y="6114513"/>
                </a:cubicBezTo>
                <a:lnTo>
                  <a:pt x="4771162" y="6118721"/>
                </a:lnTo>
                <a:lnTo>
                  <a:pt x="4771784" y="6095574"/>
                </a:lnTo>
                <a:cubicBezTo>
                  <a:pt x="4744172" y="6098797"/>
                  <a:pt x="4692167" y="6132619"/>
                  <a:pt x="4664566" y="6135841"/>
                </a:cubicBezTo>
                <a:cubicBezTo>
                  <a:pt x="4664566" y="6135841"/>
                  <a:pt x="4693819" y="6116815"/>
                  <a:pt x="4708446" y="6107303"/>
                </a:cubicBezTo>
                <a:lnTo>
                  <a:pt x="4716572" y="6102018"/>
                </a:lnTo>
                <a:lnTo>
                  <a:pt x="4723903" y="6101162"/>
                </a:lnTo>
                <a:cubicBezTo>
                  <a:pt x="4725197" y="6101011"/>
                  <a:pt x="4723472" y="6101212"/>
                  <a:pt x="4716572" y="6102018"/>
                </a:cubicBezTo>
                <a:lnTo>
                  <a:pt x="4716572" y="6102018"/>
                </a:lnTo>
                <a:lnTo>
                  <a:pt x="4713122" y="6102420"/>
                </a:lnTo>
                <a:cubicBezTo>
                  <a:pt x="4702771" y="6103628"/>
                  <a:pt x="4688971" y="6105239"/>
                  <a:pt x="4688971" y="6105239"/>
                </a:cubicBezTo>
                <a:cubicBezTo>
                  <a:pt x="4606158" y="6114903"/>
                  <a:pt x="4688971" y="6105239"/>
                  <a:pt x="4713375" y="6074625"/>
                </a:cubicBezTo>
                <a:cubicBezTo>
                  <a:pt x="4685775" y="6077846"/>
                  <a:pt x="4685775" y="6077846"/>
                  <a:pt x="4685775" y="6077846"/>
                </a:cubicBezTo>
                <a:cubicBezTo>
                  <a:pt x="4685775" y="6077846"/>
                  <a:pt x="4685775" y="6077846"/>
                  <a:pt x="4682578" y="6050453"/>
                </a:cubicBezTo>
                <a:cubicBezTo>
                  <a:pt x="4627364" y="6056897"/>
                  <a:pt x="4633758" y="6111682"/>
                  <a:pt x="4602961" y="6087511"/>
                </a:cubicBezTo>
                <a:cubicBezTo>
                  <a:pt x="4575361" y="6090732"/>
                  <a:pt x="4654977" y="6053674"/>
                  <a:pt x="4599764" y="6060118"/>
                </a:cubicBezTo>
                <a:cubicBezTo>
                  <a:pt x="4679381" y="6023060"/>
                  <a:pt x="4728189" y="5961845"/>
                  <a:pt x="4807805" y="5924787"/>
                </a:cubicBezTo>
                <a:cubicBezTo>
                  <a:pt x="4724992" y="5934452"/>
                  <a:pt x="4703786" y="5992458"/>
                  <a:pt x="4648585" y="5998901"/>
                </a:cubicBezTo>
                <a:cubicBezTo>
                  <a:pt x="4645388" y="5971508"/>
                  <a:pt x="4700589" y="5965066"/>
                  <a:pt x="4724992" y="5934452"/>
                </a:cubicBezTo>
                <a:cubicBezTo>
                  <a:pt x="4697392" y="5937673"/>
                  <a:pt x="4645388" y="5971508"/>
                  <a:pt x="4669792" y="5940894"/>
                </a:cubicBezTo>
                <a:cubicBezTo>
                  <a:pt x="4614578" y="5947338"/>
                  <a:pt x="4510571" y="6015008"/>
                  <a:pt x="4458554" y="6048832"/>
                </a:cubicBezTo>
                <a:cubicBezTo>
                  <a:pt x="4430953" y="6052053"/>
                  <a:pt x="4372557" y="6031114"/>
                  <a:pt x="4427757" y="6024672"/>
                </a:cubicBezTo>
                <a:cubicBezTo>
                  <a:pt x="4424561" y="5997279"/>
                  <a:pt x="4507374" y="5987615"/>
                  <a:pt x="4504177" y="5960222"/>
                </a:cubicBezTo>
                <a:cubicBezTo>
                  <a:pt x="4531777" y="5957001"/>
                  <a:pt x="4531777" y="5957001"/>
                  <a:pt x="4531777" y="5957001"/>
                </a:cubicBezTo>
                <a:cubicBezTo>
                  <a:pt x="4580584" y="5895773"/>
                  <a:pt x="4666595" y="5913501"/>
                  <a:pt x="4660202" y="5858728"/>
                </a:cubicBezTo>
                <a:cubicBezTo>
                  <a:pt x="4580584" y="5895773"/>
                  <a:pt x="4504177" y="5960222"/>
                  <a:pt x="4393763" y="5973108"/>
                </a:cubicBezTo>
                <a:cubicBezTo>
                  <a:pt x="4310950" y="5982772"/>
                  <a:pt x="4258947" y="6016607"/>
                  <a:pt x="4179330" y="6053665"/>
                </a:cubicBezTo>
                <a:cubicBezTo>
                  <a:pt x="4047708" y="6124545"/>
                  <a:pt x="3912879" y="6168046"/>
                  <a:pt x="3778062" y="6211546"/>
                </a:cubicBezTo>
                <a:cubicBezTo>
                  <a:pt x="3698456" y="6248590"/>
                  <a:pt x="3622037" y="6313040"/>
                  <a:pt x="3536027" y="6295312"/>
                </a:cubicBezTo>
                <a:cubicBezTo>
                  <a:pt x="3722861" y="6217988"/>
                  <a:pt x="3826881" y="6150317"/>
                  <a:pt x="4013704" y="6072994"/>
                </a:cubicBezTo>
                <a:cubicBezTo>
                  <a:pt x="4068916" y="6066551"/>
                  <a:pt x="4093320" y="6035937"/>
                  <a:pt x="4176133" y="6026272"/>
                </a:cubicBezTo>
                <a:cubicBezTo>
                  <a:pt x="4228137" y="5992437"/>
                  <a:pt x="4387370" y="5918322"/>
                  <a:pt x="4252553" y="5961822"/>
                </a:cubicBezTo>
                <a:cubicBezTo>
                  <a:pt x="4062523" y="6011765"/>
                  <a:pt x="3906485" y="6113261"/>
                  <a:pt x="3716468" y="6163202"/>
                </a:cubicBezTo>
                <a:cubicBezTo>
                  <a:pt x="3875689" y="6089101"/>
                  <a:pt x="4010507" y="6045601"/>
                  <a:pt x="4169739" y="5971486"/>
                </a:cubicBezTo>
                <a:cubicBezTo>
                  <a:pt x="4197340" y="5968265"/>
                  <a:pt x="4332157" y="5924766"/>
                  <a:pt x="4328962" y="5897385"/>
                </a:cubicBezTo>
                <a:cubicBezTo>
                  <a:pt x="4325765" y="5869992"/>
                  <a:pt x="4273761" y="5903827"/>
                  <a:pt x="4273761" y="5903827"/>
                </a:cubicBezTo>
                <a:cubicBezTo>
                  <a:pt x="4059326" y="5984372"/>
                  <a:pt x="3872493" y="6061708"/>
                  <a:pt x="3658070" y="6142252"/>
                </a:cubicBezTo>
                <a:cubicBezTo>
                  <a:pt x="3217003" y="6318664"/>
                  <a:pt x="2765805" y="6543106"/>
                  <a:pt x="2394936" y="6781599"/>
                </a:cubicBezTo>
                <a:lnTo>
                  <a:pt x="2281648" y="6858000"/>
                </a:lnTo>
                <a:lnTo>
                  <a:pt x="1195514" y="6858000"/>
                </a:lnTo>
                <a:lnTo>
                  <a:pt x="1194143" y="6846255"/>
                </a:lnTo>
                <a:cubicBezTo>
                  <a:pt x="1212154" y="6760868"/>
                  <a:pt x="1282169" y="6641645"/>
                  <a:pt x="1330988" y="6580416"/>
                </a:cubicBezTo>
                <a:cubicBezTo>
                  <a:pt x="1498631" y="6338749"/>
                  <a:pt x="1700278" y="6148633"/>
                  <a:pt x="1932723" y="5982688"/>
                </a:cubicBezTo>
                <a:cubicBezTo>
                  <a:pt x="1957126" y="5952074"/>
                  <a:pt x="2009144" y="5918250"/>
                  <a:pt x="1981544" y="5921471"/>
                </a:cubicBezTo>
                <a:cubicBezTo>
                  <a:pt x="2033547" y="5887636"/>
                  <a:pt x="2137567" y="5819964"/>
                  <a:pt x="2213988" y="5755526"/>
                </a:cubicBezTo>
                <a:cubicBezTo>
                  <a:pt x="2238392" y="5724912"/>
                  <a:pt x="2290395" y="5691077"/>
                  <a:pt x="2290395" y="5691077"/>
                </a:cubicBezTo>
                <a:cubicBezTo>
                  <a:pt x="2287998" y="5670532"/>
                  <a:pt x="2259945" y="5699837"/>
                  <a:pt x="2244719" y="5704217"/>
                </a:cubicBezTo>
                <a:lnTo>
                  <a:pt x="2235195" y="5697520"/>
                </a:lnTo>
                <a:lnTo>
                  <a:pt x="2242095" y="5696715"/>
                </a:lnTo>
                <a:cubicBezTo>
                  <a:pt x="2248995" y="5695909"/>
                  <a:pt x="2248995" y="5695909"/>
                  <a:pt x="2235195" y="5697520"/>
                </a:cubicBezTo>
                <a:lnTo>
                  <a:pt x="2235195" y="5697520"/>
                </a:lnTo>
                <a:lnTo>
                  <a:pt x="2227432" y="5698426"/>
                </a:lnTo>
                <a:cubicBezTo>
                  <a:pt x="2221394" y="5699130"/>
                  <a:pt x="2214494" y="5699936"/>
                  <a:pt x="2207594" y="5700741"/>
                </a:cubicBezTo>
                <a:cubicBezTo>
                  <a:pt x="2231998" y="5670127"/>
                  <a:pt x="2287199" y="5663684"/>
                  <a:pt x="2284003" y="5636304"/>
                </a:cubicBezTo>
                <a:cubicBezTo>
                  <a:pt x="2394417" y="5623418"/>
                  <a:pt x="2170393" y="5621797"/>
                  <a:pt x="2284003" y="5636304"/>
                </a:cubicBezTo>
                <a:cubicBezTo>
                  <a:pt x="2256403" y="5639525"/>
                  <a:pt x="2201202" y="5645967"/>
                  <a:pt x="2176785" y="5676570"/>
                </a:cubicBezTo>
                <a:cubicBezTo>
                  <a:pt x="2201202" y="5645967"/>
                  <a:pt x="2201202" y="5645967"/>
                  <a:pt x="2145989" y="5652411"/>
                </a:cubicBezTo>
                <a:cubicBezTo>
                  <a:pt x="2145989" y="5652411"/>
                  <a:pt x="2118389" y="5655632"/>
                  <a:pt x="2115192" y="5628239"/>
                </a:cubicBezTo>
                <a:lnTo>
                  <a:pt x="2170393" y="5621797"/>
                </a:lnTo>
                <a:cubicBezTo>
                  <a:pt x="2111995" y="5600846"/>
                  <a:pt x="2256403" y="5639525"/>
                  <a:pt x="2194808" y="5591182"/>
                </a:cubicBezTo>
                <a:cubicBezTo>
                  <a:pt x="2194808" y="5591182"/>
                  <a:pt x="2053585" y="5579897"/>
                  <a:pt x="2025985" y="5583118"/>
                </a:cubicBezTo>
                <a:cubicBezTo>
                  <a:pt x="1966285" y="5610910"/>
                  <a:pt x="2092890" y="5616959"/>
                  <a:pt x="2113348" y="5623678"/>
                </a:cubicBezTo>
                <a:lnTo>
                  <a:pt x="2098647" y="5628116"/>
                </a:lnTo>
                <a:lnTo>
                  <a:pt x="2003180" y="5627428"/>
                </a:lnTo>
                <a:lnTo>
                  <a:pt x="1918768" y="5623397"/>
                </a:lnTo>
                <a:cubicBezTo>
                  <a:pt x="1891168" y="5626618"/>
                  <a:pt x="1722357" y="5618553"/>
                  <a:pt x="1835967" y="5633060"/>
                </a:cubicBezTo>
                <a:lnTo>
                  <a:pt x="1829058" y="5633867"/>
                </a:lnTo>
                <a:lnTo>
                  <a:pt x="1825616" y="5634268"/>
                </a:lnTo>
                <a:cubicBezTo>
                  <a:pt x="1801458" y="5637088"/>
                  <a:pt x="1766960" y="5641114"/>
                  <a:pt x="1753154" y="5642725"/>
                </a:cubicBezTo>
                <a:cubicBezTo>
                  <a:pt x="1780754" y="5639504"/>
                  <a:pt x="1756351" y="5670117"/>
                  <a:pt x="1756351" y="5670117"/>
                </a:cubicBezTo>
                <a:cubicBezTo>
                  <a:pt x="1787148" y="5694289"/>
                  <a:pt x="1980375" y="5671739"/>
                  <a:pt x="1952775" y="5674960"/>
                </a:cubicBezTo>
                <a:cubicBezTo>
                  <a:pt x="2066371" y="5689456"/>
                  <a:pt x="1842361" y="5687846"/>
                  <a:pt x="1814748" y="5691068"/>
                </a:cubicBezTo>
                <a:cubicBezTo>
                  <a:pt x="1814748" y="5691068"/>
                  <a:pt x="1857753" y="5699932"/>
                  <a:pt x="1890007" y="5706574"/>
                </a:cubicBezTo>
                <a:lnTo>
                  <a:pt x="1900757" y="5708784"/>
                </a:lnTo>
                <a:lnTo>
                  <a:pt x="1707543" y="5731333"/>
                </a:lnTo>
                <a:cubicBezTo>
                  <a:pt x="1652330" y="5737776"/>
                  <a:pt x="1569529" y="5747440"/>
                  <a:pt x="1541916" y="5750662"/>
                </a:cubicBezTo>
                <a:cubicBezTo>
                  <a:pt x="1541916" y="5750662"/>
                  <a:pt x="1538721" y="5723282"/>
                  <a:pt x="1538721" y="5723282"/>
                </a:cubicBezTo>
                <a:cubicBezTo>
                  <a:pt x="1538721" y="5723282"/>
                  <a:pt x="1525720" y="5731738"/>
                  <a:pt x="1516168" y="5739791"/>
                </a:cubicBezTo>
                <a:lnTo>
                  <a:pt x="1513070" y="5743205"/>
                </a:lnTo>
                <a:lnTo>
                  <a:pt x="1512718" y="5740193"/>
                </a:lnTo>
                <a:cubicBezTo>
                  <a:pt x="1511919" y="5733348"/>
                  <a:pt x="1511120" y="5726503"/>
                  <a:pt x="1511120" y="5726503"/>
                </a:cubicBezTo>
                <a:cubicBezTo>
                  <a:pt x="1483520" y="5729724"/>
                  <a:pt x="1455920" y="5732945"/>
                  <a:pt x="1428307" y="5736168"/>
                </a:cubicBezTo>
                <a:cubicBezTo>
                  <a:pt x="1345506" y="5745831"/>
                  <a:pt x="1231896" y="5731324"/>
                  <a:pt x="1176683" y="5737767"/>
                </a:cubicBezTo>
                <a:cubicBezTo>
                  <a:pt x="1265888" y="5782876"/>
                  <a:pt x="1431502" y="5763548"/>
                  <a:pt x="1572725" y="5774833"/>
                </a:cubicBezTo>
                <a:cubicBezTo>
                  <a:pt x="1600326" y="5771612"/>
                  <a:pt x="1713936" y="5786119"/>
                  <a:pt x="1769137" y="5779676"/>
                </a:cubicBezTo>
                <a:cubicBezTo>
                  <a:pt x="1827534" y="5800627"/>
                  <a:pt x="1713936" y="5786119"/>
                  <a:pt x="1741537" y="5782897"/>
                </a:cubicBezTo>
                <a:cubicBezTo>
                  <a:pt x="1658723" y="5792562"/>
                  <a:pt x="1603523" y="5799004"/>
                  <a:pt x="1689521" y="5816734"/>
                </a:cubicBezTo>
                <a:cubicBezTo>
                  <a:pt x="1689521" y="5816734"/>
                  <a:pt x="1830730" y="5828008"/>
                  <a:pt x="1830730" y="5828008"/>
                </a:cubicBezTo>
                <a:cubicBezTo>
                  <a:pt x="1833927" y="5855401"/>
                  <a:pt x="1692716" y="5844115"/>
                  <a:pt x="1665116" y="5847336"/>
                </a:cubicBezTo>
                <a:cubicBezTo>
                  <a:pt x="1585512" y="5884392"/>
                  <a:pt x="1468706" y="5842504"/>
                  <a:pt x="1385892" y="5852169"/>
                </a:cubicBezTo>
                <a:cubicBezTo>
                  <a:pt x="1358292" y="5855390"/>
                  <a:pt x="1330692" y="5858611"/>
                  <a:pt x="1275479" y="5865055"/>
                </a:cubicBezTo>
                <a:cubicBezTo>
                  <a:pt x="1272282" y="5837662"/>
                  <a:pt x="1134268" y="5853769"/>
                  <a:pt x="1247878" y="5868276"/>
                </a:cubicBezTo>
                <a:cubicBezTo>
                  <a:pt x="1303079" y="5861834"/>
                  <a:pt x="1416688" y="5876329"/>
                  <a:pt x="1471901" y="5869885"/>
                </a:cubicBezTo>
                <a:lnTo>
                  <a:pt x="1557899" y="5887614"/>
                </a:lnTo>
                <a:lnTo>
                  <a:pt x="1585512" y="5884392"/>
                </a:lnTo>
                <a:cubicBezTo>
                  <a:pt x="1614711" y="5894867"/>
                  <a:pt x="1645236" y="5901717"/>
                  <a:pt x="1676806" y="5906276"/>
                </a:cubicBezTo>
                <a:lnTo>
                  <a:pt x="1758151" y="5913060"/>
                </a:lnTo>
                <a:lnTo>
                  <a:pt x="1725269" y="5913201"/>
                </a:lnTo>
                <a:cubicBezTo>
                  <a:pt x="1624008" y="5914607"/>
                  <a:pt x="1519695" y="5919839"/>
                  <a:pt x="1450682" y="5927893"/>
                </a:cubicBezTo>
                <a:cubicBezTo>
                  <a:pt x="1450682" y="5927893"/>
                  <a:pt x="1392285" y="5906942"/>
                  <a:pt x="1395482" y="5934335"/>
                </a:cubicBezTo>
                <a:cubicBezTo>
                  <a:pt x="1398678" y="5961728"/>
                  <a:pt x="1505895" y="5921450"/>
                  <a:pt x="1509092" y="5948842"/>
                </a:cubicBezTo>
                <a:cubicBezTo>
                  <a:pt x="1398678" y="5961728"/>
                  <a:pt x="1257468" y="5950442"/>
                  <a:pt x="1143857" y="5935935"/>
                </a:cubicBezTo>
                <a:cubicBezTo>
                  <a:pt x="1116257" y="5939156"/>
                  <a:pt x="1061044" y="5945600"/>
                  <a:pt x="1091854" y="5969770"/>
                </a:cubicBezTo>
                <a:cubicBezTo>
                  <a:pt x="1064241" y="5972993"/>
                  <a:pt x="950630" y="5958485"/>
                  <a:pt x="923030" y="5961706"/>
                </a:cubicBezTo>
                <a:cubicBezTo>
                  <a:pt x="923030" y="5961706"/>
                  <a:pt x="981440" y="5982656"/>
                  <a:pt x="1009040" y="5979435"/>
                </a:cubicBezTo>
                <a:cubicBezTo>
                  <a:pt x="1067438" y="6000385"/>
                  <a:pt x="1181048" y="6014893"/>
                  <a:pt x="1239457" y="6035830"/>
                </a:cubicBezTo>
                <a:cubicBezTo>
                  <a:pt x="1215041" y="6066445"/>
                  <a:pt x="1098247" y="6024556"/>
                  <a:pt x="1070635" y="6027778"/>
                </a:cubicBezTo>
                <a:cubicBezTo>
                  <a:pt x="1070635" y="6027778"/>
                  <a:pt x="1156643" y="6045494"/>
                  <a:pt x="1156643" y="6045494"/>
                </a:cubicBezTo>
                <a:cubicBezTo>
                  <a:pt x="1242653" y="6063222"/>
                  <a:pt x="1101443" y="6051936"/>
                  <a:pt x="1046230" y="6058380"/>
                </a:cubicBezTo>
                <a:cubicBezTo>
                  <a:pt x="1073830" y="6055159"/>
                  <a:pt x="1077027" y="6082552"/>
                  <a:pt x="1077027" y="6082552"/>
                </a:cubicBezTo>
                <a:cubicBezTo>
                  <a:pt x="1104640" y="6079329"/>
                  <a:pt x="1135437" y="6103501"/>
                  <a:pt x="1163037" y="6100280"/>
                </a:cubicBezTo>
                <a:cubicBezTo>
                  <a:pt x="1107836" y="6106722"/>
                  <a:pt x="1080224" y="6109944"/>
                  <a:pt x="1021826" y="6088994"/>
                </a:cubicBezTo>
                <a:cubicBezTo>
                  <a:pt x="994226" y="6092215"/>
                  <a:pt x="935816" y="6071266"/>
                  <a:pt x="994226" y="6092215"/>
                </a:cubicBezTo>
                <a:cubicBezTo>
                  <a:pt x="997423" y="6119608"/>
                  <a:pt x="1083421" y="6137337"/>
                  <a:pt x="1083421" y="6137337"/>
                </a:cubicBezTo>
                <a:cubicBezTo>
                  <a:pt x="1111033" y="6134115"/>
                  <a:pt x="1193834" y="6124451"/>
                  <a:pt x="1224632" y="6148623"/>
                </a:cubicBezTo>
                <a:cubicBezTo>
                  <a:pt x="1193834" y="6124451"/>
                  <a:pt x="1200227" y="6179225"/>
                  <a:pt x="1200227" y="6179225"/>
                </a:cubicBezTo>
                <a:cubicBezTo>
                  <a:pt x="1172626" y="6182446"/>
                  <a:pt x="1115827" y="6175192"/>
                  <a:pt x="1062871" y="6170966"/>
                </a:cubicBezTo>
                <a:lnTo>
                  <a:pt x="975492" y="6178516"/>
                </a:lnTo>
                <a:lnTo>
                  <a:pt x="976204" y="6177616"/>
                </a:lnTo>
                <a:cubicBezTo>
                  <a:pt x="976204" y="6177616"/>
                  <a:pt x="948604" y="6180837"/>
                  <a:pt x="948604" y="6180837"/>
                </a:cubicBezTo>
                <a:lnTo>
                  <a:pt x="975492" y="6178516"/>
                </a:lnTo>
                <a:lnTo>
                  <a:pt x="970527" y="6184737"/>
                </a:lnTo>
                <a:lnTo>
                  <a:pt x="982160" y="6183380"/>
                </a:lnTo>
                <a:lnTo>
                  <a:pt x="984422" y="6202764"/>
                </a:lnTo>
                <a:lnTo>
                  <a:pt x="965037" y="6205027"/>
                </a:lnTo>
                <a:lnTo>
                  <a:pt x="963673" y="6193332"/>
                </a:lnTo>
                <a:lnTo>
                  <a:pt x="951799" y="6208218"/>
                </a:lnTo>
                <a:cubicBezTo>
                  <a:pt x="782989" y="6200165"/>
                  <a:pt x="1151420" y="6240453"/>
                  <a:pt x="1041006" y="6253339"/>
                </a:cubicBezTo>
                <a:cubicBezTo>
                  <a:pt x="982596" y="6232389"/>
                  <a:pt x="927396" y="6238832"/>
                  <a:pt x="899795" y="6242053"/>
                </a:cubicBezTo>
                <a:cubicBezTo>
                  <a:pt x="899795" y="6242053"/>
                  <a:pt x="899795" y="6242053"/>
                  <a:pt x="872195" y="6245274"/>
                </a:cubicBezTo>
                <a:cubicBezTo>
                  <a:pt x="844582" y="6248496"/>
                  <a:pt x="786185" y="6227546"/>
                  <a:pt x="730972" y="6233989"/>
                </a:cubicBezTo>
                <a:cubicBezTo>
                  <a:pt x="700176" y="6209830"/>
                  <a:pt x="586566" y="6195322"/>
                  <a:pt x="586566" y="6195322"/>
                </a:cubicBezTo>
                <a:cubicBezTo>
                  <a:pt x="586566" y="6195322"/>
                  <a:pt x="648171" y="6243652"/>
                  <a:pt x="592958" y="6250096"/>
                </a:cubicBezTo>
                <a:cubicBezTo>
                  <a:pt x="569861" y="6231976"/>
                  <a:pt x="546763" y="6213850"/>
                  <a:pt x="526363" y="6218834"/>
                </a:cubicBezTo>
                <a:lnTo>
                  <a:pt x="511245" y="6229389"/>
                </a:lnTo>
                <a:lnTo>
                  <a:pt x="499518" y="6229505"/>
                </a:lnTo>
                <a:cubicBezTo>
                  <a:pt x="409241" y="6222959"/>
                  <a:pt x="264994" y="6166909"/>
                  <a:pt x="184141" y="6103470"/>
                </a:cubicBezTo>
                <a:cubicBezTo>
                  <a:pt x="167150" y="6077687"/>
                  <a:pt x="146151" y="6017664"/>
                  <a:pt x="131263" y="5949999"/>
                </a:cubicBezTo>
                <a:cubicBezTo>
                  <a:pt x="116376" y="5882334"/>
                  <a:pt x="107584" y="5807004"/>
                  <a:pt x="114986" y="5750621"/>
                </a:cubicBezTo>
                <a:cubicBezTo>
                  <a:pt x="114986" y="5750621"/>
                  <a:pt x="139389" y="5720007"/>
                  <a:pt x="139389" y="5720007"/>
                </a:cubicBezTo>
                <a:cubicBezTo>
                  <a:pt x="139389" y="5720007"/>
                  <a:pt x="136193" y="5692614"/>
                  <a:pt x="136193" y="5692614"/>
                </a:cubicBezTo>
                <a:cubicBezTo>
                  <a:pt x="132996" y="5665221"/>
                  <a:pt x="129799" y="5637829"/>
                  <a:pt x="126603" y="5610448"/>
                </a:cubicBezTo>
                <a:cubicBezTo>
                  <a:pt x="123406" y="5583055"/>
                  <a:pt x="117013" y="5528269"/>
                  <a:pt x="113817" y="5500889"/>
                </a:cubicBezTo>
                <a:cubicBezTo>
                  <a:pt x="110620" y="5473496"/>
                  <a:pt x="138233" y="5470274"/>
                  <a:pt x="135036" y="5442881"/>
                </a:cubicBezTo>
                <a:cubicBezTo>
                  <a:pt x="131839" y="5415488"/>
                  <a:pt x="128642" y="5388095"/>
                  <a:pt x="125447" y="5360715"/>
                </a:cubicBezTo>
                <a:cubicBezTo>
                  <a:pt x="119053" y="5305929"/>
                  <a:pt x="143457" y="5275315"/>
                  <a:pt x="140260" y="5247922"/>
                </a:cubicBezTo>
                <a:cubicBezTo>
                  <a:pt x="137064" y="5220541"/>
                  <a:pt x="137064" y="5220541"/>
                  <a:pt x="133868" y="5193149"/>
                </a:cubicBezTo>
                <a:cubicBezTo>
                  <a:pt x="130671" y="5165756"/>
                  <a:pt x="124278" y="5110983"/>
                  <a:pt x="117885" y="5056197"/>
                </a:cubicBezTo>
                <a:cubicBezTo>
                  <a:pt x="139091" y="4998190"/>
                  <a:pt x="135896" y="4970809"/>
                  <a:pt x="129502" y="4916024"/>
                </a:cubicBezTo>
                <a:cubicBezTo>
                  <a:pt x="119913" y="4833857"/>
                  <a:pt x="113519" y="4779072"/>
                  <a:pt x="134727" y="4721077"/>
                </a:cubicBezTo>
                <a:cubicBezTo>
                  <a:pt x="128333" y="4666292"/>
                  <a:pt x="121940" y="4611506"/>
                  <a:pt x="143148" y="4553511"/>
                </a:cubicBezTo>
                <a:cubicBezTo>
                  <a:pt x="130362" y="4443952"/>
                  <a:pt x="118744" y="4584125"/>
                  <a:pt x="118744" y="4584125"/>
                </a:cubicBezTo>
                <a:cubicBezTo>
                  <a:pt x="87947" y="4559953"/>
                  <a:pt x="133557" y="4471333"/>
                  <a:pt x="127165" y="4416560"/>
                </a:cubicBezTo>
                <a:cubicBezTo>
                  <a:pt x="123968" y="4389167"/>
                  <a:pt x="117576" y="4334393"/>
                  <a:pt x="117576" y="4334393"/>
                </a:cubicBezTo>
                <a:cubicBezTo>
                  <a:pt x="114379" y="4307000"/>
                  <a:pt x="138794" y="4276385"/>
                  <a:pt x="135598" y="4248992"/>
                </a:cubicBezTo>
                <a:cubicBezTo>
                  <a:pt x="129205" y="4194219"/>
                  <a:pt x="119615" y="4112041"/>
                  <a:pt x="137626" y="4026653"/>
                </a:cubicBezTo>
                <a:cubicBezTo>
                  <a:pt x="134429" y="3999260"/>
                  <a:pt x="158832" y="3968647"/>
                  <a:pt x="131232" y="3971867"/>
                </a:cubicBezTo>
                <a:cubicBezTo>
                  <a:pt x="128037" y="3944487"/>
                  <a:pt x="118446" y="3862308"/>
                  <a:pt x="142850" y="3831694"/>
                </a:cubicBezTo>
                <a:cubicBezTo>
                  <a:pt x="142850" y="3831694"/>
                  <a:pt x="167254" y="3801093"/>
                  <a:pt x="167254" y="3801093"/>
                </a:cubicBezTo>
                <a:cubicBezTo>
                  <a:pt x="164058" y="3773700"/>
                  <a:pt x="133260" y="3749528"/>
                  <a:pt x="130064" y="3722135"/>
                </a:cubicBezTo>
                <a:cubicBezTo>
                  <a:pt x="126868" y="3694755"/>
                  <a:pt x="175687" y="3633525"/>
                  <a:pt x="200091" y="3602911"/>
                </a:cubicBezTo>
                <a:cubicBezTo>
                  <a:pt x="221299" y="3544917"/>
                  <a:pt x="270106" y="3483689"/>
                  <a:pt x="322122" y="3449853"/>
                </a:cubicBezTo>
                <a:cubicBezTo>
                  <a:pt x="471753" y="3293573"/>
                  <a:pt x="707395" y="3155021"/>
                  <a:pt x="835819" y="3056748"/>
                </a:cubicBezTo>
                <a:cubicBezTo>
                  <a:pt x="832623" y="3029355"/>
                  <a:pt x="832623" y="3029355"/>
                  <a:pt x="832623" y="3029355"/>
                </a:cubicBezTo>
                <a:cubicBezTo>
                  <a:pt x="829426" y="3001963"/>
                  <a:pt x="857026" y="2998741"/>
                  <a:pt x="857026" y="2998741"/>
                </a:cubicBezTo>
                <a:cubicBezTo>
                  <a:pt x="829426" y="3001963"/>
                  <a:pt x="829426" y="3001963"/>
                  <a:pt x="801825" y="3005184"/>
                </a:cubicBezTo>
                <a:cubicBezTo>
                  <a:pt x="829426" y="3001963"/>
                  <a:pt x="909042" y="2964905"/>
                  <a:pt x="850634" y="2943968"/>
                </a:cubicBezTo>
                <a:cubicBezTo>
                  <a:pt x="795433" y="2950410"/>
                  <a:pt x="709423" y="2932682"/>
                  <a:pt x="654222" y="2939124"/>
                </a:cubicBezTo>
                <a:cubicBezTo>
                  <a:pt x="482214" y="2903667"/>
                  <a:pt x="313392" y="2895615"/>
                  <a:pt x="190191" y="2798930"/>
                </a:cubicBezTo>
                <a:cubicBezTo>
                  <a:pt x="131795" y="2777991"/>
                  <a:pt x="100998" y="2753820"/>
                  <a:pt x="100998" y="2753820"/>
                </a:cubicBezTo>
                <a:cubicBezTo>
                  <a:pt x="97801" y="2726427"/>
                  <a:pt x="159395" y="2774770"/>
                  <a:pt x="159395" y="2774770"/>
                </a:cubicBezTo>
                <a:cubicBezTo>
                  <a:pt x="217804" y="2795707"/>
                  <a:pt x="334599" y="2837608"/>
                  <a:pt x="420609" y="2855336"/>
                </a:cubicBezTo>
                <a:cubicBezTo>
                  <a:pt x="362211" y="2834386"/>
                  <a:pt x="248601" y="2819879"/>
                  <a:pt x="186996" y="2771549"/>
                </a:cubicBezTo>
                <a:cubicBezTo>
                  <a:pt x="156199" y="2747378"/>
                  <a:pt x="63807" y="2674862"/>
                  <a:pt x="60611" y="2647481"/>
                </a:cubicBezTo>
                <a:cubicBezTo>
                  <a:pt x="29802" y="2623311"/>
                  <a:pt x="54218" y="2592696"/>
                  <a:pt x="51021" y="2565303"/>
                </a:cubicBezTo>
                <a:cubicBezTo>
                  <a:pt x="47825" y="2537922"/>
                  <a:pt x="20213" y="2541145"/>
                  <a:pt x="17016" y="2513752"/>
                </a:cubicBezTo>
                <a:cubicBezTo>
                  <a:pt x="10622" y="2458966"/>
                  <a:pt x="4230" y="2404193"/>
                  <a:pt x="1033" y="2376800"/>
                </a:cubicBezTo>
                <a:cubicBezTo>
                  <a:pt x="-5361" y="2322014"/>
                  <a:pt x="19055" y="2291399"/>
                  <a:pt x="43460" y="2260797"/>
                </a:cubicBezTo>
                <a:cubicBezTo>
                  <a:pt x="37066" y="2206012"/>
                  <a:pt x="3073" y="2154460"/>
                  <a:pt x="24280" y="2096453"/>
                </a:cubicBezTo>
                <a:cubicBezTo>
                  <a:pt x="17886" y="2041667"/>
                  <a:pt x="42291" y="2011065"/>
                  <a:pt x="35898" y="1956279"/>
                </a:cubicBezTo>
                <a:cubicBezTo>
                  <a:pt x="32701" y="1928886"/>
                  <a:pt x="53909" y="1870892"/>
                  <a:pt x="75115" y="1812886"/>
                </a:cubicBezTo>
                <a:cubicBezTo>
                  <a:pt x="71918" y="1785493"/>
                  <a:pt x="41123" y="1761333"/>
                  <a:pt x="65526" y="1730720"/>
                </a:cubicBezTo>
                <a:cubicBezTo>
                  <a:pt x="55936" y="1648541"/>
                  <a:pt x="77156" y="1590544"/>
                  <a:pt x="95167" y="1505157"/>
                </a:cubicBezTo>
                <a:cubicBezTo>
                  <a:pt x="88773" y="1450372"/>
                  <a:pt x="82379" y="1395586"/>
                  <a:pt x="75987" y="1340812"/>
                </a:cubicBezTo>
                <a:cubicBezTo>
                  <a:pt x="72790" y="1313420"/>
                  <a:pt x="97194" y="1282806"/>
                  <a:pt x="93997" y="1255413"/>
                </a:cubicBezTo>
                <a:cubicBezTo>
                  <a:pt x="90802" y="1228033"/>
                  <a:pt x="87605" y="1200640"/>
                  <a:pt x="87605" y="1200640"/>
                </a:cubicBezTo>
                <a:cubicBezTo>
                  <a:pt x="84408" y="1173247"/>
                  <a:pt x="108811" y="1142633"/>
                  <a:pt x="108811" y="1142633"/>
                </a:cubicBezTo>
                <a:cubicBezTo>
                  <a:pt x="105616" y="1115252"/>
                  <a:pt x="102419" y="1087859"/>
                  <a:pt x="102419" y="1087859"/>
                </a:cubicBezTo>
                <a:cubicBezTo>
                  <a:pt x="96025" y="1033074"/>
                  <a:pt x="120429" y="1002460"/>
                  <a:pt x="117233" y="975080"/>
                </a:cubicBezTo>
                <a:cubicBezTo>
                  <a:pt x="141649" y="944464"/>
                  <a:pt x="132058" y="862286"/>
                  <a:pt x="128863" y="834905"/>
                </a:cubicBezTo>
                <a:cubicBezTo>
                  <a:pt x="116077" y="725345"/>
                  <a:pt x="100094" y="588394"/>
                  <a:pt x="118104" y="502994"/>
                </a:cubicBezTo>
                <a:cubicBezTo>
                  <a:pt x="118104" y="502994"/>
                  <a:pt x="166912" y="441779"/>
                  <a:pt x="166912" y="441779"/>
                </a:cubicBezTo>
                <a:cubicBezTo>
                  <a:pt x="230546" y="267770"/>
                  <a:pt x="438587" y="132439"/>
                  <a:pt x="631801" y="109890"/>
                </a:cubicBezTo>
                <a:cubicBezTo>
                  <a:pt x="687014" y="103446"/>
                  <a:pt x="739018" y="69611"/>
                  <a:pt x="821831" y="59946"/>
                </a:cubicBezTo>
                <a:lnTo>
                  <a:pt x="1034344" y="10534"/>
                </a:lnTo>
                <a:close/>
              </a:path>
            </a:pathLst>
          </a:custGeom>
          <a:pattFill prst="pct5">
            <a:fgClr>
              <a:schemeClr val="bg1">
                <a:lumMod val="65000"/>
              </a:schemeClr>
            </a:fgClr>
            <a:bgClr>
              <a:schemeClr val="bg1"/>
            </a:bgClr>
          </a:pattFill>
        </p:spPr>
        <p:txBody>
          <a:bodyPr wrap="square" anchor="ctr">
            <a:noAutofit/>
          </a:bodyPr>
          <a:lstStyle>
            <a:lvl1pPr marL="0" indent="0" algn="ctr">
              <a:buNone/>
              <a:defRPr sz="1200"/>
            </a:lvl1pPr>
          </a:lstStyle>
          <a:p>
            <a:r>
              <a:rPr lang="en-US" dirty="0"/>
              <a:t>Drag and Drop image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1783398" y="1594645"/>
            <a:ext cx="5234623" cy="3668713"/>
          </a:xfrm>
          <a:prstGeom prst="rect">
            <a:avLst/>
          </a:prstGeom>
        </p:spPr>
        <p:txBody>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a:off x="1006476" y="2308225"/>
            <a:ext cx="3154363" cy="2127250"/>
          </a:xfrm>
          <a:prstGeom prst="rect">
            <a:avLst/>
          </a:prstGeom>
        </p:spPr>
        <p:txBody>
          <a:bodyPr/>
          <a:lstStyle/>
          <a:p>
            <a:endParaRPr lang="zh-CN" altLang="en-US"/>
          </a:p>
        </p:txBody>
      </p:sp>
      <p:sp>
        <p:nvSpPr>
          <p:cNvPr id="4" name="图片占位符 2"/>
          <p:cNvSpPr>
            <a:spLocks noGrp="1"/>
          </p:cNvSpPr>
          <p:nvPr>
            <p:ph type="pic" sz="quarter" idx="11"/>
          </p:nvPr>
        </p:nvSpPr>
        <p:spPr>
          <a:xfrm>
            <a:off x="4518819" y="2308225"/>
            <a:ext cx="3154363" cy="2127250"/>
          </a:xfrm>
          <a:prstGeom prst="rect">
            <a:avLst/>
          </a:prstGeom>
        </p:spPr>
        <p:txBody>
          <a:bodyPr/>
          <a:lstStyle/>
          <a:p>
            <a:endParaRPr lang="zh-CN" altLang="en-US"/>
          </a:p>
        </p:txBody>
      </p:sp>
      <p:sp>
        <p:nvSpPr>
          <p:cNvPr id="5" name="图片占位符 2"/>
          <p:cNvSpPr>
            <a:spLocks noGrp="1"/>
          </p:cNvSpPr>
          <p:nvPr>
            <p:ph type="pic" sz="quarter" idx="12"/>
          </p:nvPr>
        </p:nvSpPr>
        <p:spPr>
          <a:xfrm>
            <a:off x="8031161" y="2308225"/>
            <a:ext cx="3154363" cy="2127250"/>
          </a:xfrm>
          <a:prstGeom prst="rect">
            <a:avLst/>
          </a:prstGeom>
        </p:spPr>
        <p:txBody>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a:off x="800101" y="1668463"/>
            <a:ext cx="2994025" cy="4000500"/>
          </a:xfrm>
          <a:prstGeom prst="rect">
            <a:avLst/>
          </a:prstGeom>
        </p:spPr>
        <p:txBody>
          <a:bodyPr/>
          <a:lstStyle/>
          <a:p>
            <a:endParaRPr lang="zh-CN" altLang="en-US"/>
          </a:p>
        </p:txBody>
      </p:sp>
      <p:sp>
        <p:nvSpPr>
          <p:cNvPr id="4" name="图片占位符 2"/>
          <p:cNvSpPr>
            <a:spLocks noGrp="1"/>
          </p:cNvSpPr>
          <p:nvPr>
            <p:ph type="pic" sz="quarter" idx="11"/>
          </p:nvPr>
        </p:nvSpPr>
        <p:spPr>
          <a:xfrm>
            <a:off x="8572500" y="2910840"/>
            <a:ext cx="2819400" cy="3307080"/>
          </a:xfrm>
          <a:prstGeom prst="rect">
            <a:avLst/>
          </a:prstGeom>
        </p:spPr>
        <p:txBody>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4" y="4379"/>
            <a:ext cx="5635753" cy="3324280"/>
          </a:xfrm>
          <a:custGeom>
            <a:avLst/>
            <a:gdLst>
              <a:gd name="connsiteX0" fmla="*/ 4172507 w 5635753"/>
              <a:gd name="connsiteY0" fmla="*/ 1944490 h 3324280"/>
              <a:gd name="connsiteX1" fmla="*/ 4125576 w 5635753"/>
              <a:gd name="connsiteY1" fmla="*/ 1991321 h 3324280"/>
              <a:gd name="connsiteX2" fmla="*/ 4077501 w 5635753"/>
              <a:gd name="connsiteY2" fmla="*/ 2037009 h 3324280"/>
              <a:gd name="connsiteX3" fmla="*/ 4066054 w 5635753"/>
              <a:gd name="connsiteY3" fmla="*/ 2053000 h 3324280"/>
              <a:gd name="connsiteX4" fmla="*/ 4161060 w 5635753"/>
              <a:gd name="connsiteY4" fmla="*/ 1961623 h 3324280"/>
              <a:gd name="connsiteX5" fmla="*/ 4172507 w 5635753"/>
              <a:gd name="connsiteY5" fmla="*/ 1944490 h 3324280"/>
              <a:gd name="connsiteX6" fmla="*/ 0 w 5635753"/>
              <a:gd name="connsiteY6" fmla="*/ 0 h 3324280"/>
              <a:gd name="connsiteX7" fmla="*/ 5333877 w 5635753"/>
              <a:gd name="connsiteY7" fmla="*/ 0 h 3324280"/>
              <a:gd name="connsiteX8" fmla="*/ 5353089 w 5635753"/>
              <a:gd name="connsiteY8" fmla="*/ 19171 h 3324280"/>
              <a:gd name="connsiteX9" fmla="*/ 5407582 w 5635753"/>
              <a:gd name="connsiteY9" fmla="*/ 73549 h 3324280"/>
              <a:gd name="connsiteX10" fmla="*/ 5543795 w 5635753"/>
              <a:gd name="connsiteY10" fmla="*/ 210614 h 3324280"/>
              <a:gd name="connsiteX11" fmla="*/ 5147747 w 5635753"/>
              <a:gd name="connsiteY11" fmla="*/ 604677 h 3324280"/>
              <a:gd name="connsiteX12" fmla="*/ 5150036 w 5635753"/>
              <a:gd name="connsiteY12" fmla="*/ 606961 h 3324280"/>
              <a:gd name="connsiteX13" fmla="*/ 5142024 w 5635753"/>
              <a:gd name="connsiteY13" fmla="*/ 617241 h 3324280"/>
              <a:gd name="connsiteX14" fmla="*/ 5207269 w 5635753"/>
              <a:gd name="connsiteY14" fmla="*/ 561273 h 3324280"/>
              <a:gd name="connsiteX15" fmla="*/ 5250765 w 5635753"/>
              <a:gd name="connsiteY15" fmla="*/ 531575 h 3324280"/>
              <a:gd name="connsiteX16" fmla="*/ 5193533 w 5635753"/>
              <a:gd name="connsiteY16" fmla="*/ 586401 h 3324280"/>
              <a:gd name="connsiteX17" fmla="*/ 5182087 w 5635753"/>
              <a:gd name="connsiteY17" fmla="*/ 593255 h 3324280"/>
              <a:gd name="connsiteX18" fmla="*/ 5171785 w 5635753"/>
              <a:gd name="connsiteY18" fmla="*/ 601250 h 3324280"/>
              <a:gd name="connsiteX19" fmla="*/ 5179797 w 5635753"/>
              <a:gd name="connsiteY19" fmla="*/ 600108 h 3324280"/>
              <a:gd name="connsiteX20" fmla="*/ 5050452 w 5635753"/>
              <a:gd name="connsiteY20" fmla="*/ 731462 h 3324280"/>
              <a:gd name="connsiteX21" fmla="*/ 5004666 w 5635753"/>
              <a:gd name="connsiteY21" fmla="*/ 777151 h 3324280"/>
              <a:gd name="connsiteX22" fmla="*/ 4982918 w 5635753"/>
              <a:gd name="connsiteY22" fmla="*/ 794284 h 3324280"/>
              <a:gd name="connsiteX23" fmla="*/ 4979484 w 5635753"/>
              <a:gd name="connsiteY23" fmla="*/ 799995 h 3324280"/>
              <a:gd name="connsiteX24" fmla="*/ 4970327 w 5635753"/>
              <a:gd name="connsiteY24" fmla="*/ 809132 h 3324280"/>
              <a:gd name="connsiteX25" fmla="*/ 5024125 w 5635753"/>
              <a:gd name="connsiteY25" fmla="*/ 769155 h 3324280"/>
              <a:gd name="connsiteX26" fmla="*/ 4977194 w 5635753"/>
              <a:gd name="connsiteY26" fmla="*/ 815986 h 3324280"/>
              <a:gd name="connsiteX27" fmla="*/ 4956591 w 5635753"/>
              <a:gd name="connsiteY27" fmla="*/ 841114 h 3324280"/>
              <a:gd name="connsiteX28" fmla="*/ 4997798 w 5635753"/>
              <a:gd name="connsiteY28" fmla="*/ 807990 h 3324280"/>
              <a:gd name="connsiteX29" fmla="*/ 5008100 w 5635753"/>
              <a:gd name="connsiteY29" fmla="*/ 799995 h 3324280"/>
              <a:gd name="connsiteX30" fmla="*/ 4965748 w 5635753"/>
              <a:gd name="connsiteY30" fmla="*/ 841114 h 3324280"/>
              <a:gd name="connsiteX31" fmla="*/ 4949723 w 5635753"/>
              <a:gd name="connsiteY31" fmla="*/ 862816 h 3324280"/>
              <a:gd name="connsiteX32" fmla="*/ 4921107 w 5635753"/>
              <a:gd name="connsiteY32" fmla="*/ 889087 h 3324280"/>
              <a:gd name="connsiteX33" fmla="*/ 4889057 w 5635753"/>
              <a:gd name="connsiteY33" fmla="*/ 922211 h 3324280"/>
              <a:gd name="connsiteX34" fmla="*/ 4837547 w 5635753"/>
              <a:gd name="connsiteY34" fmla="*/ 973611 h 3324280"/>
              <a:gd name="connsiteX35" fmla="*/ 4869598 w 5635753"/>
              <a:gd name="connsiteY35" fmla="*/ 949624 h 3324280"/>
              <a:gd name="connsiteX36" fmla="*/ 4897069 w 5635753"/>
              <a:gd name="connsiteY36" fmla="*/ 921069 h 3324280"/>
              <a:gd name="connsiteX37" fmla="*/ 4910805 w 5635753"/>
              <a:gd name="connsiteY37" fmla="*/ 907362 h 3324280"/>
              <a:gd name="connsiteX38" fmla="*/ 4921107 w 5635753"/>
              <a:gd name="connsiteY38" fmla="*/ 898225 h 3324280"/>
              <a:gd name="connsiteX39" fmla="*/ 4922251 w 5635753"/>
              <a:gd name="connsiteY39" fmla="*/ 899367 h 3324280"/>
              <a:gd name="connsiteX40" fmla="*/ 4907371 w 5635753"/>
              <a:gd name="connsiteY40" fmla="*/ 913074 h 3324280"/>
              <a:gd name="connsiteX41" fmla="*/ 4884478 w 5635753"/>
              <a:gd name="connsiteY41" fmla="*/ 937060 h 3324280"/>
              <a:gd name="connsiteX42" fmla="*/ 4876465 w 5635753"/>
              <a:gd name="connsiteY42" fmla="*/ 947340 h 3324280"/>
              <a:gd name="connsiteX43" fmla="*/ 4843271 w 5635753"/>
              <a:gd name="connsiteY43" fmla="*/ 979322 h 3324280"/>
              <a:gd name="connsiteX44" fmla="*/ 4921107 w 5635753"/>
              <a:gd name="connsiteY44" fmla="*/ 907362 h 3324280"/>
              <a:gd name="connsiteX45" fmla="*/ 4909660 w 5635753"/>
              <a:gd name="connsiteY45" fmla="*/ 925638 h 3324280"/>
              <a:gd name="connsiteX46" fmla="*/ 4931409 w 5635753"/>
              <a:gd name="connsiteY46" fmla="*/ 908505 h 3324280"/>
              <a:gd name="connsiteX47" fmla="*/ 4942855 w 5635753"/>
              <a:gd name="connsiteY47" fmla="*/ 892514 h 3324280"/>
              <a:gd name="connsiteX48" fmla="*/ 4997798 w 5635753"/>
              <a:gd name="connsiteY48" fmla="*/ 844541 h 3324280"/>
              <a:gd name="connsiteX49" fmla="*/ 5010389 w 5635753"/>
              <a:gd name="connsiteY49" fmla="*/ 838830 h 3324280"/>
              <a:gd name="connsiteX50" fmla="*/ 5025270 w 5635753"/>
              <a:gd name="connsiteY50" fmla="*/ 826266 h 3324280"/>
              <a:gd name="connsiteX51" fmla="*/ 5026414 w 5635753"/>
              <a:gd name="connsiteY51" fmla="*/ 818270 h 3324280"/>
              <a:gd name="connsiteX52" fmla="*/ 5050452 w 5635753"/>
              <a:gd name="connsiteY52" fmla="*/ 796568 h 3324280"/>
              <a:gd name="connsiteX53" fmla="*/ 5090515 w 5635753"/>
              <a:gd name="connsiteY53" fmla="*/ 761160 h 3324280"/>
              <a:gd name="connsiteX54" fmla="*/ 5121420 w 5635753"/>
              <a:gd name="connsiteY54" fmla="*/ 737173 h 3324280"/>
              <a:gd name="connsiteX55" fmla="*/ 5072200 w 5635753"/>
              <a:gd name="connsiteY55" fmla="*/ 789715 h 3324280"/>
              <a:gd name="connsiteX56" fmla="*/ 5100817 w 5635753"/>
              <a:gd name="connsiteY56" fmla="*/ 762302 h 3324280"/>
              <a:gd name="connsiteX57" fmla="*/ 5092804 w 5635753"/>
              <a:gd name="connsiteY57" fmla="*/ 772582 h 3324280"/>
              <a:gd name="connsiteX58" fmla="*/ 5075634 w 5635753"/>
              <a:gd name="connsiteY58" fmla="*/ 793142 h 3324280"/>
              <a:gd name="connsiteX59" fmla="*/ 5092804 w 5635753"/>
              <a:gd name="connsiteY59" fmla="*/ 781719 h 3324280"/>
              <a:gd name="connsiteX60" fmla="*/ 5108829 w 5635753"/>
              <a:gd name="connsiteY60" fmla="*/ 770297 h 3324280"/>
              <a:gd name="connsiteX61" fmla="*/ 5091659 w 5635753"/>
              <a:gd name="connsiteY61" fmla="*/ 790857 h 3324280"/>
              <a:gd name="connsiteX62" fmla="*/ 5163772 w 5635753"/>
              <a:gd name="connsiteY62" fmla="*/ 723467 h 3324280"/>
              <a:gd name="connsiteX63" fmla="*/ 5180942 w 5635753"/>
              <a:gd name="connsiteY63" fmla="*/ 712045 h 3324280"/>
              <a:gd name="connsiteX64" fmla="*/ 5238174 w 5635753"/>
              <a:gd name="connsiteY64" fmla="*/ 667498 h 3324280"/>
              <a:gd name="connsiteX65" fmla="*/ 5269080 w 5635753"/>
              <a:gd name="connsiteY65" fmla="*/ 641228 h 3324280"/>
              <a:gd name="connsiteX66" fmla="*/ 5303419 w 5635753"/>
              <a:gd name="connsiteY66" fmla="*/ 611530 h 3324280"/>
              <a:gd name="connsiteX67" fmla="*/ 5294262 w 5635753"/>
              <a:gd name="connsiteY67" fmla="*/ 629805 h 3324280"/>
              <a:gd name="connsiteX68" fmla="*/ 5353784 w 5635753"/>
              <a:gd name="connsiteY68" fmla="*/ 577264 h 3324280"/>
              <a:gd name="connsiteX69" fmla="*/ 5328602 w 5635753"/>
              <a:gd name="connsiteY69" fmla="*/ 609246 h 3324280"/>
              <a:gd name="connsiteX70" fmla="*/ 5362941 w 5635753"/>
              <a:gd name="connsiteY70" fmla="*/ 577264 h 3324280"/>
              <a:gd name="connsiteX71" fmla="*/ 5390413 w 5635753"/>
              <a:gd name="connsiteY71" fmla="*/ 558988 h 3324280"/>
              <a:gd name="connsiteX72" fmla="*/ 5398425 w 5635753"/>
              <a:gd name="connsiteY72" fmla="*/ 566984 h 3324280"/>
              <a:gd name="connsiteX73" fmla="*/ 5440777 w 5635753"/>
              <a:gd name="connsiteY73" fmla="*/ 535002 h 3324280"/>
              <a:gd name="connsiteX74" fmla="*/ 5471683 w 5635753"/>
              <a:gd name="connsiteY74" fmla="*/ 519011 h 3324280"/>
              <a:gd name="connsiteX75" fmla="*/ 5435054 w 5635753"/>
              <a:gd name="connsiteY75" fmla="*/ 565841 h 3324280"/>
              <a:gd name="connsiteX76" fmla="*/ 5472827 w 5635753"/>
              <a:gd name="connsiteY76" fmla="*/ 529291 h 3324280"/>
              <a:gd name="connsiteX77" fmla="*/ 5501443 w 5635753"/>
              <a:gd name="connsiteY77" fmla="*/ 521295 h 3324280"/>
              <a:gd name="connsiteX78" fmla="*/ 5543795 w 5635753"/>
              <a:gd name="connsiteY78" fmla="*/ 488171 h 3324280"/>
              <a:gd name="connsiteX79" fmla="*/ 5548374 w 5635753"/>
              <a:gd name="connsiteY79" fmla="*/ 492740 h 3324280"/>
              <a:gd name="connsiteX80" fmla="*/ 5575846 w 5635753"/>
              <a:gd name="connsiteY80" fmla="*/ 474465 h 3324280"/>
              <a:gd name="connsiteX81" fmla="*/ 5554097 w 5635753"/>
              <a:gd name="connsiteY81" fmla="*/ 498451 h 3324280"/>
              <a:gd name="connsiteX82" fmla="*/ 5564399 w 5635753"/>
              <a:gd name="connsiteY82" fmla="*/ 490456 h 3324280"/>
              <a:gd name="connsiteX83" fmla="*/ 5465959 w 5635753"/>
              <a:gd name="connsiteY83" fmla="*/ 588686 h 3324280"/>
              <a:gd name="connsiteX84" fmla="*/ 5444211 w 5635753"/>
              <a:gd name="connsiteY84" fmla="*/ 612672 h 3324280"/>
              <a:gd name="connsiteX85" fmla="*/ 5427041 w 5635753"/>
              <a:gd name="connsiteY85" fmla="*/ 632090 h 3324280"/>
              <a:gd name="connsiteX86" fmla="*/ 5456802 w 5635753"/>
              <a:gd name="connsiteY86" fmla="*/ 606961 h 3324280"/>
              <a:gd name="connsiteX87" fmla="*/ 5463670 w 5635753"/>
              <a:gd name="connsiteY87" fmla="*/ 604677 h 3324280"/>
              <a:gd name="connsiteX88" fmla="*/ 5481984 w 5635753"/>
              <a:gd name="connsiteY88" fmla="*/ 585259 h 3324280"/>
              <a:gd name="connsiteX89" fmla="*/ 5501443 w 5635753"/>
              <a:gd name="connsiteY89" fmla="*/ 566984 h 3324280"/>
              <a:gd name="connsiteX90" fmla="*/ 5508311 w 5635753"/>
              <a:gd name="connsiteY90" fmla="*/ 564699 h 3324280"/>
              <a:gd name="connsiteX91" fmla="*/ 5547229 w 5635753"/>
              <a:gd name="connsiteY91" fmla="*/ 529291 h 3324280"/>
              <a:gd name="connsiteX92" fmla="*/ 5570122 w 5635753"/>
              <a:gd name="connsiteY92" fmla="*/ 515584 h 3324280"/>
              <a:gd name="connsiteX93" fmla="*/ 5500299 w 5635753"/>
              <a:gd name="connsiteY93" fmla="*/ 574979 h 3324280"/>
              <a:gd name="connsiteX94" fmla="*/ 5456802 w 5635753"/>
              <a:gd name="connsiteY94" fmla="*/ 616099 h 3324280"/>
              <a:gd name="connsiteX95" fmla="*/ 5424752 w 5635753"/>
              <a:gd name="connsiteY95" fmla="*/ 648081 h 3324280"/>
              <a:gd name="connsiteX96" fmla="*/ 5385834 w 5635753"/>
              <a:gd name="connsiteY96" fmla="*/ 684632 h 3324280"/>
              <a:gd name="connsiteX97" fmla="*/ 5370954 w 5635753"/>
              <a:gd name="connsiteY97" fmla="*/ 697196 h 3324280"/>
              <a:gd name="connsiteX98" fmla="*/ 5340048 w 5635753"/>
              <a:gd name="connsiteY98" fmla="*/ 731462 h 3324280"/>
              <a:gd name="connsiteX99" fmla="*/ 5351495 w 5635753"/>
              <a:gd name="connsiteY99" fmla="*/ 724609 h 3324280"/>
              <a:gd name="connsiteX100" fmla="*/ 5343482 w 5635753"/>
              <a:gd name="connsiteY100" fmla="*/ 734889 h 3324280"/>
              <a:gd name="connsiteX101" fmla="*/ 5334325 w 5635753"/>
              <a:gd name="connsiteY101" fmla="*/ 744027 h 3324280"/>
              <a:gd name="connsiteX102" fmla="*/ 5333180 w 5635753"/>
              <a:gd name="connsiteY102" fmla="*/ 733747 h 3324280"/>
              <a:gd name="connsiteX103" fmla="*/ 5312576 w 5635753"/>
              <a:gd name="connsiteY103" fmla="*/ 750880 h 3324280"/>
              <a:gd name="connsiteX104" fmla="*/ 5271369 w 5635753"/>
              <a:gd name="connsiteY104" fmla="*/ 802279 h 3324280"/>
              <a:gd name="connsiteX105" fmla="*/ 5320589 w 5635753"/>
              <a:gd name="connsiteY105" fmla="*/ 758875 h 3324280"/>
              <a:gd name="connsiteX106" fmla="*/ 5283960 w 5635753"/>
              <a:gd name="connsiteY106" fmla="*/ 796568 h 3324280"/>
              <a:gd name="connsiteX107" fmla="*/ 5150036 w 5635753"/>
              <a:gd name="connsiteY107" fmla="*/ 932491 h 3324280"/>
              <a:gd name="connsiteX108" fmla="*/ 5139735 w 5635753"/>
              <a:gd name="connsiteY108" fmla="*/ 931349 h 3324280"/>
              <a:gd name="connsiteX109" fmla="*/ 5099672 w 5635753"/>
              <a:gd name="connsiteY109" fmla="*/ 965615 h 3324280"/>
              <a:gd name="connsiteX110" fmla="*/ 5112263 w 5635753"/>
              <a:gd name="connsiteY110" fmla="*/ 969042 h 3324280"/>
              <a:gd name="connsiteX111" fmla="*/ 5056175 w 5635753"/>
              <a:gd name="connsiteY111" fmla="*/ 1025010 h 3324280"/>
              <a:gd name="connsiteX112" fmla="*/ 5026414 w 5635753"/>
              <a:gd name="connsiteY112" fmla="*/ 1059277 h 3324280"/>
              <a:gd name="connsiteX113" fmla="*/ 4969182 w 5635753"/>
              <a:gd name="connsiteY113" fmla="*/ 1114103 h 3324280"/>
              <a:gd name="connsiteX114" fmla="*/ 4957735 w 5635753"/>
              <a:gd name="connsiteY114" fmla="*/ 1130094 h 3324280"/>
              <a:gd name="connsiteX115" fmla="*/ 4993220 w 5635753"/>
              <a:gd name="connsiteY115" fmla="*/ 1100396 h 3324280"/>
              <a:gd name="connsiteX116" fmla="*/ 5035572 w 5635753"/>
              <a:gd name="connsiteY116" fmla="*/ 1059277 h 3324280"/>
              <a:gd name="connsiteX117" fmla="*/ 5109974 w 5635753"/>
              <a:gd name="connsiteY117" fmla="*/ 985033 h 3324280"/>
              <a:gd name="connsiteX118" fmla="*/ 5121420 w 5635753"/>
              <a:gd name="connsiteY118" fmla="*/ 969042 h 3324280"/>
              <a:gd name="connsiteX119" fmla="*/ 5152326 w 5635753"/>
              <a:gd name="connsiteY119" fmla="*/ 943913 h 3324280"/>
              <a:gd name="connsiteX120" fmla="*/ 5172929 w 5635753"/>
              <a:gd name="connsiteY120" fmla="*/ 917643 h 3324280"/>
              <a:gd name="connsiteX121" fmla="*/ 5192388 w 5635753"/>
              <a:gd name="connsiteY121" fmla="*/ 900509 h 3324280"/>
              <a:gd name="connsiteX122" fmla="*/ 5254199 w 5635753"/>
              <a:gd name="connsiteY122" fmla="*/ 841114 h 3324280"/>
              <a:gd name="connsiteX123" fmla="*/ 5341193 w 5635753"/>
              <a:gd name="connsiteY123" fmla="*/ 750880 h 3324280"/>
              <a:gd name="connsiteX124" fmla="*/ 5437343 w 5635753"/>
              <a:gd name="connsiteY124" fmla="*/ 652650 h 3324280"/>
              <a:gd name="connsiteX125" fmla="*/ 5464815 w 5635753"/>
              <a:gd name="connsiteY125" fmla="*/ 624094 h 3324280"/>
              <a:gd name="connsiteX126" fmla="*/ 5485418 w 5635753"/>
              <a:gd name="connsiteY126" fmla="*/ 606961 h 3324280"/>
              <a:gd name="connsiteX127" fmla="*/ 5502588 w 5635753"/>
              <a:gd name="connsiteY127" fmla="*/ 587544 h 3324280"/>
              <a:gd name="connsiteX128" fmla="*/ 5554097 w 5635753"/>
              <a:gd name="connsiteY128" fmla="*/ 536144 h 3324280"/>
              <a:gd name="connsiteX129" fmla="*/ 5622776 w 5635753"/>
              <a:gd name="connsiteY129" fmla="*/ 474465 h 3324280"/>
              <a:gd name="connsiteX130" fmla="*/ 5502588 w 5635753"/>
              <a:gd name="connsiteY130" fmla="*/ 596681 h 3324280"/>
              <a:gd name="connsiteX131" fmla="*/ 5510601 w 5635753"/>
              <a:gd name="connsiteY131" fmla="*/ 595539 h 3324280"/>
              <a:gd name="connsiteX132" fmla="*/ 5480840 w 5635753"/>
              <a:gd name="connsiteY132" fmla="*/ 629805 h 3324280"/>
              <a:gd name="connsiteX133" fmla="*/ 5618198 w 5635753"/>
              <a:gd name="connsiteY133" fmla="*/ 497309 h 3324280"/>
              <a:gd name="connsiteX134" fmla="*/ 5635367 w 5635753"/>
              <a:gd name="connsiteY134" fmla="*/ 487029 h 3324280"/>
              <a:gd name="connsiteX135" fmla="*/ 5473972 w 5635753"/>
              <a:gd name="connsiteY135" fmla="*/ 641228 h 3324280"/>
              <a:gd name="connsiteX136" fmla="*/ 5456802 w 5635753"/>
              <a:gd name="connsiteY136" fmla="*/ 662930 h 3324280"/>
              <a:gd name="connsiteX137" fmla="*/ 5449934 w 5635753"/>
              <a:gd name="connsiteY137" fmla="*/ 665214 h 3324280"/>
              <a:gd name="connsiteX138" fmla="*/ 5428186 w 5635753"/>
              <a:gd name="connsiteY138" fmla="*/ 689200 h 3324280"/>
              <a:gd name="connsiteX139" fmla="*/ 5352639 w 5635753"/>
              <a:gd name="connsiteY139" fmla="*/ 762302 h 3324280"/>
              <a:gd name="connsiteX140" fmla="*/ 5342337 w 5635753"/>
              <a:gd name="connsiteY140" fmla="*/ 779435 h 3324280"/>
              <a:gd name="connsiteX141" fmla="*/ 5325168 w 5635753"/>
              <a:gd name="connsiteY141" fmla="*/ 791999 h 3324280"/>
              <a:gd name="connsiteX142" fmla="*/ 5310287 w 5635753"/>
              <a:gd name="connsiteY142" fmla="*/ 813701 h 3324280"/>
              <a:gd name="connsiteX143" fmla="*/ 5291973 w 5635753"/>
              <a:gd name="connsiteY143" fmla="*/ 822839 h 3324280"/>
              <a:gd name="connsiteX144" fmla="*/ 5231306 w 5635753"/>
              <a:gd name="connsiteY144" fmla="*/ 883376 h 3324280"/>
              <a:gd name="connsiteX145" fmla="*/ 5224439 w 5635753"/>
              <a:gd name="connsiteY145" fmla="*/ 894798 h 3324280"/>
              <a:gd name="connsiteX146" fmla="*/ 5211847 w 5635753"/>
              <a:gd name="connsiteY146" fmla="*/ 909647 h 3324280"/>
              <a:gd name="connsiteX147" fmla="*/ 5186665 w 5635753"/>
              <a:gd name="connsiteY147" fmla="*/ 932491 h 3324280"/>
              <a:gd name="connsiteX148" fmla="*/ 5143169 w 5635753"/>
              <a:gd name="connsiteY148" fmla="*/ 980464 h 3324280"/>
              <a:gd name="connsiteX149" fmla="*/ 5068766 w 5635753"/>
              <a:gd name="connsiteY149" fmla="*/ 1054708 h 3324280"/>
              <a:gd name="connsiteX150" fmla="*/ 5045873 w 5635753"/>
              <a:gd name="connsiteY150" fmla="*/ 1070699 h 3324280"/>
              <a:gd name="connsiteX151" fmla="*/ 5033282 w 5635753"/>
              <a:gd name="connsiteY151" fmla="*/ 1094685 h 3324280"/>
              <a:gd name="connsiteX152" fmla="*/ 5001232 w 5635753"/>
              <a:gd name="connsiteY152" fmla="*/ 1117529 h 3324280"/>
              <a:gd name="connsiteX153" fmla="*/ 4968037 w 5635753"/>
              <a:gd name="connsiteY153" fmla="*/ 1150653 h 3324280"/>
              <a:gd name="connsiteX154" fmla="*/ 4875321 w 5635753"/>
              <a:gd name="connsiteY154" fmla="*/ 1243173 h 3324280"/>
              <a:gd name="connsiteX155" fmla="*/ 4869598 w 5635753"/>
              <a:gd name="connsiteY155" fmla="*/ 1255737 h 3324280"/>
              <a:gd name="connsiteX156" fmla="*/ 4861585 w 5635753"/>
              <a:gd name="connsiteY156" fmla="*/ 1256879 h 3324280"/>
              <a:gd name="connsiteX157" fmla="*/ 4654404 w 5635753"/>
              <a:gd name="connsiteY157" fmla="*/ 1459050 h 3324280"/>
              <a:gd name="connsiteX158" fmla="*/ 4626932 w 5635753"/>
              <a:gd name="connsiteY158" fmla="*/ 1488748 h 3324280"/>
              <a:gd name="connsiteX159" fmla="*/ 4568555 w 5635753"/>
              <a:gd name="connsiteY159" fmla="*/ 1541290 h 3324280"/>
              <a:gd name="connsiteX160" fmla="*/ 4541083 w 5635753"/>
              <a:gd name="connsiteY160" fmla="*/ 1569845 h 3324280"/>
              <a:gd name="connsiteX161" fmla="*/ 4507889 w 5635753"/>
              <a:gd name="connsiteY161" fmla="*/ 1600685 h 3324280"/>
              <a:gd name="connsiteX162" fmla="*/ 4506744 w 5635753"/>
              <a:gd name="connsiteY162" fmla="*/ 1590405 h 3324280"/>
              <a:gd name="connsiteX163" fmla="*/ 4331613 w 5635753"/>
              <a:gd name="connsiteY163" fmla="*/ 1769732 h 3324280"/>
              <a:gd name="connsiteX164" fmla="*/ 4302997 w 5635753"/>
              <a:gd name="connsiteY164" fmla="*/ 1805140 h 3324280"/>
              <a:gd name="connsiteX165" fmla="*/ 4281248 w 5635753"/>
              <a:gd name="connsiteY165" fmla="*/ 1821131 h 3324280"/>
              <a:gd name="connsiteX166" fmla="*/ 4180519 w 5635753"/>
              <a:gd name="connsiteY166" fmla="*/ 1925072 h 3324280"/>
              <a:gd name="connsiteX167" fmla="*/ 4175941 w 5635753"/>
              <a:gd name="connsiteY167" fmla="*/ 1938779 h 3324280"/>
              <a:gd name="connsiteX168" fmla="*/ 4201123 w 5635753"/>
              <a:gd name="connsiteY168" fmla="*/ 1918219 h 3324280"/>
              <a:gd name="connsiteX169" fmla="*/ 4229739 w 5635753"/>
              <a:gd name="connsiteY169" fmla="*/ 1889664 h 3324280"/>
              <a:gd name="connsiteX170" fmla="*/ 4242330 w 5635753"/>
              <a:gd name="connsiteY170" fmla="*/ 1883953 h 3324280"/>
              <a:gd name="connsiteX171" fmla="*/ 4171362 w 5635753"/>
              <a:gd name="connsiteY171" fmla="*/ 1952485 h 3324280"/>
              <a:gd name="connsiteX172" fmla="*/ 4148469 w 5635753"/>
              <a:gd name="connsiteY172" fmla="*/ 1977614 h 3324280"/>
              <a:gd name="connsiteX173" fmla="*/ 4124431 w 5635753"/>
              <a:gd name="connsiteY173" fmla="*/ 1999316 h 3324280"/>
              <a:gd name="connsiteX174" fmla="*/ 4027136 w 5635753"/>
              <a:gd name="connsiteY174" fmla="*/ 2096404 h 3324280"/>
              <a:gd name="connsiteX175" fmla="*/ 4008822 w 5635753"/>
              <a:gd name="connsiteY175" fmla="*/ 2116964 h 3324280"/>
              <a:gd name="connsiteX176" fmla="*/ 3922973 w 5635753"/>
              <a:gd name="connsiteY176" fmla="*/ 2198061 h 3324280"/>
              <a:gd name="connsiteX177" fmla="*/ 3803930 w 5635753"/>
              <a:gd name="connsiteY177" fmla="*/ 2321419 h 3324280"/>
              <a:gd name="connsiteX178" fmla="*/ 3789050 w 5635753"/>
              <a:gd name="connsiteY178" fmla="*/ 2333984 h 3324280"/>
              <a:gd name="connsiteX179" fmla="*/ 3673440 w 5635753"/>
              <a:gd name="connsiteY179" fmla="*/ 2451631 h 3324280"/>
              <a:gd name="connsiteX180" fmla="*/ 3659704 w 5635753"/>
              <a:gd name="connsiteY180" fmla="*/ 2465338 h 3324280"/>
              <a:gd name="connsiteX181" fmla="*/ 3644824 w 5635753"/>
              <a:gd name="connsiteY181" fmla="*/ 2477902 h 3324280"/>
              <a:gd name="connsiteX182" fmla="*/ 3634522 w 5635753"/>
              <a:gd name="connsiteY182" fmla="*/ 2495035 h 3324280"/>
              <a:gd name="connsiteX183" fmla="*/ 3577290 w 5635753"/>
              <a:gd name="connsiteY183" fmla="*/ 2549862 h 3324280"/>
              <a:gd name="connsiteX184" fmla="*/ 3566988 w 5635753"/>
              <a:gd name="connsiteY184" fmla="*/ 2566995 h 3324280"/>
              <a:gd name="connsiteX185" fmla="*/ 3572711 w 5635753"/>
              <a:gd name="connsiteY185" fmla="*/ 2554430 h 3324280"/>
              <a:gd name="connsiteX186" fmla="*/ 3556686 w 5635753"/>
              <a:gd name="connsiteY186" fmla="*/ 2565852 h 3324280"/>
              <a:gd name="connsiteX187" fmla="*/ 3545239 w 5635753"/>
              <a:gd name="connsiteY187" fmla="*/ 2582986 h 3324280"/>
              <a:gd name="connsiteX188" fmla="*/ 3538371 w 5635753"/>
              <a:gd name="connsiteY188" fmla="*/ 2585270 h 3324280"/>
              <a:gd name="connsiteX189" fmla="*/ 3523491 w 5635753"/>
              <a:gd name="connsiteY189" fmla="*/ 2598977 h 3324280"/>
              <a:gd name="connsiteX190" fmla="*/ 3523491 w 5635753"/>
              <a:gd name="connsiteY190" fmla="*/ 2608114 h 3324280"/>
              <a:gd name="connsiteX191" fmla="*/ 3504032 w 5635753"/>
              <a:gd name="connsiteY191" fmla="*/ 2625247 h 3324280"/>
              <a:gd name="connsiteX192" fmla="*/ 3488007 w 5635753"/>
              <a:gd name="connsiteY192" fmla="*/ 2636670 h 3324280"/>
              <a:gd name="connsiteX193" fmla="*/ 3477705 w 5635753"/>
              <a:gd name="connsiteY193" fmla="*/ 2654945 h 3324280"/>
              <a:gd name="connsiteX194" fmla="*/ 3458246 w 5635753"/>
              <a:gd name="connsiteY194" fmla="*/ 2664083 h 3324280"/>
              <a:gd name="connsiteX195" fmla="*/ 3431919 w 5635753"/>
              <a:gd name="connsiteY195" fmla="*/ 2692638 h 3324280"/>
              <a:gd name="connsiteX196" fmla="*/ 3439932 w 5635753"/>
              <a:gd name="connsiteY196" fmla="*/ 2691496 h 3324280"/>
              <a:gd name="connsiteX197" fmla="*/ 3397580 w 5635753"/>
              <a:gd name="connsiteY197" fmla="*/ 2733757 h 3324280"/>
              <a:gd name="connsiteX198" fmla="*/ 3389567 w 5635753"/>
              <a:gd name="connsiteY198" fmla="*/ 2734900 h 3324280"/>
              <a:gd name="connsiteX199" fmla="*/ 3309442 w 5635753"/>
              <a:gd name="connsiteY199" fmla="*/ 2812570 h 3324280"/>
              <a:gd name="connsiteX200" fmla="*/ 3293417 w 5635753"/>
              <a:gd name="connsiteY200" fmla="*/ 2833130 h 3324280"/>
              <a:gd name="connsiteX201" fmla="*/ 3255643 w 5635753"/>
              <a:gd name="connsiteY201" fmla="*/ 2869680 h 3324280"/>
              <a:gd name="connsiteX202" fmla="*/ 3214436 w 5635753"/>
              <a:gd name="connsiteY202" fmla="*/ 2911942 h 3324280"/>
              <a:gd name="connsiteX203" fmla="*/ 3200700 w 5635753"/>
              <a:gd name="connsiteY203" fmla="*/ 2932502 h 3324280"/>
              <a:gd name="connsiteX204" fmla="*/ 3188109 w 5635753"/>
              <a:gd name="connsiteY204" fmla="*/ 2935929 h 3324280"/>
              <a:gd name="connsiteX205" fmla="*/ 3153770 w 5635753"/>
              <a:gd name="connsiteY205" fmla="*/ 2970195 h 3324280"/>
              <a:gd name="connsiteX206" fmla="*/ 3158348 w 5635753"/>
              <a:gd name="connsiteY206" fmla="*/ 2975906 h 3324280"/>
              <a:gd name="connsiteX207" fmla="*/ 3112562 w 5635753"/>
              <a:gd name="connsiteY207" fmla="*/ 3013599 h 3324280"/>
              <a:gd name="connsiteX208" fmla="*/ 3087380 w 5635753"/>
              <a:gd name="connsiteY208" fmla="*/ 3041012 h 3324280"/>
              <a:gd name="connsiteX209" fmla="*/ 3061053 w 5635753"/>
              <a:gd name="connsiteY209" fmla="*/ 3062714 h 3324280"/>
              <a:gd name="connsiteX210" fmla="*/ 3046173 w 5635753"/>
              <a:gd name="connsiteY210" fmla="*/ 3086700 h 3324280"/>
              <a:gd name="connsiteX211" fmla="*/ 3018701 w 5635753"/>
              <a:gd name="connsiteY211" fmla="*/ 3107260 h 3324280"/>
              <a:gd name="connsiteX212" fmla="*/ 3002676 w 5635753"/>
              <a:gd name="connsiteY212" fmla="*/ 3127820 h 3324280"/>
              <a:gd name="connsiteX213" fmla="*/ 2977494 w 5635753"/>
              <a:gd name="connsiteY213" fmla="*/ 3149522 h 3324280"/>
              <a:gd name="connsiteX214" fmla="*/ 2933997 w 5635753"/>
              <a:gd name="connsiteY214" fmla="*/ 3194068 h 3324280"/>
              <a:gd name="connsiteX215" fmla="*/ 2899658 w 5635753"/>
              <a:gd name="connsiteY215" fmla="*/ 3223766 h 3324280"/>
              <a:gd name="connsiteX216" fmla="*/ 2891645 w 5635753"/>
              <a:gd name="connsiteY216" fmla="*/ 3238614 h 3324280"/>
              <a:gd name="connsiteX217" fmla="*/ 2805797 w 5635753"/>
              <a:gd name="connsiteY217" fmla="*/ 3324280 h 3324280"/>
              <a:gd name="connsiteX218" fmla="*/ 2763445 w 5635753"/>
              <a:gd name="connsiteY218" fmla="*/ 3277450 h 3324280"/>
              <a:gd name="connsiteX219" fmla="*/ 2719948 w 5635753"/>
              <a:gd name="connsiteY219" fmla="*/ 3240899 h 3324280"/>
              <a:gd name="connsiteX220" fmla="*/ 2600905 w 5635753"/>
              <a:gd name="connsiteY220" fmla="*/ 3118682 h 3324280"/>
              <a:gd name="connsiteX221" fmla="*/ 2576867 w 5635753"/>
              <a:gd name="connsiteY221" fmla="*/ 3088985 h 3324280"/>
              <a:gd name="connsiteX222" fmla="*/ 2583735 w 5635753"/>
              <a:gd name="connsiteY222" fmla="*/ 3102691 h 3324280"/>
              <a:gd name="connsiteX223" fmla="*/ 2497886 w 5635753"/>
              <a:gd name="connsiteY223" fmla="*/ 3018168 h 3324280"/>
              <a:gd name="connsiteX224" fmla="*/ 2504754 w 5635753"/>
              <a:gd name="connsiteY224" fmla="*/ 3029590 h 3324280"/>
              <a:gd name="connsiteX225" fmla="*/ 2479572 w 5635753"/>
              <a:gd name="connsiteY225" fmla="*/ 3002177 h 3324280"/>
              <a:gd name="connsiteX226" fmla="*/ 2449811 w 5635753"/>
              <a:gd name="connsiteY226" fmla="*/ 2962200 h 3324280"/>
              <a:gd name="connsiteX227" fmla="*/ 2407459 w 5635753"/>
              <a:gd name="connsiteY227" fmla="*/ 2921080 h 3324280"/>
              <a:gd name="connsiteX228" fmla="*/ 2389145 w 5635753"/>
              <a:gd name="connsiteY228" fmla="*/ 2903947 h 3324280"/>
              <a:gd name="connsiteX229" fmla="*/ 2388000 w 5635753"/>
              <a:gd name="connsiteY229" fmla="*/ 2902805 h 3324280"/>
              <a:gd name="connsiteX230" fmla="*/ 2386855 w 5635753"/>
              <a:gd name="connsiteY230" fmla="*/ 2902805 h 3324280"/>
              <a:gd name="connsiteX231" fmla="*/ 2385711 w 5635753"/>
              <a:gd name="connsiteY231" fmla="*/ 2901662 h 3324280"/>
              <a:gd name="connsiteX232" fmla="*/ 2383421 w 5635753"/>
              <a:gd name="connsiteY232" fmla="*/ 2899378 h 3324280"/>
              <a:gd name="connsiteX233" fmla="*/ 2378843 w 5635753"/>
              <a:gd name="connsiteY233" fmla="*/ 2894809 h 3324280"/>
              <a:gd name="connsiteX234" fmla="*/ 2360528 w 5635753"/>
              <a:gd name="connsiteY234" fmla="*/ 2875392 h 3324280"/>
              <a:gd name="connsiteX235" fmla="*/ 2276969 w 5635753"/>
              <a:gd name="connsiteY235" fmla="*/ 2792010 h 3324280"/>
              <a:gd name="connsiteX236" fmla="*/ 2259799 w 5635753"/>
              <a:gd name="connsiteY236" fmla="*/ 2771450 h 3324280"/>
              <a:gd name="connsiteX237" fmla="*/ 2244919 w 5635753"/>
              <a:gd name="connsiteY237" fmla="*/ 2758886 h 3324280"/>
              <a:gd name="connsiteX238" fmla="*/ 2179674 w 5635753"/>
              <a:gd name="connsiteY238" fmla="*/ 2693780 h 3324280"/>
              <a:gd name="connsiteX239" fmla="*/ 2146479 w 5635753"/>
              <a:gd name="connsiteY239" fmla="*/ 2661798 h 3324280"/>
              <a:gd name="connsiteX240" fmla="*/ 2117863 w 5635753"/>
              <a:gd name="connsiteY240" fmla="*/ 2634385 h 3324280"/>
              <a:gd name="connsiteX241" fmla="*/ 2143045 w 5635753"/>
              <a:gd name="connsiteY241" fmla="*/ 2665225 h 3324280"/>
              <a:gd name="connsiteX242" fmla="*/ 2173951 w 5635753"/>
              <a:gd name="connsiteY242" fmla="*/ 2690353 h 3324280"/>
              <a:gd name="connsiteX243" fmla="*/ 2188831 w 5635753"/>
              <a:gd name="connsiteY243" fmla="*/ 2712055 h 3324280"/>
              <a:gd name="connsiteX244" fmla="*/ 2160215 w 5635753"/>
              <a:gd name="connsiteY244" fmla="*/ 2684642 h 3324280"/>
              <a:gd name="connsiteX245" fmla="*/ 2105272 w 5635753"/>
              <a:gd name="connsiteY245" fmla="*/ 2628674 h 3324280"/>
              <a:gd name="connsiteX246" fmla="*/ 2065209 w 5635753"/>
              <a:gd name="connsiteY246" fmla="*/ 2584128 h 3324280"/>
              <a:gd name="connsiteX247" fmla="*/ 2064064 w 5635753"/>
              <a:gd name="connsiteY247" fmla="*/ 2576132 h 3324280"/>
              <a:gd name="connsiteX248" fmla="*/ 2060631 w 5635753"/>
              <a:gd name="connsiteY248" fmla="*/ 2579559 h 3324280"/>
              <a:gd name="connsiteX249" fmla="*/ 2012555 w 5635753"/>
              <a:gd name="connsiteY249" fmla="*/ 2525875 h 3324280"/>
              <a:gd name="connsiteX250" fmla="*/ 1988518 w 5635753"/>
              <a:gd name="connsiteY250" fmla="*/ 2503031 h 3324280"/>
              <a:gd name="connsiteX251" fmla="*/ 1945021 w 5635753"/>
              <a:gd name="connsiteY251" fmla="*/ 2463053 h 3324280"/>
              <a:gd name="connsiteX252" fmla="*/ 1911826 w 5635753"/>
              <a:gd name="connsiteY252" fmla="*/ 2421934 h 3324280"/>
              <a:gd name="connsiteX253" fmla="*/ 1840858 w 5635753"/>
              <a:gd name="connsiteY253" fmla="*/ 2353401 h 3324280"/>
              <a:gd name="connsiteX254" fmla="*/ 1837424 w 5635753"/>
              <a:gd name="connsiteY254" fmla="*/ 2356828 h 3324280"/>
              <a:gd name="connsiteX255" fmla="*/ 1822544 w 5635753"/>
              <a:gd name="connsiteY255" fmla="*/ 2335126 h 3324280"/>
              <a:gd name="connsiteX256" fmla="*/ 1797361 w 5635753"/>
              <a:gd name="connsiteY256" fmla="*/ 2313424 h 3324280"/>
              <a:gd name="connsiteX257" fmla="*/ 1776758 w 5635753"/>
              <a:gd name="connsiteY257" fmla="*/ 2287153 h 3324280"/>
              <a:gd name="connsiteX258" fmla="*/ 1761877 w 5635753"/>
              <a:gd name="connsiteY258" fmla="*/ 2274589 h 3324280"/>
              <a:gd name="connsiteX259" fmla="*/ 1751575 w 5635753"/>
              <a:gd name="connsiteY259" fmla="*/ 2266593 h 3324280"/>
              <a:gd name="connsiteX260" fmla="*/ 1711513 w 5635753"/>
              <a:gd name="connsiteY260" fmla="*/ 2222047 h 3324280"/>
              <a:gd name="connsiteX261" fmla="*/ 1676029 w 5635753"/>
              <a:gd name="connsiteY261" fmla="*/ 2192350 h 3324280"/>
              <a:gd name="connsiteX262" fmla="*/ 1668016 w 5635753"/>
              <a:gd name="connsiteY262" fmla="*/ 2182070 h 3324280"/>
              <a:gd name="connsiteX263" fmla="*/ 1662293 w 5635753"/>
              <a:gd name="connsiteY263" fmla="*/ 2178643 h 3324280"/>
              <a:gd name="connsiteX264" fmla="*/ 1615362 w 5635753"/>
              <a:gd name="connsiteY264" fmla="*/ 2132955 h 3324280"/>
              <a:gd name="connsiteX265" fmla="*/ 1607350 w 5635753"/>
              <a:gd name="connsiteY265" fmla="*/ 2121533 h 3324280"/>
              <a:gd name="connsiteX266" fmla="*/ 1594759 w 5635753"/>
              <a:gd name="connsiteY266" fmla="*/ 2106684 h 3324280"/>
              <a:gd name="connsiteX267" fmla="*/ 1578734 w 5635753"/>
              <a:gd name="connsiteY267" fmla="*/ 2094119 h 3324280"/>
              <a:gd name="connsiteX268" fmla="*/ 1566142 w 5635753"/>
              <a:gd name="connsiteY268" fmla="*/ 2079271 h 3324280"/>
              <a:gd name="connsiteX269" fmla="*/ 1550117 w 5635753"/>
              <a:gd name="connsiteY269" fmla="*/ 2067849 h 3324280"/>
              <a:gd name="connsiteX270" fmla="*/ 1520357 w 5635753"/>
              <a:gd name="connsiteY270" fmla="*/ 2032440 h 3324280"/>
              <a:gd name="connsiteX271" fmla="*/ 1515778 w 5635753"/>
              <a:gd name="connsiteY271" fmla="*/ 2037009 h 3324280"/>
              <a:gd name="connsiteX272" fmla="*/ 1489451 w 5635753"/>
              <a:gd name="connsiteY272" fmla="*/ 2007311 h 3324280"/>
              <a:gd name="connsiteX273" fmla="*/ 1409326 w 5635753"/>
              <a:gd name="connsiteY273" fmla="*/ 1929641 h 3324280"/>
              <a:gd name="connsiteX274" fmla="*/ 1378420 w 5635753"/>
              <a:gd name="connsiteY274" fmla="*/ 1904513 h 3324280"/>
              <a:gd name="connsiteX275" fmla="*/ 1370408 w 5635753"/>
              <a:gd name="connsiteY275" fmla="*/ 1893090 h 3324280"/>
              <a:gd name="connsiteX276" fmla="*/ 1349804 w 5635753"/>
              <a:gd name="connsiteY276" fmla="*/ 1877099 h 3324280"/>
              <a:gd name="connsiteX277" fmla="*/ 1404747 w 5635753"/>
              <a:gd name="connsiteY277" fmla="*/ 1934210 h 3324280"/>
              <a:gd name="connsiteX278" fmla="*/ 1433363 w 5635753"/>
              <a:gd name="connsiteY278" fmla="*/ 1960481 h 3324280"/>
              <a:gd name="connsiteX279" fmla="*/ 1432219 w 5635753"/>
              <a:gd name="connsiteY279" fmla="*/ 1971903 h 3324280"/>
              <a:gd name="connsiteX280" fmla="*/ 1411615 w 5635753"/>
              <a:gd name="connsiteY280" fmla="*/ 1945632 h 3324280"/>
              <a:gd name="connsiteX281" fmla="*/ 1404747 w 5635753"/>
              <a:gd name="connsiteY281" fmla="*/ 1943348 h 3324280"/>
              <a:gd name="connsiteX282" fmla="*/ 1284559 w 5635753"/>
              <a:gd name="connsiteY282" fmla="*/ 1821131 h 3324280"/>
              <a:gd name="connsiteX283" fmla="*/ 1265100 w 5635753"/>
              <a:gd name="connsiteY283" fmla="*/ 1803998 h 3324280"/>
              <a:gd name="connsiteX284" fmla="*/ 1254798 w 5635753"/>
              <a:gd name="connsiteY284" fmla="*/ 1794860 h 3324280"/>
              <a:gd name="connsiteX285" fmla="*/ 1246786 w 5635753"/>
              <a:gd name="connsiteY285" fmla="*/ 1784580 h 3324280"/>
              <a:gd name="connsiteX286" fmla="*/ 1140333 w 5635753"/>
              <a:gd name="connsiteY286" fmla="*/ 1677213 h 3324280"/>
              <a:gd name="connsiteX287" fmla="*/ 1039604 w 5635753"/>
              <a:gd name="connsiteY287" fmla="*/ 1573271 h 3324280"/>
              <a:gd name="connsiteX288" fmla="*/ 854171 w 5635753"/>
              <a:gd name="connsiteY288" fmla="*/ 1387091 h 3324280"/>
              <a:gd name="connsiteX289" fmla="*/ 818687 w 5635753"/>
              <a:gd name="connsiteY289" fmla="*/ 1348256 h 3324280"/>
              <a:gd name="connsiteX290" fmla="*/ 786637 w 5635753"/>
              <a:gd name="connsiteY290" fmla="*/ 1315132 h 3324280"/>
              <a:gd name="connsiteX291" fmla="*/ 770612 w 5635753"/>
              <a:gd name="connsiteY291" fmla="*/ 1302568 h 3324280"/>
              <a:gd name="connsiteX292" fmla="*/ 595481 w 5635753"/>
              <a:gd name="connsiteY292" fmla="*/ 1124383 h 3324280"/>
              <a:gd name="connsiteX293" fmla="*/ 576022 w 5635753"/>
              <a:gd name="connsiteY293" fmla="*/ 1107249 h 3324280"/>
              <a:gd name="connsiteX294" fmla="*/ 534814 w 5635753"/>
              <a:gd name="connsiteY294" fmla="*/ 1063845 h 3324280"/>
              <a:gd name="connsiteX295" fmla="*/ 522223 w 5635753"/>
              <a:gd name="connsiteY295" fmla="*/ 1048997 h 3324280"/>
              <a:gd name="connsiteX296" fmla="*/ 501620 w 5635753"/>
              <a:gd name="connsiteY296" fmla="*/ 1031864 h 3324280"/>
              <a:gd name="connsiteX297" fmla="*/ 479871 w 5635753"/>
              <a:gd name="connsiteY297" fmla="*/ 1007877 h 3324280"/>
              <a:gd name="connsiteX298" fmla="*/ 474148 w 5635753"/>
              <a:gd name="connsiteY298" fmla="*/ 1004451 h 3324280"/>
              <a:gd name="connsiteX299" fmla="*/ 352815 w 5635753"/>
              <a:gd name="connsiteY299" fmla="*/ 883376 h 3324280"/>
              <a:gd name="connsiteX300" fmla="*/ 317331 w 5635753"/>
              <a:gd name="connsiteY300" fmla="*/ 844541 h 3324280"/>
              <a:gd name="connsiteX301" fmla="*/ 274979 w 5635753"/>
              <a:gd name="connsiteY301" fmla="*/ 803421 h 3324280"/>
              <a:gd name="connsiteX302" fmla="*/ 256665 w 5635753"/>
              <a:gd name="connsiteY302" fmla="*/ 784004 h 3324280"/>
              <a:gd name="connsiteX303" fmla="*/ 249797 w 5635753"/>
              <a:gd name="connsiteY303" fmla="*/ 772582 h 3324280"/>
              <a:gd name="connsiteX304" fmla="*/ 241784 w 5635753"/>
              <a:gd name="connsiteY304" fmla="*/ 762302 h 3324280"/>
              <a:gd name="connsiteX305" fmla="*/ 141055 w 5635753"/>
              <a:gd name="connsiteY305" fmla="*/ 658361 h 3324280"/>
              <a:gd name="connsiteX306" fmla="*/ 215458 w 5635753"/>
              <a:gd name="connsiteY306" fmla="*/ 732604 h 3324280"/>
              <a:gd name="connsiteX307" fmla="*/ 233772 w 5635753"/>
              <a:gd name="connsiteY307" fmla="*/ 752022 h 3324280"/>
              <a:gd name="connsiteX308" fmla="*/ 296728 w 5635753"/>
              <a:gd name="connsiteY308" fmla="*/ 818270 h 3324280"/>
              <a:gd name="connsiteX309" fmla="*/ 473003 w 5635753"/>
              <a:gd name="connsiteY309" fmla="*/ 995313 h 3324280"/>
              <a:gd name="connsiteX310" fmla="*/ 485595 w 5635753"/>
              <a:gd name="connsiteY310" fmla="*/ 1011304 h 3324280"/>
              <a:gd name="connsiteX311" fmla="*/ 578311 w 5635753"/>
              <a:gd name="connsiteY311" fmla="*/ 1104965 h 3324280"/>
              <a:gd name="connsiteX312" fmla="*/ 602349 w 5635753"/>
              <a:gd name="connsiteY312" fmla="*/ 1126667 h 3324280"/>
              <a:gd name="connsiteX313" fmla="*/ 633254 w 5635753"/>
              <a:gd name="connsiteY313" fmla="*/ 1160933 h 3324280"/>
              <a:gd name="connsiteX314" fmla="*/ 664160 w 5635753"/>
              <a:gd name="connsiteY314" fmla="*/ 1186062 h 3324280"/>
              <a:gd name="connsiteX315" fmla="*/ 680185 w 5635753"/>
              <a:gd name="connsiteY315" fmla="*/ 1207764 h 3324280"/>
              <a:gd name="connsiteX316" fmla="*/ 696210 w 5635753"/>
              <a:gd name="connsiteY316" fmla="*/ 1219186 h 3324280"/>
              <a:gd name="connsiteX317" fmla="*/ 847303 w 5635753"/>
              <a:gd name="connsiteY317" fmla="*/ 1374527 h 3324280"/>
              <a:gd name="connsiteX318" fmla="*/ 899957 w 5635753"/>
              <a:gd name="connsiteY318" fmla="*/ 1424784 h 3324280"/>
              <a:gd name="connsiteX319" fmla="*/ 912548 w 5635753"/>
              <a:gd name="connsiteY319" fmla="*/ 1439633 h 3324280"/>
              <a:gd name="connsiteX320" fmla="*/ 951466 w 5635753"/>
              <a:gd name="connsiteY320" fmla="*/ 1475041 h 3324280"/>
              <a:gd name="connsiteX321" fmla="*/ 959479 w 5635753"/>
              <a:gd name="connsiteY321" fmla="*/ 1486463 h 3324280"/>
              <a:gd name="connsiteX322" fmla="*/ 974359 w 5635753"/>
              <a:gd name="connsiteY322" fmla="*/ 1499028 h 3324280"/>
              <a:gd name="connsiteX323" fmla="*/ 977793 w 5635753"/>
              <a:gd name="connsiteY323" fmla="*/ 1504739 h 3324280"/>
              <a:gd name="connsiteX324" fmla="*/ 998397 w 5635753"/>
              <a:gd name="connsiteY324" fmla="*/ 1521872 h 3324280"/>
              <a:gd name="connsiteX325" fmla="*/ 1015567 w 5635753"/>
              <a:gd name="connsiteY325" fmla="*/ 1541290 h 3324280"/>
              <a:gd name="connsiteX326" fmla="*/ 1057919 w 5635753"/>
              <a:gd name="connsiteY326" fmla="*/ 1583551 h 3324280"/>
              <a:gd name="connsiteX327" fmla="*/ 1068221 w 5635753"/>
              <a:gd name="connsiteY327" fmla="*/ 1591547 h 3324280"/>
              <a:gd name="connsiteX328" fmla="*/ 1091114 w 5635753"/>
              <a:gd name="connsiteY328" fmla="*/ 1614391 h 3324280"/>
              <a:gd name="connsiteX329" fmla="*/ 1114006 w 5635753"/>
              <a:gd name="connsiteY329" fmla="*/ 1638377 h 3324280"/>
              <a:gd name="connsiteX330" fmla="*/ 1073944 w 5635753"/>
              <a:gd name="connsiteY330" fmla="*/ 1594973 h 3324280"/>
              <a:gd name="connsiteX331" fmla="*/ 1059063 w 5635753"/>
              <a:gd name="connsiteY331" fmla="*/ 1573271 h 3324280"/>
              <a:gd name="connsiteX332" fmla="*/ 1060208 w 5635753"/>
              <a:gd name="connsiteY332" fmla="*/ 1572129 h 3324280"/>
              <a:gd name="connsiteX333" fmla="*/ 1051051 w 5635753"/>
              <a:gd name="connsiteY333" fmla="*/ 1561849 h 3324280"/>
              <a:gd name="connsiteX334" fmla="*/ 992674 w 5635753"/>
              <a:gd name="connsiteY334" fmla="*/ 1500170 h 3324280"/>
              <a:gd name="connsiteX335" fmla="*/ 942309 w 5635753"/>
              <a:gd name="connsiteY335" fmla="*/ 1456766 h 3324280"/>
              <a:gd name="connsiteX336" fmla="*/ 977793 w 5635753"/>
              <a:gd name="connsiteY336" fmla="*/ 1495601 h 3324280"/>
              <a:gd name="connsiteX337" fmla="*/ 934297 w 5635753"/>
              <a:gd name="connsiteY337" fmla="*/ 1455624 h 3324280"/>
              <a:gd name="connsiteX338" fmla="*/ 881643 w 5635753"/>
              <a:gd name="connsiteY338" fmla="*/ 1396229 h 3324280"/>
              <a:gd name="connsiteX339" fmla="*/ 938875 w 5635753"/>
              <a:gd name="connsiteY339" fmla="*/ 1451055 h 3324280"/>
              <a:gd name="connsiteX340" fmla="*/ 913693 w 5635753"/>
              <a:gd name="connsiteY340" fmla="*/ 1420215 h 3324280"/>
              <a:gd name="connsiteX341" fmla="*/ 879354 w 5635753"/>
              <a:gd name="connsiteY341" fmla="*/ 1389376 h 3324280"/>
              <a:gd name="connsiteX342" fmla="*/ 847303 w 5635753"/>
              <a:gd name="connsiteY342" fmla="*/ 1356251 h 3324280"/>
              <a:gd name="connsiteX343" fmla="*/ 828989 w 5635753"/>
              <a:gd name="connsiteY343" fmla="*/ 1347114 h 3324280"/>
              <a:gd name="connsiteX344" fmla="*/ 793505 w 5635753"/>
              <a:gd name="connsiteY344" fmla="*/ 1308279 h 3324280"/>
              <a:gd name="connsiteX345" fmla="*/ 823266 w 5635753"/>
              <a:gd name="connsiteY345" fmla="*/ 1333407 h 3324280"/>
              <a:gd name="connsiteX346" fmla="*/ 795794 w 5635753"/>
              <a:gd name="connsiteY346" fmla="*/ 1305994 h 3324280"/>
              <a:gd name="connsiteX347" fmla="*/ 768323 w 5635753"/>
              <a:gd name="connsiteY347" fmla="*/ 1277439 h 3324280"/>
              <a:gd name="connsiteX348" fmla="*/ 755732 w 5635753"/>
              <a:gd name="connsiteY348" fmla="*/ 1261448 h 3324280"/>
              <a:gd name="connsiteX349" fmla="*/ 693921 w 5635753"/>
              <a:gd name="connsiteY349" fmla="*/ 1202053 h 3324280"/>
              <a:gd name="connsiteX350" fmla="*/ 681329 w 5635753"/>
              <a:gd name="connsiteY350" fmla="*/ 1187204 h 3324280"/>
              <a:gd name="connsiteX351" fmla="*/ 637833 w 5635753"/>
              <a:gd name="connsiteY351" fmla="*/ 1147227 h 3324280"/>
              <a:gd name="connsiteX352" fmla="*/ 655003 w 5635753"/>
              <a:gd name="connsiteY352" fmla="*/ 1167787 h 3324280"/>
              <a:gd name="connsiteX353" fmla="*/ 683619 w 5635753"/>
              <a:gd name="connsiteY353" fmla="*/ 1194057 h 3324280"/>
              <a:gd name="connsiteX354" fmla="*/ 704222 w 5635753"/>
              <a:gd name="connsiteY354" fmla="*/ 1220328 h 3324280"/>
              <a:gd name="connsiteX355" fmla="*/ 729405 w 5635753"/>
              <a:gd name="connsiteY355" fmla="*/ 1242030 h 3324280"/>
              <a:gd name="connsiteX356" fmla="*/ 746574 w 5635753"/>
              <a:gd name="connsiteY356" fmla="*/ 1261448 h 3324280"/>
              <a:gd name="connsiteX357" fmla="*/ 716814 w 5635753"/>
              <a:gd name="connsiteY357" fmla="*/ 1236319 h 3324280"/>
              <a:gd name="connsiteX358" fmla="*/ 703078 w 5635753"/>
              <a:gd name="connsiteY358" fmla="*/ 1221471 h 3324280"/>
              <a:gd name="connsiteX359" fmla="*/ 688197 w 5635753"/>
              <a:gd name="connsiteY359" fmla="*/ 1208906 h 3324280"/>
              <a:gd name="connsiteX360" fmla="*/ 684763 w 5635753"/>
              <a:gd name="connsiteY360" fmla="*/ 1202053 h 3324280"/>
              <a:gd name="connsiteX361" fmla="*/ 676751 w 5635753"/>
              <a:gd name="connsiteY361" fmla="*/ 1191773 h 3324280"/>
              <a:gd name="connsiteX362" fmla="*/ 665304 w 5635753"/>
              <a:gd name="connsiteY362" fmla="*/ 1184920 h 3324280"/>
              <a:gd name="connsiteX363" fmla="*/ 630965 w 5635753"/>
              <a:gd name="connsiteY363" fmla="*/ 1144942 h 3324280"/>
              <a:gd name="connsiteX364" fmla="*/ 608072 w 5635753"/>
              <a:gd name="connsiteY364" fmla="*/ 1130094 h 3324280"/>
              <a:gd name="connsiteX365" fmla="*/ 517645 w 5635753"/>
              <a:gd name="connsiteY365" fmla="*/ 1035290 h 3324280"/>
              <a:gd name="connsiteX366" fmla="*/ 470714 w 5635753"/>
              <a:gd name="connsiteY366" fmla="*/ 988460 h 3324280"/>
              <a:gd name="connsiteX367" fmla="*/ 458123 w 5635753"/>
              <a:gd name="connsiteY367" fmla="*/ 973611 h 3324280"/>
              <a:gd name="connsiteX368" fmla="*/ 392878 w 5635753"/>
              <a:gd name="connsiteY368" fmla="*/ 908505 h 3324280"/>
              <a:gd name="connsiteX369" fmla="*/ 296728 w 5635753"/>
              <a:gd name="connsiteY369" fmla="*/ 809132 h 3324280"/>
              <a:gd name="connsiteX370" fmla="*/ 268111 w 5635753"/>
              <a:gd name="connsiteY370" fmla="*/ 781719 h 3324280"/>
              <a:gd name="connsiteX371" fmla="*/ 250942 w 5635753"/>
              <a:gd name="connsiteY371" fmla="*/ 762302 h 3324280"/>
              <a:gd name="connsiteX372" fmla="*/ 190275 w 5635753"/>
              <a:gd name="connsiteY372" fmla="*/ 701764 h 3324280"/>
              <a:gd name="connsiteX373" fmla="*/ 137621 w 5635753"/>
              <a:gd name="connsiteY373" fmla="*/ 642370 h 3324280"/>
              <a:gd name="connsiteX374" fmla="*/ 125030 w 5635753"/>
              <a:gd name="connsiteY374" fmla="*/ 632090 h 3324280"/>
              <a:gd name="connsiteX375" fmla="*/ 118162 w 5635753"/>
              <a:gd name="connsiteY375" fmla="*/ 625237 h 3324280"/>
              <a:gd name="connsiteX376" fmla="*/ 110150 w 5635753"/>
              <a:gd name="connsiteY376" fmla="*/ 617241 h 3324280"/>
              <a:gd name="connsiteX377" fmla="*/ 58641 w 5635753"/>
              <a:gd name="connsiteY377" fmla="*/ 566984 h 3324280"/>
              <a:gd name="connsiteX378" fmla="*/ 0 w 5635753"/>
              <a:gd name="connsiteY378" fmla="*/ 506518 h 332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Lst>
            <a:rect l="l" t="t" r="r" b="b"/>
            <a:pathLst>
              <a:path w="5635753" h="3324280">
                <a:moveTo>
                  <a:pt x="4172507" y="1944490"/>
                </a:moveTo>
                <a:cubicBezTo>
                  <a:pt x="4162205" y="1953628"/>
                  <a:pt x="4141601" y="1971903"/>
                  <a:pt x="4125576" y="1991321"/>
                </a:cubicBezTo>
                <a:cubicBezTo>
                  <a:pt x="4115274" y="1998174"/>
                  <a:pt x="4093526" y="2021018"/>
                  <a:pt x="4077501" y="2037009"/>
                </a:cubicBezTo>
                <a:cubicBezTo>
                  <a:pt x="4079790" y="2038151"/>
                  <a:pt x="4066054" y="2049573"/>
                  <a:pt x="4066054" y="2053000"/>
                </a:cubicBezTo>
                <a:cubicBezTo>
                  <a:pt x="4106117" y="2014165"/>
                  <a:pt x="4118708" y="2002743"/>
                  <a:pt x="4161060" y="1961623"/>
                </a:cubicBezTo>
                <a:cubicBezTo>
                  <a:pt x="4165639" y="1954770"/>
                  <a:pt x="4170217" y="1949059"/>
                  <a:pt x="4172507" y="1944490"/>
                </a:cubicBezTo>
                <a:close/>
                <a:moveTo>
                  <a:pt x="0" y="0"/>
                </a:moveTo>
                <a:lnTo>
                  <a:pt x="5333877" y="0"/>
                </a:lnTo>
                <a:lnTo>
                  <a:pt x="5353089" y="19171"/>
                </a:lnTo>
                <a:cubicBezTo>
                  <a:pt x="5407582" y="73549"/>
                  <a:pt x="5407582" y="73549"/>
                  <a:pt x="5407582" y="73549"/>
                </a:cubicBezTo>
                <a:cubicBezTo>
                  <a:pt x="5543795" y="210614"/>
                  <a:pt x="5543795" y="210614"/>
                  <a:pt x="5543795" y="210614"/>
                </a:cubicBezTo>
                <a:cubicBezTo>
                  <a:pt x="5147747" y="604677"/>
                  <a:pt x="5147747" y="604677"/>
                  <a:pt x="5147747" y="604677"/>
                </a:cubicBezTo>
                <a:cubicBezTo>
                  <a:pt x="5148892" y="605819"/>
                  <a:pt x="5148892" y="605819"/>
                  <a:pt x="5150036" y="606961"/>
                </a:cubicBezTo>
                <a:cubicBezTo>
                  <a:pt x="5144313" y="611530"/>
                  <a:pt x="5142024" y="614956"/>
                  <a:pt x="5142024" y="617241"/>
                </a:cubicBezTo>
                <a:cubicBezTo>
                  <a:pt x="5159194" y="605819"/>
                  <a:pt x="5183231" y="582975"/>
                  <a:pt x="5207269" y="561273"/>
                </a:cubicBezTo>
                <a:cubicBezTo>
                  <a:pt x="5216426" y="560131"/>
                  <a:pt x="5241608" y="532717"/>
                  <a:pt x="5250765" y="531575"/>
                </a:cubicBezTo>
                <a:cubicBezTo>
                  <a:pt x="5227872" y="555562"/>
                  <a:pt x="5215281" y="563557"/>
                  <a:pt x="5193533" y="586401"/>
                </a:cubicBezTo>
                <a:cubicBezTo>
                  <a:pt x="5191244" y="585259"/>
                  <a:pt x="5184376" y="594397"/>
                  <a:pt x="5182087" y="593255"/>
                </a:cubicBezTo>
                <a:cubicBezTo>
                  <a:pt x="5180942" y="592112"/>
                  <a:pt x="5176363" y="597824"/>
                  <a:pt x="5171785" y="601250"/>
                </a:cubicBezTo>
                <a:cubicBezTo>
                  <a:pt x="5175219" y="598966"/>
                  <a:pt x="5178653" y="597824"/>
                  <a:pt x="5179797" y="600108"/>
                </a:cubicBezTo>
                <a:cubicBezTo>
                  <a:pt x="5144313" y="642370"/>
                  <a:pt x="5088225" y="686916"/>
                  <a:pt x="5050452" y="731462"/>
                </a:cubicBezTo>
                <a:cubicBezTo>
                  <a:pt x="5028704" y="754306"/>
                  <a:pt x="5018402" y="760017"/>
                  <a:pt x="5004666" y="777151"/>
                </a:cubicBezTo>
                <a:cubicBezTo>
                  <a:pt x="4996654" y="784004"/>
                  <a:pt x="4990930" y="787431"/>
                  <a:pt x="4982918" y="794284"/>
                </a:cubicBezTo>
                <a:cubicBezTo>
                  <a:pt x="4985207" y="791999"/>
                  <a:pt x="4982918" y="797710"/>
                  <a:pt x="4979484" y="799995"/>
                </a:cubicBezTo>
                <a:cubicBezTo>
                  <a:pt x="4976050" y="802279"/>
                  <a:pt x="4970327" y="805706"/>
                  <a:pt x="4970327" y="809132"/>
                </a:cubicBezTo>
                <a:cubicBezTo>
                  <a:pt x="4980628" y="809132"/>
                  <a:pt x="5011534" y="773724"/>
                  <a:pt x="5024125" y="769155"/>
                </a:cubicBezTo>
                <a:cubicBezTo>
                  <a:pt x="5003521" y="790857"/>
                  <a:pt x="4998943" y="797710"/>
                  <a:pt x="4977194" y="815986"/>
                </a:cubicBezTo>
                <a:cubicBezTo>
                  <a:pt x="4977194" y="820555"/>
                  <a:pt x="4955446" y="837688"/>
                  <a:pt x="4956591" y="841114"/>
                </a:cubicBezTo>
                <a:cubicBezTo>
                  <a:pt x="4970327" y="829692"/>
                  <a:pt x="4982918" y="821697"/>
                  <a:pt x="4997798" y="807990"/>
                </a:cubicBezTo>
                <a:cubicBezTo>
                  <a:pt x="5002377" y="802279"/>
                  <a:pt x="5005811" y="799995"/>
                  <a:pt x="5008100" y="799995"/>
                </a:cubicBezTo>
                <a:cubicBezTo>
                  <a:pt x="4994364" y="813701"/>
                  <a:pt x="4979484" y="827408"/>
                  <a:pt x="4965748" y="841114"/>
                </a:cubicBezTo>
                <a:cubicBezTo>
                  <a:pt x="4956591" y="850252"/>
                  <a:pt x="4963459" y="850252"/>
                  <a:pt x="4949723" y="862816"/>
                </a:cubicBezTo>
                <a:cubicBezTo>
                  <a:pt x="4935987" y="877665"/>
                  <a:pt x="4931409" y="877665"/>
                  <a:pt x="4921107" y="889087"/>
                </a:cubicBezTo>
                <a:cubicBezTo>
                  <a:pt x="4908516" y="901652"/>
                  <a:pt x="4893635" y="915358"/>
                  <a:pt x="4889057" y="922211"/>
                </a:cubicBezTo>
                <a:cubicBezTo>
                  <a:pt x="4881044" y="927922"/>
                  <a:pt x="4842126" y="965615"/>
                  <a:pt x="4837547" y="973611"/>
                </a:cubicBezTo>
                <a:cubicBezTo>
                  <a:pt x="4853572" y="956478"/>
                  <a:pt x="4853572" y="966758"/>
                  <a:pt x="4869598" y="949624"/>
                </a:cubicBezTo>
                <a:cubicBezTo>
                  <a:pt x="4878755" y="940486"/>
                  <a:pt x="4887912" y="931349"/>
                  <a:pt x="4897069" y="921069"/>
                </a:cubicBezTo>
                <a:cubicBezTo>
                  <a:pt x="4901648" y="916500"/>
                  <a:pt x="4906226" y="911931"/>
                  <a:pt x="4910805" y="907362"/>
                </a:cubicBezTo>
                <a:cubicBezTo>
                  <a:pt x="4914239" y="905078"/>
                  <a:pt x="4917673" y="901652"/>
                  <a:pt x="4921107" y="898225"/>
                </a:cubicBezTo>
                <a:cubicBezTo>
                  <a:pt x="4925685" y="893656"/>
                  <a:pt x="4924541" y="897083"/>
                  <a:pt x="4922251" y="899367"/>
                </a:cubicBezTo>
                <a:cubicBezTo>
                  <a:pt x="4916528" y="903936"/>
                  <a:pt x="4911950" y="908505"/>
                  <a:pt x="4907371" y="913074"/>
                </a:cubicBezTo>
                <a:cubicBezTo>
                  <a:pt x="4900503" y="921069"/>
                  <a:pt x="4892491" y="929065"/>
                  <a:pt x="4884478" y="937060"/>
                </a:cubicBezTo>
                <a:cubicBezTo>
                  <a:pt x="4878755" y="941629"/>
                  <a:pt x="4876465" y="945056"/>
                  <a:pt x="4876465" y="947340"/>
                </a:cubicBezTo>
                <a:cubicBezTo>
                  <a:pt x="4868453" y="955335"/>
                  <a:pt x="4845560" y="971326"/>
                  <a:pt x="4843271" y="979322"/>
                </a:cubicBezTo>
                <a:cubicBezTo>
                  <a:pt x="4861585" y="969042"/>
                  <a:pt x="4902792" y="918785"/>
                  <a:pt x="4921107" y="907362"/>
                </a:cubicBezTo>
                <a:cubicBezTo>
                  <a:pt x="4910805" y="917643"/>
                  <a:pt x="4906226" y="923354"/>
                  <a:pt x="4909660" y="925638"/>
                </a:cubicBezTo>
                <a:cubicBezTo>
                  <a:pt x="4917673" y="918785"/>
                  <a:pt x="4923396" y="915358"/>
                  <a:pt x="4931409" y="908505"/>
                </a:cubicBezTo>
                <a:cubicBezTo>
                  <a:pt x="4931409" y="905078"/>
                  <a:pt x="4934843" y="900509"/>
                  <a:pt x="4942855" y="892514"/>
                </a:cubicBezTo>
                <a:cubicBezTo>
                  <a:pt x="4954302" y="887945"/>
                  <a:pt x="4976050" y="866243"/>
                  <a:pt x="4997798" y="844541"/>
                </a:cubicBezTo>
                <a:cubicBezTo>
                  <a:pt x="5001232" y="843399"/>
                  <a:pt x="5009245" y="835403"/>
                  <a:pt x="5010389" y="838830"/>
                </a:cubicBezTo>
                <a:cubicBezTo>
                  <a:pt x="5014968" y="835403"/>
                  <a:pt x="5019546" y="833119"/>
                  <a:pt x="5025270" y="826266"/>
                </a:cubicBezTo>
                <a:cubicBezTo>
                  <a:pt x="5022980" y="825123"/>
                  <a:pt x="5021836" y="823981"/>
                  <a:pt x="5026414" y="818270"/>
                </a:cubicBezTo>
                <a:cubicBezTo>
                  <a:pt x="5028704" y="821697"/>
                  <a:pt x="5043584" y="802279"/>
                  <a:pt x="5050452" y="796568"/>
                </a:cubicBezTo>
                <a:cubicBezTo>
                  <a:pt x="5063043" y="786288"/>
                  <a:pt x="5073345" y="778293"/>
                  <a:pt x="5090515" y="761160"/>
                </a:cubicBezTo>
                <a:cubicBezTo>
                  <a:pt x="5096238" y="761160"/>
                  <a:pt x="5120276" y="730320"/>
                  <a:pt x="5121420" y="737173"/>
                </a:cubicBezTo>
                <a:cubicBezTo>
                  <a:pt x="5099672" y="762302"/>
                  <a:pt x="5077924" y="774866"/>
                  <a:pt x="5072200" y="789715"/>
                </a:cubicBezTo>
                <a:cubicBezTo>
                  <a:pt x="5084791" y="773724"/>
                  <a:pt x="5087081" y="777151"/>
                  <a:pt x="5100817" y="762302"/>
                </a:cubicBezTo>
                <a:cubicBezTo>
                  <a:pt x="5109974" y="755448"/>
                  <a:pt x="5099672" y="766871"/>
                  <a:pt x="5092804" y="772582"/>
                </a:cubicBezTo>
                <a:cubicBezTo>
                  <a:pt x="5085936" y="780577"/>
                  <a:pt x="5074490" y="789715"/>
                  <a:pt x="5075634" y="793142"/>
                </a:cubicBezTo>
                <a:cubicBezTo>
                  <a:pt x="5081357" y="789715"/>
                  <a:pt x="5092804" y="776008"/>
                  <a:pt x="5092804" y="781719"/>
                </a:cubicBezTo>
                <a:cubicBezTo>
                  <a:pt x="5097383" y="779435"/>
                  <a:pt x="5106540" y="770297"/>
                  <a:pt x="5108829" y="770297"/>
                </a:cubicBezTo>
                <a:cubicBezTo>
                  <a:pt x="5101961" y="778293"/>
                  <a:pt x="5090515" y="787431"/>
                  <a:pt x="5091659" y="790857"/>
                </a:cubicBezTo>
                <a:cubicBezTo>
                  <a:pt x="5114552" y="769155"/>
                  <a:pt x="5144313" y="747453"/>
                  <a:pt x="5163772" y="723467"/>
                </a:cubicBezTo>
                <a:cubicBezTo>
                  <a:pt x="5168351" y="722324"/>
                  <a:pt x="5174074" y="718898"/>
                  <a:pt x="5180942" y="712045"/>
                </a:cubicBezTo>
                <a:cubicBezTo>
                  <a:pt x="5204980" y="689200"/>
                  <a:pt x="5219860" y="681205"/>
                  <a:pt x="5238174" y="667498"/>
                </a:cubicBezTo>
                <a:cubicBezTo>
                  <a:pt x="5254199" y="648081"/>
                  <a:pt x="5254199" y="657219"/>
                  <a:pt x="5269080" y="641228"/>
                </a:cubicBezTo>
                <a:cubicBezTo>
                  <a:pt x="5282816" y="632090"/>
                  <a:pt x="5293117" y="612672"/>
                  <a:pt x="5303419" y="611530"/>
                </a:cubicBezTo>
                <a:cubicBezTo>
                  <a:pt x="5286250" y="626379"/>
                  <a:pt x="5289684" y="628663"/>
                  <a:pt x="5294262" y="629805"/>
                </a:cubicBezTo>
                <a:cubicBezTo>
                  <a:pt x="5314866" y="610388"/>
                  <a:pt x="5332035" y="598966"/>
                  <a:pt x="5353784" y="577264"/>
                </a:cubicBezTo>
                <a:cubicBezTo>
                  <a:pt x="5359507" y="584117"/>
                  <a:pt x="5322878" y="604677"/>
                  <a:pt x="5328602" y="609246"/>
                </a:cubicBezTo>
                <a:cubicBezTo>
                  <a:pt x="5336614" y="604677"/>
                  <a:pt x="5350350" y="589828"/>
                  <a:pt x="5362941" y="577264"/>
                </a:cubicBezTo>
                <a:cubicBezTo>
                  <a:pt x="5370954" y="573837"/>
                  <a:pt x="5376677" y="572695"/>
                  <a:pt x="5390413" y="558988"/>
                </a:cubicBezTo>
                <a:cubicBezTo>
                  <a:pt x="5393847" y="565841"/>
                  <a:pt x="5401859" y="557846"/>
                  <a:pt x="5398425" y="566984"/>
                </a:cubicBezTo>
                <a:cubicBezTo>
                  <a:pt x="5415595" y="552135"/>
                  <a:pt x="5424752" y="548708"/>
                  <a:pt x="5440777" y="535002"/>
                </a:cubicBezTo>
                <a:cubicBezTo>
                  <a:pt x="5453368" y="525864"/>
                  <a:pt x="5469393" y="511016"/>
                  <a:pt x="5471683" y="519011"/>
                </a:cubicBezTo>
                <a:cubicBezTo>
                  <a:pt x="5463670" y="536144"/>
                  <a:pt x="5423607" y="561273"/>
                  <a:pt x="5435054" y="565841"/>
                </a:cubicBezTo>
                <a:cubicBezTo>
                  <a:pt x="5452224" y="546424"/>
                  <a:pt x="5453368" y="546424"/>
                  <a:pt x="5472827" y="529291"/>
                </a:cubicBezTo>
                <a:cubicBezTo>
                  <a:pt x="5480840" y="528149"/>
                  <a:pt x="5492286" y="522438"/>
                  <a:pt x="5501443" y="521295"/>
                </a:cubicBezTo>
                <a:cubicBezTo>
                  <a:pt x="5518613" y="505304"/>
                  <a:pt x="5526626" y="503020"/>
                  <a:pt x="5543795" y="488171"/>
                </a:cubicBezTo>
                <a:cubicBezTo>
                  <a:pt x="5552953" y="482460"/>
                  <a:pt x="5543795" y="490456"/>
                  <a:pt x="5548374" y="492740"/>
                </a:cubicBezTo>
                <a:cubicBezTo>
                  <a:pt x="5558676" y="484745"/>
                  <a:pt x="5570122" y="475607"/>
                  <a:pt x="5575846" y="474465"/>
                </a:cubicBezTo>
                <a:cubicBezTo>
                  <a:pt x="5570122" y="481318"/>
                  <a:pt x="5550663" y="497309"/>
                  <a:pt x="5554097" y="498451"/>
                </a:cubicBezTo>
                <a:cubicBezTo>
                  <a:pt x="5558676" y="492740"/>
                  <a:pt x="5562110" y="490456"/>
                  <a:pt x="5564399" y="490456"/>
                </a:cubicBezTo>
                <a:cubicBezTo>
                  <a:pt x="5528915" y="529291"/>
                  <a:pt x="5500299" y="556704"/>
                  <a:pt x="5465959" y="588686"/>
                </a:cubicBezTo>
                <a:cubicBezTo>
                  <a:pt x="5452224" y="600108"/>
                  <a:pt x="5455658" y="602392"/>
                  <a:pt x="5444211" y="612672"/>
                </a:cubicBezTo>
                <a:cubicBezTo>
                  <a:pt x="5437343" y="619525"/>
                  <a:pt x="5425897" y="629805"/>
                  <a:pt x="5427041" y="632090"/>
                </a:cubicBezTo>
                <a:cubicBezTo>
                  <a:pt x="5437343" y="629805"/>
                  <a:pt x="5440777" y="625237"/>
                  <a:pt x="5456802" y="606961"/>
                </a:cubicBezTo>
                <a:cubicBezTo>
                  <a:pt x="5457947" y="609246"/>
                  <a:pt x="5460236" y="608103"/>
                  <a:pt x="5463670" y="604677"/>
                </a:cubicBezTo>
                <a:cubicBezTo>
                  <a:pt x="5467104" y="598966"/>
                  <a:pt x="5472827" y="593255"/>
                  <a:pt x="5481984" y="585259"/>
                </a:cubicBezTo>
                <a:cubicBezTo>
                  <a:pt x="5485418" y="590970"/>
                  <a:pt x="5492286" y="576122"/>
                  <a:pt x="5501443" y="566984"/>
                </a:cubicBezTo>
                <a:cubicBezTo>
                  <a:pt x="5501443" y="569268"/>
                  <a:pt x="5504877" y="568126"/>
                  <a:pt x="5508311" y="564699"/>
                </a:cubicBezTo>
                <a:cubicBezTo>
                  <a:pt x="5523192" y="549851"/>
                  <a:pt x="5530060" y="547566"/>
                  <a:pt x="5547229" y="529291"/>
                </a:cubicBezTo>
                <a:cubicBezTo>
                  <a:pt x="5551808" y="528149"/>
                  <a:pt x="5570122" y="505304"/>
                  <a:pt x="5570122" y="515584"/>
                </a:cubicBezTo>
                <a:cubicBezTo>
                  <a:pt x="5548374" y="532717"/>
                  <a:pt x="5523192" y="555562"/>
                  <a:pt x="5500299" y="574979"/>
                </a:cubicBezTo>
                <a:cubicBezTo>
                  <a:pt x="5483129" y="593255"/>
                  <a:pt x="5469393" y="605819"/>
                  <a:pt x="5456802" y="616099"/>
                </a:cubicBezTo>
                <a:cubicBezTo>
                  <a:pt x="5446500" y="627521"/>
                  <a:pt x="5435054" y="637801"/>
                  <a:pt x="5424752" y="648081"/>
                </a:cubicBezTo>
                <a:cubicBezTo>
                  <a:pt x="5415595" y="653792"/>
                  <a:pt x="5399570" y="670925"/>
                  <a:pt x="5385834" y="684632"/>
                </a:cubicBezTo>
                <a:cubicBezTo>
                  <a:pt x="5381255" y="688058"/>
                  <a:pt x="5377821" y="691485"/>
                  <a:pt x="5370954" y="697196"/>
                </a:cubicBezTo>
                <a:cubicBezTo>
                  <a:pt x="5361796" y="707476"/>
                  <a:pt x="5338903" y="726893"/>
                  <a:pt x="5340048" y="731462"/>
                </a:cubicBezTo>
                <a:cubicBezTo>
                  <a:pt x="5342337" y="731462"/>
                  <a:pt x="5349205" y="722324"/>
                  <a:pt x="5351495" y="724609"/>
                </a:cubicBezTo>
                <a:cubicBezTo>
                  <a:pt x="5345771" y="729178"/>
                  <a:pt x="5343482" y="732604"/>
                  <a:pt x="5343482" y="734889"/>
                </a:cubicBezTo>
                <a:cubicBezTo>
                  <a:pt x="5334325" y="744027"/>
                  <a:pt x="5334325" y="744027"/>
                  <a:pt x="5334325" y="744027"/>
                </a:cubicBezTo>
                <a:cubicBezTo>
                  <a:pt x="5321734" y="747453"/>
                  <a:pt x="5334325" y="739458"/>
                  <a:pt x="5333180" y="733747"/>
                </a:cubicBezTo>
                <a:cubicBezTo>
                  <a:pt x="5322878" y="744027"/>
                  <a:pt x="5319444" y="745169"/>
                  <a:pt x="5312576" y="750880"/>
                </a:cubicBezTo>
                <a:cubicBezTo>
                  <a:pt x="5306853" y="762302"/>
                  <a:pt x="5256489" y="798853"/>
                  <a:pt x="5271369" y="802279"/>
                </a:cubicBezTo>
                <a:cubicBezTo>
                  <a:pt x="5286250" y="789715"/>
                  <a:pt x="5312576" y="760017"/>
                  <a:pt x="5320589" y="758875"/>
                </a:cubicBezTo>
                <a:cubicBezTo>
                  <a:pt x="5307998" y="774866"/>
                  <a:pt x="5303419" y="774866"/>
                  <a:pt x="5283960" y="796568"/>
                </a:cubicBezTo>
                <a:cubicBezTo>
                  <a:pt x="5249621" y="837688"/>
                  <a:pt x="5179797" y="898225"/>
                  <a:pt x="5150036" y="932491"/>
                </a:cubicBezTo>
                <a:cubicBezTo>
                  <a:pt x="5148892" y="927922"/>
                  <a:pt x="5154615" y="917643"/>
                  <a:pt x="5139735" y="931349"/>
                </a:cubicBezTo>
                <a:cubicBezTo>
                  <a:pt x="5127143" y="955335"/>
                  <a:pt x="5123709" y="940486"/>
                  <a:pt x="5099672" y="965615"/>
                </a:cubicBezTo>
                <a:cubicBezTo>
                  <a:pt x="5107684" y="961046"/>
                  <a:pt x="5109974" y="965615"/>
                  <a:pt x="5112263" y="969042"/>
                </a:cubicBezTo>
                <a:cubicBezTo>
                  <a:pt x="5099672" y="985033"/>
                  <a:pt x="5073345" y="1011304"/>
                  <a:pt x="5056175" y="1025010"/>
                </a:cubicBezTo>
                <a:cubicBezTo>
                  <a:pt x="5059609" y="1028437"/>
                  <a:pt x="5024125" y="1055850"/>
                  <a:pt x="5026414" y="1059277"/>
                </a:cubicBezTo>
                <a:cubicBezTo>
                  <a:pt x="5010389" y="1071841"/>
                  <a:pt x="4989786" y="1094685"/>
                  <a:pt x="4969182" y="1114103"/>
                </a:cubicBezTo>
                <a:cubicBezTo>
                  <a:pt x="4970327" y="1117529"/>
                  <a:pt x="4955446" y="1128951"/>
                  <a:pt x="4957735" y="1130094"/>
                </a:cubicBezTo>
                <a:cubicBezTo>
                  <a:pt x="4971471" y="1117529"/>
                  <a:pt x="4979484" y="1112961"/>
                  <a:pt x="4993220" y="1100396"/>
                </a:cubicBezTo>
                <a:cubicBezTo>
                  <a:pt x="5013823" y="1078694"/>
                  <a:pt x="5017257" y="1072983"/>
                  <a:pt x="5035572" y="1059277"/>
                </a:cubicBezTo>
                <a:cubicBezTo>
                  <a:pt x="5049307" y="1042143"/>
                  <a:pt x="5092804" y="999882"/>
                  <a:pt x="5109974" y="985033"/>
                </a:cubicBezTo>
                <a:cubicBezTo>
                  <a:pt x="5115697" y="979322"/>
                  <a:pt x="5115697" y="975895"/>
                  <a:pt x="5121420" y="969042"/>
                </a:cubicBezTo>
                <a:cubicBezTo>
                  <a:pt x="5128288" y="966758"/>
                  <a:pt x="5138590" y="957620"/>
                  <a:pt x="5152326" y="943913"/>
                </a:cubicBezTo>
                <a:cubicBezTo>
                  <a:pt x="5167206" y="930207"/>
                  <a:pt x="5158049" y="931349"/>
                  <a:pt x="5172929" y="917643"/>
                </a:cubicBezTo>
                <a:cubicBezTo>
                  <a:pt x="5176363" y="917643"/>
                  <a:pt x="5185521" y="907362"/>
                  <a:pt x="5192388" y="900509"/>
                </a:cubicBezTo>
                <a:cubicBezTo>
                  <a:pt x="5218715" y="874239"/>
                  <a:pt x="5229017" y="863959"/>
                  <a:pt x="5254199" y="841114"/>
                </a:cubicBezTo>
                <a:cubicBezTo>
                  <a:pt x="5273658" y="817128"/>
                  <a:pt x="5320589" y="776008"/>
                  <a:pt x="5341193" y="750880"/>
                </a:cubicBezTo>
                <a:cubicBezTo>
                  <a:pt x="5373243" y="723467"/>
                  <a:pt x="5412161" y="681205"/>
                  <a:pt x="5437343" y="652650"/>
                </a:cubicBezTo>
                <a:cubicBezTo>
                  <a:pt x="5446500" y="645796"/>
                  <a:pt x="5454513" y="634374"/>
                  <a:pt x="5464815" y="624094"/>
                </a:cubicBezTo>
                <a:cubicBezTo>
                  <a:pt x="5473972" y="616099"/>
                  <a:pt x="5476261" y="614956"/>
                  <a:pt x="5485418" y="606961"/>
                </a:cubicBezTo>
                <a:cubicBezTo>
                  <a:pt x="5488852" y="603535"/>
                  <a:pt x="5494576" y="595539"/>
                  <a:pt x="5502588" y="587544"/>
                </a:cubicBezTo>
                <a:cubicBezTo>
                  <a:pt x="5519758" y="570410"/>
                  <a:pt x="5539217" y="552135"/>
                  <a:pt x="5554097" y="536144"/>
                </a:cubicBezTo>
                <a:cubicBezTo>
                  <a:pt x="5572412" y="523580"/>
                  <a:pt x="5607896" y="480176"/>
                  <a:pt x="5622776" y="474465"/>
                </a:cubicBezTo>
                <a:cubicBezTo>
                  <a:pt x="5575846" y="521295"/>
                  <a:pt x="5532349" y="564699"/>
                  <a:pt x="5502588" y="596681"/>
                </a:cubicBezTo>
                <a:cubicBezTo>
                  <a:pt x="5506022" y="594397"/>
                  <a:pt x="5509456" y="593255"/>
                  <a:pt x="5510601" y="595539"/>
                </a:cubicBezTo>
                <a:cubicBezTo>
                  <a:pt x="5503733" y="604677"/>
                  <a:pt x="5484274" y="622952"/>
                  <a:pt x="5480840" y="629805"/>
                </a:cubicBezTo>
                <a:cubicBezTo>
                  <a:pt x="5528915" y="581833"/>
                  <a:pt x="5568978" y="547566"/>
                  <a:pt x="5618198" y="497309"/>
                </a:cubicBezTo>
                <a:cubicBezTo>
                  <a:pt x="5618198" y="501878"/>
                  <a:pt x="5638801" y="475607"/>
                  <a:pt x="5635367" y="487029"/>
                </a:cubicBezTo>
                <a:cubicBezTo>
                  <a:pt x="5585003" y="533860"/>
                  <a:pt x="5524336" y="594397"/>
                  <a:pt x="5473972" y="641228"/>
                </a:cubicBezTo>
                <a:cubicBezTo>
                  <a:pt x="5463670" y="651507"/>
                  <a:pt x="5470538" y="650365"/>
                  <a:pt x="5456802" y="662930"/>
                </a:cubicBezTo>
                <a:cubicBezTo>
                  <a:pt x="5456802" y="660645"/>
                  <a:pt x="5454513" y="661787"/>
                  <a:pt x="5449934" y="665214"/>
                </a:cubicBezTo>
                <a:cubicBezTo>
                  <a:pt x="5445356" y="670925"/>
                  <a:pt x="5439632" y="678921"/>
                  <a:pt x="5428186" y="689200"/>
                </a:cubicBezTo>
                <a:cubicBezTo>
                  <a:pt x="5404148" y="706334"/>
                  <a:pt x="5370954" y="748595"/>
                  <a:pt x="5352639" y="762302"/>
                </a:cubicBezTo>
                <a:cubicBezTo>
                  <a:pt x="5356073" y="764586"/>
                  <a:pt x="5352639" y="770297"/>
                  <a:pt x="5342337" y="779435"/>
                </a:cubicBezTo>
                <a:cubicBezTo>
                  <a:pt x="5336614" y="784004"/>
                  <a:pt x="5334325" y="781719"/>
                  <a:pt x="5325168" y="791999"/>
                </a:cubicBezTo>
                <a:cubicBezTo>
                  <a:pt x="5317155" y="801137"/>
                  <a:pt x="5330891" y="797710"/>
                  <a:pt x="5310287" y="813701"/>
                </a:cubicBezTo>
                <a:cubicBezTo>
                  <a:pt x="5291973" y="829692"/>
                  <a:pt x="5310287" y="806848"/>
                  <a:pt x="5291973" y="822839"/>
                </a:cubicBezTo>
                <a:cubicBezTo>
                  <a:pt x="5271369" y="843399"/>
                  <a:pt x="5251910" y="862816"/>
                  <a:pt x="5231306" y="883376"/>
                </a:cubicBezTo>
                <a:cubicBezTo>
                  <a:pt x="5231306" y="885661"/>
                  <a:pt x="5223294" y="893656"/>
                  <a:pt x="5224439" y="894798"/>
                </a:cubicBezTo>
                <a:cubicBezTo>
                  <a:pt x="5221005" y="899367"/>
                  <a:pt x="5217571" y="903936"/>
                  <a:pt x="5211847" y="909647"/>
                </a:cubicBezTo>
                <a:cubicBezTo>
                  <a:pt x="5200401" y="921069"/>
                  <a:pt x="5199256" y="917643"/>
                  <a:pt x="5186665" y="932491"/>
                </a:cubicBezTo>
                <a:cubicBezTo>
                  <a:pt x="5183231" y="941629"/>
                  <a:pt x="5146602" y="971326"/>
                  <a:pt x="5143169" y="980464"/>
                </a:cubicBezTo>
                <a:cubicBezTo>
                  <a:pt x="5116842" y="1009019"/>
                  <a:pt x="5081357" y="1039859"/>
                  <a:pt x="5068766" y="1054708"/>
                </a:cubicBezTo>
                <a:cubicBezTo>
                  <a:pt x="5063043" y="1056992"/>
                  <a:pt x="5057320" y="1058134"/>
                  <a:pt x="5045873" y="1070699"/>
                </a:cubicBezTo>
                <a:cubicBezTo>
                  <a:pt x="5041295" y="1078694"/>
                  <a:pt x="5025270" y="1093543"/>
                  <a:pt x="5033282" y="1094685"/>
                </a:cubicBezTo>
                <a:cubicBezTo>
                  <a:pt x="5017257" y="1110676"/>
                  <a:pt x="5013823" y="1106107"/>
                  <a:pt x="5001232" y="1117529"/>
                </a:cubicBezTo>
                <a:cubicBezTo>
                  <a:pt x="4998943" y="1126667"/>
                  <a:pt x="4977194" y="1141516"/>
                  <a:pt x="4968037" y="1150653"/>
                </a:cubicBezTo>
                <a:cubicBezTo>
                  <a:pt x="4937132" y="1181493"/>
                  <a:pt x="4906226" y="1212333"/>
                  <a:pt x="4875321" y="1243173"/>
                </a:cubicBezTo>
                <a:cubicBezTo>
                  <a:pt x="4878755" y="1244315"/>
                  <a:pt x="4877610" y="1247741"/>
                  <a:pt x="4869598" y="1255737"/>
                </a:cubicBezTo>
                <a:cubicBezTo>
                  <a:pt x="4868453" y="1254595"/>
                  <a:pt x="4867308" y="1252310"/>
                  <a:pt x="4861585" y="1256879"/>
                </a:cubicBezTo>
                <a:cubicBezTo>
                  <a:pt x="4795195" y="1319701"/>
                  <a:pt x="4731095" y="1388233"/>
                  <a:pt x="4654404" y="1459050"/>
                </a:cubicBezTo>
                <a:cubicBezTo>
                  <a:pt x="4638379" y="1472757"/>
                  <a:pt x="4641813" y="1475041"/>
                  <a:pt x="4626932" y="1488748"/>
                </a:cubicBezTo>
                <a:cubicBezTo>
                  <a:pt x="4612052" y="1497886"/>
                  <a:pt x="4584580" y="1531010"/>
                  <a:pt x="4568555" y="1541290"/>
                </a:cubicBezTo>
                <a:cubicBezTo>
                  <a:pt x="4541083" y="1569845"/>
                  <a:pt x="4541083" y="1569845"/>
                  <a:pt x="4541083" y="1569845"/>
                </a:cubicBezTo>
                <a:cubicBezTo>
                  <a:pt x="4528492" y="1576698"/>
                  <a:pt x="4515901" y="1596116"/>
                  <a:pt x="4507889" y="1600685"/>
                </a:cubicBezTo>
                <a:cubicBezTo>
                  <a:pt x="4496442" y="1602969"/>
                  <a:pt x="4521624" y="1581267"/>
                  <a:pt x="4506744" y="1590405"/>
                </a:cubicBezTo>
                <a:cubicBezTo>
                  <a:pt x="4457524" y="1645231"/>
                  <a:pt x="4394568" y="1706910"/>
                  <a:pt x="4331613" y="1769732"/>
                </a:cubicBezTo>
                <a:cubicBezTo>
                  <a:pt x="4322456" y="1781154"/>
                  <a:pt x="4309865" y="1794860"/>
                  <a:pt x="4302997" y="1805140"/>
                </a:cubicBezTo>
                <a:cubicBezTo>
                  <a:pt x="4299563" y="1803998"/>
                  <a:pt x="4291550" y="1810851"/>
                  <a:pt x="4281248" y="1821131"/>
                </a:cubicBezTo>
                <a:cubicBezTo>
                  <a:pt x="4251487" y="1854255"/>
                  <a:pt x="4217148" y="1888522"/>
                  <a:pt x="4180519" y="1925072"/>
                </a:cubicBezTo>
                <a:cubicBezTo>
                  <a:pt x="4180519" y="1928499"/>
                  <a:pt x="4166783" y="1941063"/>
                  <a:pt x="4175941" y="1938779"/>
                </a:cubicBezTo>
                <a:cubicBezTo>
                  <a:pt x="4187387" y="1927357"/>
                  <a:pt x="4191966" y="1926215"/>
                  <a:pt x="4201123" y="1918219"/>
                </a:cubicBezTo>
                <a:cubicBezTo>
                  <a:pt x="4203412" y="1913650"/>
                  <a:pt x="4225161" y="1889664"/>
                  <a:pt x="4229739" y="1889664"/>
                </a:cubicBezTo>
                <a:cubicBezTo>
                  <a:pt x="4216003" y="1905655"/>
                  <a:pt x="4241186" y="1881668"/>
                  <a:pt x="4242330" y="1883953"/>
                </a:cubicBezTo>
                <a:cubicBezTo>
                  <a:pt x="4227450" y="1903370"/>
                  <a:pt x="4193110" y="1930783"/>
                  <a:pt x="4171362" y="1952485"/>
                </a:cubicBezTo>
                <a:cubicBezTo>
                  <a:pt x="4158771" y="1963907"/>
                  <a:pt x="4163350" y="1965050"/>
                  <a:pt x="4148469" y="1977614"/>
                </a:cubicBezTo>
                <a:cubicBezTo>
                  <a:pt x="4137023" y="1991321"/>
                  <a:pt x="4134733" y="1987894"/>
                  <a:pt x="4124431" y="1999316"/>
                </a:cubicBezTo>
                <a:cubicBezTo>
                  <a:pt x="4109551" y="2016449"/>
                  <a:pt x="4066054" y="2056427"/>
                  <a:pt x="4027136" y="2096404"/>
                </a:cubicBezTo>
                <a:cubicBezTo>
                  <a:pt x="4017979" y="2105542"/>
                  <a:pt x="4017979" y="2107826"/>
                  <a:pt x="4008822" y="2116964"/>
                </a:cubicBezTo>
                <a:cubicBezTo>
                  <a:pt x="3987074" y="2131812"/>
                  <a:pt x="3944722" y="2182070"/>
                  <a:pt x="3922973" y="2198061"/>
                </a:cubicBezTo>
                <a:cubicBezTo>
                  <a:pt x="3895502" y="2232327"/>
                  <a:pt x="3832546" y="2287153"/>
                  <a:pt x="3803930" y="2321419"/>
                </a:cubicBezTo>
                <a:cubicBezTo>
                  <a:pt x="3802785" y="2320277"/>
                  <a:pt x="3794773" y="2328273"/>
                  <a:pt x="3789050" y="2333984"/>
                </a:cubicBezTo>
                <a:cubicBezTo>
                  <a:pt x="3752421" y="2371677"/>
                  <a:pt x="3700912" y="2418507"/>
                  <a:pt x="3673440" y="2451631"/>
                </a:cubicBezTo>
                <a:cubicBezTo>
                  <a:pt x="3668861" y="2452774"/>
                  <a:pt x="3665428" y="2459627"/>
                  <a:pt x="3659704" y="2465338"/>
                </a:cubicBezTo>
                <a:cubicBezTo>
                  <a:pt x="3657415" y="2464196"/>
                  <a:pt x="3650547" y="2472191"/>
                  <a:pt x="3644824" y="2477902"/>
                </a:cubicBezTo>
                <a:cubicBezTo>
                  <a:pt x="3648258" y="2479044"/>
                  <a:pt x="3644824" y="2485898"/>
                  <a:pt x="3634522" y="2495035"/>
                </a:cubicBezTo>
                <a:cubicBezTo>
                  <a:pt x="3608195" y="2517880"/>
                  <a:pt x="3605906" y="2525875"/>
                  <a:pt x="3577290" y="2549862"/>
                </a:cubicBezTo>
                <a:cubicBezTo>
                  <a:pt x="3583013" y="2549862"/>
                  <a:pt x="3579579" y="2555573"/>
                  <a:pt x="3566988" y="2566995"/>
                </a:cubicBezTo>
                <a:cubicBezTo>
                  <a:pt x="3550963" y="2580701"/>
                  <a:pt x="3575000" y="2555573"/>
                  <a:pt x="3572711" y="2554430"/>
                </a:cubicBezTo>
                <a:cubicBezTo>
                  <a:pt x="3565843" y="2560141"/>
                  <a:pt x="3563554" y="2560141"/>
                  <a:pt x="3556686" y="2565852"/>
                </a:cubicBezTo>
                <a:cubicBezTo>
                  <a:pt x="3552107" y="2571564"/>
                  <a:pt x="3554397" y="2573848"/>
                  <a:pt x="3545239" y="2582986"/>
                </a:cubicBezTo>
                <a:cubicBezTo>
                  <a:pt x="3544095" y="2580701"/>
                  <a:pt x="3541805" y="2581843"/>
                  <a:pt x="3538371" y="2585270"/>
                </a:cubicBezTo>
                <a:cubicBezTo>
                  <a:pt x="3536082" y="2589839"/>
                  <a:pt x="3529214" y="2593266"/>
                  <a:pt x="3523491" y="2598977"/>
                </a:cubicBezTo>
                <a:cubicBezTo>
                  <a:pt x="3525780" y="2601261"/>
                  <a:pt x="3530359" y="2601261"/>
                  <a:pt x="3523491" y="2608114"/>
                </a:cubicBezTo>
                <a:cubicBezTo>
                  <a:pt x="3521202" y="2608114"/>
                  <a:pt x="3510900" y="2618394"/>
                  <a:pt x="3504032" y="2625247"/>
                </a:cubicBezTo>
                <a:cubicBezTo>
                  <a:pt x="3498309" y="2629816"/>
                  <a:pt x="3496019" y="2627532"/>
                  <a:pt x="3488007" y="2636670"/>
                </a:cubicBezTo>
                <a:cubicBezTo>
                  <a:pt x="3499453" y="2629816"/>
                  <a:pt x="3488007" y="2643523"/>
                  <a:pt x="3477705" y="2654945"/>
                </a:cubicBezTo>
                <a:cubicBezTo>
                  <a:pt x="3465114" y="2667509"/>
                  <a:pt x="3468548" y="2654945"/>
                  <a:pt x="3458246" y="2664083"/>
                </a:cubicBezTo>
                <a:cubicBezTo>
                  <a:pt x="3447944" y="2674362"/>
                  <a:pt x="3446800" y="2678931"/>
                  <a:pt x="3431919" y="2692638"/>
                </a:cubicBezTo>
                <a:cubicBezTo>
                  <a:pt x="3435353" y="2691496"/>
                  <a:pt x="3438787" y="2690353"/>
                  <a:pt x="3439932" y="2691496"/>
                </a:cubicBezTo>
                <a:cubicBezTo>
                  <a:pt x="3421617" y="2712055"/>
                  <a:pt x="3421617" y="2709771"/>
                  <a:pt x="3397580" y="2733757"/>
                </a:cubicBezTo>
                <a:cubicBezTo>
                  <a:pt x="3396435" y="2731473"/>
                  <a:pt x="3395290" y="2729189"/>
                  <a:pt x="3389567" y="2734900"/>
                </a:cubicBezTo>
                <a:cubicBezTo>
                  <a:pt x="3357517" y="2768024"/>
                  <a:pt x="3341492" y="2785157"/>
                  <a:pt x="3309442" y="2812570"/>
                </a:cubicBezTo>
                <a:cubicBezTo>
                  <a:pt x="3308297" y="2817139"/>
                  <a:pt x="3301429" y="2823992"/>
                  <a:pt x="3293417" y="2833130"/>
                </a:cubicBezTo>
                <a:cubicBezTo>
                  <a:pt x="3277392" y="2849121"/>
                  <a:pt x="3267090" y="2859401"/>
                  <a:pt x="3255643" y="2869680"/>
                </a:cubicBezTo>
                <a:cubicBezTo>
                  <a:pt x="3244197" y="2881103"/>
                  <a:pt x="3232750" y="2893667"/>
                  <a:pt x="3214436" y="2911942"/>
                </a:cubicBezTo>
                <a:cubicBezTo>
                  <a:pt x="3220159" y="2911942"/>
                  <a:pt x="3216725" y="2917653"/>
                  <a:pt x="3200700" y="2932502"/>
                </a:cubicBezTo>
                <a:cubicBezTo>
                  <a:pt x="3199556" y="2929075"/>
                  <a:pt x="3213291" y="2913084"/>
                  <a:pt x="3188109" y="2935929"/>
                </a:cubicBezTo>
                <a:cubicBezTo>
                  <a:pt x="3176663" y="2947351"/>
                  <a:pt x="3165216" y="2958773"/>
                  <a:pt x="3153770" y="2970195"/>
                </a:cubicBezTo>
                <a:cubicBezTo>
                  <a:pt x="3154914" y="2972479"/>
                  <a:pt x="3156059" y="2973622"/>
                  <a:pt x="3158348" y="2975906"/>
                </a:cubicBezTo>
                <a:cubicBezTo>
                  <a:pt x="3126298" y="3009030"/>
                  <a:pt x="3128587" y="2999892"/>
                  <a:pt x="3112562" y="3013599"/>
                </a:cubicBezTo>
                <a:cubicBezTo>
                  <a:pt x="3112562" y="3017026"/>
                  <a:pt x="3097682" y="3030732"/>
                  <a:pt x="3087380" y="3041012"/>
                </a:cubicBezTo>
                <a:cubicBezTo>
                  <a:pt x="3078223" y="3049008"/>
                  <a:pt x="3077078" y="3045581"/>
                  <a:pt x="3061053" y="3062714"/>
                </a:cubicBezTo>
                <a:cubicBezTo>
                  <a:pt x="3046173" y="3082132"/>
                  <a:pt x="3074789" y="3057003"/>
                  <a:pt x="3046173" y="3086700"/>
                </a:cubicBezTo>
                <a:cubicBezTo>
                  <a:pt x="3037016" y="3093554"/>
                  <a:pt x="3027858" y="3100407"/>
                  <a:pt x="3018701" y="3107260"/>
                </a:cubicBezTo>
                <a:cubicBezTo>
                  <a:pt x="3009544" y="3116398"/>
                  <a:pt x="3014123" y="3116398"/>
                  <a:pt x="3002676" y="3127820"/>
                </a:cubicBezTo>
                <a:cubicBezTo>
                  <a:pt x="2996953" y="3128962"/>
                  <a:pt x="2988940" y="3136958"/>
                  <a:pt x="2977494" y="3149522"/>
                </a:cubicBezTo>
                <a:cubicBezTo>
                  <a:pt x="2966047" y="3162086"/>
                  <a:pt x="2951167" y="3178077"/>
                  <a:pt x="2933997" y="3194068"/>
                </a:cubicBezTo>
                <a:cubicBezTo>
                  <a:pt x="2920261" y="3206633"/>
                  <a:pt x="2925985" y="3195210"/>
                  <a:pt x="2899658" y="3223766"/>
                </a:cubicBezTo>
                <a:cubicBezTo>
                  <a:pt x="2916827" y="3212344"/>
                  <a:pt x="2897368" y="3228335"/>
                  <a:pt x="2891645" y="3238614"/>
                </a:cubicBezTo>
                <a:cubicBezTo>
                  <a:pt x="2853872" y="3277450"/>
                  <a:pt x="2828690" y="3302578"/>
                  <a:pt x="2805797" y="3324280"/>
                </a:cubicBezTo>
                <a:cubicBezTo>
                  <a:pt x="2792061" y="3309432"/>
                  <a:pt x="2778325" y="3294583"/>
                  <a:pt x="2763445" y="3277450"/>
                </a:cubicBezTo>
                <a:cubicBezTo>
                  <a:pt x="2746275" y="3260316"/>
                  <a:pt x="2735973" y="3254605"/>
                  <a:pt x="2719948" y="3240899"/>
                </a:cubicBezTo>
                <a:cubicBezTo>
                  <a:pt x="2694766" y="3207775"/>
                  <a:pt x="2644401" y="3158660"/>
                  <a:pt x="2600905" y="3118682"/>
                </a:cubicBezTo>
                <a:cubicBezTo>
                  <a:pt x="2607772" y="3119825"/>
                  <a:pt x="2599760" y="3109545"/>
                  <a:pt x="2576867" y="3088985"/>
                </a:cubicBezTo>
                <a:cubicBezTo>
                  <a:pt x="2581446" y="3094696"/>
                  <a:pt x="2584879" y="3100407"/>
                  <a:pt x="2583735" y="3102691"/>
                </a:cubicBezTo>
                <a:cubicBezTo>
                  <a:pt x="2557408" y="3077563"/>
                  <a:pt x="2511622" y="3027306"/>
                  <a:pt x="2497886" y="3018168"/>
                </a:cubicBezTo>
                <a:cubicBezTo>
                  <a:pt x="2515056" y="3035301"/>
                  <a:pt x="2516201" y="3042154"/>
                  <a:pt x="2504754" y="3029590"/>
                </a:cubicBezTo>
                <a:cubicBezTo>
                  <a:pt x="2503610" y="3027306"/>
                  <a:pt x="2489874" y="3012457"/>
                  <a:pt x="2479572" y="3002177"/>
                </a:cubicBezTo>
                <a:cubicBezTo>
                  <a:pt x="2496742" y="3015883"/>
                  <a:pt x="2472704" y="2985044"/>
                  <a:pt x="2449811" y="2962200"/>
                </a:cubicBezTo>
                <a:cubicBezTo>
                  <a:pt x="2433786" y="2946209"/>
                  <a:pt x="2420050" y="2932502"/>
                  <a:pt x="2407459" y="2921080"/>
                </a:cubicBezTo>
                <a:cubicBezTo>
                  <a:pt x="2401736" y="2915369"/>
                  <a:pt x="2394868" y="2909658"/>
                  <a:pt x="2389145" y="2903947"/>
                </a:cubicBezTo>
                <a:cubicBezTo>
                  <a:pt x="2388000" y="2902805"/>
                  <a:pt x="2388000" y="2902805"/>
                  <a:pt x="2388000" y="2902805"/>
                </a:cubicBezTo>
                <a:cubicBezTo>
                  <a:pt x="2386855" y="2902805"/>
                  <a:pt x="2386855" y="2902805"/>
                  <a:pt x="2386855" y="2902805"/>
                </a:cubicBezTo>
                <a:cubicBezTo>
                  <a:pt x="2385711" y="2901662"/>
                  <a:pt x="2385711" y="2901662"/>
                  <a:pt x="2385711" y="2901662"/>
                </a:cubicBezTo>
                <a:cubicBezTo>
                  <a:pt x="2383421" y="2899378"/>
                  <a:pt x="2383421" y="2899378"/>
                  <a:pt x="2383421" y="2899378"/>
                </a:cubicBezTo>
                <a:cubicBezTo>
                  <a:pt x="2378843" y="2894809"/>
                  <a:pt x="2378843" y="2894809"/>
                  <a:pt x="2378843" y="2894809"/>
                </a:cubicBezTo>
                <a:cubicBezTo>
                  <a:pt x="2378843" y="2891382"/>
                  <a:pt x="2367396" y="2882245"/>
                  <a:pt x="2360528" y="2875392"/>
                </a:cubicBezTo>
                <a:cubicBezTo>
                  <a:pt x="2333057" y="2850263"/>
                  <a:pt x="2319321" y="2833130"/>
                  <a:pt x="2276969" y="2792010"/>
                </a:cubicBezTo>
                <a:cubicBezTo>
                  <a:pt x="2273535" y="2786299"/>
                  <a:pt x="2267812" y="2779446"/>
                  <a:pt x="2259799" y="2771450"/>
                </a:cubicBezTo>
                <a:cubicBezTo>
                  <a:pt x="2255221" y="2769166"/>
                  <a:pt x="2250642" y="2765739"/>
                  <a:pt x="2244919" y="2758886"/>
                </a:cubicBezTo>
                <a:cubicBezTo>
                  <a:pt x="2179674" y="2693780"/>
                  <a:pt x="2179674" y="2693780"/>
                  <a:pt x="2179674" y="2693780"/>
                </a:cubicBezTo>
                <a:cubicBezTo>
                  <a:pt x="2168227" y="2683500"/>
                  <a:pt x="2157926" y="2672078"/>
                  <a:pt x="2146479" y="2661798"/>
                </a:cubicBezTo>
                <a:cubicBezTo>
                  <a:pt x="2137322" y="2653803"/>
                  <a:pt x="2121297" y="2633243"/>
                  <a:pt x="2117863" y="2634385"/>
                </a:cubicBezTo>
                <a:cubicBezTo>
                  <a:pt x="2116718" y="2638954"/>
                  <a:pt x="2141901" y="2659514"/>
                  <a:pt x="2143045" y="2665225"/>
                </a:cubicBezTo>
                <a:cubicBezTo>
                  <a:pt x="2151058" y="2668651"/>
                  <a:pt x="2165938" y="2685785"/>
                  <a:pt x="2173951" y="2690353"/>
                </a:cubicBezTo>
                <a:cubicBezTo>
                  <a:pt x="2168227" y="2691496"/>
                  <a:pt x="2189976" y="2708629"/>
                  <a:pt x="2188831" y="2712055"/>
                </a:cubicBezTo>
                <a:cubicBezTo>
                  <a:pt x="2176240" y="2705202"/>
                  <a:pt x="2176240" y="2698349"/>
                  <a:pt x="2160215" y="2684642"/>
                </a:cubicBezTo>
                <a:cubicBezTo>
                  <a:pt x="2141901" y="2666367"/>
                  <a:pt x="2123586" y="2646949"/>
                  <a:pt x="2105272" y="2628674"/>
                </a:cubicBezTo>
                <a:cubicBezTo>
                  <a:pt x="2093825" y="2614968"/>
                  <a:pt x="2082379" y="2602403"/>
                  <a:pt x="2065209" y="2584128"/>
                </a:cubicBezTo>
                <a:cubicBezTo>
                  <a:pt x="2067498" y="2582986"/>
                  <a:pt x="2069788" y="2581843"/>
                  <a:pt x="2064064" y="2576132"/>
                </a:cubicBezTo>
                <a:cubicBezTo>
                  <a:pt x="2062920" y="2577275"/>
                  <a:pt x="2061775" y="2578417"/>
                  <a:pt x="2060631" y="2579559"/>
                </a:cubicBezTo>
                <a:cubicBezTo>
                  <a:pt x="2046895" y="2563568"/>
                  <a:pt x="2033159" y="2546435"/>
                  <a:pt x="2012555" y="2525875"/>
                </a:cubicBezTo>
                <a:cubicBezTo>
                  <a:pt x="2001109" y="2511026"/>
                  <a:pt x="1998820" y="2515595"/>
                  <a:pt x="1988518" y="2503031"/>
                </a:cubicBezTo>
                <a:cubicBezTo>
                  <a:pt x="1965625" y="2480187"/>
                  <a:pt x="1962191" y="2474476"/>
                  <a:pt x="1945021" y="2463053"/>
                </a:cubicBezTo>
                <a:cubicBezTo>
                  <a:pt x="1938153" y="2448205"/>
                  <a:pt x="1920983" y="2439067"/>
                  <a:pt x="1911826" y="2421934"/>
                </a:cubicBezTo>
                <a:cubicBezTo>
                  <a:pt x="1891223" y="2404801"/>
                  <a:pt x="1855738" y="2370534"/>
                  <a:pt x="1840858" y="2353401"/>
                </a:cubicBezTo>
                <a:cubicBezTo>
                  <a:pt x="1839713" y="2354543"/>
                  <a:pt x="1838569" y="2355686"/>
                  <a:pt x="1837424" y="2356828"/>
                </a:cubicBezTo>
                <a:cubicBezTo>
                  <a:pt x="1828267" y="2347690"/>
                  <a:pt x="1837424" y="2348832"/>
                  <a:pt x="1822544" y="2335126"/>
                </a:cubicBezTo>
                <a:cubicBezTo>
                  <a:pt x="1809953" y="2321419"/>
                  <a:pt x="1808808" y="2324846"/>
                  <a:pt x="1797361" y="2313424"/>
                </a:cubicBezTo>
                <a:cubicBezTo>
                  <a:pt x="1789349" y="2303144"/>
                  <a:pt x="1792783" y="2300860"/>
                  <a:pt x="1776758" y="2287153"/>
                </a:cubicBezTo>
                <a:cubicBezTo>
                  <a:pt x="1769890" y="2279158"/>
                  <a:pt x="1767601" y="2280300"/>
                  <a:pt x="1761877" y="2274589"/>
                </a:cubicBezTo>
                <a:cubicBezTo>
                  <a:pt x="1756154" y="2268878"/>
                  <a:pt x="1752720" y="2266593"/>
                  <a:pt x="1751575" y="2266593"/>
                </a:cubicBezTo>
                <a:cubicBezTo>
                  <a:pt x="1738984" y="2252887"/>
                  <a:pt x="1724104" y="2236896"/>
                  <a:pt x="1711513" y="2222047"/>
                </a:cubicBezTo>
                <a:cubicBezTo>
                  <a:pt x="1693198" y="2207198"/>
                  <a:pt x="1690909" y="2200345"/>
                  <a:pt x="1676029" y="2192350"/>
                </a:cubicBezTo>
                <a:cubicBezTo>
                  <a:pt x="1677173" y="2191207"/>
                  <a:pt x="1671450" y="2185496"/>
                  <a:pt x="1668016" y="2182070"/>
                </a:cubicBezTo>
                <a:cubicBezTo>
                  <a:pt x="1664582" y="2177501"/>
                  <a:pt x="1663438" y="2177501"/>
                  <a:pt x="1662293" y="2178643"/>
                </a:cubicBezTo>
                <a:cubicBezTo>
                  <a:pt x="1646268" y="2162652"/>
                  <a:pt x="1625664" y="2139808"/>
                  <a:pt x="1615362" y="2132955"/>
                </a:cubicBezTo>
                <a:cubicBezTo>
                  <a:pt x="1615362" y="2130670"/>
                  <a:pt x="1606205" y="2122675"/>
                  <a:pt x="1607350" y="2121533"/>
                </a:cubicBezTo>
                <a:cubicBezTo>
                  <a:pt x="1605060" y="2116964"/>
                  <a:pt x="1601627" y="2112395"/>
                  <a:pt x="1594759" y="2106684"/>
                </a:cubicBezTo>
                <a:cubicBezTo>
                  <a:pt x="1592469" y="2106684"/>
                  <a:pt x="1581023" y="2092977"/>
                  <a:pt x="1578734" y="2094119"/>
                </a:cubicBezTo>
                <a:cubicBezTo>
                  <a:pt x="1575300" y="2090693"/>
                  <a:pt x="1573010" y="2086124"/>
                  <a:pt x="1566142" y="2079271"/>
                </a:cubicBezTo>
                <a:cubicBezTo>
                  <a:pt x="1555841" y="2068991"/>
                  <a:pt x="1556985" y="2074702"/>
                  <a:pt x="1550117" y="2067849"/>
                </a:cubicBezTo>
                <a:cubicBezTo>
                  <a:pt x="1545539" y="2059853"/>
                  <a:pt x="1531803" y="2045004"/>
                  <a:pt x="1520357" y="2032440"/>
                </a:cubicBezTo>
                <a:cubicBezTo>
                  <a:pt x="1519212" y="2033582"/>
                  <a:pt x="1516923" y="2034725"/>
                  <a:pt x="1515778" y="2037009"/>
                </a:cubicBezTo>
                <a:cubicBezTo>
                  <a:pt x="1500898" y="2023302"/>
                  <a:pt x="1499753" y="2018734"/>
                  <a:pt x="1489451" y="2007311"/>
                </a:cubicBezTo>
                <a:cubicBezTo>
                  <a:pt x="1468847" y="1991321"/>
                  <a:pt x="1434508" y="1954770"/>
                  <a:pt x="1409326" y="1929641"/>
                </a:cubicBezTo>
                <a:cubicBezTo>
                  <a:pt x="1403603" y="1925072"/>
                  <a:pt x="1387577" y="1912508"/>
                  <a:pt x="1378420" y="1904513"/>
                </a:cubicBezTo>
                <a:cubicBezTo>
                  <a:pt x="1379565" y="1905655"/>
                  <a:pt x="1372697" y="1895375"/>
                  <a:pt x="1370408" y="1893090"/>
                </a:cubicBezTo>
                <a:cubicBezTo>
                  <a:pt x="1364684" y="1887379"/>
                  <a:pt x="1353238" y="1875957"/>
                  <a:pt x="1349804" y="1877099"/>
                </a:cubicBezTo>
                <a:cubicBezTo>
                  <a:pt x="1368118" y="1898801"/>
                  <a:pt x="1373842" y="1902228"/>
                  <a:pt x="1404747" y="1934210"/>
                </a:cubicBezTo>
                <a:cubicBezTo>
                  <a:pt x="1417338" y="1949059"/>
                  <a:pt x="1419628" y="1945632"/>
                  <a:pt x="1433363" y="1960481"/>
                </a:cubicBezTo>
                <a:cubicBezTo>
                  <a:pt x="1424206" y="1959339"/>
                  <a:pt x="1427640" y="1961623"/>
                  <a:pt x="1432219" y="1971903"/>
                </a:cubicBezTo>
                <a:cubicBezTo>
                  <a:pt x="1417338" y="1958196"/>
                  <a:pt x="1426495" y="1959339"/>
                  <a:pt x="1411615" y="1945632"/>
                </a:cubicBezTo>
                <a:cubicBezTo>
                  <a:pt x="1415049" y="1952485"/>
                  <a:pt x="1412760" y="1952485"/>
                  <a:pt x="1404747" y="1943348"/>
                </a:cubicBezTo>
                <a:cubicBezTo>
                  <a:pt x="1364684" y="1903370"/>
                  <a:pt x="1314320" y="1856540"/>
                  <a:pt x="1284559" y="1821131"/>
                </a:cubicBezTo>
                <a:cubicBezTo>
                  <a:pt x="1276547" y="1813136"/>
                  <a:pt x="1273113" y="1813136"/>
                  <a:pt x="1265100" y="1803998"/>
                </a:cubicBezTo>
                <a:cubicBezTo>
                  <a:pt x="1263955" y="1800571"/>
                  <a:pt x="1260521" y="1800571"/>
                  <a:pt x="1254798" y="1794860"/>
                </a:cubicBezTo>
                <a:cubicBezTo>
                  <a:pt x="1255943" y="1793718"/>
                  <a:pt x="1250220" y="1788007"/>
                  <a:pt x="1246786" y="1784580"/>
                </a:cubicBezTo>
                <a:cubicBezTo>
                  <a:pt x="1211302" y="1749172"/>
                  <a:pt x="1175818" y="1713763"/>
                  <a:pt x="1140333" y="1677213"/>
                </a:cubicBezTo>
                <a:cubicBezTo>
                  <a:pt x="1118585" y="1649800"/>
                  <a:pt x="1061353" y="1600685"/>
                  <a:pt x="1039604" y="1573271"/>
                </a:cubicBezTo>
                <a:cubicBezTo>
                  <a:pt x="968636" y="1509308"/>
                  <a:pt x="922850" y="1454482"/>
                  <a:pt x="854171" y="1387091"/>
                </a:cubicBezTo>
                <a:cubicBezTo>
                  <a:pt x="849593" y="1377953"/>
                  <a:pt x="823266" y="1356251"/>
                  <a:pt x="818687" y="1348256"/>
                </a:cubicBezTo>
                <a:cubicBezTo>
                  <a:pt x="807241" y="1341403"/>
                  <a:pt x="795794" y="1326554"/>
                  <a:pt x="786637" y="1315132"/>
                </a:cubicBezTo>
                <a:cubicBezTo>
                  <a:pt x="784348" y="1316274"/>
                  <a:pt x="776335" y="1308279"/>
                  <a:pt x="770612" y="1302568"/>
                </a:cubicBezTo>
                <a:cubicBezTo>
                  <a:pt x="701933" y="1231750"/>
                  <a:pt x="666449" y="1198626"/>
                  <a:pt x="595481" y="1124383"/>
                </a:cubicBezTo>
                <a:cubicBezTo>
                  <a:pt x="587468" y="1116387"/>
                  <a:pt x="584034" y="1116387"/>
                  <a:pt x="576022" y="1107249"/>
                </a:cubicBezTo>
                <a:cubicBezTo>
                  <a:pt x="571443" y="1099254"/>
                  <a:pt x="551984" y="1082121"/>
                  <a:pt x="534814" y="1063845"/>
                </a:cubicBezTo>
                <a:cubicBezTo>
                  <a:pt x="527947" y="1058134"/>
                  <a:pt x="526802" y="1054708"/>
                  <a:pt x="522223" y="1048997"/>
                </a:cubicBezTo>
                <a:cubicBezTo>
                  <a:pt x="517645" y="1044428"/>
                  <a:pt x="510777" y="1041001"/>
                  <a:pt x="501620" y="1031864"/>
                </a:cubicBezTo>
                <a:cubicBezTo>
                  <a:pt x="495896" y="1026153"/>
                  <a:pt x="485595" y="1013588"/>
                  <a:pt x="479871" y="1007877"/>
                </a:cubicBezTo>
                <a:cubicBezTo>
                  <a:pt x="481016" y="1007877"/>
                  <a:pt x="476437" y="1006735"/>
                  <a:pt x="474148" y="1004451"/>
                </a:cubicBezTo>
                <a:cubicBezTo>
                  <a:pt x="437519" y="967900"/>
                  <a:pt x="399746" y="923354"/>
                  <a:pt x="352815" y="883376"/>
                </a:cubicBezTo>
                <a:cubicBezTo>
                  <a:pt x="352815" y="876523"/>
                  <a:pt x="327633" y="857105"/>
                  <a:pt x="317331" y="844541"/>
                </a:cubicBezTo>
                <a:cubicBezTo>
                  <a:pt x="274979" y="803421"/>
                  <a:pt x="274979" y="803421"/>
                  <a:pt x="274979" y="803421"/>
                </a:cubicBezTo>
                <a:cubicBezTo>
                  <a:pt x="268111" y="791999"/>
                  <a:pt x="269256" y="797710"/>
                  <a:pt x="256665" y="784004"/>
                </a:cubicBezTo>
                <a:cubicBezTo>
                  <a:pt x="253231" y="780577"/>
                  <a:pt x="252086" y="776008"/>
                  <a:pt x="249797" y="772582"/>
                </a:cubicBezTo>
                <a:cubicBezTo>
                  <a:pt x="247508" y="770297"/>
                  <a:pt x="247508" y="766871"/>
                  <a:pt x="241784" y="762302"/>
                </a:cubicBezTo>
                <a:cubicBezTo>
                  <a:pt x="209734" y="736031"/>
                  <a:pt x="151357" y="681205"/>
                  <a:pt x="141055" y="658361"/>
                </a:cubicBezTo>
                <a:cubicBezTo>
                  <a:pt x="171961" y="689200"/>
                  <a:pt x="186841" y="706334"/>
                  <a:pt x="215458" y="732604"/>
                </a:cubicBezTo>
                <a:cubicBezTo>
                  <a:pt x="218892" y="737173"/>
                  <a:pt x="224615" y="744027"/>
                  <a:pt x="233772" y="752022"/>
                </a:cubicBezTo>
                <a:cubicBezTo>
                  <a:pt x="263533" y="780577"/>
                  <a:pt x="273835" y="790857"/>
                  <a:pt x="296728" y="818270"/>
                </a:cubicBezTo>
                <a:cubicBezTo>
                  <a:pt x="379142" y="899367"/>
                  <a:pt x="398601" y="921069"/>
                  <a:pt x="473003" y="995313"/>
                </a:cubicBezTo>
                <a:cubicBezTo>
                  <a:pt x="476437" y="999882"/>
                  <a:pt x="479871" y="1004451"/>
                  <a:pt x="485595" y="1011304"/>
                </a:cubicBezTo>
                <a:cubicBezTo>
                  <a:pt x="515355" y="1042143"/>
                  <a:pt x="557707" y="1079836"/>
                  <a:pt x="578311" y="1104965"/>
                </a:cubicBezTo>
                <a:cubicBezTo>
                  <a:pt x="579456" y="1101538"/>
                  <a:pt x="594336" y="1120956"/>
                  <a:pt x="602349" y="1126667"/>
                </a:cubicBezTo>
                <a:cubicBezTo>
                  <a:pt x="606927" y="1134663"/>
                  <a:pt x="621808" y="1148369"/>
                  <a:pt x="633254" y="1160933"/>
                </a:cubicBezTo>
                <a:cubicBezTo>
                  <a:pt x="643556" y="1168929"/>
                  <a:pt x="652713" y="1175782"/>
                  <a:pt x="664160" y="1186062"/>
                </a:cubicBezTo>
                <a:cubicBezTo>
                  <a:pt x="673317" y="1195200"/>
                  <a:pt x="666449" y="1195200"/>
                  <a:pt x="680185" y="1207764"/>
                </a:cubicBezTo>
                <a:cubicBezTo>
                  <a:pt x="685908" y="1211191"/>
                  <a:pt x="688197" y="1208906"/>
                  <a:pt x="696210" y="1219186"/>
                </a:cubicBezTo>
                <a:cubicBezTo>
                  <a:pt x="750008" y="1274012"/>
                  <a:pt x="792360" y="1316274"/>
                  <a:pt x="847303" y="1374527"/>
                </a:cubicBezTo>
                <a:cubicBezTo>
                  <a:pt x="857605" y="1383665"/>
                  <a:pt x="881643" y="1404224"/>
                  <a:pt x="899957" y="1424784"/>
                </a:cubicBezTo>
                <a:cubicBezTo>
                  <a:pt x="904536" y="1429353"/>
                  <a:pt x="905681" y="1432780"/>
                  <a:pt x="912548" y="1439633"/>
                </a:cubicBezTo>
                <a:cubicBezTo>
                  <a:pt x="925140" y="1451055"/>
                  <a:pt x="935441" y="1456766"/>
                  <a:pt x="951466" y="1475041"/>
                </a:cubicBezTo>
                <a:cubicBezTo>
                  <a:pt x="954900" y="1479610"/>
                  <a:pt x="954900" y="1480752"/>
                  <a:pt x="959479" y="1486463"/>
                </a:cubicBezTo>
                <a:cubicBezTo>
                  <a:pt x="962913" y="1489890"/>
                  <a:pt x="968636" y="1492175"/>
                  <a:pt x="974359" y="1499028"/>
                </a:cubicBezTo>
                <a:cubicBezTo>
                  <a:pt x="975504" y="1499028"/>
                  <a:pt x="974359" y="1501312"/>
                  <a:pt x="977793" y="1504739"/>
                </a:cubicBezTo>
                <a:cubicBezTo>
                  <a:pt x="986951" y="1512734"/>
                  <a:pt x="989240" y="1512734"/>
                  <a:pt x="998397" y="1521872"/>
                </a:cubicBezTo>
                <a:cubicBezTo>
                  <a:pt x="1001831" y="1525299"/>
                  <a:pt x="1008699" y="1534436"/>
                  <a:pt x="1015567" y="1541290"/>
                </a:cubicBezTo>
                <a:cubicBezTo>
                  <a:pt x="1027013" y="1554996"/>
                  <a:pt x="1044183" y="1570987"/>
                  <a:pt x="1057919" y="1583551"/>
                </a:cubicBezTo>
                <a:cubicBezTo>
                  <a:pt x="1062497" y="1588120"/>
                  <a:pt x="1065931" y="1591547"/>
                  <a:pt x="1068221" y="1591547"/>
                </a:cubicBezTo>
                <a:cubicBezTo>
                  <a:pt x="1079667" y="1602969"/>
                  <a:pt x="1079667" y="1608680"/>
                  <a:pt x="1091114" y="1614391"/>
                </a:cubicBezTo>
                <a:cubicBezTo>
                  <a:pt x="1087680" y="1614391"/>
                  <a:pt x="1114006" y="1641804"/>
                  <a:pt x="1114006" y="1638377"/>
                </a:cubicBezTo>
                <a:cubicBezTo>
                  <a:pt x="1108283" y="1628098"/>
                  <a:pt x="1087680" y="1609822"/>
                  <a:pt x="1073944" y="1594973"/>
                </a:cubicBezTo>
                <a:cubicBezTo>
                  <a:pt x="1078522" y="1593831"/>
                  <a:pt x="1057919" y="1576698"/>
                  <a:pt x="1059063" y="1573271"/>
                </a:cubicBezTo>
                <a:cubicBezTo>
                  <a:pt x="1063642" y="1577840"/>
                  <a:pt x="1062497" y="1574414"/>
                  <a:pt x="1060208" y="1572129"/>
                </a:cubicBezTo>
                <a:cubicBezTo>
                  <a:pt x="1055629" y="1567560"/>
                  <a:pt x="1055629" y="1566418"/>
                  <a:pt x="1051051" y="1561849"/>
                </a:cubicBezTo>
                <a:cubicBezTo>
                  <a:pt x="1028158" y="1539005"/>
                  <a:pt x="1008699" y="1518445"/>
                  <a:pt x="992674" y="1500170"/>
                </a:cubicBezTo>
                <a:cubicBezTo>
                  <a:pt x="976649" y="1487606"/>
                  <a:pt x="951466" y="1457908"/>
                  <a:pt x="942309" y="1456766"/>
                </a:cubicBezTo>
                <a:cubicBezTo>
                  <a:pt x="960624" y="1476184"/>
                  <a:pt x="973215" y="1483037"/>
                  <a:pt x="977793" y="1495601"/>
                </a:cubicBezTo>
                <a:cubicBezTo>
                  <a:pt x="965202" y="1485321"/>
                  <a:pt x="949177" y="1469330"/>
                  <a:pt x="934297" y="1455624"/>
                </a:cubicBezTo>
                <a:cubicBezTo>
                  <a:pt x="926284" y="1441917"/>
                  <a:pt x="880498" y="1405367"/>
                  <a:pt x="881643" y="1396229"/>
                </a:cubicBezTo>
                <a:cubicBezTo>
                  <a:pt x="899957" y="1413362"/>
                  <a:pt x="926284" y="1444202"/>
                  <a:pt x="938875" y="1451055"/>
                </a:cubicBezTo>
                <a:cubicBezTo>
                  <a:pt x="929718" y="1440775"/>
                  <a:pt x="922850" y="1430495"/>
                  <a:pt x="913693" y="1420215"/>
                </a:cubicBezTo>
                <a:cubicBezTo>
                  <a:pt x="905681" y="1414504"/>
                  <a:pt x="891945" y="1400798"/>
                  <a:pt x="879354" y="1389376"/>
                </a:cubicBezTo>
                <a:cubicBezTo>
                  <a:pt x="862184" y="1374527"/>
                  <a:pt x="863329" y="1369958"/>
                  <a:pt x="847303" y="1356251"/>
                </a:cubicBezTo>
                <a:cubicBezTo>
                  <a:pt x="838146" y="1347114"/>
                  <a:pt x="835857" y="1349398"/>
                  <a:pt x="828989" y="1347114"/>
                </a:cubicBezTo>
                <a:cubicBezTo>
                  <a:pt x="809530" y="1326554"/>
                  <a:pt x="801518" y="1323127"/>
                  <a:pt x="793505" y="1308279"/>
                </a:cubicBezTo>
                <a:cubicBezTo>
                  <a:pt x="804951" y="1319701"/>
                  <a:pt x="816398" y="1329981"/>
                  <a:pt x="823266" y="1333407"/>
                </a:cubicBezTo>
                <a:cubicBezTo>
                  <a:pt x="818687" y="1326554"/>
                  <a:pt x="802662" y="1310563"/>
                  <a:pt x="795794" y="1305994"/>
                </a:cubicBezTo>
                <a:cubicBezTo>
                  <a:pt x="796939" y="1302568"/>
                  <a:pt x="776335" y="1285434"/>
                  <a:pt x="768323" y="1277439"/>
                </a:cubicBezTo>
                <a:cubicBezTo>
                  <a:pt x="760310" y="1269443"/>
                  <a:pt x="761455" y="1268301"/>
                  <a:pt x="755732" y="1261448"/>
                </a:cubicBezTo>
                <a:cubicBezTo>
                  <a:pt x="740851" y="1251168"/>
                  <a:pt x="714524" y="1221471"/>
                  <a:pt x="693921" y="1202053"/>
                </a:cubicBezTo>
                <a:cubicBezTo>
                  <a:pt x="691631" y="1198626"/>
                  <a:pt x="688197" y="1194057"/>
                  <a:pt x="681329" y="1187204"/>
                </a:cubicBezTo>
                <a:cubicBezTo>
                  <a:pt x="667594" y="1175782"/>
                  <a:pt x="645845" y="1149511"/>
                  <a:pt x="637833" y="1147227"/>
                </a:cubicBezTo>
                <a:cubicBezTo>
                  <a:pt x="651569" y="1158649"/>
                  <a:pt x="645845" y="1158649"/>
                  <a:pt x="655003" y="1167787"/>
                </a:cubicBezTo>
                <a:cubicBezTo>
                  <a:pt x="657292" y="1165502"/>
                  <a:pt x="674462" y="1187204"/>
                  <a:pt x="683619" y="1194057"/>
                </a:cubicBezTo>
                <a:cubicBezTo>
                  <a:pt x="688197" y="1202053"/>
                  <a:pt x="699644" y="1212333"/>
                  <a:pt x="704222" y="1220328"/>
                </a:cubicBezTo>
                <a:cubicBezTo>
                  <a:pt x="706512" y="1216902"/>
                  <a:pt x="721392" y="1236319"/>
                  <a:pt x="729405" y="1242030"/>
                </a:cubicBezTo>
                <a:cubicBezTo>
                  <a:pt x="737417" y="1250026"/>
                  <a:pt x="737417" y="1253452"/>
                  <a:pt x="746574" y="1261448"/>
                </a:cubicBezTo>
                <a:cubicBezTo>
                  <a:pt x="750008" y="1267159"/>
                  <a:pt x="723681" y="1243173"/>
                  <a:pt x="716814" y="1236319"/>
                </a:cubicBezTo>
                <a:cubicBezTo>
                  <a:pt x="708801" y="1228324"/>
                  <a:pt x="709946" y="1227182"/>
                  <a:pt x="703078" y="1221471"/>
                </a:cubicBezTo>
                <a:cubicBezTo>
                  <a:pt x="699644" y="1216902"/>
                  <a:pt x="695065" y="1215759"/>
                  <a:pt x="688197" y="1208906"/>
                </a:cubicBezTo>
                <a:cubicBezTo>
                  <a:pt x="687053" y="1207764"/>
                  <a:pt x="689342" y="1206622"/>
                  <a:pt x="684763" y="1202053"/>
                </a:cubicBezTo>
                <a:cubicBezTo>
                  <a:pt x="681329" y="1198626"/>
                  <a:pt x="681329" y="1196342"/>
                  <a:pt x="676751" y="1191773"/>
                </a:cubicBezTo>
                <a:cubicBezTo>
                  <a:pt x="676751" y="1196342"/>
                  <a:pt x="671028" y="1190631"/>
                  <a:pt x="665304" y="1184920"/>
                </a:cubicBezTo>
                <a:cubicBezTo>
                  <a:pt x="656147" y="1172355"/>
                  <a:pt x="640122" y="1156365"/>
                  <a:pt x="630965" y="1144942"/>
                </a:cubicBezTo>
                <a:cubicBezTo>
                  <a:pt x="627531" y="1146085"/>
                  <a:pt x="608072" y="1123240"/>
                  <a:pt x="608072" y="1130094"/>
                </a:cubicBezTo>
                <a:cubicBezTo>
                  <a:pt x="584034" y="1103823"/>
                  <a:pt x="551984" y="1075268"/>
                  <a:pt x="517645" y="1035290"/>
                </a:cubicBezTo>
                <a:cubicBezTo>
                  <a:pt x="508488" y="1029579"/>
                  <a:pt x="491318" y="1007877"/>
                  <a:pt x="470714" y="988460"/>
                </a:cubicBezTo>
                <a:cubicBezTo>
                  <a:pt x="467280" y="985033"/>
                  <a:pt x="463846" y="980464"/>
                  <a:pt x="458123" y="973611"/>
                </a:cubicBezTo>
                <a:cubicBezTo>
                  <a:pt x="392878" y="908505"/>
                  <a:pt x="392878" y="908505"/>
                  <a:pt x="392878" y="908505"/>
                </a:cubicBezTo>
                <a:cubicBezTo>
                  <a:pt x="373419" y="882234"/>
                  <a:pt x="317331" y="835403"/>
                  <a:pt x="296728" y="809132"/>
                </a:cubicBezTo>
                <a:cubicBezTo>
                  <a:pt x="291004" y="804563"/>
                  <a:pt x="279558" y="794284"/>
                  <a:pt x="268111" y="781719"/>
                </a:cubicBezTo>
                <a:cubicBezTo>
                  <a:pt x="260099" y="773724"/>
                  <a:pt x="260099" y="771439"/>
                  <a:pt x="250942" y="762302"/>
                </a:cubicBezTo>
                <a:cubicBezTo>
                  <a:pt x="224615" y="738315"/>
                  <a:pt x="205156" y="714329"/>
                  <a:pt x="190275" y="701764"/>
                </a:cubicBezTo>
                <a:cubicBezTo>
                  <a:pt x="175395" y="680063"/>
                  <a:pt x="159370" y="666356"/>
                  <a:pt x="137621" y="642370"/>
                </a:cubicBezTo>
                <a:cubicBezTo>
                  <a:pt x="134188" y="638943"/>
                  <a:pt x="129609" y="635517"/>
                  <a:pt x="125030" y="632090"/>
                </a:cubicBezTo>
                <a:cubicBezTo>
                  <a:pt x="122741" y="629805"/>
                  <a:pt x="120452" y="627521"/>
                  <a:pt x="118162" y="625237"/>
                </a:cubicBezTo>
                <a:cubicBezTo>
                  <a:pt x="115873" y="622952"/>
                  <a:pt x="114729" y="621810"/>
                  <a:pt x="110150" y="617241"/>
                </a:cubicBezTo>
                <a:cubicBezTo>
                  <a:pt x="92980" y="601250"/>
                  <a:pt x="76955" y="585259"/>
                  <a:pt x="58641" y="566984"/>
                </a:cubicBezTo>
                <a:lnTo>
                  <a:pt x="0" y="506518"/>
                </a:lnTo>
                <a:close/>
              </a:path>
            </a:pathLst>
          </a:custGeom>
          <a:pattFill prst="pct5">
            <a:fgClr>
              <a:schemeClr val="bg1">
                <a:lumMod val="65000"/>
              </a:schemeClr>
            </a:fgClr>
            <a:bgClr>
              <a:schemeClr val="bg1"/>
            </a:bgClr>
          </a:pattFill>
        </p:spPr>
        <p:txBody>
          <a:bodyPr wrap="square" anchor="ctr">
            <a:noAutofit/>
          </a:bodyPr>
          <a:lstStyle>
            <a:lvl1pPr marL="0" indent="0" algn="ctr">
              <a:buNone/>
              <a:defRPr sz="1200"/>
            </a:lvl1pPr>
          </a:lstStyle>
          <a:p>
            <a:r>
              <a:rPr lang="en-US" dirty="0"/>
              <a:t>Drag and Drop image</a:t>
            </a:r>
            <a:endParaRPr lang="en-US" dirty="0"/>
          </a:p>
        </p:txBody>
      </p:sp>
      <p:sp>
        <p:nvSpPr>
          <p:cNvPr id="10" name="Picture Placeholder 9"/>
          <p:cNvSpPr>
            <a:spLocks noGrp="1"/>
          </p:cNvSpPr>
          <p:nvPr>
            <p:ph type="pic" sz="quarter" idx="15" hasCustomPrompt="1"/>
          </p:nvPr>
        </p:nvSpPr>
        <p:spPr>
          <a:xfrm>
            <a:off x="1" y="3497995"/>
            <a:ext cx="5543795" cy="3360007"/>
          </a:xfrm>
          <a:custGeom>
            <a:avLst/>
            <a:gdLst>
              <a:gd name="connsiteX0" fmla="*/ 2805796 w 5543794"/>
              <a:gd name="connsiteY0" fmla="*/ 0 h 3360007"/>
              <a:gd name="connsiteX1" fmla="*/ 2814953 w 5543794"/>
              <a:gd name="connsiteY1" fmla="*/ 9138 h 3360007"/>
              <a:gd name="connsiteX2" fmla="*/ 2840135 w 5543794"/>
              <a:gd name="connsiteY2" fmla="*/ 29698 h 3360007"/>
              <a:gd name="connsiteX3" fmla="*/ 2954600 w 5543794"/>
              <a:gd name="connsiteY3" fmla="*/ 146203 h 3360007"/>
              <a:gd name="connsiteX4" fmla="*/ 3067920 w 5543794"/>
              <a:gd name="connsiteY4" fmla="*/ 261566 h 3360007"/>
              <a:gd name="connsiteX5" fmla="*/ 3094247 w 5543794"/>
              <a:gd name="connsiteY5" fmla="*/ 285553 h 3360007"/>
              <a:gd name="connsiteX6" fmla="*/ 3235039 w 5543794"/>
              <a:gd name="connsiteY6" fmla="*/ 426045 h 3360007"/>
              <a:gd name="connsiteX7" fmla="*/ 3255642 w 5543794"/>
              <a:gd name="connsiteY7" fmla="*/ 442036 h 3360007"/>
              <a:gd name="connsiteX8" fmla="*/ 3281970 w 5543794"/>
              <a:gd name="connsiteY8" fmla="*/ 472875 h 3360007"/>
              <a:gd name="connsiteX9" fmla="*/ 3308296 w 5543794"/>
              <a:gd name="connsiteY9" fmla="*/ 501431 h 3360007"/>
              <a:gd name="connsiteX10" fmla="*/ 3425050 w 5543794"/>
              <a:gd name="connsiteY10" fmla="*/ 617936 h 3360007"/>
              <a:gd name="connsiteX11" fmla="*/ 3439931 w 5543794"/>
              <a:gd name="connsiteY11" fmla="*/ 630500 h 3360007"/>
              <a:gd name="connsiteX12" fmla="*/ 3457100 w 5543794"/>
              <a:gd name="connsiteY12" fmla="*/ 649918 h 3360007"/>
              <a:gd name="connsiteX13" fmla="*/ 3618496 w 5543794"/>
              <a:gd name="connsiteY13" fmla="*/ 815539 h 3360007"/>
              <a:gd name="connsiteX14" fmla="*/ 3663137 w 5543794"/>
              <a:gd name="connsiteY14" fmla="*/ 862369 h 3360007"/>
              <a:gd name="connsiteX15" fmla="*/ 3707778 w 5543794"/>
              <a:gd name="connsiteY15" fmla="*/ 911484 h 3360007"/>
              <a:gd name="connsiteX16" fmla="*/ 3702055 w 5543794"/>
              <a:gd name="connsiteY16" fmla="*/ 898920 h 3360007"/>
              <a:gd name="connsiteX17" fmla="*/ 3732961 w 5543794"/>
              <a:gd name="connsiteY17" fmla="*/ 932044 h 3360007"/>
              <a:gd name="connsiteX18" fmla="*/ 3718080 w 5543794"/>
              <a:gd name="connsiteY18" fmla="*/ 919480 h 3360007"/>
              <a:gd name="connsiteX19" fmla="*/ 3755854 w 5543794"/>
              <a:gd name="connsiteY19" fmla="*/ 957173 h 3360007"/>
              <a:gd name="connsiteX20" fmla="*/ 3776457 w 5543794"/>
              <a:gd name="connsiteY20" fmla="*/ 982301 h 3360007"/>
              <a:gd name="connsiteX21" fmla="*/ 3797061 w 5543794"/>
              <a:gd name="connsiteY21" fmla="*/ 998292 h 3360007"/>
              <a:gd name="connsiteX22" fmla="*/ 3825677 w 5543794"/>
              <a:gd name="connsiteY22" fmla="*/ 1026847 h 3360007"/>
              <a:gd name="connsiteX23" fmla="*/ 3853149 w 5543794"/>
              <a:gd name="connsiteY23" fmla="*/ 1045123 h 3360007"/>
              <a:gd name="connsiteX24" fmla="*/ 3858872 w 5543794"/>
              <a:gd name="connsiteY24" fmla="*/ 1057687 h 3360007"/>
              <a:gd name="connsiteX25" fmla="*/ 3902369 w 5543794"/>
              <a:gd name="connsiteY25" fmla="*/ 1107944 h 3360007"/>
              <a:gd name="connsiteX26" fmla="*/ 3982494 w 5543794"/>
              <a:gd name="connsiteY26" fmla="*/ 1185615 h 3360007"/>
              <a:gd name="connsiteX27" fmla="*/ 4098104 w 5543794"/>
              <a:gd name="connsiteY27" fmla="*/ 1303262 h 3360007"/>
              <a:gd name="connsiteX28" fmla="*/ 4118707 w 5543794"/>
              <a:gd name="connsiteY28" fmla="*/ 1319253 h 3360007"/>
              <a:gd name="connsiteX29" fmla="*/ 4146179 w 5543794"/>
              <a:gd name="connsiteY29" fmla="*/ 1346666 h 3360007"/>
              <a:gd name="connsiteX30" fmla="*/ 4165638 w 5543794"/>
              <a:gd name="connsiteY30" fmla="*/ 1366084 h 3360007"/>
              <a:gd name="connsiteX31" fmla="*/ 4177084 w 5543794"/>
              <a:gd name="connsiteY31" fmla="*/ 1382075 h 3360007"/>
              <a:gd name="connsiteX32" fmla="*/ 4202267 w 5543794"/>
              <a:gd name="connsiteY32" fmla="*/ 1402635 h 3360007"/>
              <a:gd name="connsiteX33" fmla="*/ 4300706 w 5543794"/>
              <a:gd name="connsiteY33" fmla="*/ 1500865 h 3360007"/>
              <a:gd name="connsiteX34" fmla="*/ 4321310 w 5543794"/>
              <a:gd name="connsiteY34" fmla="*/ 1525993 h 3360007"/>
              <a:gd name="connsiteX35" fmla="*/ 4333901 w 5543794"/>
              <a:gd name="connsiteY35" fmla="*/ 1540842 h 3360007"/>
              <a:gd name="connsiteX36" fmla="*/ 4336190 w 5543794"/>
              <a:gd name="connsiteY36" fmla="*/ 1547695 h 3360007"/>
              <a:gd name="connsiteX37" fmla="*/ 4347637 w 5543794"/>
              <a:gd name="connsiteY37" fmla="*/ 1555691 h 3360007"/>
              <a:gd name="connsiteX38" fmla="*/ 4386555 w 5543794"/>
              <a:gd name="connsiteY38" fmla="*/ 1600237 h 3360007"/>
              <a:gd name="connsiteX39" fmla="*/ 4341914 w 5543794"/>
              <a:gd name="connsiteY39" fmla="*/ 1552264 h 3360007"/>
              <a:gd name="connsiteX40" fmla="*/ 4325889 w 5543794"/>
              <a:gd name="connsiteY40" fmla="*/ 1539700 h 3360007"/>
              <a:gd name="connsiteX41" fmla="*/ 4307574 w 5543794"/>
              <a:gd name="connsiteY41" fmla="*/ 1521425 h 3360007"/>
              <a:gd name="connsiteX42" fmla="*/ 4306430 w 5543794"/>
              <a:gd name="connsiteY42" fmla="*/ 1513429 h 3360007"/>
              <a:gd name="connsiteX43" fmla="*/ 4274379 w 5543794"/>
              <a:gd name="connsiteY43" fmla="*/ 1489443 h 3360007"/>
              <a:gd name="connsiteX44" fmla="*/ 4262933 w 5543794"/>
              <a:gd name="connsiteY44" fmla="*/ 1472310 h 3360007"/>
              <a:gd name="connsiteX45" fmla="*/ 4250342 w 5543794"/>
              <a:gd name="connsiteY45" fmla="*/ 1457461 h 3360007"/>
              <a:gd name="connsiteX46" fmla="*/ 4230883 w 5543794"/>
              <a:gd name="connsiteY46" fmla="*/ 1440328 h 3360007"/>
              <a:gd name="connsiteX47" fmla="*/ 4201122 w 5543794"/>
              <a:gd name="connsiteY47" fmla="*/ 1412915 h 3360007"/>
              <a:gd name="connsiteX48" fmla="*/ 4234317 w 5543794"/>
              <a:gd name="connsiteY48" fmla="*/ 1446039 h 3360007"/>
              <a:gd name="connsiteX49" fmla="*/ 4246908 w 5543794"/>
              <a:gd name="connsiteY49" fmla="*/ 1460887 h 3360007"/>
              <a:gd name="connsiteX50" fmla="*/ 4218292 w 5543794"/>
              <a:gd name="connsiteY50" fmla="*/ 1433474 h 3360007"/>
              <a:gd name="connsiteX51" fmla="*/ 4194254 w 5543794"/>
              <a:gd name="connsiteY51" fmla="*/ 1410630 h 3360007"/>
              <a:gd name="connsiteX52" fmla="*/ 4203411 w 5543794"/>
              <a:gd name="connsiteY52" fmla="*/ 1430048 h 3360007"/>
              <a:gd name="connsiteX53" fmla="*/ 4186241 w 5543794"/>
              <a:gd name="connsiteY53" fmla="*/ 1419768 h 3360007"/>
              <a:gd name="connsiteX54" fmla="*/ 4180518 w 5543794"/>
              <a:gd name="connsiteY54" fmla="*/ 1425479 h 3360007"/>
              <a:gd name="connsiteX55" fmla="*/ 4196543 w 5543794"/>
              <a:gd name="connsiteY55" fmla="*/ 1446039 h 3360007"/>
              <a:gd name="connsiteX56" fmla="*/ 4217147 w 5543794"/>
              <a:gd name="connsiteY56" fmla="*/ 1462030 h 3360007"/>
              <a:gd name="connsiteX57" fmla="*/ 4204556 w 5543794"/>
              <a:gd name="connsiteY57" fmla="*/ 1447181 h 3360007"/>
              <a:gd name="connsiteX58" fmla="*/ 4222870 w 5543794"/>
              <a:gd name="connsiteY58" fmla="*/ 1465456 h 3360007"/>
              <a:gd name="connsiteX59" fmla="*/ 4242329 w 5543794"/>
              <a:gd name="connsiteY59" fmla="*/ 1483732 h 3360007"/>
              <a:gd name="connsiteX60" fmla="*/ 4221726 w 5543794"/>
              <a:gd name="connsiteY60" fmla="*/ 1475736 h 3360007"/>
              <a:gd name="connsiteX61" fmla="*/ 4211424 w 5543794"/>
              <a:gd name="connsiteY61" fmla="*/ 1476878 h 3360007"/>
              <a:gd name="connsiteX62" fmla="*/ 4216002 w 5543794"/>
              <a:gd name="connsiteY62" fmla="*/ 1472310 h 3360007"/>
              <a:gd name="connsiteX63" fmla="*/ 4204556 w 5543794"/>
              <a:gd name="connsiteY63" fmla="*/ 1456319 h 3360007"/>
              <a:gd name="connsiteX64" fmla="*/ 4190820 w 5543794"/>
              <a:gd name="connsiteY64" fmla="*/ 1442612 h 3360007"/>
              <a:gd name="connsiteX65" fmla="*/ 4167927 w 5543794"/>
              <a:gd name="connsiteY65" fmla="*/ 1438043 h 3360007"/>
              <a:gd name="connsiteX66" fmla="*/ 4259499 w 5543794"/>
              <a:gd name="connsiteY66" fmla="*/ 1531705 h 3360007"/>
              <a:gd name="connsiteX67" fmla="*/ 4277813 w 5543794"/>
              <a:gd name="connsiteY67" fmla="*/ 1540842 h 3360007"/>
              <a:gd name="connsiteX68" fmla="*/ 4236606 w 5543794"/>
              <a:gd name="connsiteY68" fmla="*/ 1499723 h 3360007"/>
              <a:gd name="connsiteX69" fmla="*/ 4250342 w 5543794"/>
              <a:gd name="connsiteY69" fmla="*/ 1504291 h 3360007"/>
              <a:gd name="connsiteX70" fmla="*/ 4267512 w 5543794"/>
              <a:gd name="connsiteY70" fmla="*/ 1514571 h 3360007"/>
              <a:gd name="connsiteX71" fmla="*/ 4281247 w 5543794"/>
              <a:gd name="connsiteY71" fmla="*/ 1537416 h 3360007"/>
              <a:gd name="connsiteX72" fmla="*/ 4298417 w 5543794"/>
              <a:gd name="connsiteY72" fmla="*/ 1539700 h 3360007"/>
              <a:gd name="connsiteX73" fmla="*/ 4307574 w 5543794"/>
              <a:gd name="connsiteY73" fmla="*/ 1559118 h 3360007"/>
              <a:gd name="connsiteX74" fmla="*/ 4331612 w 5543794"/>
              <a:gd name="connsiteY74" fmla="*/ 1580820 h 3360007"/>
              <a:gd name="connsiteX75" fmla="*/ 4343058 w 5543794"/>
              <a:gd name="connsiteY75" fmla="*/ 1596811 h 3360007"/>
              <a:gd name="connsiteX76" fmla="*/ 4359083 w 5543794"/>
              <a:gd name="connsiteY76" fmla="*/ 1608233 h 3360007"/>
              <a:gd name="connsiteX77" fmla="*/ 4383121 w 5543794"/>
              <a:gd name="connsiteY77" fmla="*/ 1632219 h 3360007"/>
              <a:gd name="connsiteX78" fmla="*/ 4388844 w 5543794"/>
              <a:gd name="connsiteY78" fmla="*/ 1644783 h 3360007"/>
              <a:gd name="connsiteX79" fmla="*/ 4426618 w 5543794"/>
              <a:gd name="connsiteY79" fmla="*/ 1680192 h 3360007"/>
              <a:gd name="connsiteX80" fmla="*/ 4433486 w 5543794"/>
              <a:gd name="connsiteY80" fmla="*/ 1693898 h 3360007"/>
              <a:gd name="connsiteX81" fmla="*/ 4479271 w 5543794"/>
              <a:gd name="connsiteY81" fmla="*/ 1739587 h 3360007"/>
              <a:gd name="connsiteX82" fmla="*/ 4490718 w 5543794"/>
              <a:gd name="connsiteY82" fmla="*/ 1755578 h 3360007"/>
              <a:gd name="connsiteX83" fmla="*/ 4515900 w 5543794"/>
              <a:gd name="connsiteY83" fmla="*/ 1778422 h 3360007"/>
              <a:gd name="connsiteX84" fmla="*/ 4505598 w 5543794"/>
              <a:gd name="connsiteY84" fmla="*/ 1760147 h 3360007"/>
              <a:gd name="connsiteX85" fmla="*/ 4530781 w 5543794"/>
              <a:gd name="connsiteY85" fmla="*/ 1781849 h 3360007"/>
              <a:gd name="connsiteX86" fmla="*/ 4567409 w 5543794"/>
              <a:gd name="connsiteY86" fmla="*/ 1818399 h 3360007"/>
              <a:gd name="connsiteX87" fmla="*/ 4576567 w 5543794"/>
              <a:gd name="connsiteY87" fmla="*/ 1828679 h 3360007"/>
              <a:gd name="connsiteX88" fmla="*/ 4561686 w 5543794"/>
              <a:gd name="connsiteY88" fmla="*/ 1814973 h 3360007"/>
              <a:gd name="connsiteX89" fmla="*/ 4541082 w 5543794"/>
              <a:gd name="connsiteY89" fmla="*/ 1798982 h 3360007"/>
              <a:gd name="connsiteX90" fmla="*/ 4605183 w 5543794"/>
              <a:gd name="connsiteY90" fmla="*/ 1865230 h 3360007"/>
              <a:gd name="connsiteX91" fmla="*/ 4618919 w 5543794"/>
              <a:gd name="connsiteY91" fmla="*/ 1869799 h 3360007"/>
              <a:gd name="connsiteX92" fmla="*/ 4702478 w 5543794"/>
              <a:gd name="connsiteY92" fmla="*/ 1953180 h 3360007"/>
              <a:gd name="connsiteX93" fmla="*/ 4735673 w 5543794"/>
              <a:gd name="connsiteY93" fmla="*/ 1986304 h 3360007"/>
              <a:gd name="connsiteX94" fmla="*/ 4719648 w 5543794"/>
              <a:gd name="connsiteY94" fmla="*/ 1974882 h 3360007"/>
              <a:gd name="connsiteX95" fmla="*/ 4712780 w 5543794"/>
              <a:gd name="connsiteY95" fmla="*/ 1972598 h 3360007"/>
              <a:gd name="connsiteX96" fmla="*/ 4710490 w 5543794"/>
              <a:gd name="connsiteY96" fmla="*/ 1965745 h 3360007"/>
              <a:gd name="connsiteX97" fmla="*/ 4666994 w 5543794"/>
              <a:gd name="connsiteY97" fmla="*/ 1924625 h 3360007"/>
              <a:gd name="connsiteX98" fmla="*/ 4692176 w 5543794"/>
              <a:gd name="connsiteY98" fmla="*/ 1954322 h 3360007"/>
              <a:gd name="connsiteX99" fmla="*/ 4672717 w 5543794"/>
              <a:gd name="connsiteY99" fmla="*/ 1937189 h 3360007"/>
              <a:gd name="connsiteX100" fmla="*/ 4687597 w 5543794"/>
              <a:gd name="connsiteY100" fmla="*/ 1958891 h 3360007"/>
              <a:gd name="connsiteX101" fmla="*/ 4767723 w 5543794"/>
              <a:gd name="connsiteY101" fmla="*/ 2036562 h 3360007"/>
              <a:gd name="connsiteX102" fmla="*/ 4862729 w 5543794"/>
              <a:gd name="connsiteY102" fmla="*/ 2129081 h 3360007"/>
              <a:gd name="connsiteX103" fmla="*/ 4882188 w 5543794"/>
              <a:gd name="connsiteY103" fmla="*/ 2146214 h 3360007"/>
              <a:gd name="connsiteX104" fmla="*/ 4923395 w 5543794"/>
              <a:gd name="connsiteY104" fmla="*/ 2189618 h 3360007"/>
              <a:gd name="connsiteX105" fmla="*/ 4813509 w 5543794"/>
              <a:gd name="connsiteY105" fmla="*/ 2084534 h 3360007"/>
              <a:gd name="connsiteX106" fmla="*/ 4802062 w 5543794"/>
              <a:gd name="connsiteY106" fmla="*/ 2086819 h 3360007"/>
              <a:gd name="connsiteX107" fmla="*/ 4838691 w 5543794"/>
              <a:gd name="connsiteY107" fmla="*/ 2133649 h 3360007"/>
              <a:gd name="connsiteX108" fmla="*/ 4911949 w 5543794"/>
              <a:gd name="connsiteY108" fmla="*/ 2209035 h 3360007"/>
              <a:gd name="connsiteX109" fmla="*/ 4887911 w 5543794"/>
              <a:gd name="connsiteY109" fmla="*/ 2187333 h 3360007"/>
              <a:gd name="connsiteX110" fmla="*/ 4882188 w 5543794"/>
              <a:gd name="connsiteY110" fmla="*/ 2173627 h 3360007"/>
              <a:gd name="connsiteX111" fmla="*/ 4878754 w 5543794"/>
              <a:gd name="connsiteY111" fmla="*/ 2178196 h 3360007"/>
              <a:gd name="connsiteX112" fmla="*/ 4850138 w 5543794"/>
              <a:gd name="connsiteY112" fmla="*/ 2159920 h 3360007"/>
              <a:gd name="connsiteX113" fmla="*/ 4870741 w 5543794"/>
              <a:gd name="connsiteY113" fmla="*/ 2186191 h 3360007"/>
              <a:gd name="connsiteX114" fmla="*/ 4894779 w 5543794"/>
              <a:gd name="connsiteY114" fmla="*/ 2207893 h 3360007"/>
              <a:gd name="connsiteX115" fmla="*/ 4906225 w 5543794"/>
              <a:gd name="connsiteY115" fmla="*/ 2223884 h 3360007"/>
              <a:gd name="connsiteX116" fmla="*/ 4962313 w 5543794"/>
              <a:gd name="connsiteY116" fmla="*/ 2288990 h 3360007"/>
              <a:gd name="connsiteX117" fmla="*/ 4907370 w 5543794"/>
              <a:gd name="connsiteY117" fmla="*/ 2231880 h 3360007"/>
              <a:gd name="connsiteX118" fmla="*/ 4862729 w 5543794"/>
              <a:gd name="connsiteY118" fmla="*/ 2185049 h 3360007"/>
              <a:gd name="connsiteX119" fmla="*/ 4818087 w 5543794"/>
              <a:gd name="connsiteY119" fmla="*/ 2135934 h 3360007"/>
              <a:gd name="connsiteX120" fmla="*/ 4830679 w 5543794"/>
              <a:gd name="connsiteY120" fmla="*/ 2141645 h 3360007"/>
              <a:gd name="connsiteX121" fmla="*/ 4834112 w 5543794"/>
              <a:gd name="connsiteY121" fmla="*/ 2138218 h 3360007"/>
              <a:gd name="connsiteX122" fmla="*/ 4851282 w 5543794"/>
              <a:gd name="connsiteY122" fmla="*/ 2149640 h 3360007"/>
              <a:gd name="connsiteX123" fmla="*/ 4870741 w 5543794"/>
              <a:gd name="connsiteY123" fmla="*/ 2166774 h 3360007"/>
              <a:gd name="connsiteX124" fmla="*/ 4832968 w 5543794"/>
              <a:gd name="connsiteY124" fmla="*/ 2130223 h 3360007"/>
              <a:gd name="connsiteX125" fmla="*/ 4826100 w 5543794"/>
              <a:gd name="connsiteY125" fmla="*/ 2127938 h 3360007"/>
              <a:gd name="connsiteX126" fmla="*/ 4813509 w 5543794"/>
              <a:gd name="connsiteY126" fmla="*/ 2113090 h 3360007"/>
              <a:gd name="connsiteX127" fmla="*/ 4814653 w 5543794"/>
              <a:gd name="connsiteY127" fmla="*/ 2111947 h 3360007"/>
              <a:gd name="connsiteX128" fmla="*/ 4813509 w 5543794"/>
              <a:gd name="connsiteY128" fmla="*/ 2113090 h 3360007"/>
              <a:gd name="connsiteX129" fmla="*/ 4780314 w 5543794"/>
              <a:gd name="connsiteY129" fmla="*/ 2081108 h 3360007"/>
              <a:gd name="connsiteX130" fmla="*/ 4771157 w 5543794"/>
              <a:gd name="connsiteY130" fmla="*/ 2079966 h 3360007"/>
              <a:gd name="connsiteX131" fmla="*/ 4790616 w 5543794"/>
              <a:gd name="connsiteY131" fmla="*/ 2098241 h 3360007"/>
              <a:gd name="connsiteX132" fmla="*/ 4811219 w 5543794"/>
              <a:gd name="connsiteY132" fmla="*/ 2115374 h 3360007"/>
              <a:gd name="connsiteX133" fmla="*/ 4810075 w 5543794"/>
              <a:gd name="connsiteY133" fmla="*/ 2125654 h 3360007"/>
              <a:gd name="connsiteX134" fmla="*/ 4745975 w 5543794"/>
              <a:gd name="connsiteY134" fmla="*/ 2059406 h 3360007"/>
              <a:gd name="connsiteX135" fmla="*/ 4733383 w 5543794"/>
              <a:gd name="connsiteY135" fmla="*/ 2053695 h 3360007"/>
              <a:gd name="connsiteX136" fmla="*/ 4748264 w 5543794"/>
              <a:gd name="connsiteY136" fmla="*/ 2075397 h 3360007"/>
              <a:gd name="connsiteX137" fmla="*/ 4768868 w 5543794"/>
              <a:gd name="connsiteY137" fmla="*/ 2091388 h 3360007"/>
              <a:gd name="connsiteX138" fmla="*/ 4786037 w 5543794"/>
              <a:gd name="connsiteY138" fmla="*/ 2113090 h 3360007"/>
              <a:gd name="connsiteX139" fmla="*/ 4824955 w 5543794"/>
              <a:gd name="connsiteY139" fmla="*/ 2147356 h 3360007"/>
              <a:gd name="connsiteX140" fmla="*/ 4829534 w 5543794"/>
              <a:gd name="connsiteY140" fmla="*/ 2161062 h 3360007"/>
              <a:gd name="connsiteX141" fmla="*/ 4814653 w 5543794"/>
              <a:gd name="connsiteY141" fmla="*/ 2148498 h 3360007"/>
              <a:gd name="connsiteX142" fmla="*/ 4813509 w 5543794"/>
              <a:gd name="connsiteY142" fmla="*/ 2149640 h 3360007"/>
              <a:gd name="connsiteX143" fmla="*/ 4810075 w 5543794"/>
              <a:gd name="connsiteY143" fmla="*/ 2153067 h 3360007"/>
              <a:gd name="connsiteX144" fmla="*/ 4839836 w 5543794"/>
              <a:gd name="connsiteY144" fmla="*/ 2179338 h 3360007"/>
              <a:gd name="connsiteX145" fmla="*/ 4846704 w 5543794"/>
              <a:gd name="connsiteY145" fmla="*/ 2181622 h 3360007"/>
              <a:gd name="connsiteX146" fmla="*/ 4917672 w 5543794"/>
              <a:gd name="connsiteY146" fmla="*/ 2260435 h 3360007"/>
              <a:gd name="connsiteX147" fmla="*/ 4930263 w 5543794"/>
              <a:gd name="connsiteY147" fmla="*/ 2266146 h 3360007"/>
              <a:gd name="connsiteX148" fmla="*/ 4947433 w 5543794"/>
              <a:gd name="connsiteY148" fmla="*/ 2285563 h 3360007"/>
              <a:gd name="connsiteX149" fmla="*/ 4960024 w 5543794"/>
              <a:gd name="connsiteY149" fmla="*/ 2300412 h 3360007"/>
              <a:gd name="connsiteX150" fmla="*/ 4976049 w 5543794"/>
              <a:gd name="connsiteY150" fmla="*/ 2302697 h 3360007"/>
              <a:gd name="connsiteX151" fmla="*/ 4997797 w 5543794"/>
              <a:gd name="connsiteY151" fmla="*/ 2328967 h 3360007"/>
              <a:gd name="connsiteX152" fmla="*/ 5034426 w 5543794"/>
              <a:gd name="connsiteY152" fmla="*/ 2365518 h 3360007"/>
              <a:gd name="connsiteX153" fmla="*/ 5050451 w 5543794"/>
              <a:gd name="connsiteY153" fmla="*/ 2387220 h 3360007"/>
              <a:gd name="connsiteX154" fmla="*/ 5082501 w 5543794"/>
              <a:gd name="connsiteY154" fmla="*/ 2420344 h 3360007"/>
              <a:gd name="connsiteX155" fmla="*/ 5105394 w 5543794"/>
              <a:gd name="connsiteY155" fmla="*/ 2443188 h 3360007"/>
              <a:gd name="connsiteX156" fmla="*/ 5107683 w 5543794"/>
              <a:gd name="connsiteY156" fmla="*/ 2450042 h 3360007"/>
              <a:gd name="connsiteX157" fmla="*/ 5066476 w 5543794"/>
              <a:gd name="connsiteY157" fmla="*/ 2408922 h 3360007"/>
              <a:gd name="connsiteX158" fmla="*/ 5095092 w 5543794"/>
              <a:gd name="connsiteY158" fmla="*/ 2444331 h 3360007"/>
              <a:gd name="connsiteX159" fmla="*/ 5039005 w 5543794"/>
              <a:gd name="connsiteY159" fmla="*/ 2379225 h 3360007"/>
              <a:gd name="connsiteX160" fmla="*/ 4989785 w 5543794"/>
              <a:gd name="connsiteY160" fmla="*/ 2336963 h 3360007"/>
              <a:gd name="connsiteX161" fmla="*/ 4978338 w 5543794"/>
              <a:gd name="connsiteY161" fmla="*/ 2319830 h 3360007"/>
              <a:gd name="connsiteX162" fmla="*/ 4915382 w 5543794"/>
              <a:gd name="connsiteY162" fmla="*/ 2261577 h 3360007"/>
              <a:gd name="connsiteX163" fmla="*/ 4898213 w 5543794"/>
              <a:gd name="connsiteY163" fmla="*/ 2251297 h 3360007"/>
              <a:gd name="connsiteX164" fmla="*/ 4869597 w 5543794"/>
              <a:gd name="connsiteY164" fmla="*/ 2214746 h 3360007"/>
              <a:gd name="connsiteX165" fmla="*/ 4853571 w 5543794"/>
              <a:gd name="connsiteY165" fmla="*/ 2203324 h 3360007"/>
              <a:gd name="connsiteX166" fmla="*/ 4834112 w 5543794"/>
              <a:gd name="connsiteY166" fmla="*/ 2185049 h 3360007"/>
              <a:gd name="connsiteX167" fmla="*/ 4813509 w 5543794"/>
              <a:gd name="connsiteY167" fmla="*/ 2167916 h 3360007"/>
              <a:gd name="connsiteX168" fmla="*/ 4802062 w 5543794"/>
              <a:gd name="connsiteY168" fmla="*/ 2161062 h 3360007"/>
              <a:gd name="connsiteX169" fmla="*/ 4796339 w 5543794"/>
              <a:gd name="connsiteY169" fmla="*/ 2157636 h 3360007"/>
              <a:gd name="connsiteX170" fmla="*/ 4766578 w 5543794"/>
              <a:gd name="connsiteY170" fmla="*/ 2131365 h 3360007"/>
              <a:gd name="connsiteX171" fmla="*/ 4847848 w 5543794"/>
              <a:gd name="connsiteY171" fmla="*/ 2209035 h 3360007"/>
              <a:gd name="connsiteX172" fmla="*/ 4890200 w 5543794"/>
              <a:gd name="connsiteY172" fmla="*/ 2250155 h 3360007"/>
              <a:gd name="connsiteX173" fmla="*/ 4877609 w 5543794"/>
              <a:gd name="connsiteY173" fmla="*/ 2234164 h 3360007"/>
              <a:gd name="connsiteX174" fmla="*/ 4903936 w 5543794"/>
              <a:gd name="connsiteY174" fmla="*/ 2263861 h 3360007"/>
              <a:gd name="connsiteX175" fmla="*/ 4905081 w 5543794"/>
              <a:gd name="connsiteY175" fmla="*/ 2271857 h 3360007"/>
              <a:gd name="connsiteX176" fmla="*/ 4889056 w 5543794"/>
              <a:gd name="connsiteY176" fmla="*/ 2260435 h 3360007"/>
              <a:gd name="connsiteX177" fmla="*/ 4894779 w 5543794"/>
              <a:gd name="connsiteY177" fmla="*/ 2272999 h 3360007"/>
              <a:gd name="connsiteX178" fmla="*/ 4855861 w 5543794"/>
              <a:gd name="connsiteY178" fmla="*/ 2237591 h 3360007"/>
              <a:gd name="connsiteX179" fmla="*/ 4902791 w 5543794"/>
              <a:gd name="connsiteY179" fmla="*/ 2283279 h 3360007"/>
              <a:gd name="connsiteX180" fmla="*/ 4916527 w 5543794"/>
              <a:gd name="connsiteY180" fmla="*/ 2296986 h 3360007"/>
              <a:gd name="connsiteX181" fmla="*/ 4902791 w 5543794"/>
              <a:gd name="connsiteY181" fmla="*/ 2283279 h 3360007"/>
              <a:gd name="connsiteX182" fmla="*/ 4927974 w 5543794"/>
              <a:gd name="connsiteY182" fmla="*/ 2295843 h 3360007"/>
              <a:gd name="connsiteX183" fmla="*/ 4953156 w 5543794"/>
              <a:gd name="connsiteY183" fmla="*/ 2317545 h 3360007"/>
              <a:gd name="connsiteX184" fmla="*/ 4950867 w 5543794"/>
              <a:gd name="connsiteY184" fmla="*/ 2328967 h 3360007"/>
              <a:gd name="connsiteX185" fmla="*/ 4988640 w 5543794"/>
              <a:gd name="connsiteY185" fmla="*/ 2356380 h 3360007"/>
              <a:gd name="connsiteX186" fmla="*/ 5009244 w 5543794"/>
              <a:gd name="connsiteY186" fmla="*/ 2382651 h 3360007"/>
              <a:gd name="connsiteX187" fmla="*/ 5028703 w 5543794"/>
              <a:gd name="connsiteY187" fmla="*/ 2399784 h 3360007"/>
              <a:gd name="connsiteX188" fmla="*/ 5048162 w 5543794"/>
              <a:gd name="connsiteY188" fmla="*/ 2426055 h 3360007"/>
              <a:gd name="connsiteX189" fmla="*/ 5013822 w 5543794"/>
              <a:gd name="connsiteY189" fmla="*/ 2396358 h 3360007"/>
              <a:gd name="connsiteX190" fmla="*/ 4979483 w 5543794"/>
              <a:gd name="connsiteY190" fmla="*/ 2364376 h 3360007"/>
              <a:gd name="connsiteX191" fmla="*/ 4993219 w 5543794"/>
              <a:gd name="connsiteY191" fmla="*/ 2380367 h 3360007"/>
              <a:gd name="connsiteX192" fmla="*/ 4933697 w 5543794"/>
              <a:gd name="connsiteY192" fmla="*/ 2327825 h 3360007"/>
              <a:gd name="connsiteX193" fmla="*/ 4840980 w 5543794"/>
              <a:gd name="connsiteY193" fmla="*/ 2233022 h 3360007"/>
              <a:gd name="connsiteX194" fmla="*/ 4835257 w 5543794"/>
              <a:gd name="connsiteY194" fmla="*/ 2229595 h 3360007"/>
              <a:gd name="connsiteX195" fmla="*/ 4802062 w 5543794"/>
              <a:gd name="connsiteY195" fmla="*/ 2198755 h 3360007"/>
              <a:gd name="connsiteX196" fmla="*/ 4836402 w 5543794"/>
              <a:gd name="connsiteY196" fmla="*/ 2237591 h 3360007"/>
              <a:gd name="connsiteX197" fmla="*/ 4854716 w 5543794"/>
              <a:gd name="connsiteY197" fmla="*/ 2258150 h 3360007"/>
              <a:gd name="connsiteX198" fmla="*/ 4836402 w 5543794"/>
              <a:gd name="connsiteY198" fmla="*/ 2247870 h 3360007"/>
              <a:gd name="connsiteX199" fmla="*/ 4862729 w 5543794"/>
              <a:gd name="connsiteY199" fmla="*/ 2277568 h 3360007"/>
              <a:gd name="connsiteX200" fmla="*/ 4871886 w 5543794"/>
              <a:gd name="connsiteY200" fmla="*/ 2295843 h 3360007"/>
              <a:gd name="connsiteX201" fmla="*/ 4899357 w 5543794"/>
              <a:gd name="connsiteY201" fmla="*/ 2324399 h 3360007"/>
              <a:gd name="connsiteX202" fmla="*/ 4901647 w 5543794"/>
              <a:gd name="connsiteY202" fmla="*/ 2331252 h 3360007"/>
              <a:gd name="connsiteX203" fmla="*/ 4955445 w 5543794"/>
              <a:gd name="connsiteY203" fmla="*/ 2379225 h 3360007"/>
              <a:gd name="connsiteX204" fmla="*/ 4955445 w 5543794"/>
              <a:gd name="connsiteY204" fmla="*/ 2389505 h 3360007"/>
              <a:gd name="connsiteX205" fmla="*/ 4970326 w 5543794"/>
              <a:gd name="connsiteY205" fmla="*/ 2411207 h 3360007"/>
              <a:gd name="connsiteX206" fmla="*/ 4964602 w 5543794"/>
              <a:gd name="connsiteY206" fmla="*/ 2416918 h 3360007"/>
              <a:gd name="connsiteX207" fmla="*/ 4925684 w 5543794"/>
              <a:gd name="connsiteY207" fmla="*/ 2372371 h 3360007"/>
              <a:gd name="connsiteX208" fmla="*/ 4909659 w 5543794"/>
              <a:gd name="connsiteY208" fmla="*/ 2359807 h 3360007"/>
              <a:gd name="connsiteX209" fmla="*/ 4899357 w 5543794"/>
              <a:gd name="connsiteY209" fmla="*/ 2351812 h 3360007"/>
              <a:gd name="connsiteX210" fmla="*/ 4873031 w 5543794"/>
              <a:gd name="connsiteY210" fmla="*/ 2323256 h 3360007"/>
              <a:gd name="connsiteX211" fmla="*/ 4876464 w 5543794"/>
              <a:gd name="connsiteY211" fmla="*/ 2309550 h 3360007"/>
              <a:gd name="connsiteX212" fmla="*/ 4861584 w 5543794"/>
              <a:gd name="connsiteY212" fmla="*/ 2306123 h 3360007"/>
              <a:gd name="connsiteX213" fmla="*/ 4842125 w 5543794"/>
              <a:gd name="connsiteY213" fmla="*/ 2287848 h 3360007"/>
              <a:gd name="connsiteX214" fmla="*/ 4820377 w 5543794"/>
              <a:gd name="connsiteY214" fmla="*/ 2263861 h 3360007"/>
              <a:gd name="connsiteX215" fmla="*/ 4791760 w 5543794"/>
              <a:gd name="connsiteY215" fmla="*/ 2236448 h 3360007"/>
              <a:gd name="connsiteX216" fmla="*/ 4807786 w 5543794"/>
              <a:gd name="connsiteY216" fmla="*/ 2258150 h 3360007"/>
              <a:gd name="connsiteX217" fmla="*/ 4823811 w 5543794"/>
              <a:gd name="connsiteY217" fmla="*/ 2278710 h 3360007"/>
              <a:gd name="connsiteX218" fmla="*/ 4861584 w 5543794"/>
              <a:gd name="connsiteY218" fmla="*/ 2316403 h 3360007"/>
              <a:gd name="connsiteX219" fmla="*/ 4881043 w 5543794"/>
              <a:gd name="connsiteY219" fmla="*/ 2342674 h 3360007"/>
              <a:gd name="connsiteX220" fmla="*/ 4897068 w 5543794"/>
              <a:gd name="connsiteY220" fmla="*/ 2354096 h 3360007"/>
              <a:gd name="connsiteX221" fmla="*/ 4914238 w 5543794"/>
              <a:gd name="connsiteY221" fmla="*/ 2373514 h 3360007"/>
              <a:gd name="connsiteX222" fmla="*/ 4927974 w 5543794"/>
              <a:gd name="connsiteY222" fmla="*/ 2389505 h 3360007"/>
              <a:gd name="connsiteX223" fmla="*/ 4953156 w 5543794"/>
              <a:gd name="connsiteY223" fmla="*/ 2410064 h 3360007"/>
              <a:gd name="connsiteX224" fmla="*/ 4956590 w 5543794"/>
              <a:gd name="connsiteY224" fmla="*/ 2424913 h 3360007"/>
              <a:gd name="connsiteX225" fmla="*/ 4994363 w 5543794"/>
              <a:gd name="connsiteY225" fmla="*/ 2453468 h 3360007"/>
              <a:gd name="connsiteX226" fmla="*/ 5026413 w 5543794"/>
              <a:gd name="connsiteY226" fmla="*/ 2494588 h 3360007"/>
              <a:gd name="connsiteX227" fmla="*/ 5020690 w 5543794"/>
              <a:gd name="connsiteY227" fmla="*/ 2491161 h 3360007"/>
              <a:gd name="connsiteX228" fmla="*/ 5044728 w 5543794"/>
              <a:gd name="connsiteY228" fmla="*/ 2512863 h 3360007"/>
              <a:gd name="connsiteX229" fmla="*/ 5063042 w 5543794"/>
              <a:gd name="connsiteY229" fmla="*/ 2533423 h 3360007"/>
              <a:gd name="connsiteX230" fmla="*/ 5068765 w 5543794"/>
              <a:gd name="connsiteY230" fmla="*/ 2536850 h 3360007"/>
              <a:gd name="connsiteX231" fmla="*/ 5041294 w 5543794"/>
              <a:gd name="connsiteY231" fmla="*/ 2516290 h 3360007"/>
              <a:gd name="connsiteX232" fmla="*/ 5082501 w 5543794"/>
              <a:gd name="connsiteY232" fmla="*/ 2568832 h 3360007"/>
              <a:gd name="connsiteX233" fmla="*/ 5096237 w 5543794"/>
              <a:gd name="connsiteY233" fmla="*/ 2573400 h 3360007"/>
              <a:gd name="connsiteX234" fmla="*/ 5116841 w 5543794"/>
              <a:gd name="connsiteY234" fmla="*/ 2599671 h 3360007"/>
              <a:gd name="connsiteX235" fmla="*/ 5127142 w 5543794"/>
              <a:gd name="connsiteY235" fmla="*/ 2617947 h 3360007"/>
              <a:gd name="connsiteX236" fmla="*/ 5096237 w 5543794"/>
              <a:gd name="connsiteY236" fmla="*/ 2582538 h 3360007"/>
              <a:gd name="connsiteX237" fmla="*/ 5092803 w 5543794"/>
              <a:gd name="connsiteY237" fmla="*/ 2585965 h 3360007"/>
              <a:gd name="connsiteX238" fmla="*/ 5104249 w 5543794"/>
              <a:gd name="connsiteY238" fmla="*/ 2603098 h 3360007"/>
              <a:gd name="connsiteX239" fmla="*/ 5061897 w 5543794"/>
              <a:gd name="connsiteY239" fmla="*/ 2552841 h 3360007"/>
              <a:gd name="connsiteX240" fmla="*/ 5022979 w 5543794"/>
              <a:gd name="connsiteY240" fmla="*/ 2507152 h 3360007"/>
              <a:gd name="connsiteX241" fmla="*/ 4984061 w 5543794"/>
              <a:gd name="connsiteY241" fmla="*/ 2462606 h 3360007"/>
              <a:gd name="connsiteX242" fmla="*/ 4962313 w 5543794"/>
              <a:gd name="connsiteY242" fmla="*/ 2437477 h 3360007"/>
              <a:gd name="connsiteX243" fmla="*/ 4943999 w 5543794"/>
              <a:gd name="connsiteY243" fmla="*/ 2419202 h 3360007"/>
              <a:gd name="connsiteX244" fmla="*/ 4955445 w 5543794"/>
              <a:gd name="connsiteY244" fmla="*/ 2435193 h 3360007"/>
              <a:gd name="connsiteX245" fmla="*/ 4958879 w 5543794"/>
              <a:gd name="connsiteY245" fmla="*/ 2440904 h 3360007"/>
              <a:gd name="connsiteX246" fmla="*/ 4922250 w 5543794"/>
              <a:gd name="connsiteY246" fmla="*/ 2404353 h 3360007"/>
              <a:gd name="connsiteX247" fmla="*/ 4897068 w 5543794"/>
              <a:gd name="connsiteY247" fmla="*/ 2372371 h 3360007"/>
              <a:gd name="connsiteX248" fmla="*/ 4897068 w 5543794"/>
              <a:gd name="connsiteY248" fmla="*/ 2363234 h 3360007"/>
              <a:gd name="connsiteX249" fmla="*/ 4877609 w 5543794"/>
              <a:gd name="connsiteY249" fmla="*/ 2346101 h 3360007"/>
              <a:gd name="connsiteX250" fmla="*/ 4852427 w 5543794"/>
              <a:gd name="connsiteY250" fmla="*/ 2316403 h 3360007"/>
              <a:gd name="connsiteX251" fmla="*/ 4818087 w 5543794"/>
              <a:gd name="connsiteY251" fmla="*/ 2284421 h 3360007"/>
              <a:gd name="connsiteX252" fmla="*/ 4832968 w 5543794"/>
              <a:gd name="connsiteY252" fmla="*/ 2306123 h 3360007"/>
              <a:gd name="connsiteX253" fmla="*/ 4858150 w 5543794"/>
              <a:gd name="connsiteY253" fmla="*/ 2328967 h 3360007"/>
              <a:gd name="connsiteX254" fmla="*/ 4869597 w 5543794"/>
              <a:gd name="connsiteY254" fmla="*/ 2344958 h 3360007"/>
              <a:gd name="connsiteX255" fmla="*/ 4913093 w 5543794"/>
              <a:gd name="connsiteY255" fmla="*/ 2394073 h 3360007"/>
              <a:gd name="connsiteX256" fmla="*/ 4886766 w 5543794"/>
              <a:gd name="connsiteY256" fmla="*/ 2373514 h 3360007"/>
              <a:gd name="connsiteX257" fmla="*/ 4929118 w 5543794"/>
              <a:gd name="connsiteY257" fmla="*/ 2415775 h 3360007"/>
              <a:gd name="connsiteX258" fmla="*/ 4945143 w 5543794"/>
              <a:gd name="connsiteY258" fmla="*/ 2436335 h 3360007"/>
              <a:gd name="connsiteX259" fmla="*/ 4966892 w 5543794"/>
              <a:gd name="connsiteY259" fmla="*/ 2451184 h 3360007"/>
              <a:gd name="connsiteX260" fmla="*/ 5019545 w 5543794"/>
              <a:gd name="connsiteY260" fmla="*/ 2510579 h 3360007"/>
              <a:gd name="connsiteX261" fmla="*/ 5004665 w 5543794"/>
              <a:gd name="connsiteY261" fmla="*/ 2498015 h 3360007"/>
              <a:gd name="connsiteX262" fmla="*/ 5017256 w 5543794"/>
              <a:gd name="connsiteY262" fmla="*/ 2512863 h 3360007"/>
              <a:gd name="connsiteX263" fmla="*/ 4956590 w 5543794"/>
              <a:gd name="connsiteY263" fmla="*/ 2453468 h 3360007"/>
              <a:gd name="connsiteX264" fmla="*/ 4974904 w 5543794"/>
              <a:gd name="connsiteY264" fmla="*/ 2471744 h 3360007"/>
              <a:gd name="connsiteX265" fmla="*/ 4962313 w 5543794"/>
              <a:gd name="connsiteY265" fmla="*/ 2466033 h 3360007"/>
              <a:gd name="connsiteX266" fmla="*/ 4954301 w 5543794"/>
              <a:gd name="connsiteY266" fmla="*/ 2464890 h 3360007"/>
              <a:gd name="connsiteX267" fmla="*/ 5004665 w 5543794"/>
              <a:gd name="connsiteY267" fmla="*/ 2507152 h 3360007"/>
              <a:gd name="connsiteX268" fmla="*/ 5026413 w 5543794"/>
              <a:gd name="connsiteY268" fmla="*/ 2532281 h 3360007"/>
              <a:gd name="connsiteX269" fmla="*/ 5040149 w 5543794"/>
              <a:gd name="connsiteY269" fmla="*/ 2536850 h 3360007"/>
              <a:gd name="connsiteX270" fmla="*/ 5042438 w 5543794"/>
              <a:gd name="connsiteY270" fmla="*/ 2552841 h 3360007"/>
              <a:gd name="connsiteX271" fmla="*/ 5081356 w 5543794"/>
              <a:gd name="connsiteY271" fmla="*/ 2598529 h 3360007"/>
              <a:gd name="connsiteX272" fmla="*/ 5121419 w 5543794"/>
              <a:gd name="connsiteY272" fmla="*/ 2640791 h 3360007"/>
              <a:gd name="connsiteX273" fmla="*/ 5100816 w 5543794"/>
              <a:gd name="connsiteY273" fmla="*/ 2633938 h 3360007"/>
              <a:gd name="connsiteX274" fmla="*/ 5058464 w 5543794"/>
              <a:gd name="connsiteY274" fmla="*/ 2593960 h 3360007"/>
              <a:gd name="connsiteX275" fmla="*/ 5084790 w 5543794"/>
              <a:gd name="connsiteY275" fmla="*/ 2622516 h 3360007"/>
              <a:gd name="connsiteX276" fmla="*/ 5103105 w 5543794"/>
              <a:gd name="connsiteY276" fmla="*/ 2640791 h 3360007"/>
              <a:gd name="connsiteX277" fmla="*/ 5098526 w 5543794"/>
              <a:gd name="connsiteY277" fmla="*/ 2645360 h 3360007"/>
              <a:gd name="connsiteX278" fmla="*/ 5064187 w 5543794"/>
              <a:gd name="connsiteY278" fmla="*/ 2606525 h 3360007"/>
              <a:gd name="connsiteX279" fmla="*/ 5037860 w 5543794"/>
              <a:gd name="connsiteY279" fmla="*/ 2584823 h 3360007"/>
              <a:gd name="connsiteX280" fmla="*/ 4992074 w 5543794"/>
              <a:gd name="connsiteY280" fmla="*/ 2548272 h 3360007"/>
              <a:gd name="connsiteX281" fmla="*/ 5039005 w 5543794"/>
              <a:gd name="connsiteY281" fmla="*/ 2593960 h 3360007"/>
              <a:gd name="connsiteX282" fmla="*/ 5093948 w 5543794"/>
              <a:gd name="connsiteY282" fmla="*/ 2649929 h 3360007"/>
              <a:gd name="connsiteX283" fmla="*/ 5092803 w 5543794"/>
              <a:gd name="connsiteY283" fmla="*/ 2641933 h 3360007"/>
              <a:gd name="connsiteX284" fmla="*/ 5117985 w 5543794"/>
              <a:gd name="connsiteY284" fmla="*/ 2672773 h 3360007"/>
              <a:gd name="connsiteX285" fmla="*/ 5136300 w 5543794"/>
              <a:gd name="connsiteY285" fmla="*/ 2683053 h 3360007"/>
              <a:gd name="connsiteX286" fmla="*/ 5148891 w 5543794"/>
              <a:gd name="connsiteY286" fmla="*/ 2697901 h 3360007"/>
              <a:gd name="connsiteX287" fmla="*/ 5160337 w 5543794"/>
              <a:gd name="connsiteY287" fmla="*/ 2704755 h 3360007"/>
              <a:gd name="connsiteX288" fmla="*/ 5154614 w 5543794"/>
              <a:gd name="connsiteY288" fmla="*/ 2710466 h 3360007"/>
              <a:gd name="connsiteX289" fmla="*/ 5125998 w 5543794"/>
              <a:gd name="connsiteY289" fmla="*/ 2686479 h 3360007"/>
              <a:gd name="connsiteX290" fmla="*/ 5171784 w 5543794"/>
              <a:gd name="connsiteY290" fmla="*/ 2731026 h 3360007"/>
              <a:gd name="connsiteX291" fmla="*/ 5169494 w 5543794"/>
              <a:gd name="connsiteY291" fmla="*/ 2723030 h 3360007"/>
              <a:gd name="connsiteX292" fmla="*/ 5207268 w 5543794"/>
              <a:gd name="connsiteY292" fmla="*/ 2760723 h 3360007"/>
              <a:gd name="connsiteX293" fmla="*/ 5184375 w 5543794"/>
              <a:gd name="connsiteY293" fmla="*/ 2743590 h 3360007"/>
              <a:gd name="connsiteX294" fmla="*/ 5407581 w 5543794"/>
              <a:gd name="connsiteY294" fmla="*/ 2966321 h 3360007"/>
              <a:gd name="connsiteX295" fmla="*/ 5543794 w 5543794"/>
              <a:gd name="connsiteY295" fmla="*/ 3103386 h 3360007"/>
              <a:gd name="connsiteX296" fmla="*/ 5314829 w 5543794"/>
              <a:gd name="connsiteY296" fmla="*/ 3331204 h 3360007"/>
              <a:gd name="connsiteX297" fmla="*/ 5285881 w 5543794"/>
              <a:gd name="connsiteY297" fmla="*/ 3360007 h 3360007"/>
              <a:gd name="connsiteX298" fmla="*/ 0 w 5543794"/>
              <a:gd name="connsiteY298" fmla="*/ 3360007 h 3360007"/>
              <a:gd name="connsiteX299" fmla="*/ 0 w 5543794"/>
              <a:gd name="connsiteY299" fmla="*/ 2798627 h 3360007"/>
              <a:gd name="connsiteX300" fmla="*/ 15858 w 5543794"/>
              <a:gd name="connsiteY300" fmla="*/ 2782711 h 3360007"/>
              <a:gd name="connsiteX301" fmla="*/ 34602 w 5543794"/>
              <a:gd name="connsiteY301" fmla="*/ 2766434 h 3360007"/>
              <a:gd name="connsiteX302" fmla="*/ 65508 w 5543794"/>
              <a:gd name="connsiteY302" fmla="*/ 2729883 h 3360007"/>
              <a:gd name="connsiteX303" fmla="*/ 102136 w 5543794"/>
              <a:gd name="connsiteY303" fmla="*/ 2699044 h 3360007"/>
              <a:gd name="connsiteX304" fmla="*/ 125029 w 5543794"/>
              <a:gd name="connsiteY304" fmla="*/ 2676199 h 3360007"/>
              <a:gd name="connsiteX305" fmla="*/ 142199 w 5543794"/>
              <a:gd name="connsiteY305" fmla="*/ 2655640 h 3360007"/>
              <a:gd name="connsiteX306" fmla="*/ 163947 w 5543794"/>
              <a:gd name="connsiteY306" fmla="*/ 2630511 h 3360007"/>
              <a:gd name="connsiteX307" fmla="*/ 111294 w 5543794"/>
              <a:gd name="connsiteY307" fmla="*/ 2680768 h 3360007"/>
              <a:gd name="connsiteX308" fmla="*/ 142199 w 5543794"/>
              <a:gd name="connsiteY308" fmla="*/ 2646502 h 3360007"/>
              <a:gd name="connsiteX309" fmla="*/ 154790 w 5543794"/>
              <a:gd name="connsiteY309" fmla="*/ 2631653 h 3360007"/>
              <a:gd name="connsiteX310" fmla="*/ 182262 w 5543794"/>
              <a:gd name="connsiteY310" fmla="*/ 2612236 h 3360007"/>
              <a:gd name="connsiteX311" fmla="*/ 175394 w 5543794"/>
              <a:gd name="connsiteY311" fmla="*/ 2623658 h 3360007"/>
              <a:gd name="connsiteX312" fmla="*/ 213167 w 5543794"/>
              <a:gd name="connsiteY312" fmla="*/ 2587107 h 3360007"/>
              <a:gd name="connsiteX313" fmla="*/ 237205 w 5543794"/>
              <a:gd name="connsiteY313" fmla="*/ 2555125 h 3360007"/>
              <a:gd name="connsiteX314" fmla="*/ 266966 w 5543794"/>
              <a:gd name="connsiteY314" fmla="*/ 2529996 h 3360007"/>
              <a:gd name="connsiteX315" fmla="*/ 316186 w 5543794"/>
              <a:gd name="connsiteY315" fmla="*/ 2476313 h 3360007"/>
              <a:gd name="connsiteX316" fmla="*/ 341368 w 5543794"/>
              <a:gd name="connsiteY316" fmla="*/ 2455753 h 3360007"/>
              <a:gd name="connsiteX317" fmla="*/ 365406 w 5543794"/>
              <a:gd name="connsiteY317" fmla="*/ 2423771 h 3360007"/>
              <a:gd name="connsiteX318" fmla="*/ 391732 w 5543794"/>
              <a:gd name="connsiteY318" fmla="*/ 2403211 h 3360007"/>
              <a:gd name="connsiteX319" fmla="*/ 444386 w 5543794"/>
              <a:gd name="connsiteY319" fmla="*/ 2352954 h 3360007"/>
              <a:gd name="connsiteX320" fmla="*/ 446676 w 5543794"/>
              <a:gd name="connsiteY320" fmla="*/ 2346101 h 3360007"/>
              <a:gd name="connsiteX321" fmla="*/ 481015 w 5543794"/>
              <a:gd name="connsiteY321" fmla="*/ 2316403 h 3360007"/>
              <a:gd name="connsiteX322" fmla="*/ 493606 w 5543794"/>
              <a:gd name="connsiteY322" fmla="*/ 2300412 h 3360007"/>
              <a:gd name="connsiteX323" fmla="*/ 508487 w 5543794"/>
              <a:gd name="connsiteY323" fmla="*/ 2286706 h 3360007"/>
              <a:gd name="connsiteX324" fmla="*/ 531380 w 5543794"/>
              <a:gd name="connsiteY324" fmla="*/ 2263861 h 3360007"/>
              <a:gd name="connsiteX325" fmla="*/ 564574 w 5543794"/>
              <a:gd name="connsiteY325" fmla="*/ 2231880 h 3360007"/>
              <a:gd name="connsiteX326" fmla="*/ 582889 w 5543794"/>
              <a:gd name="connsiteY326" fmla="*/ 2212462 h 3360007"/>
              <a:gd name="connsiteX327" fmla="*/ 597769 w 5543794"/>
              <a:gd name="connsiteY327" fmla="*/ 2199898 h 3360007"/>
              <a:gd name="connsiteX328" fmla="*/ 601203 w 5543794"/>
              <a:gd name="connsiteY328" fmla="*/ 2194187 h 3360007"/>
              <a:gd name="connsiteX329" fmla="*/ 642410 w 5543794"/>
              <a:gd name="connsiteY329" fmla="*/ 2151925 h 3360007"/>
              <a:gd name="connsiteX330" fmla="*/ 720246 w 5543794"/>
              <a:gd name="connsiteY330" fmla="*/ 2079966 h 3360007"/>
              <a:gd name="connsiteX331" fmla="*/ 758020 w 5543794"/>
              <a:gd name="connsiteY331" fmla="*/ 2044557 h 3360007"/>
              <a:gd name="connsiteX332" fmla="*/ 778624 w 5543794"/>
              <a:gd name="connsiteY332" fmla="*/ 2027424 h 3360007"/>
              <a:gd name="connsiteX333" fmla="*/ 802661 w 5543794"/>
              <a:gd name="connsiteY333" fmla="*/ 1995442 h 3360007"/>
              <a:gd name="connsiteX334" fmla="*/ 893088 w 5543794"/>
              <a:gd name="connsiteY334" fmla="*/ 1909776 h 3360007"/>
              <a:gd name="connsiteX335" fmla="*/ 913692 w 5543794"/>
              <a:gd name="connsiteY335" fmla="*/ 1883505 h 3360007"/>
              <a:gd name="connsiteX336" fmla="*/ 1040748 w 5543794"/>
              <a:gd name="connsiteY336" fmla="*/ 1760147 h 3360007"/>
              <a:gd name="connsiteX337" fmla="*/ 1067075 w 5543794"/>
              <a:gd name="connsiteY337" fmla="*/ 1738445 h 3360007"/>
              <a:gd name="connsiteX338" fmla="*/ 1187263 w 5543794"/>
              <a:gd name="connsiteY338" fmla="*/ 1617370 h 3360007"/>
              <a:gd name="connsiteX339" fmla="*/ 1433362 w 5543794"/>
              <a:gd name="connsiteY339" fmla="*/ 1379791 h 3360007"/>
              <a:gd name="connsiteX340" fmla="*/ 1455111 w 5543794"/>
              <a:gd name="connsiteY340" fmla="*/ 1355804 h 3360007"/>
              <a:gd name="connsiteX341" fmla="*/ 1469991 w 5543794"/>
              <a:gd name="connsiteY341" fmla="*/ 1342098 h 3360007"/>
              <a:gd name="connsiteX342" fmla="*/ 1548972 w 5543794"/>
              <a:gd name="connsiteY342" fmla="*/ 1262143 h 3360007"/>
              <a:gd name="connsiteX343" fmla="*/ 1563852 w 5543794"/>
              <a:gd name="connsiteY343" fmla="*/ 1249579 h 3360007"/>
              <a:gd name="connsiteX344" fmla="*/ 1576443 w 5543794"/>
              <a:gd name="connsiteY344" fmla="*/ 1234730 h 3360007"/>
              <a:gd name="connsiteX345" fmla="*/ 1637110 w 5543794"/>
              <a:gd name="connsiteY345" fmla="*/ 1174193 h 3360007"/>
              <a:gd name="connsiteX346" fmla="*/ 1688619 w 5543794"/>
              <a:gd name="connsiteY346" fmla="*/ 1122793 h 3360007"/>
              <a:gd name="connsiteX347" fmla="*/ 1701210 w 5543794"/>
              <a:gd name="connsiteY347" fmla="*/ 1107944 h 3360007"/>
              <a:gd name="connsiteX348" fmla="*/ 1906102 w 5543794"/>
              <a:gd name="connsiteY348" fmla="*/ 903489 h 3360007"/>
              <a:gd name="connsiteX349" fmla="*/ 1914115 w 5543794"/>
              <a:gd name="connsiteY349" fmla="*/ 893209 h 3360007"/>
              <a:gd name="connsiteX350" fmla="*/ 1938152 w 5543794"/>
              <a:gd name="connsiteY350" fmla="*/ 871507 h 3360007"/>
              <a:gd name="connsiteX351" fmla="*/ 2141900 w 5543794"/>
              <a:gd name="connsiteY351" fmla="*/ 665909 h 3360007"/>
              <a:gd name="connsiteX352" fmla="*/ 2235761 w 5543794"/>
              <a:gd name="connsiteY352" fmla="*/ 563110 h 3360007"/>
              <a:gd name="connsiteX353" fmla="*/ 2280402 w 5543794"/>
              <a:gd name="connsiteY353" fmla="*/ 515137 h 3360007"/>
              <a:gd name="connsiteX354" fmla="*/ 2295283 w 5543794"/>
              <a:gd name="connsiteY354" fmla="*/ 502573 h 3360007"/>
              <a:gd name="connsiteX355" fmla="*/ 2321609 w 5543794"/>
              <a:gd name="connsiteY355" fmla="*/ 482013 h 3360007"/>
              <a:gd name="connsiteX356" fmla="*/ 2338779 w 5543794"/>
              <a:gd name="connsiteY356" fmla="*/ 462595 h 3360007"/>
              <a:gd name="connsiteX357" fmla="*/ 2345647 w 5543794"/>
              <a:gd name="connsiteY357" fmla="*/ 450031 h 3360007"/>
              <a:gd name="connsiteX358" fmla="*/ 2369685 w 5543794"/>
              <a:gd name="connsiteY358" fmla="*/ 427187 h 3360007"/>
              <a:gd name="connsiteX359" fmla="*/ 2382276 w 5543794"/>
              <a:gd name="connsiteY359" fmla="*/ 421476 h 3360007"/>
              <a:gd name="connsiteX360" fmla="*/ 2389144 w 5543794"/>
              <a:gd name="connsiteY360" fmla="*/ 419192 h 3360007"/>
              <a:gd name="connsiteX361" fmla="*/ 2390288 w 5543794"/>
              <a:gd name="connsiteY361" fmla="*/ 415765 h 3360007"/>
              <a:gd name="connsiteX362" fmla="*/ 2392578 w 5543794"/>
              <a:gd name="connsiteY362" fmla="*/ 412338 h 3360007"/>
              <a:gd name="connsiteX363" fmla="*/ 2400590 w 5543794"/>
              <a:gd name="connsiteY363" fmla="*/ 402058 h 3360007"/>
              <a:gd name="connsiteX364" fmla="*/ 2404024 w 5543794"/>
              <a:gd name="connsiteY364" fmla="*/ 389494 h 3360007"/>
              <a:gd name="connsiteX365" fmla="*/ 2447521 w 5543794"/>
              <a:gd name="connsiteY365" fmla="*/ 347232 h 3360007"/>
              <a:gd name="connsiteX366" fmla="*/ 2465835 w 5543794"/>
              <a:gd name="connsiteY366" fmla="*/ 333526 h 3360007"/>
              <a:gd name="connsiteX367" fmla="*/ 2491017 w 5543794"/>
              <a:gd name="connsiteY367" fmla="*/ 306113 h 3360007"/>
              <a:gd name="connsiteX368" fmla="*/ 2510477 w 5543794"/>
              <a:gd name="connsiteY368" fmla="*/ 293548 h 3360007"/>
              <a:gd name="connsiteX369" fmla="*/ 2485294 w 5543794"/>
              <a:gd name="connsiteY369" fmla="*/ 319819 h 3360007"/>
              <a:gd name="connsiteX370" fmla="*/ 2527646 w 5543794"/>
              <a:gd name="connsiteY370" fmla="*/ 278700 h 3360007"/>
              <a:gd name="connsiteX371" fmla="*/ 2541382 w 5543794"/>
              <a:gd name="connsiteY371" fmla="*/ 253571 h 3360007"/>
              <a:gd name="connsiteX372" fmla="*/ 2627231 w 5543794"/>
              <a:gd name="connsiteY372" fmla="*/ 171332 h 3360007"/>
              <a:gd name="connsiteX373" fmla="*/ 2637532 w 5543794"/>
              <a:gd name="connsiteY373" fmla="*/ 169047 h 3360007"/>
              <a:gd name="connsiteX374" fmla="*/ 2678740 w 5543794"/>
              <a:gd name="connsiteY374" fmla="*/ 123359 h 3360007"/>
              <a:gd name="connsiteX375" fmla="*/ 2705067 w 5543794"/>
              <a:gd name="connsiteY375" fmla="*/ 101657 h 3360007"/>
              <a:gd name="connsiteX376" fmla="*/ 2805796 w 5543794"/>
              <a:gd name="connsiteY376" fmla="*/ 0 h 336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Lst>
            <a:rect l="l" t="t" r="r" b="b"/>
            <a:pathLst>
              <a:path w="5543794" h="3360007">
                <a:moveTo>
                  <a:pt x="2805796" y="0"/>
                </a:moveTo>
                <a:cubicBezTo>
                  <a:pt x="2814953" y="9138"/>
                  <a:pt x="2814953" y="9138"/>
                  <a:pt x="2814953" y="9138"/>
                </a:cubicBezTo>
                <a:cubicBezTo>
                  <a:pt x="2822965" y="15991"/>
                  <a:pt x="2822965" y="12564"/>
                  <a:pt x="2840135" y="29698"/>
                </a:cubicBezTo>
                <a:cubicBezTo>
                  <a:pt x="2869896" y="61679"/>
                  <a:pt x="2911103" y="103941"/>
                  <a:pt x="2954600" y="146203"/>
                </a:cubicBezTo>
                <a:cubicBezTo>
                  <a:pt x="2996952" y="187323"/>
                  <a:pt x="3039304" y="229584"/>
                  <a:pt x="3067920" y="261566"/>
                </a:cubicBezTo>
                <a:cubicBezTo>
                  <a:pt x="3070210" y="260424"/>
                  <a:pt x="3083945" y="275273"/>
                  <a:pt x="3094247" y="285553"/>
                </a:cubicBezTo>
                <a:cubicBezTo>
                  <a:pt x="3141178" y="332383"/>
                  <a:pt x="3188108" y="379214"/>
                  <a:pt x="3235039" y="426045"/>
                </a:cubicBezTo>
                <a:cubicBezTo>
                  <a:pt x="3244196" y="435182"/>
                  <a:pt x="3244196" y="429471"/>
                  <a:pt x="3255642" y="442036"/>
                </a:cubicBezTo>
                <a:cubicBezTo>
                  <a:pt x="3259076" y="448889"/>
                  <a:pt x="3275101" y="463738"/>
                  <a:pt x="3281970" y="472875"/>
                </a:cubicBezTo>
                <a:cubicBezTo>
                  <a:pt x="3296850" y="485440"/>
                  <a:pt x="3297995" y="491151"/>
                  <a:pt x="3308296" y="501431"/>
                </a:cubicBezTo>
                <a:cubicBezTo>
                  <a:pt x="3356372" y="550546"/>
                  <a:pt x="3383843" y="574532"/>
                  <a:pt x="3425050" y="617936"/>
                </a:cubicBezTo>
                <a:cubicBezTo>
                  <a:pt x="3429629" y="621363"/>
                  <a:pt x="3434207" y="623647"/>
                  <a:pt x="3439931" y="630500"/>
                </a:cubicBezTo>
                <a:cubicBezTo>
                  <a:pt x="3449088" y="638496"/>
                  <a:pt x="3447943" y="641922"/>
                  <a:pt x="3457100" y="649918"/>
                </a:cubicBezTo>
                <a:cubicBezTo>
                  <a:pt x="3507465" y="696749"/>
                  <a:pt x="3558974" y="757286"/>
                  <a:pt x="3618496" y="815539"/>
                </a:cubicBezTo>
                <a:cubicBezTo>
                  <a:pt x="3625364" y="825818"/>
                  <a:pt x="3648257" y="846378"/>
                  <a:pt x="3663137" y="862369"/>
                </a:cubicBezTo>
                <a:cubicBezTo>
                  <a:pt x="3675728" y="877218"/>
                  <a:pt x="3688319" y="892067"/>
                  <a:pt x="3707778" y="911484"/>
                </a:cubicBezTo>
                <a:cubicBezTo>
                  <a:pt x="3707778" y="908058"/>
                  <a:pt x="3700911" y="901204"/>
                  <a:pt x="3702055" y="898920"/>
                </a:cubicBezTo>
                <a:cubicBezTo>
                  <a:pt x="3718080" y="914911"/>
                  <a:pt x="3728382" y="920622"/>
                  <a:pt x="3732961" y="932044"/>
                </a:cubicBezTo>
                <a:cubicBezTo>
                  <a:pt x="3727238" y="926333"/>
                  <a:pt x="3720370" y="919480"/>
                  <a:pt x="3718080" y="919480"/>
                </a:cubicBezTo>
                <a:cubicBezTo>
                  <a:pt x="3734105" y="936613"/>
                  <a:pt x="3738684" y="943466"/>
                  <a:pt x="3755854" y="957173"/>
                </a:cubicBezTo>
                <a:cubicBezTo>
                  <a:pt x="3759288" y="965168"/>
                  <a:pt x="3768445" y="975448"/>
                  <a:pt x="3776457" y="982301"/>
                </a:cubicBezTo>
                <a:cubicBezTo>
                  <a:pt x="3784470" y="990297"/>
                  <a:pt x="3784470" y="986870"/>
                  <a:pt x="3797061" y="998292"/>
                </a:cubicBezTo>
                <a:cubicBezTo>
                  <a:pt x="3805074" y="1005145"/>
                  <a:pt x="3811941" y="1008572"/>
                  <a:pt x="3825677" y="1026847"/>
                </a:cubicBezTo>
                <a:cubicBezTo>
                  <a:pt x="3832545" y="1029132"/>
                  <a:pt x="3835979" y="1026847"/>
                  <a:pt x="3853149" y="1045123"/>
                </a:cubicBezTo>
                <a:cubicBezTo>
                  <a:pt x="3862306" y="1055403"/>
                  <a:pt x="3842847" y="1041696"/>
                  <a:pt x="3858872" y="1057687"/>
                </a:cubicBezTo>
                <a:cubicBezTo>
                  <a:pt x="3882910" y="1080531"/>
                  <a:pt x="3881765" y="1087385"/>
                  <a:pt x="3902369" y="1107944"/>
                </a:cubicBezTo>
                <a:cubicBezTo>
                  <a:pt x="3938997" y="1139926"/>
                  <a:pt x="3944721" y="1150206"/>
                  <a:pt x="3982494" y="1185615"/>
                </a:cubicBezTo>
                <a:cubicBezTo>
                  <a:pt x="4015689" y="1226734"/>
                  <a:pt x="4063764" y="1265569"/>
                  <a:pt x="4098104" y="1303262"/>
                </a:cubicBezTo>
                <a:cubicBezTo>
                  <a:pt x="4107261" y="1312400"/>
                  <a:pt x="4107261" y="1305547"/>
                  <a:pt x="4118707" y="1319253"/>
                </a:cubicBezTo>
                <a:cubicBezTo>
                  <a:pt x="4119852" y="1327249"/>
                  <a:pt x="4138166" y="1338671"/>
                  <a:pt x="4146179" y="1346666"/>
                </a:cubicBezTo>
                <a:cubicBezTo>
                  <a:pt x="4143890" y="1351235"/>
                  <a:pt x="4162204" y="1363800"/>
                  <a:pt x="4165638" y="1366084"/>
                </a:cubicBezTo>
                <a:cubicBezTo>
                  <a:pt x="4165638" y="1369511"/>
                  <a:pt x="4169072" y="1374079"/>
                  <a:pt x="4177084" y="1382075"/>
                </a:cubicBezTo>
                <a:cubicBezTo>
                  <a:pt x="4186241" y="1390070"/>
                  <a:pt x="4190820" y="1391213"/>
                  <a:pt x="4202267" y="1402635"/>
                </a:cubicBezTo>
                <a:cubicBezTo>
                  <a:pt x="4226304" y="1432332"/>
                  <a:pt x="4269801" y="1476878"/>
                  <a:pt x="4300706" y="1500865"/>
                </a:cubicBezTo>
                <a:cubicBezTo>
                  <a:pt x="4302996" y="1506576"/>
                  <a:pt x="4313297" y="1516856"/>
                  <a:pt x="4321310" y="1525993"/>
                </a:cubicBezTo>
                <a:cubicBezTo>
                  <a:pt x="4320165" y="1528278"/>
                  <a:pt x="4328178" y="1535131"/>
                  <a:pt x="4333901" y="1540842"/>
                </a:cubicBezTo>
                <a:cubicBezTo>
                  <a:pt x="4331612" y="1541984"/>
                  <a:pt x="4332756" y="1544269"/>
                  <a:pt x="4336190" y="1547695"/>
                </a:cubicBezTo>
                <a:cubicBezTo>
                  <a:pt x="4336190" y="1544269"/>
                  <a:pt x="4341914" y="1549980"/>
                  <a:pt x="4347637" y="1555691"/>
                </a:cubicBezTo>
                <a:cubicBezTo>
                  <a:pt x="4360228" y="1570540"/>
                  <a:pt x="4385410" y="1592242"/>
                  <a:pt x="4386555" y="1600237"/>
                </a:cubicBezTo>
                <a:cubicBezTo>
                  <a:pt x="4367096" y="1580820"/>
                  <a:pt x="4347637" y="1562544"/>
                  <a:pt x="4341914" y="1552264"/>
                </a:cubicBezTo>
                <a:cubicBezTo>
                  <a:pt x="4341914" y="1555691"/>
                  <a:pt x="4332756" y="1547695"/>
                  <a:pt x="4325889" y="1539700"/>
                </a:cubicBezTo>
                <a:cubicBezTo>
                  <a:pt x="4320165" y="1533989"/>
                  <a:pt x="4313297" y="1527136"/>
                  <a:pt x="4307574" y="1521425"/>
                </a:cubicBezTo>
                <a:cubicBezTo>
                  <a:pt x="4298417" y="1510003"/>
                  <a:pt x="4315587" y="1524851"/>
                  <a:pt x="4306430" y="1513429"/>
                </a:cubicBezTo>
                <a:cubicBezTo>
                  <a:pt x="4300706" y="1511145"/>
                  <a:pt x="4262933" y="1465456"/>
                  <a:pt x="4274379" y="1489443"/>
                </a:cubicBezTo>
                <a:cubicBezTo>
                  <a:pt x="4264078" y="1479163"/>
                  <a:pt x="4269801" y="1480305"/>
                  <a:pt x="4262933" y="1472310"/>
                </a:cubicBezTo>
                <a:cubicBezTo>
                  <a:pt x="4259499" y="1468883"/>
                  <a:pt x="4257210" y="1464314"/>
                  <a:pt x="4250342" y="1457461"/>
                </a:cubicBezTo>
                <a:cubicBezTo>
                  <a:pt x="4242329" y="1449465"/>
                  <a:pt x="4238895" y="1449465"/>
                  <a:pt x="4230883" y="1440328"/>
                </a:cubicBezTo>
                <a:cubicBezTo>
                  <a:pt x="4221726" y="1432332"/>
                  <a:pt x="4204556" y="1411772"/>
                  <a:pt x="4201122" y="1412915"/>
                </a:cubicBezTo>
                <a:cubicBezTo>
                  <a:pt x="4212568" y="1424337"/>
                  <a:pt x="4222870" y="1434617"/>
                  <a:pt x="4234317" y="1446039"/>
                </a:cubicBezTo>
                <a:cubicBezTo>
                  <a:pt x="4240040" y="1451750"/>
                  <a:pt x="4262933" y="1474594"/>
                  <a:pt x="4246908" y="1460887"/>
                </a:cubicBezTo>
                <a:cubicBezTo>
                  <a:pt x="4237751" y="1451750"/>
                  <a:pt x="4228593" y="1442612"/>
                  <a:pt x="4218292" y="1433474"/>
                </a:cubicBezTo>
                <a:cubicBezTo>
                  <a:pt x="4211424" y="1426621"/>
                  <a:pt x="4196543" y="1408346"/>
                  <a:pt x="4194254" y="1410630"/>
                </a:cubicBezTo>
                <a:cubicBezTo>
                  <a:pt x="4194254" y="1415199"/>
                  <a:pt x="4211424" y="1430048"/>
                  <a:pt x="4203411" y="1430048"/>
                </a:cubicBezTo>
                <a:cubicBezTo>
                  <a:pt x="4197688" y="1426621"/>
                  <a:pt x="4191965" y="1423195"/>
                  <a:pt x="4186241" y="1419768"/>
                </a:cubicBezTo>
                <a:cubicBezTo>
                  <a:pt x="4179374" y="1410630"/>
                  <a:pt x="4172506" y="1417483"/>
                  <a:pt x="4180518" y="1425479"/>
                </a:cubicBezTo>
                <a:cubicBezTo>
                  <a:pt x="4179374" y="1427763"/>
                  <a:pt x="4195399" y="1441470"/>
                  <a:pt x="4196543" y="1446039"/>
                </a:cubicBezTo>
                <a:cubicBezTo>
                  <a:pt x="4198833" y="1443754"/>
                  <a:pt x="4212568" y="1466599"/>
                  <a:pt x="4217147" y="1462030"/>
                </a:cubicBezTo>
                <a:cubicBezTo>
                  <a:pt x="4211424" y="1455176"/>
                  <a:pt x="4204556" y="1449465"/>
                  <a:pt x="4204556" y="1447181"/>
                </a:cubicBezTo>
                <a:cubicBezTo>
                  <a:pt x="4216002" y="1454034"/>
                  <a:pt x="4210279" y="1452892"/>
                  <a:pt x="4222870" y="1465456"/>
                </a:cubicBezTo>
                <a:cubicBezTo>
                  <a:pt x="4227449" y="1463172"/>
                  <a:pt x="4240040" y="1481447"/>
                  <a:pt x="4242329" y="1483732"/>
                </a:cubicBezTo>
                <a:cubicBezTo>
                  <a:pt x="4243474" y="1495154"/>
                  <a:pt x="4225160" y="1473452"/>
                  <a:pt x="4221726" y="1475736"/>
                </a:cubicBezTo>
                <a:cubicBezTo>
                  <a:pt x="4235461" y="1489443"/>
                  <a:pt x="4225160" y="1490585"/>
                  <a:pt x="4211424" y="1476878"/>
                </a:cubicBezTo>
                <a:cubicBezTo>
                  <a:pt x="4199977" y="1465456"/>
                  <a:pt x="4220581" y="1481447"/>
                  <a:pt x="4216002" y="1472310"/>
                </a:cubicBezTo>
                <a:cubicBezTo>
                  <a:pt x="4210279" y="1466599"/>
                  <a:pt x="4211424" y="1463172"/>
                  <a:pt x="4204556" y="1456319"/>
                </a:cubicBezTo>
                <a:cubicBezTo>
                  <a:pt x="4198833" y="1455176"/>
                  <a:pt x="4196543" y="1448323"/>
                  <a:pt x="4190820" y="1442612"/>
                </a:cubicBezTo>
                <a:cubicBezTo>
                  <a:pt x="4181663" y="1438043"/>
                  <a:pt x="4179374" y="1447181"/>
                  <a:pt x="4167927" y="1438043"/>
                </a:cubicBezTo>
                <a:cubicBezTo>
                  <a:pt x="4201122" y="1476878"/>
                  <a:pt x="4236606" y="1504291"/>
                  <a:pt x="4259499" y="1531705"/>
                </a:cubicBezTo>
                <a:cubicBezTo>
                  <a:pt x="4257210" y="1520282"/>
                  <a:pt x="4274379" y="1541984"/>
                  <a:pt x="4277813" y="1540842"/>
                </a:cubicBezTo>
                <a:cubicBezTo>
                  <a:pt x="4269801" y="1528278"/>
                  <a:pt x="4254920" y="1520282"/>
                  <a:pt x="4236606" y="1499723"/>
                </a:cubicBezTo>
                <a:cubicBezTo>
                  <a:pt x="4237751" y="1495154"/>
                  <a:pt x="4241185" y="1496296"/>
                  <a:pt x="4250342" y="1504291"/>
                </a:cubicBezTo>
                <a:cubicBezTo>
                  <a:pt x="4259499" y="1512287"/>
                  <a:pt x="4257210" y="1503149"/>
                  <a:pt x="4267512" y="1514571"/>
                </a:cubicBezTo>
                <a:cubicBezTo>
                  <a:pt x="4273235" y="1522567"/>
                  <a:pt x="4261788" y="1520282"/>
                  <a:pt x="4281247" y="1537416"/>
                </a:cubicBezTo>
                <a:cubicBezTo>
                  <a:pt x="4286971" y="1538558"/>
                  <a:pt x="4282392" y="1522567"/>
                  <a:pt x="4298417" y="1539700"/>
                </a:cubicBezTo>
                <a:cubicBezTo>
                  <a:pt x="4307574" y="1549980"/>
                  <a:pt x="4293838" y="1546553"/>
                  <a:pt x="4307574" y="1559118"/>
                </a:cubicBezTo>
                <a:cubicBezTo>
                  <a:pt x="4317876" y="1570540"/>
                  <a:pt x="4319021" y="1567113"/>
                  <a:pt x="4331612" y="1580820"/>
                </a:cubicBezTo>
                <a:cubicBezTo>
                  <a:pt x="4337335" y="1587673"/>
                  <a:pt x="4337335" y="1589957"/>
                  <a:pt x="4343058" y="1596811"/>
                </a:cubicBezTo>
                <a:cubicBezTo>
                  <a:pt x="4349926" y="1602522"/>
                  <a:pt x="4352215" y="1602522"/>
                  <a:pt x="4359083" y="1608233"/>
                </a:cubicBezTo>
                <a:cubicBezTo>
                  <a:pt x="4359083" y="1616228"/>
                  <a:pt x="4372819" y="1623081"/>
                  <a:pt x="4383121" y="1632219"/>
                </a:cubicBezTo>
                <a:cubicBezTo>
                  <a:pt x="4380832" y="1633361"/>
                  <a:pt x="4383121" y="1637930"/>
                  <a:pt x="4388844" y="1644783"/>
                </a:cubicBezTo>
                <a:cubicBezTo>
                  <a:pt x="4396857" y="1649352"/>
                  <a:pt x="4414027" y="1667628"/>
                  <a:pt x="4426618" y="1680192"/>
                </a:cubicBezTo>
                <a:cubicBezTo>
                  <a:pt x="4436919" y="1690472"/>
                  <a:pt x="4417460" y="1676765"/>
                  <a:pt x="4433486" y="1693898"/>
                </a:cubicBezTo>
                <a:cubicBezTo>
                  <a:pt x="4456378" y="1715600"/>
                  <a:pt x="4462102" y="1725880"/>
                  <a:pt x="4479271" y="1739587"/>
                </a:cubicBezTo>
                <a:cubicBezTo>
                  <a:pt x="4480416" y="1743013"/>
                  <a:pt x="4482705" y="1747582"/>
                  <a:pt x="4490718" y="1755578"/>
                </a:cubicBezTo>
                <a:cubicBezTo>
                  <a:pt x="4498730" y="1762431"/>
                  <a:pt x="4513611" y="1781849"/>
                  <a:pt x="4515900" y="1778422"/>
                </a:cubicBezTo>
                <a:cubicBezTo>
                  <a:pt x="4517045" y="1774995"/>
                  <a:pt x="4501020" y="1762431"/>
                  <a:pt x="4505598" y="1760147"/>
                </a:cubicBezTo>
                <a:cubicBezTo>
                  <a:pt x="4513611" y="1768142"/>
                  <a:pt x="4525057" y="1779564"/>
                  <a:pt x="4530781" y="1781849"/>
                </a:cubicBezTo>
                <a:cubicBezTo>
                  <a:pt x="4567409" y="1818399"/>
                  <a:pt x="4567409" y="1818399"/>
                  <a:pt x="4567409" y="1818399"/>
                </a:cubicBezTo>
                <a:cubicBezTo>
                  <a:pt x="4576567" y="1825253"/>
                  <a:pt x="4588013" y="1835533"/>
                  <a:pt x="4576567" y="1828679"/>
                </a:cubicBezTo>
                <a:cubicBezTo>
                  <a:pt x="4589158" y="1844670"/>
                  <a:pt x="4561686" y="1817257"/>
                  <a:pt x="4561686" y="1814973"/>
                </a:cubicBezTo>
                <a:cubicBezTo>
                  <a:pt x="4562831" y="1821826"/>
                  <a:pt x="4541082" y="1792129"/>
                  <a:pt x="4541082" y="1798982"/>
                </a:cubicBezTo>
                <a:cubicBezTo>
                  <a:pt x="4554818" y="1820684"/>
                  <a:pt x="4576567" y="1835533"/>
                  <a:pt x="4605183" y="1865230"/>
                </a:cubicBezTo>
                <a:cubicBezTo>
                  <a:pt x="4604038" y="1856092"/>
                  <a:pt x="4615485" y="1869799"/>
                  <a:pt x="4618919" y="1869799"/>
                </a:cubicBezTo>
                <a:cubicBezTo>
                  <a:pt x="4647535" y="1899496"/>
                  <a:pt x="4681874" y="1925767"/>
                  <a:pt x="4702478" y="1953180"/>
                </a:cubicBezTo>
                <a:cubicBezTo>
                  <a:pt x="4710490" y="1957749"/>
                  <a:pt x="4731094" y="1978309"/>
                  <a:pt x="4735673" y="1986304"/>
                </a:cubicBezTo>
                <a:cubicBezTo>
                  <a:pt x="4735673" y="1990873"/>
                  <a:pt x="4726516" y="1981735"/>
                  <a:pt x="4719648" y="1974882"/>
                </a:cubicBezTo>
                <a:cubicBezTo>
                  <a:pt x="4723082" y="1980593"/>
                  <a:pt x="4720792" y="1980593"/>
                  <a:pt x="4712780" y="1972598"/>
                </a:cubicBezTo>
                <a:cubicBezTo>
                  <a:pt x="4705912" y="1964602"/>
                  <a:pt x="4718503" y="1973740"/>
                  <a:pt x="4710490" y="1965745"/>
                </a:cubicBezTo>
                <a:cubicBezTo>
                  <a:pt x="4696755" y="1953180"/>
                  <a:pt x="4675006" y="1926909"/>
                  <a:pt x="4666994" y="1924625"/>
                </a:cubicBezTo>
                <a:cubicBezTo>
                  <a:pt x="4672717" y="1933763"/>
                  <a:pt x="4688742" y="1944043"/>
                  <a:pt x="4692176" y="1954322"/>
                </a:cubicBezTo>
                <a:cubicBezTo>
                  <a:pt x="4685308" y="1947469"/>
                  <a:pt x="4675006" y="1936047"/>
                  <a:pt x="4672717" y="1937189"/>
                </a:cubicBezTo>
                <a:cubicBezTo>
                  <a:pt x="4677296" y="1945185"/>
                  <a:pt x="4678440" y="1949754"/>
                  <a:pt x="4687597" y="1958891"/>
                </a:cubicBezTo>
                <a:cubicBezTo>
                  <a:pt x="4723082" y="1995442"/>
                  <a:pt x="4740251" y="2004580"/>
                  <a:pt x="4767723" y="2036562"/>
                </a:cubicBezTo>
                <a:cubicBezTo>
                  <a:pt x="4799773" y="2065117"/>
                  <a:pt x="4836402" y="2101668"/>
                  <a:pt x="4862729" y="2129081"/>
                </a:cubicBezTo>
                <a:cubicBezTo>
                  <a:pt x="4870741" y="2137076"/>
                  <a:pt x="4874175" y="2137076"/>
                  <a:pt x="4882188" y="2146214"/>
                </a:cubicBezTo>
                <a:cubicBezTo>
                  <a:pt x="4893634" y="2159920"/>
                  <a:pt x="4921106" y="2181622"/>
                  <a:pt x="4923395" y="2189618"/>
                </a:cubicBezTo>
                <a:cubicBezTo>
                  <a:pt x="4887911" y="2159920"/>
                  <a:pt x="4851282" y="2124512"/>
                  <a:pt x="4813509" y="2084534"/>
                </a:cubicBezTo>
                <a:cubicBezTo>
                  <a:pt x="4814653" y="2094814"/>
                  <a:pt x="4792905" y="2071970"/>
                  <a:pt x="4802062" y="2086819"/>
                </a:cubicBezTo>
                <a:cubicBezTo>
                  <a:pt x="4828389" y="2105094"/>
                  <a:pt x="4816943" y="2113090"/>
                  <a:pt x="4838691" y="2133649"/>
                </a:cubicBezTo>
                <a:cubicBezTo>
                  <a:pt x="4867307" y="2163347"/>
                  <a:pt x="4913093" y="2190760"/>
                  <a:pt x="4911949" y="2209035"/>
                </a:cubicBezTo>
                <a:cubicBezTo>
                  <a:pt x="4900502" y="2195329"/>
                  <a:pt x="4899357" y="2198755"/>
                  <a:pt x="4887911" y="2187333"/>
                </a:cubicBezTo>
                <a:cubicBezTo>
                  <a:pt x="4892490" y="2185049"/>
                  <a:pt x="4901647" y="2193044"/>
                  <a:pt x="4882188" y="2173627"/>
                </a:cubicBezTo>
                <a:cubicBezTo>
                  <a:pt x="4873031" y="2166774"/>
                  <a:pt x="4879898" y="2175911"/>
                  <a:pt x="4878754" y="2178196"/>
                </a:cubicBezTo>
                <a:cubicBezTo>
                  <a:pt x="4867307" y="2170200"/>
                  <a:pt x="4855861" y="2159920"/>
                  <a:pt x="4850138" y="2159920"/>
                </a:cubicBezTo>
                <a:cubicBezTo>
                  <a:pt x="4865018" y="2173627"/>
                  <a:pt x="4861584" y="2175911"/>
                  <a:pt x="4870741" y="2186191"/>
                </a:cubicBezTo>
                <a:cubicBezTo>
                  <a:pt x="4876464" y="2189618"/>
                  <a:pt x="4884477" y="2196471"/>
                  <a:pt x="4894779" y="2207893"/>
                </a:cubicBezTo>
                <a:cubicBezTo>
                  <a:pt x="4899357" y="2213604"/>
                  <a:pt x="4897068" y="2214746"/>
                  <a:pt x="4906225" y="2223884"/>
                </a:cubicBezTo>
                <a:cubicBezTo>
                  <a:pt x="4935986" y="2251297"/>
                  <a:pt x="4960024" y="2274141"/>
                  <a:pt x="4962313" y="2288990"/>
                </a:cubicBezTo>
                <a:cubicBezTo>
                  <a:pt x="4946288" y="2271857"/>
                  <a:pt x="4930263" y="2253582"/>
                  <a:pt x="4907370" y="2231880"/>
                </a:cubicBezTo>
                <a:cubicBezTo>
                  <a:pt x="4893634" y="2215889"/>
                  <a:pt x="4877609" y="2197613"/>
                  <a:pt x="4862729" y="2185049"/>
                </a:cubicBezTo>
                <a:cubicBezTo>
                  <a:pt x="4853571" y="2172485"/>
                  <a:pt x="4838691" y="2155351"/>
                  <a:pt x="4818087" y="2135934"/>
                </a:cubicBezTo>
                <a:cubicBezTo>
                  <a:pt x="4818087" y="2130223"/>
                  <a:pt x="4828389" y="2142787"/>
                  <a:pt x="4830679" y="2141645"/>
                </a:cubicBezTo>
                <a:cubicBezTo>
                  <a:pt x="4827245" y="2134792"/>
                  <a:pt x="4830679" y="2138218"/>
                  <a:pt x="4834112" y="2138218"/>
                </a:cubicBezTo>
                <a:cubicBezTo>
                  <a:pt x="4840980" y="2143929"/>
                  <a:pt x="4844414" y="2143929"/>
                  <a:pt x="4851282" y="2149640"/>
                </a:cubicBezTo>
                <a:cubicBezTo>
                  <a:pt x="4858150" y="2156494"/>
                  <a:pt x="4868452" y="2167916"/>
                  <a:pt x="4870741" y="2166774"/>
                </a:cubicBezTo>
                <a:cubicBezTo>
                  <a:pt x="4858150" y="2155351"/>
                  <a:pt x="4845559" y="2142787"/>
                  <a:pt x="4832968" y="2130223"/>
                </a:cubicBezTo>
                <a:cubicBezTo>
                  <a:pt x="4837546" y="2137076"/>
                  <a:pt x="4835257" y="2137076"/>
                  <a:pt x="4826100" y="2127938"/>
                </a:cubicBezTo>
                <a:cubicBezTo>
                  <a:pt x="4819232" y="2121085"/>
                  <a:pt x="4813509" y="2114232"/>
                  <a:pt x="4813509" y="2113090"/>
                </a:cubicBezTo>
                <a:cubicBezTo>
                  <a:pt x="4815798" y="2115374"/>
                  <a:pt x="4819232" y="2116516"/>
                  <a:pt x="4814653" y="2111947"/>
                </a:cubicBezTo>
                <a:cubicBezTo>
                  <a:pt x="4814653" y="2111947"/>
                  <a:pt x="4813509" y="2111947"/>
                  <a:pt x="4813509" y="2113090"/>
                </a:cubicBezTo>
                <a:cubicBezTo>
                  <a:pt x="4803207" y="2103952"/>
                  <a:pt x="4784893" y="2081108"/>
                  <a:pt x="4780314" y="2081108"/>
                </a:cubicBezTo>
                <a:cubicBezTo>
                  <a:pt x="4776880" y="2079966"/>
                  <a:pt x="4773446" y="2077681"/>
                  <a:pt x="4771157" y="2079966"/>
                </a:cubicBezTo>
                <a:cubicBezTo>
                  <a:pt x="4781459" y="2087961"/>
                  <a:pt x="4783748" y="2099383"/>
                  <a:pt x="4790616" y="2098241"/>
                </a:cubicBezTo>
                <a:cubicBezTo>
                  <a:pt x="4799773" y="2108521"/>
                  <a:pt x="4799773" y="2101668"/>
                  <a:pt x="4811219" y="2115374"/>
                </a:cubicBezTo>
                <a:cubicBezTo>
                  <a:pt x="4814653" y="2123370"/>
                  <a:pt x="4808930" y="2116516"/>
                  <a:pt x="4810075" y="2125654"/>
                </a:cubicBezTo>
                <a:cubicBezTo>
                  <a:pt x="4781459" y="2095957"/>
                  <a:pt x="4778025" y="2091388"/>
                  <a:pt x="4745975" y="2059406"/>
                </a:cubicBezTo>
                <a:cubicBezTo>
                  <a:pt x="4745975" y="2063975"/>
                  <a:pt x="4735673" y="2052553"/>
                  <a:pt x="4733383" y="2053695"/>
                </a:cubicBezTo>
                <a:cubicBezTo>
                  <a:pt x="4735673" y="2059406"/>
                  <a:pt x="4736817" y="2063975"/>
                  <a:pt x="4748264" y="2075397"/>
                </a:cubicBezTo>
                <a:cubicBezTo>
                  <a:pt x="4756276" y="2082250"/>
                  <a:pt x="4756276" y="2075397"/>
                  <a:pt x="4768868" y="2091388"/>
                </a:cubicBezTo>
                <a:cubicBezTo>
                  <a:pt x="4784893" y="2105094"/>
                  <a:pt x="4779169" y="2105094"/>
                  <a:pt x="4786037" y="2113090"/>
                </a:cubicBezTo>
                <a:cubicBezTo>
                  <a:pt x="4800918" y="2121085"/>
                  <a:pt x="4806641" y="2132507"/>
                  <a:pt x="4824955" y="2147356"/>
                </a:cubicBezTo>
                <a:cubicBezTo>
                  <a:pt x="4815798" y="2146214"/>
                  <a:pt x="4829534" y="2157636"/>
                  <a:pt x="4829534" y="2161062"/>
                </a:cubicBezTo>
                <a:cubicBezTo>
                  <a:pt x="4823811" y="2154209"/>
                  <a:pt x="4816943" y="2148498"/>
                  <a:pt x="4814653" y="2148498"/>
                </a:cubicBezTo>
                <a:cubicBezTo>
                  <a:pt x="4819232" y="2154209"/>
                  <a:pt x="4815798" y="2151925"/>
                  <a:pt x="4813509" y="2149640"/>
                </a:cubicBezTo>
                <a:cubicBezTo>
                  <a:pt x="4805496" y="2142787"/>
                  <a:pt x="4813509" y="2153067"/>
                  <a:pt x="4810075" y="2153067"/>
                </a:cubicBezTo>
                <a:cubicBezTo>
                  <a:pt x="4819232" y="2159920"/>
                  <a:pt x="4824955" y="2162205"/>
                  <a:pt x="4839836" y="2179338"/>
                </a:cubicBezTo>
                <a:cubicBezTo>
                  <a:pt x="4836402" y="2172485"/>
                  <a:pt x="4838691" y="2172485"/>
                  <a:pt x="4846704" y="2181622"/>
                </a:cubicBezTo>
                <a:cubicBezTo>
                  <a:pt x="4855861" y="2198755"/>
                  <a:pt x="4887911" y="2230737"/>
                  <a:pt x="4917672" y="2260435"/>
                </a:cubicBezTo>
                <a:cubicBezTo>
                  <a:pt x="4918816" y="2258150"/>
                  <a:pt x="4923395" y="2260435"/>
                  <a:pt x="4930263" y="2266146"/>
                </a:cubicBezTo>
                <a:cubicBezTo>
                  <a:pt x="4923395" y="2269572"/>
                  <a:pt x="4937131" y="2271857"/>
                  <a:pt x="4947433" y="2285563"/>
                </a:cubicBezTo>
                <a:cubicBezTo>
                  <a:pt x="4947433" y="2291274"/>
                  <a:pt x="4956590" y="2291274"/>
                  <a:pt x="4960024" y="2300412"/>
                </a:cubicBezTo>
                <a:cubicBezTo>
                  <a:pt x="4960024" y="2291274"/>
                  <a:pt x="4974904" y="2308408"/>
                  <a:pt x="4976049" y="2302697"/>
                </a:cubicBezTo>
                <a:cubicBezTo>
                  <a:pt x="4992074" y="2316403"/>
                  <a:pt x="4981772" y="2315261"/>
                  <a:pt x="4997797" y="2328967"/>
                </a:cubicBezTo>
                <a:cubicBezTo>
                  <a:pt x="5010388" y="2341532"/>
                  <a:pt x="5021835" y="2352954"/>
                  <a:pt x="5034426" y="2365518"/>
                </a:cubicBezTo>
                <a:cubicBezTo>
                  <a:pt x="5043583" y="2374656"/>
                  <a:pt x="5037860" y="2374656"/>
                  <a:pt x="5050451" y="2387220"/>
                </a:cubicBezTo>
                <a:cubicBezTo>
                  <a:pt x="5066476" y="2400927"/>
                  <a:pt x="5072199" y="2408922"/>
                  <a:pt x="5082501" y="2420344"/>
                </a:cubicBezTo>
                <a:cubicBezTo>
                  <a:pt x="5105394" y="2443188"/>
                  <a:pt x="5105394" y="2443188"/>
                  <a:pt x="5105394" y="2443188"/>
                </a:cubicBezTo>
                <a:cubicBezTo>
                  <a:pt x="5115696" y="2452326"/>
                  <a:pt x="5114551" y="2456895"/>
                  <a:pt x="5107683" y="2450042"/>
                </a:cubicBezTo>
                <a:cubicBezTo>
                  <a:pt x="5106539" y="2445473"/>
                  <a:pt x="5071055" y="2410064"/>
                  <a:pt x="5066476" y="2408922"/>
                </a:cubicBezTo>
                <a:cubicBezTo>
                  <a:pt x="5076778" y="2421486"/>
                  <a:pt x="5098526" y="2440904"/>
                  <a:pt x="5095092" y="2444331"/>
                </a:cubicBezTo>
                <a:cubicBezTo>
                  <a:pt x="5076778" y="2422629"/>
                  <a:pt x="5057319" y="2400927"/>
                  <a:pt x="5039005" y="2379225"/>
                </a:cubicBezTo>
                <a:cubicBezTo>
                  <a:pt x="5027558" y="2374656"/>
                  <a:pt x="5011533" y="2359807"/>
                  <a:pt x="4989785" y="2336963"/>
                </a:cubicBezTo>
                <a:cubicBezTo>
                  <a:pt x="4978338" y="2326683"/>
                  <a:pt x="4987495" y="2327825"/>
                  <a:pt x="4978338" y="2319830"/>
                </a:cubicBezTo>
                <a:cubicBezTo>
                  <a:pt x="4961168" y="2304981"/>
                  <a:pt x="4935986" y="2279852"/>
                  <a:pt x="4915382" y="2261577"/>
                </a:cubicBezTo>
                <a:cubicBezTo>
                  <a:pt x="4909659" y="2257008"/>
                  <a:pt x="4909659" y="2263861"/>
                  <a:pt x="4898213" y="2251297"/>
                </a:cubicBezTo>
                <a:cubicBezTo>
                  <a:pt x="4891345" y="2239875"/>
                  <a:pt x="4883332" y="2229595"/>
                  <a:pt x="4869597" y="2214746"/>
                </a:cubicBezTo>
                <a:cubicBezTo>
                  <a:pt x="4863873" y="2211320"/>
                  <a:pt x="4861584" y="2212462"/>
                  <a:pt x="4853571" y="2203324"/>
                </a:cubicBezTo>
                <a:cubicBezTo>
                  <a:pt x="4834112" y="2185049"/>
                  <a:pt x="4834112" y="2185049"/>
                  <a:pt x="4834112" y="2185049"/>
                </a:cubicBezTo>
                <a:cubicBezTo>
                  <a:pt x="4831823" y="2185049"/>
                  <a:pt x="4823811" y="2179338"/>
                  <a:pt x="4813509" y="2167916"/>
                </a:cubicBezTo>
                <a:cubicBezTo>
                  <a:pt x="4813509" y="2172485"/>
                  <a:pt x="4807786" y="2166774"/>
                  <a:pt x="4802062" y="2161062"/>
                </a:cubicBezTo>
                <a:cubicBezTo>
                  <a:pt x="4798628" y="2157636"/>
                  <a:pt x="4797484" y="2157636"/>
                  <a:pt x="4796339" y="2157636"/>
                </a:cubicBezTo>
                <a:cubicBezTo>
                  <a:pt x="4783748" y="2145072"/>
                  <a:pt x="4774591" y="2126796"/>
                  <a:pt x="4766578" y="2131365"/>
                </a:cubicBezTo>
                <a:cubicBezTo>
                  <a:pt x="4795194" y="2158778"/>
                  <a:pt x="4823811" y="2188476"/>
                  <a:pt x="4847848" y="2209035"/>
                </a:cubicBezTo>
                <a:cubicBezTo>
                  <a:pt x="4858150" y="2222742"/>
                  <a:pt x="4881043" y="2246728"/>
                  <a:pt x="4890200" y="2250155"/>
                </a:cubicBezTo>
                <a:cubicBezTo>
                  <a:pt x="4883332" y="2243302"/>
                  <a:pt x="4876464" y="2236448"/>
                  <a:pt x="4877609" y="2234164"/>
                </a:cubicBezTo>
                <a:cubicBezTo>
                  <a:pt x="4884477" y="2243302"/>
                  <a:pt x="4906225" y="2260435"/>
                  <a:pt x="4903936" y="2263861"/>
                </a:cubicBezTo>
                <a:cubicBezTo>
                  <a:pt x="4881043" y="2241017"/>
                  <a:pt x="4903936" y="2268430"/>
                  <a:pt x="4905081" y="2271857"/>
                </a:cubicBezTo>
                <a:cubicBezTo>
                  <a:pt x="4897068" y="2263861"/>
                  <a:pt x="4892490" y="2260435"/>
                  <a:pt x="4889056" y="2260435"/>
                </a:cubicBezTo>
                <a:cubicBezTo>
                  <a:pt x="4891345" y="2263861"/>
                  <a:pt x="4898213" y="2271857"/>
                  <a:pt x="4894779" y="2272999"/>
                </a:cubicBezTo>
                <a:cubicBezTo>
                  <a:pt x="4881043" y="2259293"/>
                  <a:pt x="4860439" y="2235306"/>
                  <a:pt x="4855861" y="2237591"/>
                </a:cubicBezTo>
                <a:cubicBezTo>
                  <a:pt x="4877609" y="2258150"/>
                  <a:pt x="4887911" y="2270715"/>
                  <a:pt x="4902791" y="2283279"/>
                </a:cubicBezTo>
                <a:cubicBezTo>
                  <a:pt x="4901647" y="2284421"/>
                  <a:pt x="4914238" y="2298128"/>
                  <a:pt x="4916527" y="2296986"/>
                </a:cubicBezTo>
                <a:cubicBezTo>
                  <a:pt x="4917672" y="2293559"/>
                  <a:pt x="4910804" y="2291274"/>
                  <a:pt x="4902791" y="2283279"/>
                </a:cubicBezTo>
                <a:cubicBezTo>
                  <a:pt x="4909659" y="2286706"/>
                  <a:pt x="4917672" y="2290132"/>
                  <a:pt x="4927974" y="2295843"/>
                </a:cubicBezTo>
                <a:cubicBezTo>
                  <a:pt x="4937131" y="2302697"/>
                  <a:pt x="4942854" y="2303839"/>
                  <a:pt x="4953156" y="2317545"/>
                </a:cubicBezTo>
                <a:cubicBezTo>
                  <a:pt x="4949722" y="2319830"/>
                  <a:pt x="4947433" y="2322114"/>
                  <a:pt x="4950867" y="2328967"/>
                </a:cubicBezTo>
                <a:cubicBezTo>
                  <a:pt x="4966892" y="2347243"/>
                  <a:pt x="4985206" y="2366660"/>
                  <a:pt x="4988640" y="2356380"/>
                </a:cubicBezTo>
                <a:cubicBezTo>
                  <a:pt x="5003520" y="2370087"/>
                  <a:pt x="4994363" y="2368945"/>
                  <a:pt x="5009244" y="2382651"/>
                </a:cubicBezTo>
                <a:cubicBezTo>
                  <a:pt x="5018401" y="2391789"/>
                  <a:pt x="5021835" y="2394073"/>
                  <a:pt x="5028703" y="2399784"/>
                </a:cubicBezTo>
                <a:cubicBezTo>
                  <a:pt x="5022979" y="2400927"/>
                  <a:pt x="5049306" y="2421486"/>
                  <a:pt x="5048162" y="2426055"/>
                </a:cubicBezTo>
                <a:cubicBezTo>
                  <a:pt x="5032137" y="2408922"/>
                  <a:pt x="5022979" y="2402069"/>
                  <a:pt x="5013822" y="2396358"/>
                </a:cubicBezTo>
                <a:cubicBezTo>
                  <a:pt x="5011533" y="2388362"/>
                  <a:pt x="4984061" y="2364376"/>
                  <a:pt x="4979483" y="2364376"/>
                </a:cubicBezTo>
                <a:cubicBezTo>
                  <a:pt x="4986351" y="2371229"/>
                  <a:pt x="4993219" y="2378082"/>
                  <a:pt x="4993219" y="2380367"/>
                </a:cubicBezTo>
                <a:cubicBezTo>
                  <a:pt x="4972615" y="2362092"/>
                  <a:pt x="4950867" y="2341532"/>
                  <a:pt x="4933697" y="2327825"/>
                </a:cubicBezTo>
                <a:cubicBezTo>
                  <a:pt x="4913093" y="2302697"/>
                  <a:pt x="4870741" y="2263861"/>
                  <a:pt x="4840980" y="2233022"/>
                </a:cubicBezTo>
                <a:cubicBezTo>
                  <a:pt x="4837546" y="2229595"/>
                  <a:pt x="4836402" y="2229595"/>
                  <a:pt x="4835257" y="2229595"/>
                </a:cubicBezTo>
                <a:cubicBezTo>
                  <a:pt x="4824955" y="2220457"/>
                  <a:pt x="4806641" y="2197613"/>
                  <a:pt x="4802062" y="2198755"/>
                </a:cubicBezTo>
                <a:cubicBezTo>
                  <a:pt x="4822666" y="2217031"/>
                  <a:pt x="4821521" y="2222742"/>
                  <a:pt x="4836402" y="2237591"/>
                </a:cubicBezTo>
                <a:cubicBezTo>
                  <a:pt x="4836402" y="2241017"/>
                  <a:pt x="4847848" y="2250155"/>
                  <a:pt x="4854716" y="2258150"/>
                </a:cubicBezTo>
                <a:cubicBezTo>
                  <a:pt x="4857005" y="2269572"/>
                  <a:pt x="4837546" y="2242159"/>
                  <a:pt x="4836402" y="2247870"/>
                </a:cubicBezTo>
                <a:cubicBezTo>
                  <a:pt x="4845559" y="2258150"/>
                  <a:pt x="4846704" y="2263861"/>
                  <a:pt x="4862729" y="2277568"/>
                </a:cubicBezTo>
                <a:cubicBezTo>
                  <a:pt x="4865018" y="2283279"/>
                  <a:pt x="4862729" y="2286706"/>
                  <a:pt x="4871886" y="2295843"/>
                </a:cubicBezTo>
                <a:cubicBezTo>
                  <a:pt x="4884477" y="2310692"/>
                  <a:pt x="4884477" y="2311834"/>
                  <a:pt x="4899357" y="2324399"/>
                </a:cubicBezTo>
                <a:cubicBezTo>
                  <a:pt x="4897068" y="2324399"/>
                  <a:pt x="4898213" y="2326683"/>
                  <a:pt x="4901647" y="2331252"/>
                </a:cubicBezTo>
                <a:cubicBezTo>
                  <a:pt x="4923395" y="2346101"/>
                  <a:pt x="4929118" y="2351812"/>
                  <a:pt x="4955445" y="2379225"/>
                </a:cubicBezTo>
                <a:cubicBezTo>
                  <a:pt x="4948577" y="2380367"/>
                  <a:pt x="4970326" y="2397500"/>
                  <a:pt x="4955445" y="2389505"/>
                </a:cubicBezTo>
                <a:cubicBezTo>
                  <a:pt x="4960024" y="2396358"/>
                  <a:pt x="4971470" y="2407780"/>
                  <a:pt x="4970326" y="2411207"/>
                </a:cubicBezTo>
                <a:cubicBezTo>
                  <a:pt x="4960024" y="2403211"/>
                  <a:pt x="4979483" y="2424913"/>
                  <a:pt x="4964602" y="2416918"/>
                </a:cubicBezTo>
                <a:cubicBezTo>
                  <a:pt x="4950867" y="2402069"/>
                  <a:pt x="4934842" y="2386078"/>
                  <a:pt x="4925684" y="2372371"/>
                </a:cubicBezTo>
                <a:cubicBezTo>
                  <a:pt x="4923395" y="2373514"/>
                  <a:pt x="4915382" y="2365518"/>
                  <a:pt x="4909659" y="2359807"/>
                </a:cubicBezTo>
                <a:cubicBezTo>
                  <a:pt x="4910804" y="2365518"/>
                  <a:pt x="4898213" y="2354096"/>
                  <a:pt x="4899357" y="2351812"/>
                </a:cubicBezTo>
                <a:cubicBezTo>
                  <a:pt x="4915382" y="2364376"/>
                  <a:pt x="4881043" y="2331252"/>
                  <a:pt x="4873031" y="2323256"/>
                </a:cubicBezTo>
                <a:cubicBezTo>
                  <a:pt x="4873031" y="2317545"/>
                  <a:pt x="4886766" y="2320972"/>
                  <a:pt x="4876464" y="2309550"/>
                </a:cubicBezTo>
                <a:cubicBezTo>
                  <a:pt x="4866163" y="2300412"/>
                  <a:pt x="4869597" y="2314119"/>
                  <a:pt x="4861584" y="2306123"/>
                </a:cubicBezTo>
                <a:cubicBezTo>
                  <a:pt x="4851282" y="2299270"/>
                  <a:pt x="4848993" y="2287848"/>
                  <a:pt x="4842125" y="2287848"/>
                </a:cubicBezTo>
                <a:cubicBezTo>
                  <a:pt x="4830679" y="2277568"/>
                  <a:pt x="4834112" y="2275284"/>
                  <a:pt x="4820377" y="2263861"/>
                </a:cubicBezTo>
                <a:cubicBezTo>
                  <a:pt x="4811219" y="2255866"/>
                  <a:pt x="4794050" y="2235306"/>
                  <a:pt x="4791760" y="2236448"/>
                </a:cubicBezTo>
                <a:cubicBezTo>
                  <a:pt x="4784893" y="2236448"/>
                  <a:pt x="4814653" y="2258150"/>
                  <a:pt x="4807786" y="2258150"/>
                </a:cubicBezTo>
                <a:cubicBezTo>
                  <a:pt x="4813509" y="2265004"/>
                  <a:pt x="4818087" y="2270715"/>
                  <a:pt x="4823811" y="2278710"/>
                </a:cubicBezTo>
                <a:cubicBezTo>
                  <a:pt x="4839836" y="2295843"/>
                  <a:pt x="4844414" y="2302697"/>
                  <a:pt x="4861584" y="2316403"/>
                </a:cubicBezTo>
                <a:cubicBezTo>
                  <a:pt x="4863873" y="2322114"/>
                  <a:pt x="4875320" y="2334678"/>
                  <a:pt x="4881043" y="2342674"/>
                </a:cubicBezTo>
                <a:cubicBezTo>
                  <a:pt x="4884477" y="2342674"/>
                  <a:pt x="4889056" y="2346101"/>
                  <a:pt x="4897068" y="2354096"/>
                </a:cubicBezTo>
                <a:cubicBezTo>
                  <a:pt x="4897068" y="2357523"/>
                  <a:pt x="4908515" y="2366660"/>
                  <a:pt x="4914238" y="2373514"/>
                </a:cubicBezTo>
                <a:cubicBezTo>
                  <a:pt x="4914238" y="2375798"/>
                  <a:pt x="4922250" y="2383794"/>
                  <a:pt x="4927974" y="2389505"/>
                </a:cubicBezTo>
                <a:cubicBezTo>
                  <a:pt x="4941709" y="2404353"/>
                  <a:pt x="4943999" y="2402069"/>
                  <a:pt x="4953156" y="2410064"/>
                </a:cubicBezTo>
                <a:cubicBezTo>
                  <a:pt x="4960024" y="2420344"/>
                  <a:pt x="4940565" y="2406638"/>
                  <a:pt x="4956590" y="2424913"/>
                </a:cubicBezTo>
                <a:cubicBezTo>
                  <a:pt x="4973760" y="2445473"/>
                  <a:pt x="5011533" y="2478597"/>
                  <a:pt x="4994363" y="2453468"/>
                </a:cubicBezTo>
                <a:cubicBezTo>
                  <a:pt x="5006954" y="2468317"/>
                  <a:pt x="5024124" y="2485450"/>
                  <a:pt x="5026413" y="2494588"/>
                </a:cubicBezTo>
                <a:cubicBezTo>
                  <a:pt x="5018401" y="2486592"/>
                  <a:pt x="5016112" y="2486592"/>
                  <a:pt x="5020690" y="2491161"/>
                </a:cubicBezTo>
                <a:cubicBezTo>
                  <a:pt x="5034426" y="2507152"/>
                  <a:pt x="5032137" y="2503726"/>
                  <a:pt x="5044728" y="2512863"/>
                </a:cubicBezTo>
                <a:cubicBezTo>
                  <a:pt x="5044728" y="2516290"/>
                  <a:pt x="5056174" y="2525428"/>
                  <a:pt x="5063042" y="2533423"/>
                </a:cubicBezTo>
                <a:cubicBezTo>
                  <a:pt x="5063042" y="2531139"/>
                  <a:pt x="5065331" y="2533423"/>
                  <a:pt x="5068765" y="2536850"/>
                </a:cubicBezTo>
                <a:cubicBezTo>
                  <a:pt x="5071055" y="2548272"/>
                  <a:pt x="5043583" y="2512863"/>
                  <a:pt x="5041294" y="2516290"/>
                </a:cubicBezTo>
                <a:cubicBezTo>
                  <a:pt x="5049306" y="2531139"/>
                  <a:pt x="5076778" y="2556267"/>
                  <a:pt x="5082501" y="2568832"/>
                </a:cubicBezTo>
                <a:cubicBezTo>
                  <a:pt x="5089369" y="2574543"/>
                  <a:pt x="5087080" y="2565405"/>
                  <a:pt x="5096237" y="2573400"/>
                </a:cubicBezTo>
                <a:cubicBezTo>
                  <a:pt x="5098526" y="2579112"/>
                  <a:pt x="5105394" y="2588249"/>
                  <a:pt x="5116841" y="2599671"/>
                </a:cubicBezTo>
                <a:cubicBezTo>
                  <a:pt x="5125998" y="2608809"/>
                  <a:pt x="5123708" y="2611093"/>
                  <a:pt x="5127142" y="2617947"/>
                </a:cubicBezTo>
                <a:cubicBezTo>
                  <a:pt x="5112262" y="2603098"/>
                  <a:pt x="5114551" y="2599671"/>
                  <a:pt x="5096237" y="2582538"/>
                </a:cubicBezTo>
                <a:cubicBezTo>
                  <a:pt x="5100816" y="2590534"/>
                  <a:pt x="5096237" y="2587107"/>
                  <a:pt x="5092803" y="2585965"/>
                </a:cubicBezTo>
                <a:cubicBezTo>
                  <a:pt x="5100816" y="2593960"/>
                  <a:pt x="5104249" y="2599671"/>
                  <a:pt x="5104249" y="2603098"/>
                </a:cubicBezTo>
                <a:cubicBezTo>
                  <a:pt x="5083646" y="2582538"/>
                  <a:pt x="5084790" y="2574543"/>
                  <a:pt x="5061897" y="2552841"/>
                </a:cubicBezTo>
                <a:cubicBezTo>
                  <a:pt x="5055030" y="2541419"/>
                  <a:pt x="5032137" y="2519717"/>
                  <a:pt x="5022979" y="2507152"/>
                </a:cubicBezTo>
                <a:cubicBezTo>
                  <a:pt x="5008099" y="2491161"/>
                  <a:pt x="5001231" y="2479739"/>
                  <a:pt x="4984061" y="2462606"/>
                </a:cubicBezTo>
                <a:cubicBezTo>
                  <a:pt x="4972615" y="2451184"/>
                  <a:pt x="4976049" y="2450042"/>
                  <a:pt x="4962313" y="2437477"/>
                </a:cubicBezTo>
                <a:cubicBezTo>
                  <a:pt x="4953156" y="2430624"/>
                  <a:pt x="4950867" y="2419202"/>
                  <a:pt x="4943999" y="2419202"/>
                </a:cubicBezTo>
                <a:cubicBezTo>
                  <a:pt x="4947433" y="2424913"/>
                  <a:pt x="4946288" y="2427198"/>
                  <a:pt x="4955445" y="2435193"/>
                </a:cubicBezTo>
                <a:cubicBezTo>
                  <a:pt x="4960024" y="2436335"/>
                  <a:pt x="4960024" y="2439762"/>
                  <a:pt x="4958879" y="2440904"/>
                </a:cubicBezTo>
                <a:cubicBezTo>
                  <a:pt x="4922250" y="2404353"/>
                  <a:pt x="4922250" y="2404353"/>
                  <a:pt x="4922250" y="2404353"/>
                </a:cubicBezTo>
                <a:cubicBezTo>
                  <a:pt x="4931408" y="2402069"/>
                  <a:pt x="4910804" y="2383794"/>
                  <a:pt x="4897068" y="2372371"/>
                </a:cubicBezTo>
                <a:cubicBezTo>
                  <a:pt x="4887911" y="2359807"/>
                  <a:pt x="4909659" y="2378082"/>
                  <a:pt x="4897068" y="2363234"/>
                </a:cubicBezTo>
                <a:cubicBezTo>
                  <a:pt x="4894779" y="2363234"/>
                  <a:pt x="4884477" y="2352954"/>
                  <a:pt x="4877609" y="2346101"/>
                </a:cubicBezTo>
                <a:cubicBezTo>
                  <a:pt x="4877609" y="2341532"/>
                  <a:pt x="4852427" y="2320972"/>
                  <a:pt x="4852427" y="2316403"/>
                </a:cubicBezTo>
                <a:cubicBezTo>
                  <a:pt x="4840980" y="2311834"/>
                  <a:pt x="4829534" y="2287848"/>
                  <a:pt x="4818087" y="2284421"/>
                </a:cubicBezTo>
                <a:cubicBezTo>
                  <a:pt x="4834112" y="2298128"/>
                  <a:pt x="4820377" y="2294701"/>
                  <a:pt x="4832968" y="2306123"/>
                </a:cubicBezTo>
                <a:cubicBezTo>
                  <a:pt x="4845559" y="2320972"/>
                  <a:pt x="4846704" y="2316403"/>
                  <a:pt x="4858150" y="2328967"/>
                </a:cubicBezTo>
                <a:cubicBezTo>
                  <a:pt x="4858150" y="2332394"/>
                  <a:pt x="4861584" y="2336963"/>
                  <a:pt x="4869597" y="2344958"/>
                </a:cubicBezTo>
                <a:cubicBezTo>
                  <a:pt x="4891345" y="2365518"/>
                  <a:pt x="4893634" y="2374656"/>
                  <a:pt x="4913093" y="2394073"/>
                </a:cubicBezTo>
                <a:cubicBezTo>
                  <a:pt x="4915382" y="2405496"/>
                  <a:pt x="4889056" y="2370087"/>
                  <a:pt x="4886766" y="2373514"/>
                </a:cubicBezTo>
                <a:cubicBezTo>
                  <a:pt x="4905081" y="2390647"/>
                  <a:pt x="4913093" y="2406638"/>
                  <a:pt x="4929118" y="2415775"/>
                </a:cubicBezTo>
                <a:cubicBezTo>
                  <a:pt x="4927974" y="2419202"/>
                  <a:pt x="4933697" y="2426055"/>
                  <a:pt x="4945143" y="2436335"/>
                </a:cubicBezTo>
                <a:cubicBezTo>
                  <a:pt x="4952011" y="2442046"/>
                  <a:pt x="4961168" y="2448900"/>
                  <a:pt x="4966892" y="2451184"/>
                </a:cubicBezTo>
                <a:cubicBezTo>
                  <a:pt x="4984061" y="2471744"/>
                  <a:pt x="5011533" y="2493446"/>
                  <a:pt x="5019545" y="2510579"/>
                </a:cubicBezTo>
                <a:cubicBezTo>
                  <a:pt x="5012678" y="2503726"/>
                  <a:pt x="5006954" y="2498015"/>
                  <a:pt x="5004665" y="2498015"/>
                </a:cubicBezTo>
                <a:cubicBezTo>
                  <a:pt x="5011533" y="2504868"/>
                  <a:pt x="5017256" y="2510579"/>
                  <a:pt x="5017256" y="2512863"/>
                </a:cubicBezTo>
                <a:cubicBezTo>
                  <a:pt x="4994363" y="2492304"/>
                  <a:pt x="4970326" y="2456895"/>
                  <a:pt x="4956590" y="2453468"/>
                </a:cubicBezTo>
                <a:cubicBezTo>
                  <a:pt x="4974904" y="2471744"/>
                  <a:pt x="4974904" y="2471744"/>
                  <a:pt x="4974904" y="2471744"/>
                </a:cubicBezTo>
                <a:cubicBezTo>
                  <a:pt x="4974904" y="2476313"/>
                  <a:pt x="4964602" y="2463748"/>
                  <a:pt x="4962313" y="2466033"/>
                </a:cubicBezTo>
                <a:cubicBezTo>
                  <a:pt x="4958879" y="2463748"/>
                  <a:pt x="4955445" y="2462606"/>
                  <a:pt x="4954301" y="2464890"/>
                </a:cubicBezTo>
                <a:cubicBezTo>
                  <a:pt x="4971470" y="2483166"/>
                  <a:pt x="4995508" y="2510579"/>
                  <a:pt x="5004665" y="2507152"/>
                </a:cubicBezTo>
                <a:cubicBezTo>
                  <a:pt x="5014967" y="2517432"/>
                  <a:pt x="5021835" y="2525428"/>
                  <a:pt x="5026413" y="2532281"/>
                </a:cubicBezTo>
                <a:cubicBezTo>
                  <a:pt x="5029847" y="2531139"/>
                  <a:pt x="5027558" y="2520859"/>
                  <a:pt x="5040149" y="2536850"/>
                </a:cubicBezTo>
                <a:cubicBezTo>
                  <a:pt x="5037860" y="2540276"/>
                  <a:pt x="5037860" y="2544845"/>
                  <a:pt x="5042438" y="2552841"/>
                </a:cubicBezTo>
                <a:cubicBezTo>
                  <a:pt x="5064187" y="2573400"/>
                  <a:pt x="5068765" y="2582538"/>
                  <a:pt x="5081356" y="2598529"/>
                </a:cubicBezTo>
                <a:cubicBezTo>
                  <a:pt x="5100816" y="2615662"/>
                  <a:pt x="5106539" y="2625942"/>
                  <a:pt x="5121419" y="2640791"/>
                </a:cubicBezTo>
                <a:cubicBezTo>
                  <a:pt x="5117985" y="2644218"/>
                  <a:pt x="5105394" y="2632795"/>
                  <a:pt x="5100816" y="2633938"/>
                </a:cubicBezTo>
                <a:cubicBezTo>
                  <a:pt x="5091658" y="2622516"/>
                  <a:pt x="5065331" y="2591676"/>
                  <a:pt x="5058464" y="2593960"/>
                </a:cubicBezTo>
                <a:cubicBezTo>
                  <a:pt x="5068765" y="2604240"/>
                  <a:pt x="5069910" y="2608809"/>
                  <a:pt x="5084790" y="2622516"/>
                </a:cubicBezTo>
                <a:cubicBezTo>
                  <a:pt x="5092803" y="2628227"/>
                  <a:pt x="5097382" y="2632795"/>
                  <a:pt x="5103105" y="2640791"/>
                </a:cubicBezTo>
                <a:cubicBezTo>
                  <a:pt x="5098526" y="2645360"/>
                  <a:pt x="5098526" y="2645360"/>
                  <a:pt x="5098526" y="2645360"/>
                </a:cubicBezTo>
                <a:cubicBezTo>
                  <a:pt x="5079067" y="2628227"/>
                  <a:pt x="5083646" y="2623658"/>
                  <a:pt x="5064187" y="2606525"/>
                </a:cubicBezTo>
                <a:cubicBezTo>
                  <a:pt x="5050451" y="2590534"/>
                  <a:pt x="5051596" y="2600814"/>
                  <a:pt x="5037860" y="2584823"/>
                </a:cubicBezTo>
                <a:cubicBezTo>
                  <a:pt x="5019545" y="2567689"/>
                  <a:pt x="5002376" y="2551698"/>
                  <a:pt x="4992074" y="2548272"/>
                </a:cubicBezTo>
                <a:cubicBezTo>
                  <a:pt x="5002376" y="2564263"/>
                  <a:pt x="5022979" y="2577969"/>
                  <a:pt x="5039005" y="2593960"/>
                </a:cubicBezTo>
                <a:cubicBezTo>
                  <a:pt x="5061897" y="2614520"/>
                  <a:pt x="5077923" y="2632795"/>
                  <a:pt x="5093948" y="2649929"/>
                </a:cubicBezTo>
                <a:cubicBezTo>
                  <a:pt x="5092803" y="2646502"/>
                  <a:pt x="5090514" y="2643075"/>
                  <a:pt x="5092803" y="2641933"/>
                </a:cubicBezTo>
                <a:cubicBezTo>
                  <a:pt x="5107683" y="2656782"/>
                  <a:pt x="5099671" y="2656782"/>
                  <a:pt x="5117985" y="2672773"/>
                </a:cubicBezTo>
                <a:cubicBezTo>
                  <a:pt x="5125998" y="2678484"/>
                  <a:pt x="5131721" y="2681910"/>
                  <a:pt x="5136300" y="2683053"/>
                </a:cubicBezTo>
                <a:cubicBezTo>
                  <a:pt x="5144312" y="2689906"/>
                  <a:pt x="5143168" y="2692190"/>
                  <a:pt x="5148891" y="2697901"/>
                </a:cubicBezTo>
                <a:cubicBezTo>
                  <a:pt x="5154614" y="2702470"/>
                  <a:pt x="5154614" y="2699044"/>
                  <a:pt x="5160337" y="2704755"/>
                </a:cubicBezTo>
                <a:cubicBezTo>
                  <a:pt x="5158048" y="2707039"/>
                  <a:pt x="5156903" y="2709324"/>
                  <a:pt x="5154614" y="2710466"/>
                </a:cubicBezTo>
                <a:cubicBezTo>
                  <a:pt x="5143168" y="2699044"/>
                  <a:pt x="5132866" y="2691048"/>
                  <a:pt x="5125998" y="2686479"/>
                </a:cubicBezTo>
                <a:cubicBezTo>
                  <a:pt x="5171784" y="2731026"/>
                  <a:pt x="5171784" y="2731026"/>
                  <a:pt x="5171784" y="2731026"/>
                </a:cubicBezTo>
                <a:cubicBezTo>
                  <a:pt x="5168350" y="2727599"/>
                  <a:pt x="5168350" y="2724172"/>
                  <a:pt x="5169494" y="2723030"/>
                </a:cubicBezTo>
                <a:cubicBezTo>
                  <a:pt x="5176362" y="2727599"/>
                  <a:pt x="5219859" y="2768718"/>
                  <a:pt x="5207268" y="2760723"/>
                </a:cubicBezTo>
                <a:cubicBezTo>
                  <a:pt x="5191243" y="2744732"/>
                  <a:pt x="5182086" y="2737879"/>
                  <a:pt x="5184375" y="2743590"/>
                </a:cubicBezTo>
                <a:cubicBezTo>
                  <a:pt x="5407581" y="2966321"/>
                  <a:pt x="5407581" y="2966321"/>
                  <a:pt x="5407581" y="2966321"/>
                </a:cubicBezTo>
                <a:cubicBezTo>
                  <a:pt x="5543794" y="3103386"/>
                  <a:pt x="5543794" y="3103386"/>
                  <a:pt x="5543794" y="3103386"/>
                </a:cubicBezTo>
                <a:cubicBezTo>
                  <a:pt x="5444782" y="3201902"/>
                  <a:pt x="5370523" y="3275789"/>
                  <a:pt x="5314829" y="3331204"/>
                </a:cubicBezTo>
                <a:lnTo>
                  <a:pt x="5285881" y="3360007"/>
                </a:lnTo>
                <a:lnTo>
                  <a:pt x="0" y="3360007"/>
                </a:lnTo>
                <a:lnTo>
                  <a:pt x="0" y="2798627"/>
                </a:lnTo>
                <a:lnTo>
                  <a:pt x="15858" y="2782711"/>
                </a:lnTo>
                <a:cubicBezTo>
                  <a:pt x="22869" y="2776143"/>
                  <a:pt x="28879" y="2771003"/>
                  <a:pt x="34602" y="2766434"/>
                </a:cubicBezTo>
                <a:cubicBezTo>
                  <a:pt x="38036" y="2759581"/>
                  <a:pt x="50627" y="2745874"/>
                  <a:pt x="65508" y="2729883"/>
                </a:cubicBezTo>
                <a:cubicBezTo>
                  <a:pt x="73520" y="2726457"/>
                  <a:pt x="86111" y="2713892"/>
                  <a:pt x="102136" y="2699044"/>
                </a:cubicBezTo>
                <a:cubicBezTo>
                  <a:pt x="110149" y="2691048"/>
                  <a:pt x="117017" y="2683053"/>
                  <a:pt x="125029" y="2676199"/>
                </a:cubicBezTo>
                <a:cubicBezTo>
                  <a:pt x="133042" y="2668204"/>
                  <a:pt x="133042" y="2664777"/>
                  <a:pt x="142199" y="2655640"/>
                </a:cubicBezTo>
                <a:cubicBezTo>
                  <a:pt x="150212" y="2646502"/>
                  <a:pt x="171960" y="2629369"/>
                  <a:pt x="163947" y="2630511"/>
                </a:cubicBezTo>
                <a:cubicBezTo>
                  <a:pt x="146778" y="2645360"/>
                  <a:pt x="121595" y="2675057"/>
                  <a:pt x="111294" y="2680768"/>
                </a:cubicBezTo>
                <a:cubicBezTo>
                  <a:pt x="119306" y="2667062"/>
                  <a:pt x="123885" y="2663635"/>
                  <a:pt x="142199" y="2646502"/>
                </a:cubicBezTo>
                <a:cubicBezTo>
                  <a:pt x="150212" y="2639649"/>
                  <a:pt x="149067" y="2637364"/>
                  <a:pt x="154790" y="2631653"/>
                </a:cubicBezTo>
                <a:cubicBezTo>
                  <a:pt x="159369" y="2632795"/>
                  <a:pt x="176539" y="2612236"/>
                  <a:pt x="182262" y="2612236"/>
                </a:cubicBezTo>
                <a:cubicBezTo>
                  <a:pt x="174249" y="2619089"/>
                  <a:pt x="174249" y="2621373"/>
                  <a:pt x="175394" y="2623658"/>
                </a:cubicBezTo>
                <a:cubicBezTo>
                  <a:pt x="189130" y="2609951"/>
                  <a:pt x="205155" y="2592818"/>
                  <a:pt x="213167" y="2587107"/>
                </a:cubicBezTo>
                <a:cubicBezTo>
                  <a:pt x="217746" y="2579112"/>
                  <a:pt x="224614" y="2568832"/>
                  <a:pt x="237205" y="2555125"/>
                </a:cubicBezTo>
                <a:cubicBezTo>
                  <a:pt x="244073" y="2550556"/>
                  <a:pt x="255519" y="2541419"/>
                  <a:pt x="266966" y="2529996"/>
                </a:cubicBezTo>
                <a:cubicBezTo>
                  <a:pt x="281846" y="2512863"/>
                  <a:pt x="291003" y="2499157"/>
                  <a:pt x="316186" y="2476313"/>
                </a:cubicBezTo>
                <a:cubicBezTo>
                  <a:pt x="325343" y="2468317"/>
                  <a:pt x="329921" y="2467175"/>
                  <a:pt x="341368" y="2455753"/>
                </a:cubicBezTo>
                <a:cubicBezTo>
                  <a:pt x="347091" y="2446615"/>
                  <a:pt x="357393" y="2435193"/>
                  <a:pt x="365406" y="2423771"/>
                </a:cubicBezTo>
                <a:cubicBezTo>
                  <a:pt x="371129" y="2421486"/>
                  <a:pt x="382575" y="2411207"/>
                  <a:pt x="391732" y="2403211"/>
                </a:cubicBezTo>
                <a:cubicBezTo>
                  <a:pt x="411191" y="2380367"/>
                  <a:pt x="423783" y="2371229"/>
                  <a:pt x="444386" y="2352954"/>
                </a:cubicBezTo>
                <a:cubicBezTo>
                  <a:pt x="448965" y="2348385"/>
                  <a:pt x="446676" y="2348385"/>
                  <a:pt x="446676" y="2346101"/>
                </a:cubicBezTo>
                <a:cubicBezTo>
                  <a:pt x="455833" y="2339247"/>
                  <a:pt x="471858" y="2322114"/>
                  <a:pt x="481015" y="2316403"/>
                </a:cubicBezTo>
                <a:cubicBezTo>
                  <a:pt x="479870" y="2316403"/>
                  <a:pt x="491317" y="2303839"/>
                  <a:pt x="493606" y="2300412"/>
                </a:cubicBezTo>
                <a:cubicBezTo>
                  <a:pt x="498185" y="2296986"/>
                  <a:pt x="503908" y="2291274"/>
                  <a:pt x="508487" y="2286706"/>
                </a:cubicBezTo>
                <a:cubicBezTo>
                  <a:pt x="522222" y="2274141"/>
                  <a:pt x="518788" y="2277568"/>
                  <a:pt x="531380" y="2263861"/>
                </a:cubicBezTo>
                <a:cubicBezTo>
                  <a:pt x="542826" y="2251297"/>
                  <a:pt x="553128" y="2244444"/>
                  <a:pt x="564574" y="2231880"/>
                </a:cubicBezTo>
                <a:cubicBezTo>
                  <a:pt x="572587" y="2223884"/>
                  <a:pt x="573731" y="2221600"/>
                  <a:pt x="582889" y="2212462"/>
                </a:cubicBezTo>
                <a:cubicBezTo>
                  <a:pt x="586323" y="2209035"/>
                  <a:pt x="590901" y="2205609"/>
                  <a:pt x="597769" y="2199898"/>
                </a:cubicBezTo>
                <a:cubicBezTo>
                  <a:pt x="595480" y="2201040"/>
                  <a:pt x="600058" y="2195329"/>
                  <a:pt x="601203" y="2194187"/>
                </a:cubicBezTo>
                <a:cubicBezTo>
                  <a:pt x="608071" y="2186191"/>
                  <a:pt x="628675" y="2166774"/>
                  <a:pt x="642410" y="2151925"/>
                </a:cubicBezTo>
                <a:cubicBezTo>
                  <a:pt x="671027" y="2127938"/>
                  <a:pt x="692775" y="2105094"/>
                  <a:pt x="720246" y="2079966"/>
                </a:cubicBezTo>
                <a:cubicBezTo>
                  <a:pt x="730548" y="2069686"/>
                  <a:pt x="745429" y="2058264"/>
                  <a:pt x="758020" y="2044557"/>
                </a:cubicBezTo>
                <a:cubicBezTo>
                  <a:pt x="767177" y="2035419"/>
                  <a:pt x="767177" y="2041130"/>
                  <a:pt x="778624" y="2027424"/>
                </a:cubicBezTo>
                <a:cubicBezTo>
                  <a:pt x="775190" y="2023997"/>
                  <a:pt x="807240" y="1998869"/>
                  <a:pt x="802661" y="1995442"/>
                </a:cubicBezTo>
                <a:cubicBezTo>
                  <a:pt x="827843" y="1971456"/>
                  <a:pt x="867906" y="1937189"/>
                  <a:pt x="893088" y="1909776"/>
                </a:cubicBezTo>
                <a:cubicBezTo>
                  <a:pt x="902246" y="1899496"/>
                  <a:pt x="904535" y="1892643"/>
                  <a:pt x="913692" y="1883505"/>
                </a:cubicBezTo>
                <a:cubicBezTo>
                  <a:pt x="956044" y="1846955"/>
                  <a:pt x="1007553" y="1798982"/>
                  <a:pt x="1040748" y="1760147"/>
                </a:cubicBezTo>
                <a:cubicBezTo>
                  <a:pt x="1046471" y="1757862"/>
                  <a:pt x="1057918" y="1746440"/>
                  <a:pt x="1067075" y="1738445"/>
                </a:cubicBezTo>
                <a:cubicBezTo>
                  <a:pt x="1110572" y="1692756"/>
                  <a:pt x="1154068" y="1657348"/>
                  <a:pt x="1187263" y="1617370"/>
                </a:cubicBezTo>
                <a:cubicBezTo>
                  <a:pt x="1269678" y="1545411"/>
                  <a:pt x="1341791" y="1462030"/>
                  <a:pt x="1433362" y="1379791"/>
                </a:cubicBezTo>
                <a:cubicBezTo>
                  <a:pt x="1447098" y="1367226"/>
                  <a:pt x="1443664" y="1366084"/>
                  <a:pt x="1455111" y="1355804"/>
                </a:cubicBezTo>
                <a:cubicBezTo>
                  <a:pt x="1459689" y="1352377"/>
                  <a:pt x="1464268" y="1348951"/>
                  <a:pt x="1469991" y="1342098"/>
                </a:cubicBezTo>
                <a:cubicBezTo>
                  <a:pt x="1498607" y="1307831"/>
                  <a:pt x="1527223" y="1290698"/>
                  <a:pt x="1548972" y="1262143"/>
                </a:cubicBezTo>
                <a:cubicBezTo>
                  <a:pt x="1552406" y="1259858"/>
                  <a:pt x="1556984" y="1256432"/>
                  <a:pt x="1563852" y="1249579"/>
                </a:cubicBezTo>
                <a:cubicBezTo>
                  <a:pt x="1562708" y="1247294"/>
                  <a:pt x="1570720" y="1240441"/>
                  <a:pt x="1576443" y="1234730"/>
                </a:cubicBezTo>
                <a:cubicBezTo>
                  <a:pt x="1637110" y="1174193"/>
                  <a:pt x="1637110" y="1174193"/>
                  <a:pt x="1637110" y="1174193"/>
                </a:cubicBezTo>
                <a:cubicBezTo>
                  <a:pt x="1661147" y="1151348"/>
                  <a:pt x="1672594" y="1135357"/>
                  <a:pt x="1688619" y="1122793"/>
                </a:cubicBezTo>
                <a:cubicBezTo>
                  <a:pt x="1690908" y="1118224"/>
                  <a:pt x="1694342" y="1114798"/>
                  <a:pt x="1701210" y="1107944"/>
                </a:cubicBezTo>
                <a:cubicBezTo>
                  <a:pt x="1768744" y="1039412"/>
                  <a:pt x="1837423" y="972021"/>
                  <a:pt x="1906102" y="903489"/>
                </a:cubicBezTo>
                <a:cubicBezTo>
                  <a:pt x="1911825" y="897778"/>
                  <a:pt x="1914115" y="895493"/>
                  <a:pt x="1914115" y="893209"/>
                </a:cubicBezTo>
                <a:cubicBezTo>
                  <a:pt x="1924416" y="881787"/>
                  <a:pt x="1926706" y="885213"/>
                  <a:pt x="1938152" y="871507"/>
                </a:cubicBezTo>
                <a:cubicBezTo>
                  <a:pt x="2006831" y="800690"/>
                  <a:pt x="2073221" y="737868"/>
                  <a:pt x="2141900" y="665909"/>
                </a:cubicBezTo>
                <a:cubicBezTo>
                  <a:pt x="2178528" y="635069"/>
                  <a:pt x="2222025" y="585954"/>
                  <a:pt x="2235761" y="563110"/>
                </a:cubicBezTo>
                <a:cubicBezTo>
                  <a:pt x="2250641" y="547119"/>
                  <a:pt x="2273534" y="526559"/>
                  <a:pt x="2280402" y="515137"/>
                </a:cubicBezTo>
                <a:cubicBezTo>
                  <a:pt x="2282692" y="516279"/>
                  <a:pt x="2290704" y="508284"/>
                  <a:pt x="2295283" y="502573"/>
                </a:cubicBezTo>
                <a:cubicBezTo>
                  <a:pt x="2305584" y="494577"/>
                  <a:pt x="2310163" y="493435"/>
                  <a:pt x="2321609" y="482013"/>
                </a:cubicBezTo>
                <a:cubicBezTo>
                  <a:pt x="2321609" y="478586"/>
                  <a:pt x="2331911" y="469449"/>
                  <a:pt x="2338779" y="462595"/>
                </a:cubicBezTo>
                <a:cubicBezTo>
                  <a:pt x="2335345" y="461453"/>
                  <a:pt x="2339924" y="456884"/>
                  <a:pt x="2345647" y="450031"/>
                </a:cubicBezTo>
                <a:cubicBezTo>
                  <a:pt x="2353660" y="443178"/>
                  <a:pt x="2361672" y="435182"/>
                  <a:pt x="2369685" y="427187"/>
                </a:cubicBezTo>
                <a:cubicBezTo>
                  <a:pt x="2368540" y="432898"/>
                  <a:pt x="2379986" y="420334"/>
                  <a:pt x="2382276" y="421476"/>
                </a:cubicBezTo>
                <a:cubicBezTo>
                  <a:pt x="2375408" y="428329"/>
                  <a:pt x="2383420" y="423760"/>
                  <a:pt x="2389144" y="419192"/>
                </a:cubicBezTo>
                <a:cubicBezTo>
                  <a:pt x="2389144" y="418049"/>
                  <a:pt x="2390288" y="416907"/>
                  <a:pt x="2390288" y="415765"/>
                </a:cubicBezTo>
                <a:cubicBezTo>
                  <a:pt x="2391433" y="414623"/>
                  <a:pt x="2391433" y="414623"/>
                  <a:pt x="2392578" y="412338"/>
                </a:cubicBezTo>
                <a:cubicBezTo>
                  <a:pt x="2396011" y="408912"/>
                  <a:pt x="2398301" y="405485"/>
                  <a:pt x="2400590" y="402058"/>
                </a:cubicBezTo>
                <a:cubicBezTo>
                  <a:pt x="2405169" y="395205"/>
                  <a:pt x="2407458" y="390636"/>
                  <a:pt x="2404024" y="389494"/>
                </a:cubicBezTo>
                <a:cubicBezTo>
                  <a:pt x="2417760" y="378072"/>
                  <a:pt x="2433785" y="358654"/>
                  <a:pt x="2447521" y="347232"/>
                </a:cubicBezTo>
                <a:cubicBezTo>
                  <a:pt x="2456678" y="339237"/>
                  <a:pt x="2455533" y="343806"/>
                  <a:pt x="2465835" y="333526"/>
                </a:cubicBezTo>
                <a:cubicBezTo>
                  <a:pt x="2481860" y="316392"/>
                  <a:pt x="2469269" y="323246"/>
                  <a:pt x="2491017" y="306113"/>
                </a:cubicBezTo>
                <a:cubicBezTo>
                  <a:pt x="2494451" y="304971"/>
                  <a:pt x="2507043" y="293548"/>
                  <a:pt x="2510477" y="293548"/>
                </a:cubicBezTo>
                <a:cubicBezTo>
                  <a:pt x="2497885" y="304971"/>
                  <a:pt x="2486439" y="317535"/>
                  <a:pt x="2485294" y="319819"/>
                </a:cubicBezTo>
                <a:cubicBezTo>
                  <a:pt x="2500174" y="306113"/>
                  <a:pt x="2513910" y="292406"/>
                  <a:pt x="2527646" y="278700"/>
                </a:cubicBezTo>
                <a:cubicBezTo>
                  <a:pt x="2518489" y="280984"/>
                  <a:pt x="2539093" y="260424"/>
                  <a:pt x="2541382" y="253571"/>
                </a:cubicBezTo>
                <a:cubicBezTo>
                  <a:pt x="2572288" y="223873"/>
                  <a:pt x="2588312" y="212451"/>
                  <a:pt x="2627231" y="171332"/>
                </a:cubicBezTo>
                <a:cubicBezTo>
                  <a:pt x="2627231" y="174758"/>
                  <a:pt x="2627231" y="178185"/>
                  <a:pt x="2637532" y="169047"/>
                </a:cubicBezTo>
                <a:cubicBezTo>
                  <a:pt x="2646689" y="156483"/>
                  <a:pt x="2651268" y="148488"/>
                  <a:pt x="2678740" y="123359"/>
                </a:cubicBezTo>
                <a:cubicBezTo>
                  <a:pt x="2687897" y="115363"/>
                  <a:pt x="2689042" y="118790"/>
                  <a:pt x="2705067" y="101657"/>
                </a:cubicBezTo>
                <a:cubicBezTo>
                  <a:pt x="2805796" y="0"/>
                  <a:pt x="2805796" y="0"/>
                  <a:pt x="2805796" y="0"/>
                </a:cubicBezTo>
                <a:close/>
              </a:path>
            </a:pathLst>
          </a:custGeom>
          <a:pattFill prst="pct5">
            <a:fgClr>
              <a:schemeClr val="bg1">
                <a:lumMod val="65000"/>
              </a:schemeClr>
            </a:fgClr>
            <a:bgClr>
              <a:schemeClr val="bg1"/>
            </a:bgClr>
          </a:pattFill>
        </p:spPr>
        <p:txBody>
          <a:bodyPr wrap="square" anchor="ctr">
            <a:noAutofit/>
          </a:bodyPr>
          <a:lstStyle>
            <a:lvl1pPr marL="0" indent="0" algn="ctr">
              <a:buNone/>
              <a:defRPr sz="1200"/>
            </a:lvl1pPr>
          </a:lstStyle>
          <a:p>
            <a:r>
              <a:rPr lang="en-US" dirty="0"/>
              <a:t>Drag and Drop image</a:t>
            </a:r>
            <a:endParaRPr lang="en-US" dirty="0"/>
          </a:p>
        </p:txBody>
      </p:sp>
      <p:sp>
        <p:nvSpPr>
          <p:cNvPr id="12" name="Picture Placeholder 11"/>
          <p:cNvSpPr>
            <a:spLocks noGrp="1"/>
          </p:cNvSpPr>
          <p:nvPr>
            <p:ph type="pic" sz="quarter" idx="16" hasCustomPrompt="1"/>
          </p:nvPr>
        </p:nvSpPr>
        <p:spPr>
          <a:xfrm>
            <a:off x="-6096" y="665144"/>
            <a:ext cx="2466555" cy="5487226"/>
          </a:xfrm>
          <a:custGeom>
            <a:avLst/>
            <a:gdLst>
              <a:gd name="connsiteX0" fmla="*/ 1003308 w 2466554"/>
              <a:gd name="connsiteY0" fmla="*/ 4476918 h 5487226"/>
              <a:gd name="connsiteX1" fmla="*/ 956377 w 2466554"/>
              <a:gd name="connsiteY1" fmla="*/ 4523749 h 5487226"/>
              <a:gd name="connsiteX2" fmla="*/ 908302 w 2466554"/>
              <a:gd name="connsiteY2" fmla="*/ 4569437 h 5487226"/>
              <a:gd name="connsiteX3" fmla="*/ 896855 w 2466554"/>
              <a:gd name="connsiteY3" fmla="*/ 4585428 h 5487226"/>
              <a:gd name="connsiteX4" fmla="*/ 991861 w 2466554"/>
              <a:gd name="connsiteY4" fmla="*/ 4494051 h 5487226"/>
              <a:gd name="connsiteX5" fmla="*/ 1003308 w 2466554"/>
              <a:gd name="connsiteY5" fmla="*/ 4476918 h 5487226"/>
              <a:gd name="connsiteX6" fmla="*/ 0 w 2466554"/>
              <a:gd name="connsiteY6" fmla="*/ 0 h 5487226"/>
              <a:gd name="connsiteX7" fmla="*/ 65841 w 2466554"/>
              <a:gd name="connsiteY7" fmla="*/ 65701 h 5487226"/>
              <a:gd name="connsiteX8" fmla="*/ 86444 w 2466554"/>
              <a:gd name="connsiteY8" fmla="*/ 81692 h 5487226"/>
              <a:gd name="connsiteX9" fmla="*/ 112771 w 2466554"/>
              <a:gd name="connsiteY9" fmla="*/ 112531 h 5487226"/>
              <a:gd name="connsiteX10" fmla="*/ 139098 w 2466554"/>
              <a:gd name="connsiteY10" fmla="*/ 141087 h 5487226"/>
              <a:gd name="connsiteX11" fmla="*/ 255852 w 2466554"/>
              <a:gd name="connsiteY11" fmla="*/ 257592 h 5487226"/>
              <a:gd name="connsiteX12" fmla="*/ 270733 w 2466554"/>
              <a:gd name="connsiteY12" fmla="*/ 270156 h 5487226"/>
              <a:gd name="connsiteX13" fmla="*/ 287902 w 2466554"/>
              <a:gd name="connsiteY13" fmla="*/ 289574 h 5487226"/>
              <a:gd name="connsiteX14" fmla="*/ 449298 w 2466554"/>
              <a:gd name="connsiteY14" fmla="*/ 455194 h 5487226"/>
              <a:gd name="connsiteX15" fmla="*/ 493939 w 2466554"/>
              <a:gd name="connsiteY15" fmla="*/ 502025 h 5487226"/>
              <a:gd name="connsiteX16" fmla="*/ 538580 w 2466554"/>
              <a:gd name="connsiteY16" fmla="*/ 551140 h 5487226"/>
              <a:gd name="connsiteX17" fmla="*/ 532857 w 2466554"/>
              <a:gd name="connsiteY17" fmla="*/ 538576 h 5487226"/>
              <a:gd name="connsiteX18" fmla="*/ 563763 w 2466554"/>
              <a:gd name="connsiteY18" fmla="*/ 571700 h 5487226"/>
              <a:gd name="connsiteX19" fmla="*/ 548882 w 2466554"/>
              <a:gd name="connsiteY19" fmla="*/ 559136 h 5487226"/>
              <a:gd name="connsiteX20" fmla="*/ 586656 w 2466554"/>
              <a:gd name="connsiteY20" fmla="*/ 596829 h 5487226"/>
              <a:gd name="connsiteX21" fmla="*/ 607259 w 2466554"/>
              <a:gd name="connsiteY21" fmla="*/ 621957 h 5487226"/>
              <a:gd name="connsiteX22" fmla="*/ 627863 w 2466554"/>
              <a:gd name="connsiteY22" fmla="*/ 637948 h 5487226"/>
              <a:gd name="connsiteX23" fmla="*/ 656479 w 2466554"/>
              <a:gd name="connsiteY23" fmla="*/ 666503 h 5487226"/>
              <a:gd name="connsiteX24" fmla="*/ 683951 w 2466554"/>
              <a:gd name="connsiteY24" fmla="*/ 684779 h 5487226"/>
              <a:gd name="connsiteX25" fmla="*/ 689674 w 2466554"/>
              <a:gd name="connsiteY25" fmla="*/ 697343 h 5487226"/>
              <a:gd name="connsiteX26" fmla="*/ 733171 w 2466554"/>
              <a:gd name="connsiteY26" fmla="*/ 747600 h 5487226"/>
              <a:gd name="connsiteX27" fmla="*/ 813296 w 2466554"/>
              <a:gd name="connsiteY27" fmla="*/ 825271 h 5487226"/>
              <a:gd name="connsiteX28" fmla="*/ 928905 w 2466554"/>
              <a:gd name="connsiteY28" fmla="*/ 942918 h 5487226"/>
              <a:gd name="connsiteX29" fmla="*/ 949509 w 2466554"/>
              <a:gd name="connsiteY29" fmla="*/ 958909 h 5487226"/>
              <a:gd name="connsiteX30" fmla="*/ 976981 w 2466554"/>
              <a:gd name="connsiteY30" fmla="*/ 986322 h 5487226"/>
              <a:gd name="connsiteX31" fmla="*/ 996440 w 2466554"/>
              <a:gd name="connsiteY31" fmla="*/ 1005740 h 5487226"/>
              <a:gd name="connsiteX32" fmla="*/ 1007886 w 2466554"/>
              <a:gd name="connsiteY32" fmla="*/ 1021731 h 5487226"/>
              <a:gd name="connsiteX33" fmla="*/ 1033068 w 2466554"/>
              <a:gd name="connsiteY33" fmla="*/ 1042291 h 5487226"/>
              <a:gd name="connsiteX34" fmla="*/ 1131508 w 2466554"/>
              <a:gd name="connsiteY34" fmla="*/ 1140521 h 5487226"/>
              <a:gd name="connsiteX35" fmla="*/ 1152112 w 2466554"/>
              <a:gd name="connsiteY35" fmla="*/ 1165649 h 5487226"/>
              <a:gd name="connsiteX36" fmla="*/ 1164703 w 2466554"/>
              <a:gd name="connsiteY36" fmla="*/ 1180498 h 5487226"/>
              <a:gd name="connsiteX37" fmla="*/ 1166992 w 2466554"/>
              <a:gd name="connsiteY37" fmla="*/ 1187351 h 5487226"/>
              <a:gd name="connsiteX38" fmla="*/ 1178439 w 2466554"/>
              <a:gd name="connsiteY38" fmla="*/ 1195347 h 5487226"/>
              <a:gd name="connsiteX39" fmla="*/ 1217357 w 2466554"/>
              <a:gd name="connsiteY39" fmla="*/ 1239893 h 5487226"/>
              <a:gd name="connsiteX40" fmla="*/ 1172716 w 2466554"/>
              <a:gd name="connsiteY40" fmla="*/ 1191920 h 5487226"/>
              <a:gd name="connsiteX41" fmla="*/ 1156690 w 2466554"/>
              <a:gd name="connsiteY41" fmla="*/ 1179356 h 5487226"/>
              <a:gd name="connsiteX42" fmla="*/ 1138376 w 2466554"/>
              <a:gd name="connsiteY42" fmla="*/ 1161081 h 5487226"/>
              <a:gd name="connsiteX43" fmla="*/ 1137231 w 2466554"/>
              <a:gd name="connsiteY43" fmla="*/ 1153085 h 5487226"/>
              <a:gd name="connsiteX44" fmla="*/ 1105181 w 2466554"/>
              <a:gd name="connsiteY44" fmla="*/ 1129099 h 5487226"/>
              <a:gd name="connsiteX45" fmla="*/ 1093735 w 2466554"/>
              <a:gd name="connsiteY45" fmla="*/ 1111966 h 5487226"/>
              <a:gd name="connsiteX46" fmla="*/ 1081144 w 2466554"/>
              <a:gd name="connsiteY46" fmla="*/ 1097117 h 5487226"/>
              <a:gd name="connsiteX47" fmla="*/ 1061685 w 2466554"/>
              <a:gd name="connsiteY47" fmla="*/ 1079984 h 5487226"/>
              <a:gd name="connsiteX48" fmla="*/ 1031924 w 2466554"/>
              <a:gd name="connsiteY48" fmla="*/ 1052571 h 5487226"/>
              <a:gd name="connsiteX49" fmla="*/ 1065119 w 2466554"/>
              <a:gd name="connsiteY49" fmla="*/ 1085695 h 5487226"/>
              <a:gd name="connsiteX50" fmla="*/ 1077710 w 2466554"/>
              <a:gd name="connsiteY50" fmla="*/ 1100543 h 5487226"/>
              <a:gd name="connsiteX51" fmla="*/ 1049094 w 2466554"/>
              <a:gd name="connsiteY51" fmla="*/ 1073130 h 5487226"/>
              <a:gd name="connsiteX52" fmla="*/ 1025056 w 2466554"/>
              <a:gd name="connsiteY52" fmla="*/ 1050286 h 5487226"/>
              <a:gd name="connsiteX53" fmla="*/ 1034213 w 2466554"/>
              <a:gd name="connsiteY53" fmla="*/ 1069704 h 5487226"/>
              <a:gd name="connsiteX54" fmla="*/ 1017043 w 2466554"/>
              <a:gd name="connsiteY54" fmla="*/ 1059424 h 5487226"/>
              <a:gd name="connsiteX55" fmla="*/ 1011320 w 2466554"/>
              <a:gd name="connsiteY55" fmla="*/ 1065135 h 5487226"/>
              <a:gd name="connsiteX56" fmla="*/ 1027345 w 2466554"/>
              <a:gd name="connsiteY56" fmla="*/ 1085695 h 5487226"/>
              <a:gd name="connsiteX57" fmla="*/ 1047949 w 2466554"/>
              <a:gd name="connsiteY57" fmla="*/ 1101686 h 5487226"/>
              <a:gd name="connsiteX58" fmla="*/ 1035358 w 2466554"/>
              <a:gd name="connsiteY58" fmla="*/ 1086837 h 5487226"/>
              <a:gd name="connsiteX59" fmla="*/ 1053672 w 2466554"/>
              <a:gd name="connsiteY59" fmla="*/ 1105112 h 5487226"/>
              <a:gd name="connsiteX60" fmla="*/ 1073131 w 2466554"/>
              <a:gd name="connsiteY60" fmla="*/ 1123388 h 5487226"/>
              <a:gd name="connsiteX61" fmla="*/ 1052527 w 2466554"/>
              <a:gd name="connsiteY61" fmla="*/ 1115392 h 5487226"/>
              <a:gd name="connsiteX62" fmla="*/ 1042226 w 2466554"/>
              <a:gd name="connsiteY62" fmla="*/ 1116534 h 5487226"/>
              <a:gd name="connsiteX63" fmla="*/ 1046804 w 2466554"/>
              <a:gd name="connsiteY63" fmla="*/ 1111966 h 5487226"/>
              <a:gd name="connsiteX64" fmla="*/ 1035358 w 2466554"/>
              <a:gd name="connsiteY64" fmla="*/ 1095975 h 5487226"/>
              <a:gd name="connsiteX65" fmla="*/ 1021622 w 2466554"/>
              <a:gd name="connsiteY65" fmla="*/ 1082268 h 5487226"/>
              <a:gd name="connsiteX66" fmla="*/ 998729 w 2466554"/>
              <a:gd name="connsiteY66" fmla="*/ 1077699 h 5487226"/>
              <a:gd name="connsiteX67" fmla="*/ 1090301 w 2466554"/>
              <a:gd name="connsiteY67" fmla="*/ 1171361 h 5487226"/>
              <a:gd name="connsiteX68" fmla="*/ 1108615 w 2466554"/>
              <a:gd name="connsiteY68" fmla="*/ 1180498 h 5487226"/>
              <a:gd name="connsiteX69" fmla="*/ 1067408 w 2466554"/>
              <a:gd name="connsiteY69" fmla="*/ 1139379 h 5487226"/>
              <a:gd name="connsiteX70" fmla="*/ 1081144 w 2466554"/>
              <a:gd name="connsiteY70" fmla="*/ 1143947 h 5487226"/>
              <a:gd name="connsiteX71" fmla="*/ 1098313 w 2466554"/>
              <a:gd name="connsiteY71" fmla="*/ 1154227 h 5487226"/>
              <a:gd name="connsiteX72" fmla="*/ 1112049 w 2466554"/>
              <a:gd name="connsiteY72" fmla="*/ 1177072 h 5487226"/>
              <a:gd name="connsiteX73" fmla="*/ 1129219 w 2466554"/>
              <a:gd name="connsiteY73" fmla="*/ 1179356 h 5487226"/>
              <a:gd name="connsiteX74" fmla="*/ 1138376 w 2466554"/>
              <a:gd name="connsiteY74" fmla="*/ 1198774 h 5487226"/>
              <a:gd name="connsiteX75" fmla="*/ 1162414 w 2466554"/>
              <a:gd name="connsiteY75" fmla="*/ 1220476 h 5487226"/>
              <a:gd name="connsiteX76" fmla="*/ 1173860 w 2466554"/>
              <a:gd name="connsiteY76" fmla="*/ 1236467 h 5487226"/>
              <a:gd name="connsiteX77" fmla="*/ 1189885 w 2466554"/>
              <a:gd name="connsiteY77" fmla="*/ 1247889 h 5487226"/>
              <a:gd name="connsiteX78" fmla="*/ 1213923 w 2466554"/>
              <a:gd name="connsiteY78" fmla="*/ 1271875 h 5487226"/>
              <a:gd name="connsiteX79" fmla="*/ 1219646 w 2466554"/>
              <a:gd name="connsiteY79" fmla="*/ 1284439 h 5487226"/>
              <a:gd name="connsiteX80" fmla="*/ 1257420 w 2466554"/>
              <a:gd name="connsiteY80" fmla="*/ 1319848 h 5487226"/>
              <a:gd name="connsiteX81" fmla="*/ 1264287 w 2466554"/>
              <a:gd name="connsiteY81" fmla="*/ 1333554 h 5487226"/>
              <a:gd name="connsiteX82" fmla="*/ 1310073 w 2466554"/>
              <a:gd name="connsiteY82" fmla="*/ 1379243 h 5487226"/>
              <a:gd name="connsiteX83" fmla="*/ 1321520 w 2466554"/>
              <a:gd name="connsiteY83" fmla="*/ 1395234 h 5487226"/>
              <a:gd name="connsiteX84" fmla="*/ 1346702 w 2466554"/>
              <a:gd name="connsiteY84" fmla="*/ 1418078 h 5487226"/>
              <a:gd name="connsiteX85" fmla="*/ 1336400 w 2466554"/>
              <a:gd name="connsiteY85" fmla="*/ 1399803 h 5487226"/>
              <a:gd name="connsiteX86" fmla="*/ 1361583 w 2466554"/>
              <a:gd name="connsiteY86" fmla="*/ 1421505 h 5487226"/>
              <a:gd name="connsiteX87" fmla="*/ 1398211 w 2466554"/>
              <a:gd name="connsiteY87" fmla="*/ 1458055 h 5487226"/>
              <a:gd name="connsiteX88" fmla="*/ 1407368 w 2466554"/>
              <a:gd name="connsiteY88" fmla="*/ 1468335 h 5487226"/>
              <a:gd name="connsiteX89" fmla="*/ 1392488 w 2466554"/>
              <a:gd name="connsiteY89" fmla="*/ 1454629 h 5487226"/>
              <a:gd name="connsiteX90" fmla="*/ 1371884 w 2466554"/>
              <a:gd name="connsiteY90" fmla="*/ 1438638 h 5487226"/>
              <a:gd name="connsiteX91" fmla="*/ 1435985 w 2466554"/>
              <a:gd name="connsiteY91" fmla="*/ 1504886 h 5487226"/>
              <a:gd name="connsiteX92" fmla="*/ 1449720 w 2466554"/>
              <a:gd name="connsiteY92" fmla="*/ 1509455 h 5487226"/>
              <a:gd name="connsiteX93" fmla="*/ 1533280 w 2466554"/>
              <a:gd name="connsiteY93" fmla="*/ 1592836 h 5487226"/>
              <a:gd name="connsiteX94" fmla="*/ 1566475 w 2466554"/>
              <a:gd name="connsiteY94" fmla="*/ 1625960 h 5487226"/>
              <a:gd name="connsiteX95" fmla="*/ 1550450 w 2466554"/>
              <a:gd name="connsiteY95" fmla="*/ 1614538 h 5487226"/>
              <a:gd name="connsiteX96" fmla="*/ 1543582 w 2466554"/>
              <a:gd name="connsiteY96" fmla="*/ 1612254 h 5487226"/>
              <a:gd name="connsiteX97" fmla="*/ 1541292 w 2466554"/>
              <a:gd name="connsiteY97" fmla="*/ 1605401 h 5487226"/>
              <a:gd name="connsiteX98" fmla="*/ 1497796 w 2466554"/>
              <a:gd name="connsiteY98" fmla="*/ 1564281 h 5487226"/>
              <a:gd name="connsiteX99" fmla="*/ 1522978 w 2466554"/>
              <a:gd name="connsiteY99" fmla="*/ 1593978 h 5487226"/>
              <a:gd name="connsiteX100" fmla="*/ 1503519 w 2466554"/>
              <a:gd name="connsiteY100" fmla="*/ 1576845 h 5487226"/>
              <a:gd name="connsiteX101" fmla="*/ 1518399 w 2466554"/>
              <a:gd name="connsiteY101" fmla="*/ 1598547 h 5487226"/>
              <a:gd name="connsiteX102" fmla="*/ 1598525 w 2466554"/>
              <a:gd name="connsiteY102" fmla="*/ 1676218 h 5487226"/>
              <a:gd name="connsiteX103" fmla="*/ 1693531 w 2466554"/>
              <a:gd name="connsiteY103" fmla="*/ 1768737 h 5487226"/>
              <a:gd name="connsiteX104" fmla="*/ 1712990 w 2466554"/>
              <a:gd name="connsiteY104" fmla="*/ 1785870 h 5487226"/>
              <a:gd name="connsiteX105" fmla="*/ 1754197 w 2466554"/>
              <a:gd name="connsiteY105" fmla="*/ 1829274 h 5487226"/>
              <a:gd name="connsiteX106" fmla="*/ 1644311 w 2466554"/>
              <a:gd name="connsiteY106" fmla="*/ 1724190 h 5487226"/>
              <a:gd name="connsiteX107" fmla="*/ 1632864 w 2466554"/>
              <a:gd name="connsiteY107" fmla="*/ 1726475 h 5487226"/>
              <a:gd name="connsiteX108" fmla="*/ 1669493 w 2466554"/>
              <a:gd name="connsiteY108" fmla="*/ 1773305 h 5487226"/>
              <a:gd name="connsiteX109" fmla="*/ 1742750 w 2466554"/>
              <a:gd name="connsiteY109" fmla="*/ 1848691 h 5487226"/>
              <a:gd name="connsiteX110" fmla="*/ 1718713 w 2466554"/>
              <a:gd name="connsiteY110" fmla="*/ 1826989 h 5487226"/>
              <a:gd name="connsiteX111" fmla="*/ 1712990 w 2466554"/>
              <a:gd name="connsiteY111" fmla="*/ 1813283 h 5487226"/>
              <a:gd name="connsiteX112" fmla="*/ 1709556 w 2466554"/>
              <a:gd name="connsiteY112" fmla="*/ 1817852 h 5487226"/>
              <a:gd name="connsiteX113" fmla="*/ 1680939 w 2466554"/>
              <a:gd name="connsiteY113" fmla="*/ 1799576 h 5487226"/>
              <a:gd name="connsiteX114" fmla="*/ 1701543 w 2466554"/>
              <a:gd name="connsiteY114" fmla="*/ 1825847 h 5487226"/>
              <a:gd name="connsiteX115" fmla="*/ 1725581 w 2466554"/>
              <a:gd name="connsiteY115" fmla="*/ 1847549 h 5487226"/>
              <a:gd name="connsiteX116" fmla="*/ 1737027 w 2466554"/>
              <a:gd name="connsiteY116" fmla="*/ 1863540 h 5487226"/>
              <a:gd name="connsiteX117" fmla="*/ 1793115 w 2466554"/>
              <a:gd name="connsiteY117" fmla="*/ 1928646 h 5487226"/>
              <a:gd name="connsiteX118" fmla="*/ 1738172 w 2466554"/>
              <a:gd name="connsiteY118" fmla="*/ 1871536 h 5487226"/>
              <a:gd name="connsiteX119" fmla="*/ 1693531 w 2466554"/>
              <a:gd name="connsiteY119" fmla="*/ 1824705 h 5487226"/>
              <a:gd name="connsiteX120" fmla="*/ 1648889 w 2466554"/>
              <a:gd name="connsiteY120" fmla="*/ 1775590 h 5487226"/>
              <a:gd name="connsiteX121" fmla="*/ 1661480 w 2466554"/>
              <a:gd name="connsiteY121" fmla="*/ 1781301 h 5487226"/>
              <a:gd name="connsiteX122" fmla="*/ 1664914 w 2466554"/>
              <a:gd name="connsiteY122" fmla="*/ 1777874 h 5487226"/>
              <a:gd name="connsiteX123" fmla="*/ 1682084 w 2466554"/>
              <a:gd name="connsiteY123" fmla="*/ 1789296 h 5487226"/>
              <a:gd name="connsiteX124" fmla="*/ 1701543 w 2466554"/>
              <a:gd name="connsiteY124" fmla="*/ 1806430 h 5487226"/>
              <a:gd name="connsiteX125" fmla="*/ 1663770 w 2466554"/>
              <a:gd name="connsiteY125" fmla="*/ 1769879 h 5487226"/>
              <a:gd name="connsiteX126" fmla="*/ 1656902 w 2466554"/>
              <a:gd name="connsiteY126" fmla="*/ 1767594 h 5487226"/>
              <a:gd name="connsiteX127" fmla="*/ 1644311 w 2466554"/>
              <a:gd name="connsiteY127" fmla="*/ 1752746 h 5487226"/>
              <a:gd name="connsiteX128" fmla="*/ 1645455 w 2466554"/>
              <a:gd name="connsiteY128" fmla="*/ 1751603 h 5487226"/>
              <a:gd name="connsiteX129" fmla="*/ 1644311 w 2466554"/>
              <a:gd name="connsiteY129" fmla="*/ 1752746 h 5487226"/>
              <a:gd name="connsiteX130" fmla="*/ 1611116 w 2466554"/>
              <a:gd name="connsiteY130" fmla="*/ 1720764 h 5487226"/>
              <a:gd name="connsiteX131" fmla="*/ 1601959 w 2466554"/>
              <a:gd name="connsiteY131" fmla="*/ 1719622 h 5487226"/>
              <a:gd name="connsiteX132" fmla="*/ 1621418 w 2466554"/>
              <a:gd name="connsiteY132" fmla="*/ 1737897 h 5487226"/>
              <a:gd name="connsiteX133" fmla="*/ 1642021 w 2466554"/>
              <a:gd name="connsiteY133" fmla="*/ 1755030 h 5487226"/>
              <a:gd name="connsiteX134" fmla="*/ 1640877 w 2466554"/>
              <a:gd name="connsiteY134" fmla="*/ 1765310 h 5487226"/>
              <a:gd name="connsiteX135" fmla="*/ 1576776 w 2466554"/>
              <a:gd name="connsiteY135" fmla="*/ 1699062 h 5487226"/>
              <a:gd name="connsiteX136" fmla="*/ 1564185 w 2466554"/>
              <a:gd name="connsiteY136" fmla="*/ 1693351 h 5487226"/>
              <a:gd name="connsiteX137" fmla="*/ 1579066 w 2466554"/>
              <a:gd name="connsiteY137" fmla="*/ 1715053 h 5487226"/>
              <a:gd name="connsiteX138" fmla="*/ 1599669 w 2466554"/>
              <a:gd name="connsiteY138" fmla="*/ 1731044 h 5487226"/>
              <a:gd name="connsiteX139" fmla="*/ 1616839 w 2466554"/>
              <a:gd name="connsiteY139" fmla="*/ 1752746 h 5487226"/>
              <a:gd name="connsiteX140" fmla="*/ 1655757 w 2466554"/>
              <a:gd name="connsiteY140" fmla="*/ 1787012 h 5487226"/>
              <a:gd name="connsiteX141" fmla="*/ 1660336 w 2466554"/>
              <a:gd name="connsiteY141" fmla="*/ 1800718 h 5487226"/>
              <a:gd name="connsiteX142" fmla="*/ 1645455 w 2466554"/>
              <a:gd name="connsiteY142" fmla="*/ 1788154 h 5487226"/>
              <a:gd name="connsiteX143" fmla="*/ 1644311 w 2466554"/>
              <a:gd name="connsiteY143" fmla="*/ 1789296 h 5487226"/>
              <a:gd name="connsiteX144" fmla="*/ 1640877 w 2466554"/>
              <a:gd name="connsiteY144" fmla="*/ 1792723 h 5487226"/>
              <a:gd name="connsiteX145" fmla="*/ 1670638 w 2466554"/>
              <a:gd name="connsiteY145" fmla="*/ 1818994 h 5487226"/>
              <a:gd name="connsiteX146" fmla="*/ 1677505 w 2466554"/>
              <a:gd name="connsiteY146" fmla="*/ 1821278 h 5487226"/>
              <a:gd name="connsiteX147" fmla="*/ 1748474 w 2466554"/>
              <a:gd name="connsiteY147" fmla="*/ 1900091 h 5487226"/>
              <a:gd name="connsiteX148" fmla="*/ 1761065 w 2466554"/>
              <a:gd name="connsiteY148" fmla="*/ 1905802 h 5487226"/>
              <a:gd name="connsiteX149" fmla="*/ 1778235 w 2466554"/>
              <a:gd name="connsiteY149" fmla="*/ 1925219 h 5487226"/>
              <a:gd name="connsiteX150" fmla="*/ 1790826 w 2466554"/>
              <a:gd name="connsiteY150" fmla="*/ 1940068 h 5487226"/>
              <a:gd name="connsiteX151" fmla="*/ 1806851 w 2466554"/>
              <a:gd name="connsiteY151" fmla="*/ 1942353 h 5487226"/>
              <a:gd name="connsiteX152" fmla="*/ 1828599 w 2466554"/>
              <a:gd name="connsiteY152" fmla="*/ 1968623 h 5487226"/>
              <a:gd name="connsiteX153" fmla="*/ 1865228 w 2466554"/>
              <a:gd name="connsiteY153" fmla="*/ 2005174 h 5487226"/>
              <a:gd name="connsiteX154" fmla="*/ 1881253 w 2466554"/>
              <a:gd name="connsiteY154" fmla="*/ 2026876 h 5487226"/>
              <a:gd name="connsiteX155" fmla="*/ 1913303 w 2466554"/>
              <a:gd name="connsiteY155" fmla="*/ 2060000 h 5487226"/>
              <a:gd name="connsiteX156" fmla="*/ 1936196 w 2466554"/>
              <a:gd name="connsiteY156" fmla="*/ 2082844 h 5487226"/>
              <a:gd name="connsiteX157" fmla="*/ 1938485 w 2466554"/>
              <a:gd name="connsiteY157" fmla="*/ 2089698 h 5487226"/>
              <a:gd name="connsiteX158" fmla="*/ 1897278 w 2466554"/>
              <a:gd name="connsiteY158" fmla="*/ 2048578 h 5487226"/>
              <a:gd name="connsiteX159" fmla="*/ 1925894 w 2466554"/>
              <a:gd name="connsiteY159" fmla="*/ 2083987 h 5487226"/>
              <a:gd name="connsiteX160" fmla="*/ 1869806 w 2466554"/>
              <a:gd name="connsiteY160" fmla="*/ 2018881 h 5487226"/>
              <a:gd name="connsiteX161" fmla="*/ 1820587 w 2466554"/>
              <a:gd name="connsiteY161" fmla="*/ 1976619 h 5487226"/>
              <a:gd name="connsiteX162" fmla="*/ 1809140 w 2466554"/>
              <a:gd name="connsiteY162" fmla="*/ 1959486 h 5487226"/>
              <a:gd name="connsiteX163" fmla="*/ 1746184 w 2466554"/>
              <a:gd name="connsiteY163" fmla="*/ 1901233 h 5487226"/>
              <a:gd name="connsiteX164" fmla="*/ 1729015 w 2466554"/>
              <a:gd name="connsiteY164" fmla="*/ 1890953 h 5487226"/>
              <a:gd name="connsiteX165" fmla="*/ 1700398 w 2466554"/>
              <a:gd name="connsiteY165" fmla="*/ 1854402 h 5487226"/>
              <a:gd name="connsiteX166" fmla="*/ 1684373 w 2466554"/>
              <a:gd name="connsiteY166" fmla="*/ 1842980 h 5487226"/>
              <a:gd name="connsiteX167" fmla="*/ 1664914 w 2466554"/>
              <a:gd name="connsiteY167" fmla="*/ 1824705 h 5487226"/>
              <a:gd name="connsiteX168" fmla="*/ 1644311 w 2466554"/>
              <a:gd name="connsiteY168" fmla="*/ 1807572 h 5487226"/>
              <a:gd name="connsiteX169" fmla="*/ 1632864 w 2466554"/>
              <a:gd name="connsiteY169" fmla="*/ 1800718 h 5487226"/>
              <a:gd name="connsiteX170" fmla="*/ 1627141 w 2466554"/>
              <a:gd name="connsiteY170" fmla="*/ 1797292 h 5487226"/>
              <a:gd name="connsiteX171" fmla="*/ 1597380 w 2466554"/>
              <a:gd name="connsiteY171" fmla="*/ 1771021 h 5487226"/>
              <a:gd name="connsiteX172" fmla="*/ 1678650 w 2466554"/>
              <a:gd name="connsiteY172" fmla="*/ 1848691 h 5487226"/>
              <a:gd name="connsiteX173" fmla="*/ 1721002 w 2466554"/>
              <a:gd name="connsiteY173" fmla="*/ 1889811 h 5487226"/>
              <a:gd name="connsiteX174" fmla="*/ 1708411 w 2466554"/>
              <a:gd name="connsiteY174" fmla="*/ 1873820 h 5487226"/>
              <a:gd name="connsiteX175" fmla="*/ 1734738 w 2466554"/>
              <a:gd name="connsiteY175" fmla="*/ 1903518 h 5487226"/>
              <a:gd name="connsiteX176" fmla="*/ 1735883 w 2466554"/>
              <a:gd name="connsiteY176" fmla="*/ 1911513 h 5487226"/>
              <a:gd name="connsiteX177" fmla="*/ 1719857 w 2466554"/>
              <a:gd name="connsiteY177" fmla="*/ 1900091 h 5487226"/>
              <a:gd name="connsiteX178" fmla="*/ 1725581 w 2466554"/>
              <a:gd name="connsiteY178" fmla="*/ 1912655 h 5487226"/>
              <a:gd name="connsiteX179" fmla="*/ 1686663 w 2466554"/>
              <a:gd name="connsiteY179" fmla="*/ 1877247 h 5487226"/>
              <a:gd name="connsiteX180" fmla="*/ 1733593 w 2466554"/>
              <a:gd name="connsiteY180" fmla="*/ 1922935 h 5487226"/>
              <a:gd name="connsiteX181" fmla="*/ 1747329 w 2466554"/>
              <a:gd name="connsiteY181" fmla="*/ 1936642 h 5487226"/>
              <a:gd name="connsiteX182" fmla="*/ 1733593 w 2466554"/>
              <a:gd name="connsiteY182" fmla="*/ 1922935 h 5487226"/>
              <a:gd name="connsiteX183" fmla="*/ 1758775 w 2466554"/>
              <a:gd name="connsiteY183" fmla="*/ 1935499 h 5487226"/>
              <a:gd name="connsiteX184" fmla="*/ 1783958 w 2466554"/>
              <a:gd name="connsiteY184" fmla="*/ 1957201 h 5487226"/>
              <a:gd name="connsiteX185" fmla="*/ 1781668 w 2466554"/>
              <a:gd name="connsiteY185" fmla="*/ 1968623 h 5487226"/>
              <a:gd name="connsiteX186" fmla="*/ 1819442 w 2466554"/>
              <a:gd name="connsiteY186" fmla="*/ 1996036 h 5487226"/>
              <a:gd name="connsiteX187" fmla="*/ 1840046 w 2466554"/>
              <a:gd name="connsiteY187" fmla="*/ 2022307 h 5487226"/>
              <a:gd name="connsiteX188" fmla="*/ 1859505 w 2466554"/>
              <a:gd name="connsiteY188" fmla="*/ 2039440 h 5487226"/>
              <a:gd name="connsiteX189" fmla="*/ 1878964 w 2466554"/>
              <a:gd name="connsiteY189" fmla="*/ 2065711 h 5487226"/>
              <a:gd name="connsiteX190" fmla="*/ 1844624 w 2466554"/>
              <a:gd name="connsiteY190" fmla="*/ 2036014 h 5487226"/>
              <a:gd name="connsiteX191" fmla="*/ 1810285 w 2466554"/>
              <a:gd name="connsiteY191" fmla="*/ 2004032 h 5487226"/>
              <a:gd name="connsiteX192" fmla="*/ 1824020 w 2466554"/>
              <a:gd name="connsiteY192" fmla="*/ 2020023 h 5487226"/>
              <a:gd name="connsiteX193" fmla="*/ 1764499 w 2466554"/>
              <a:gd name="connsiteY193" fmla="*/ 1967481 h 5487226"/>
              <a:gd name="connsiteX194" fmla="*/ 1671782 w 2466554"/>
              <a:gd name="connsiteY194" fmla="*/ 1872678 h 5487226"/>
              <a:gd name="connsiteX195" fmla="*/ 1666059 w 2466554"/>
              <a:gd name="connsiteY195" fmla="*/ 1869251 h 5487226"/>
              <a:gd name="connsiteX196" fmla="*/ 1632864 w 2466554"/>
              <a:gd name="connsiteY196" fmla="*/ 1838411 h 5487226"/>
              <a:gd name="connsiteX197" fmla="*/ 1667204 w 2466554"/>
              <a:gd name="connsiteY197" fmla="*/ 1877247 h 5487226"/>
              <a:gd name="connsiteX198" fmla="*/ 1685518 w 2466554"/>
              <a:gd name="connsiteY198" fmla="*/ 1897807 h 5487226"/>
              <a:gd name="connsiteX199" fmla="*/ 1667204 w 2466554"/>
              <a:gd name="connsiteY199" fmla="*/ 1887527 h 5487226"/>
              <a:gd name="connsiteX200" fmla="*/ 1693531 w 2466554"/>
              <a:gd name="connsiteY200" fmla="*/ 1917224 h 5487226"/>
              <a:gd name="connsiteX201" fmla="*/ 1702688 w 2466554"/>
              <a:gd name="connsiteY201" fmla="*/ 1935499 h 5487226"/>
              <a:gd name="connsiteX202" fmla="*/ 1730159 w 2466554"/>
              <a:gd name="connsiteY202" fmla="*/ 1964055 h 5487226"/>
              <a:gd name="connsiteX203" fmla="*/ 1732449 w 2466554"/>
              <a:gd name="connsiteY203" fmla="*/ 1970908 h 5487226"/>
              <a:gd name="connsiteX204" fmla="*/ 1786247 w 2466554"/>
              <a:gd name="connsiteY204" fmla="*/ 2018881 h 5487226"/>
              <a:gd name="connsiteX205" fmla="*/ 1786247 w 2466554"/>
              <a:gd name="connsiteY205" fmla="*/ 2029161 h 5487226"/>
              <a:gd name="connsiteX206" fmla="*/ 1801127 w 2466554"/>
              <a:gd name="connsiteY206" fmla="*/ 2050863 h 5487226"/>
              <a:gd name="connsiteX207" fmla="*/ 1795404 w 2466554"/>
              <a:gd name="connsiteY207" fmla="*/ 2056574 h 5487226"/>
              <a:gd name="connsiteX208" fmla="*/ 1756486 w 2466554"/>
              <a:gd name="connsiteY208" fmla="*/ 2012027 h 5487226"/>
              <a:gd name="connsiteX209" fmla="*/ 1740461 w 2466554"/>
              <a:gd name="connsiteY209" fmla="*/ 1999463 h 5487226"/>
              <a:gd name="connsiteX210" fmla="*/ 1730159 w 2466554"/>
              <a:gd name="connsiteY210" fmla="*/ 1991468 h 5487226"/>
              <a:gd name="connsiteX211" fmla="*/ 1703832 w 2466554"/>
              <a:gd name="connsiteY211" fmla="*/ 1962912 h 5487226"/>
              <a:gd name="connsiteX212" fmla="*/ 1707266 w 2466554"/>
              <a:gd name="connsiteY212" fmla="*/ 1949206 h 5487226"/>
              <a:gd name="connsiteX213" fmla="*/ 1692386 w 2466554"/>
              <a:gd name="connsiteY213" fmla="*/ 1945779 h 5487226"/>
              <a:gd name="connsiteX214" fmla="*/ 1672927 w 2466554"/>
              <a:gd name="connsiteY214" fmla="*/ 1927504 h 5487226"/>
              <a:gd name="connsiteX215" fmla="*/ 1651179 w 2466554"/>
              <a:gd name="connsiteY215" fmla="*/ 1903518 h 5487226"/>
              <a:gd name="connsiteX216" fmla="*/ 1622562 w 2466554"/>
              <a:gd name="connsiteY216" fmla="*/ 1876105 h 5487226"/>
              <a:gd name="connsiteX217" fmla="*/ 1638587 w 2466554"/>
              <a:gd name="connsiteY217" fmla="*/ 1897807 h 5487226"/>
              <a:gd name="connsiteX218" fmla="*/ 1654613 w 2466554"/>
              <a:gd name="connsiteY218" fmla="*/ 1918366 h 5487226"/>
              <a:gd name="connsiteX219" fmla="*/ 1692386 w 2466554"/>
              <a:gd name="connsiteY219" fmla="*/ 1956059 h 5487226"/>
              <a:gd name="connsiteX220" fmla="*/ 1711845 w 2466554"/>
              <a:gd name="connsiteY220" fmla="*/ 1982330 h 5487226"/>
              <a:gd name="connsiteX221" fmla="*/ 1727870 w 2466554"/>
              <a:gd name="connsiteY221" fmla="*/ 1993752 h 5487226"/>
              <a:gd name="connsiteX222" fmla="*/ 1745040 w 2466554"/>
              <a:gd name="connsiteY222" fmla="*/ 2013170 h 5487226"/>
              <a:gd name="connsiteX223" fmla="*/ 1758775 w 2466554"/>
              <a:gd name="connsiteY223" fmla="*/ 2029161 h 5487226"/>
              <a:gd name="connsiteX224" fmla="*/ 1783958 w 2466554"/>
              <a:gd name="connsiteY224" fmla="*/ 2049720 h 5487226"/>
              <a:gd name="connsiteX225" fmla="*/ 1787392 w 2466554"/>
              <a:gd name="connsiteY225" fmla="*/ 2064569 h 5487226"/>
              <a:gd name="connsiteX226" fmla="*/ 1825165 w 2466554"/>
              <a:gd name="connsiteY226" fmla="*/ 2093124 h 5487226"/>
              <a:gd name="connsiteX227" fmla="*/ 1857215 w 2466554"/>
              <a:gd name="connsiteY227" fmla="*/ 2134244 h 5487226"/>
              <a:gd name="connsiteX228" fmla="*/ 1851492 w 2466554"/>
              <a:gd name="connsiteY228" fmla="*/ 2130818 h 5487226"/>
              <a:gd name="connsiteX229" fmla="*/ 1875530 w 2466554"/>
              <a:gd name="connsiteY229" fmla="*/ 2152520 h 5487226"/>
              <a:gd name="connsiteX230" fmla="*/ 1893844 w 2466554"/>
              <a:gd name="connsiteY230" fmla="*/ 2173079 h 5487226"/>
              <a:gd name="connsiteX231" fmla="*/ 1899567 w 2466554"/>
              <a:gd name="connsiteY231" fmla="*/ 2176506 h 5487226"/>
              <a:gd name="connsiteX232" fmla="*/ 1872096 w 2466554"/>
              <a:gd name="connsiteY232" fmla="*/ 2155946 h 5487226"/>
              <a:gd name="connsiteX233" fmla="*/ 1913303 w 2466554"/>
              <a:gd name="connsiteY233" fmla="*/ 2208488 h 5487226"/>
              <a:gd name="connsiteX234" fmla="*/ 1927039 w 2466554"/>
              <a:gd name="connsiteY234" fmla="*/ 2213056 h 5487226"/>
              <a:gd name="connsiteX235" fmla="*/ 1947642 w 2466554"/>
              <a:gd name="connsiteY235" fmla="*/ 2239327 h 5487226"/>
              <a:gd name="connsiteX236" fmla="*/ 1957944 w 2466554"/>
              <a:gd name="connsiteY236" fmla="*/ 2257603 h 5487226"/>
              <a:gd name="connsiteX237" fmla="*/ 1927039 w 2466554"/>
              <a:gd name="connsiteY237" fmla="*/ 2222194 h 5487226"/>
              <a:gd name="connsiteX238" fmla="*/ 1923605 w 2466554"/>
              <a:gd name="connsiteY238" fmla="*/ 2225621 h 5487226"/>
              <a:gd name="connsiteX239" fmla="*/ 1935051 w 2466554"/>
              <a:gd name="connsiteY239" fmla="*/ 2242754 h 5487226"/>
              <a:gd name="connsiteX240" fmla="*/ 1892699 w 2466554"/>
              <a:gd name="connsiteY240" fmla="*/ 2192497 h 5487226"/>
              <a:gd name="connsiteX241" fmla="*/ 1853781 w 2466554"/>
              <a:gd name="connsiteY241" fmla="*/ 2146809 h 5487226"/>
              <a:gd name="connsiteX242" fmla="*/ 1814863 w 2466554"/>
              <a:gd name="connsiteY242" fmla="*/ 2102262 h 5487226"/>
              <a:gd name="connsiteX243" fmla="*/ 1793115 w 2466554"/>
              <a:gd name="connsiteY243" fmla="*/ 2077133 h 5487226"/>
              <a:gd name="connsiteX244" fmla="*/ 1774801 w 2466554"/>
              <a:gd name="connsiteY244" fmla="*/ 2058858 h 5487226"/>
              <a:gd name="connsiteX245" fmla="*/ 1786247 w 2466554"/>
              <a:gd name="connsiteY245" fmla="*/ 2074849 h 5487226"/>
              <a:gd name="connsiteX246" fmla="*/ 1789681 w 2466554"/>
              <a:gd name="connsiteY246" fmla="*/ 2080560 h 5487226"/>
              <a:gd name="connsiteX247" fmla="*/ 1753052 w 2466554"/>
              <a:gd name="connsiteY247" fmla="*/ 2044009 h 5487226"/>
              <a:gd name="connsiteX248" fmla="*/ 1727870 w 2466554"/>
              <a:gd name="connsiteY248" fmla="*/ 2012027 h 5487226"/>
              <a:gd name="connsiteX249" fmla="*/ 1727870 w 2466554"/>
              <a:gd name="connsiteY249" fmla="*/ 2002890 h 5487226"/>
              <a:gd name="connsiteX250" fmla="*/ 1708411 w 2466554"/>
              <a:gd name="connsiteY250" fmla="*/ 1985757 h 5487226"/>
              <a:gd name="connsiteX251" fmla="*/ 1683229 w 2466554"/>
              <a:gd name="connsiteY251" fmla="*/ 1956059 h 5487226"/>
              <a:gd name="connsiteX252" fmla="*/ 1648889 w 2466554"/>
              <a:gd name="connsiteY252" fmla="*/ 1924077 h 5487226"/>
              <a:gd name="connsiteX253" fmla="*/ 1663770 w 2466554"/>
              <a:gd name="connsiteY253" fmla="*/ 1945779 h 5487226"/>
              <a:gd name="connsiteX254" fmla="*/ 1688952 w 2466554"/>
              <a:gd name="connsiteY254" fmla="*/ 1968623 h 5487226"/>
              <a:gd name="connsiteX255" fmla="*/ 1700398 w 2466554"/>
              <a:gd name="connsiteY255" fmla="*/ 1984614 h 5487226"/>
              <a:gd name="connsiteX256" fmla="*/ 1743895 w 2466554"/>
              <a:gd name="connsiteY256" fmla="*/ 2033729 h 5487226"/>
              <a:gd name="connsiteX257" fmla="*/ 1717568 w 2466554"/>
              <a:gd name="connsiteY257" fmla="*/ 2013170 h 5487226"/>
              <a:gd name="connsiteX258" fmla="*/ 1759920 w 2466554"/>
              <a:gd name="connsiteY258" fmla="*/ 2055431 h 5487226"/>
              <a:gd name="connsiteX259" fmla="*/ 1775945 w 2466554"/>
              <a:gd name="connsiteY259" fmla="*/ 2075991 h 5487226"/>
              <a:gd name="connsiteX260" fmla="*/ 1797694 w 2466554"/>
              <a:gd name="connsiteY260" fmla="*/ 2090840 h 5487226"/>
              <a:gd name="connsiteX261" fmla="*/ 1850347 w 2466554"/>
              <a:gd name="connsiteY261" fmla="*/ 2150235 h 5487226"/>
              <a:gd name="connsiteX262" fmla="*/ 1835467 w 2466554"/>
              <a:gd name="connsiteY262" fmla="*/ 2137671 h 5487226"/>
              <a:gd name="connsiteX263" fmla="*/ 1848058 w 2466554"/>
              <a:gd name="connsiteY263" fmla="*/ 2152520 h 5487226"/>
              <a:gd name="connsiteX264" fmla="*/ 1787392 w 2466554"/>
              <a:gd name="connsiteY264" fmla="*/ 2093124 h 5487226"/>
              <a:gd name="connsiteX265" fmla="*/ 1805706 w 2466554"/>
              <a:gd name="connsiteY265" fmla="*/ 2111400 h 5487226"/>
              <a:gd name="connsiteX266" fmla="*/ 1793115 w 2466554"/>
              <a:gd name="connsiteY266" fmla="*/ 2105689 h 5487226"/>
              <a:gd name="connsiteX267" fmla="*/ 1785102 w 2466554"/>
              <a:gd name="connsiteY267" fmla="*/ 2104547 h 5487226"/>
              <a:gd name="connsiteX268" fmla="*/ 1835467 w 2466554"/>
              <a:gd name="connsiteY268" fmla="*/ 2146809 h 5487226"/>
              <a:gd name="connsiteX269" fmla="*/ 1857215 w 2466554"/>
              <a:gd name="connsiteY269" fmla="*/ 2171937 h 5487226"/>
              <a:gd name="connsiteX270" fmla="*/ 1870951 w 2466554"/>
              <a:gd name="connsiteY270" fmla="*/ 2176506 h 5487226"/>
              <a:gd name="connsiteX271" fmla="*/ 1873240 w 2466554"/>
              <a:gd name="connsiteY271" fmla="*/ 2192497 h 5487226"/>
              <a:gd name="connsiteX272" fmla="*/ 1912158 w 2466554"/>
              <a:gd name="connsiteY272" fmla="*/ 2238185 h 5487226"/>
              <a:gd name="connsiteX273" fmla="*/ 1952221 w 2466554"/>
              <a:gd name="connsiteY273" fmla="*/ 2280447 h 5487226"/>
              <a:gd name="connsiteX274" fmla="*/ 1931617 w 2466554"/>
              <a:gd name="connsiteY274" fmla="*/ 2273594 h 5487226"/>
              <a:gd name="connsiteX275" fmla="*/ 1889265 w 2466554"/>
              <a:gd name="connsiteY275" fmla="*/ 2233616 h 5487226"/>
              <a:gd name="connsiteX276" fmla="*/ 1915592 w 2466554"/>
              <a:gd name="connsiteY276" fmla="*/ 2262172 h 5487226"/>
              <a:gd name="connsiteX277" fmla="*/ 1933907 w 2466554"/>
              <a:gd name="connsiteY277" fmla="*/ 2280447 h 5487226"/>
              <a:gd name="connsiteX278" fmla="*/ 1929328 w 2466554"/>
              <a:gd name="connsiteY278" fmla="*/ 2285016 h 5487226"/>
              <a:gd name="connsiteX279" fmla="*/ 1894989 w 2466554"/>
              <a:gd name="connsiteY279" fmla="*/ 2246181 h 5487226"/>
              <a:gd name="connsiteX280" fmla="*/ 1868662 w 2466554"/>
              <a:gd name="connsiteY280" fmla="*/ 2224479 h 5487226"/>
              <a:gd name="connsiteX281" fmla="*/ 1822876 w 2466554"/>
              <a:gd name="connsiteY281" fmla="*/ 2187928 h 5487226"/>
              <a:gd name="connsiteX282" fmla="*/ 1869806 w 2466554"/>
              <a:gd name="connsiteY282" fmla="*/ 2233616 h 5487226"/>
              <a:gd name="connsiteX283" fmla="*/ 1924750 w 2466554"/>
              <a:gd name="connsiteY283" fmla="*/ 2289585 h 5487226"/>
              <a:gd name="connsiteX284" fmla="*/ 1923605 w 2466554"/>
              <a:gd name="connsiteY284" fmla="*/ 2281589 h 5487226"/>
              <a:gd name="connsiteX285" fmla="*/ 1948787 w 2466554"/>
              <a:gd name="connsiteY285" fmla="*/ 2312429 h 5487226"/>
              <a:gd name="connsiteX286" fmla="*/ 1967101 w 2466554"/>
              <a:gd name="connsiteY286" fmla="*/ 2322709 h 5487226"/>
              <a:gd name="connsiteX287" fmla="*/ 1979693 w 2466554"/>
              <a:gd name="connsiteY287" fmla="*/ 2337557 h 5487226"/>
              <a:gd name="connsiteX288" fmla="*/ 1991139 w 2466554"/>
              <a:gd name="connsiteY288" fmla="*/ 2344411 h 5487226"/>
              <a:gd name="connsiteX289" fmla="*/ 1985416 w 2466554"/>
              <a:gd name="connsiteY289" fmla="*/ 2350122 h 5487226"/>
              <a:gd name="connsiteX290" fmla="*/ 1956800 w 2466554"/>
              <a:gd name="connsiteY290" fmla="*/ 2326135 h 5487226"/>
              <a:gd name="connsiteX291" fmla="*/ 2002586 w 2466554"/>
              <a:gd name="connsiteY291" fmla="*/ 2370682 h 5487226"/>
              <a:gd name="connsiteX292" fmla="*/ 2000296 w 2466554"/>
              <a:gd name="connsiteY292" fmla="*/ 2362686 h 5487226"/>
              <a:gd name="connsiteX293" fmla="*/ 2038070 w 2466554"/>
              <a:gd name="connsiteY293" fmla="*/ 2400379 h 5487226"/>
              <a:gd name="connsiteX294" fmla="*/ 2015177 w 2466554"/>
              <a:gd name="connsiteY294" fmla="*/ 2383246 h 5487226"/>
              <a:gd name="connsiteX295" fmla="*/ 2238383 w 2466554"/>
              <a:gd name="connsiteY295" fmla="*/ 2605977 h 5487226"/>
              <a:gd name="connsiteX296" fmla="*/ 2374596 w 2466554"/>
              <a:gd name="connsiteY296" fmla="*/ 2743042 h 5487226"/>
              <a:gd name="connsiteX297" fmla="*/ 1978548 w 2466554"/>
              <a:gd name="connsiteY297" fmla="*/ 3137105 h 5487226"/>
              <a:gd name="connsiteX298" fmla="*/ 1980837 w 2466554"/>
              <a:gd name="connsiteY298" fmla="*/ 3139389 h 5487226"/>
              <a:gd name="connsiteX299" fmla="*/ 1972825 w 2466554"/>
              <a:gd name="connsiteY299" fmla="*/ 3149669 h 5487226"/>
              <a:gd name="connsiteX300" fmla="*/ 2038070 w 2466554"/>
              <a:gd name="connsiteY300" fmla="*/ 3093701 h 5487226"/>
              <a:gd name="connsiteX301" fmla="*/ 2081566 w 2466554"/>
              <a:gd name="connsiteY301" fmla="*/ 3064003 h 5487226"/>
              <a:gd name="connsiteX302" fmla="*/ 2024334 w 2466554"/>
              <a:gd name="connsiteY302" fmla="*/ 3118829 h 5487226"/>
              <a:gd name="connsiteX303" fmla="*/ 2012887 w 2466554"/>
              <a:gd name="connsiteY303" fmla="*/ 3125683 h 5487226"/>
              <a:gd name="connsiteX304" fmla="*/ 2002586 w 2466554"/>
              <a:gd name="connsiteY304" fmla="*/ 3133678 h 5487226"/>
              <a:gd name="connsiteX305" fmla="*/ 2010598 w 2466554"/>
              <a:gd name="connsiteY305" fmla="*/ 3132536 h 5487226"/>
              <a:gd name="connsiteX306" fmla="*/ 1881253 w 2466554"/>
              <a:gd name="connsiteY306" fmla="*/ 3263890 h 5487226"/>
              <a:gd name="connsiteX307" fmla="*/ 1835467 w 2466554"/>
              <a:gd name="connsiteY307" fmla="*/ 3309579 h 5487226"/>
              <a:gd name="connsiteX308" fmla="*/ 1813719 w 2466554"/>
              <a:gd name="connsiteY308" fmla="*/ 3326712 h 5487226"/>
              <a:gd name="connsiteX309" fmla="*/ 1810285 w 2466554"/>
              <a:gd name="connsiteY309" fmla="*/ 3332423 h 5487226"/>
              <a:gd name="connsiteX310" fmla="*/ 1801127 w 2466554"/>
              <a:gd name="connsiteY310" fmla="*/ 3341561 h 5487226"/>
              <a:gd name="connsiteX311" fmla="*/ 1854926 w 2466554"/>
              <a:gd name="connsiteY311" fmla="*/ 3301583 h 5487226"/>
              <a:gd name="connsiteX312" fmla="*/ 1807995 w 2466554"/>
              <a:gd name="connsiteY312" fmla="*/ 3348414 h 5487226"/>
              <a:gd name="connsiteX313" fmla="*/ 1787392 w 2466554"/>
              <a:gd name="connsiteY313" fmla="*/ 3373542 h 5487226"/>
              <a:gd name="connsiteX314" fmla="*/ 1828599 w 2466554"/>
              <a:gd name="connsiteY314" fmla="*/ 3340418 h 5487226"/>
              <a:gd name="connsiteX315" fmla="*/ 1838901 w 2466554"/>
              <a:gd name="connsiteY315" fmla="*/ 3332423 h 5487226"/>
              <a:gd name="connsiteX316" fmla="*/ 1796549 w 2466554"/>
              <a:gd name="connsiteY316" fmla="*/ 3373542 h 5487226"/>
              <a:gd name="connsiteX317" fmla="*/ 1780524 w 2466554"/>
              <a:gd name="connsiteY317" fmla="*/ 3395244 h 5487226"/>
              <a:gd name="connsiteX318" fmla="*/ 1751908 w 2466554"/>
              <a:gd name="connsiteY318" fmla="*/ 3421515 h 5487226"/>
              <a:gd name="connsiteX319" fmla="*/ 1719857 w 2466554"/>
              <a:gd name="connsiteY319" fmla="*/ 3454639 h 5487226"/>
              <a:gd name="connsiteX320" fmla="*/ 1668348 w 2466554"/>
              <a:gd name="connsiteY320" fmla="*/ 3506039 h 5487226"/>
              <a:gd name="connsiteX321" fmla="*/ 1700398 w 2466554"/>
              <a:gd name="connsiteY321" fmla="*/ 3482052 h 5487226"/>
              <a:gd name="connsiteX322" fmla="*/ 1727870 w 2466554"/>
              <a:gd name="connsiteY322" fmla="*/ 3453497 h 5487226"/>
              <a:gd name="connsiteX323" fmla="*/ 1741606 w 2466554"/>
              <a:gd name="connsiteY323" fmla="*/ 3439791 h 5487226"/>
              <a:gd name="connsiteX324" fmla="*/ 1751908 w 2466554"/>
              <a:gd name="connsiteY324" fmla="*/ 3430653 h 5487226"/>
              <a:gd name="connsiteX325" fmla="*/ 1753052 w 2466554"/>
              <a:gd name="connsiteY325" fmla="*/ 3431795 h 5487226"/>
              <a:gd name="connsiteX326" fmla="*/ 1738172 w 2466554"/>
              <a:gd name="connsiteY326" fmla="*/ 3445502 h 5487226"/>
              <a:gd name="connsiteX327" fmla="*/ 1715279 w 2466554"/>
              <a:gd name="connsiteY327" fmla="*/ 3469488 h 5487226"/>
              <a:gd name="connsiteX328" fmla="*/ 1707266 w 2466554"/>
              <a:gd name="connsiteY328" fmla="*/ 3479768 h 5487226"/>
              <a:gd name="connsiteX329" fmla="*/ 1674072 w 2466554"/>
              <a:gd name="connsiteY329" fmla="*/ 3511750 h 5487226"/>
              <a:gd name="connsiteX330" fmla="*/ 1751908 w 2466554"/>
              <a:gd name="connsiteY330" fmla="*/ 3439791 h 5487226"/>
              <a:gd name="connsiteX331" fmla="*/ 1740461 w 2466554"/>
              <a:gd name="connsiteY331" fmla="*/ 3458066 h 5487226"/>
              <a:gd name="connsiteX332" fmla="*/ 1762209 w 2466554"/>
              <a:gd name="connsiteY332" fmla="*/ 3440933 h 5487226"/>
              <a:gd name="connsiteX333" fmla="*/ 1773656 w 2466554"/>
              <a:gd name="connsiteY333" fmla="*/ 3424942 h 5487226"/>
              <a:gd name="connsiteX334" fmla="*/ 1828599 w 2466554"/>
              <a:gd name="connsiteY334" fmla="*/ 3376969 h 5487226"/>
              <a:gd name="connsiteX335" fmla="*/ 1841190 w 2466554"/>
              <a:gd name="connsiteY335" fmla="*/ 3371258 h 5487226"/>
              <a:gd name="connsiteX336" fmla="*/ 1856071 w 2466554"/>
              <a:gd name="connsiteY336" fmla="*/ 3358694 h 5487226"/>
              <a:gd name="connsiteX337" fmla="*/ 1857215 w 2466554"/>
              <a:gd name="connsiteY337" fmla="*/ 3350698 h 5487226"/>
              <a:gd name="connsiteX338" fmla="*/ 1881253 w 2466554"/>
              <a:gd name="connsiteY338" fmla="*/ 3328996 h 5487226"/>
              <a:gd name="connsiteX339" fmla="*/ 1921316 w 2466554"/>
              <a:gd name="connsiteY339" fmla="*/ 3293588 h 5487226"/>
              <a:gd name="connsiteX340" fmla="*/ 1952221 w 2466554"/>
              <a:gd name="connsiteY340" fmla="*/ 3269601 h 5487226"/>
              <a:gd name="connsiteX341" fmla="*/ 1903001 w 2466554"/>
              <a:gd name="connsiteY341" fmla="*/ 3322143 h 5487226"/>
              <a:gd name="connsiteX342" fmla="*/ 1931617 w 2466554"/>
              <a:gd name="connsiteY342" fmla="*/ 3294730 h 5487226"/>
              <a:gd name="connsiteX343" fmla="*/ 1923605 w 2466554"/>
              <a:gd name="connsiteY343" fmla="*/ 3305010 h 5487226"/>
              <a:gd name="connsiteX344" fmla="*/ 1906435 w 2466554"/>
              <a:gd name="connsiteY344" fmla="*/ 3325570 h 5487226"/>
              <a:gd name="connsiteX345" fmla="*/ 1923605 w 2466554"/>
              <a:gd name="connsiteY345" fmla="*/ 3314147 h 5487226"/>
              <a:gd name="connsiteX346" fmla="*/ 1939630 w 2466554"/>
              <a:gd name="connsiteY346" fmla="*/ 3302725 h 5487226"/>
              <a:gd name="connsiteX347" fmla="*/ 1922460 w 2466554"/>
              <a:gd name="connsiteY347" fmla="*/ 3323285 h 5487226"/>
              <a:gd name="connsiteX348" fmla="*/ 1994573 w 2466554"/>
              <a:gd name="connsiteY348" fmla="*/ 3255895 h 5487226"/>
              <a:gd name="connsiteX349" fmla="*/ 2011743 w 2466554"/>
              <a:gd name="connsiteY349" fmla="*/ 3244473 h 5487226"/>
              <a:gd name="connsiteX350" fmla="*/ 2068975 w 2466554"/>
              <a:gd name="connsiteY350" fmla="*/ 3199926 h 5487226"/>
              <a:gd name="connsiteX351" fmla="*/ 2099881 w 2466554"/>
              <a:gd name="connsiteY351" fmla="*/ 3173656 h 5487226"/>
              <a:gd name="connsiteX352" fmla="*/ 2134220 w 2466554"/>
              <a:gd name="connsiteY352" fmla="*/ 3143958 h 5487226"/>
              <a:gd name="connsiteX353" fmla="*/ 2125063 w 2466554"/>
              <a:gd name="connsiteY353" fmla="*/ 3162233 h 5487226"/>
              <a:gd name="connsiteX354" fmla="*/ 2184585 w 2466554"/>
              <a:gd name="connsiteY354" fmla="*/ 3109692 h 5487226"/>
              <a:gd name="connsiteX355" fmla="*/ 2159402 w 2466554"/>
              <a:gd name="connsiteY355" fmla="*/ 3141674 h 5487226"/>
              <a:gd name="connsiteX356" fmla="*/ 2193742 w 2466554"/>
              <a:gd name="connsiteY356" fmla="*/ 3109692 h 5487226"/>
              <a:gd name="connsiteX357" fmla="*/ 2221213 w 2466554"/>
              <a:gd name="connsiteY357" fmla="*/ 3091416 h 5487226"/>
              <a:gd name="connsiteX358" fmla="*/ 2229226 w 2466554"/>
              <a:gd name="connsiteY358" fmla="*/ 3099412 h 5487226"/>
              <a:gd name="connsiteX359" fmla="*/ 2271578 w 2466554"/>
              <a:gd name="connsiteY359" fmla="*/ 3067430 h 5487226"/>
              <a:gd name="connsiteX360" fmla="*/ 2302483 w 2466554"/>
              <a:gd name="connsiteY360" fmla="*/ 3051439 h 5487226"/>
              <a:gd name="connsiteX361" fmla="*/ 2265855 w 2466554"/>
              <a:gd name="connsiteY361" fmla="*/ 3098270 h 5487226"/>
              <a:gd name="connsiteX362" fmla="*/ 2303628 w 2466554"/>
              <a:gd name="connsiteY362" fmla="*/ 3061719 h 5487226"/>
              <a:gd name="connsiteX363" fmla="*/ 2332244 w 2466554"/>
              <a:gd name="connsiteY363" fmla="*/ 3053723 h 5487226"/>
              <a:gd name="connsiteX364" fmla="*/ 2374596 w 2466554"/>
              <a:gd name="connsiteY364" fmla="*/ 3020599 h 5487226"/>
              <a:gd name="connsiteX365" fmla="*/ 2379175 w 2466554"/>
              <a:gd name="connsiteY365" fmla="*/ 3025168 h 5487226"/>
              <a:gd name="connsiteX366" fmla="*/ 2406646 w 2466554"/>
              <a:gd name="connsiteY366" fmla="*/ 3006893 h 5487226"/>
              <a:gd name="connsiteX367" fmla="*/ 2384898 w 2466554"/>
              <a:gd name="connsiteY367" fmla="*/ 3030879 h 5487226"/>
              <a:gd name="connsiteX368" fmla="*/ 2395200 w 2466554"/>
              <a:gd name="connsiteY368" fmla="*/ 3022884 h 5487226"/>
              <a:gd name="connsiteX369" fmla="*/ 2296760 w 2466554"/>
              <a:gd name="connsiteY369" fmla="*/ 3121114 h 5487226"/>
              <a:gd name="connsiteX370" fmla="*/ 2275012 w 2466554"/>
              <a:gd name="connsiteY370" fmla="*/ 3145100 h 5487226"/>
              <a:gd name="connsiteX371" fmla="*/ 2257842 w 2466554"/>
              <a:gd name="connsiteY371" fmla="*/ 3164518 h 5487226"/>
              <a:gd name="connsiteX372" fmla="*/ 2287603 w 2466554"/>
              <a:gd name="connsiteY372" fmla="*/ 3139389 h 5487226"/>
              <a:gd name="connsiteX373" fmla="*/ 2294471 w 2466554"/>
              <a:gd name="connsiteY373" fmla="*/ 3137105 h 5487226"/>
              <a:gd name="connsiteX374" fmla="*/ 2312785 w 2466554"/>
              <a:gd name="connsiteY374" fmla="*/ 3117687 h 5487226"/>
              <a:gd name="connsiteX375" fmla="*/ 2332244 w 2466554"/>
              <a:gd name="connsiteY375" fmla="*/ 3099412 h 5487226"/>
              <a:gd name="connsiteX376" fmla="*/ 2339112 w 2466554"/>
              <a:gd name="connsiteY376" fmla="*/ 3097127 h 5487226"/>
              <a:gd name="connsiteX377" fmla="*/ 2378030 w 2466554"/>
              <a:gd name="connsiteY377" fmla="*/ 3061719 h 5487226"/>
              <a:gd name="connsiteX378" fmla="*/ 2400923 w 2466554"/>
              <a:gd name="connsiteY378" fmla="*/ 3048012 h 5487226"/>
              <a:gd name="connsiteX379" fmla="*/ 2331100 w 2466554"/>
              <a:gd name="connsiteY379" fmla="*/ 3107407 h 5487226"/>
              <a:gd name="connsiteX380" fmla="*/ 2287603 w 2466554"/>
              <a:gd name="connsiteY380" fmla="*/ 3148527 h 5487226"/>
              <a:gd name="connsiteX381" fmla="*/ 2255553 w 2466554"/>
              <a:gd name="connsiteY381" fmla="*/ 3180509 h 5487226"/>
              <a:gd name="connsiteX382" fmla="*/ 2216635 w 2466554"/>
              <a:gd name="connsiteY382" fmla="*/ 3217060 h 5487226"/>
              <a:gd name="connsiteX383" fmla="*/ 2201754 w 2466554"/>
              <a:gd name="connsiteY383" fmla="*/ 3229624 h 5487226"/>
              <a:gd name="connsiteX384" fmla="*/ 2170849 w 2466554"/>
              <a:gd name="connsiteY384" fmla="*/ 3263890 h 5487226"/>
              <a:gd name="connsiteX385" fmla="*/ 2182295 w 2466554"/>
              <a:gd name="connsiteY385" fmla="*/ 3257037 h 5487226"/>
              <a:gd name="connsiteX386" fmla="*/ 2174283 w 2466554"/>
              <a:gd name="connsiteY386" fmla="*/ 3267317 h 5487226"/>
              <a:gd name="connsiteX387" fmla="*/ 2165126 w 2466554"/>
              <a:gd name="connsiteY387" fmla="*/ 3276455 h 5487226"/>
              <a:gd name="connsiteX388" fmla="*/ 2163981 w 2466554"/>
              <a:gd name="connsiteY388" fmla="*/ 3266175 h 5487226"/>
              <a:gd name="connsiteX389" fmla="*/ 2143377 w 2466554"/>
              <a:gd name="connsiteY389" fmla="*/ 3283308 h 5487226"/>
              <a:gd name="connsiteX390" fmla="*/ 2102170 w 2466554"/>
              <a:gd name="connsiteY390" fmla="*/ 3334707 h 5487226"/>
              <a:gd name="connsiteX391" fmla="*/ 2151390 w 2466554"/>
              <a:gd name="connsiteY391" fmla="*/ 3291303 h 5487226"/>
              <a:gd name="connsiteX392" fmla="*/ 2114761 w 2466554"/>
              <a:gd name="connsiteY392" fmla="*/ 3328996 h 5487226"/>
              <a:gd name="connsiteX393" fmla="*/ 1980837 w 2466554"/>
              <a:gd name="connsiteY393" fmla="*/ 3464919 h 5487226"/>
              <a:gd name="connsiteX394" fmla="*/ 1970535 w 2466554"/>
              <a:gd name="connsiteY394" fmla="*/ 3463777 h 5487226"/>
              <a:gd name="connsiteX395" fmla="*/ 1930473 w 2466554"/>
              <a:gd name="connsiteY395" fmla="*/ 3498043 h 5487226"/>
              <a:gd name="connsiteX396" fmla="*/ 1943064 w 2466554"/>
              <a:gd name="connsiteY396" fmla="*/ 3501470 h 5487226"/>
              <a:gd name="connsiteX397" fmla="*/ 1886976 w 2466554"/>
              <a:gd name="connsiteY397" fmla="*/ 3557438 h 5487226"/>
              <a:gd name="connsiteX398" fmla="*/ 1857215 w 2466554"/>
              <a:gd name="connsiteY398" fmla="*/ 3591705 h 5487226"/>
              <a:gd name="connsiteX399" fmla="*/ 1799983 w 2466554"/>
              <a:gd name="connsiteY399" fmla="*/ 3646531 h 5487226"/>
              <a:gd name="connsiteX400" fmla="*/ 1788536 w 2466554"/>
              <a:gd name="connsiteY400" fmla="*/ 3662522 h 5487226"/>
              <a:gd name="connsiteX401" fmla="*/ 1824020 w 2466554"/>
              <a:gd name="connsiteY401" fmla="*/ 3632824 h 5487226"/>
              <a:gd name="connsiteX402" fmla="*/ 1866372 w 2466554"/>
              <a:gd name="connsiteY402" fmla="*/ 3591705 h 5487226"/>
              <a:gd name="connsiteX403" fmla="*/ 1940775 w 2466554"/>
              <a:gd name="connsiteY403" fmla="*/ 3517461 h 5487226"/>
              <a:gd name="connsiteX404" fmla="*/ 1952221 w 2466554"/>
              <a:gd name="connsiteY404" fmla="*/ 3501470 h 5487226"/>
              <a:gd name="connsiteX405" fmla="*/ 1983127 w 2466554"/>
              <a:gd name="connsiteY405" fmla="*/ 3476341 h 5487226"/>
              <a:gd name="connsiteX406" fmla="*/ 2003730 w 2466554"/>
              <a:gd name="connsiteY406" fmla="*/ 3450071 h 5487226"/>
              <a:gd name="connsiteX407" fmla="*/ 2023189 w 2466554"/>
              <a:gd name="connsiteY407" fmla="*/ 3432937 h 5487226"/>
              <a:gd name="connsiteX408" fmla="*/ 2085000 w 2466554"/>
              <a:gd name="connsiteY408" fmla="*/ 3373542 h 5487226"/>
              <a:gd name="connsiteX409" fmla="*/ 2171994 w 2466554"/>
              <a:gd name="connsiteY409" fmla="*/ 3283308 h 5487226"/>
              <a:gd name="connsiteX410" fmla="*/ 2268144 w 2466554"/>
              <a:gd name="connsiteY410" fmla="*/ 3185078 h 5487226"/>
              <a:gd name="connsiteX411" fmla="*/ 2295616 w 2466554"/>
              <a:gd name="connsiteY411" fmla="*/ 3156522 h 5487226"/>
              <a:gd name="connsiteX412" fmla="*/ 2316219 w 2466554"/>
              <a:gd name="connsiteY412" fmla="*/ 3139389 h 5487226"/>
              <a:gd name="connsiteX413" fmla="*/ 2333389 w 2466554"/>
              <a:gd name="connsiteY413" fmla="*/ 3119972 h 5487226"/>
              <a:gd name="connsiteX414" fmla="*/ 2384898 w 2466554"/>
              <a:gd name="connsiteY414" fmla="*/ 3068572 h 5487226"/>
              <a:gd name="connsiteX415" fmla="*/ 2453577 w 2466554"/>
              <a:gd name="connsiteY415" fmla="*/ 3006893 h 5487226"/>
              <a:gd name="connsiteX416" fmla="*/ 2333389 w 2466554"/>
              <a:gd name="connsiteY416" fmla="*/ 3129109 h 5487226"/>
              <a:gd name="connsiteX417" fmla="*/ 2341402 w 2466554"/>
              <a:gd name="connsiteY417" fmla="*/ 3127967 h 5487226"/>
              <a:gd name="connsiteX418" fmla="*/ 2311641 w 2466554"/>
              <a:gd name="connsiteY418" fmla="*/ 3162233 h 5487226"/>
              <a:gd name="connsiteX419" fmla="*/ 2448998 w 2466554"/>
              <a:gd name="connsiteY419" fmla="*/ 3029737 h 5487226"/>
              <a:gd name="connsiteX420" fmla="*/ 2466168 w 2466554"/>
              <a:gd name="connsiteY420" fmla="*/ 3019457 h 5487226"/>
              <a:gd name="connsiteX421" fmla="*/ 2304773 w 2466554"/>
              <a:gd name="connsiteY421" fmla="*/ 3173656 h 5487226"/>
              <a:gd name="connsiteX422" fmla="*/ 2287603 w 2466554"/>
              <a:gd name="connsiteY422" fmla="*/ 3195358 h 5487226"/>
              <a:gd name="connsiteX423" fmla="*/ 2280735 w 2466554"/>
              <a:gd name="connsiteY423" fmla="*/ 3197642 h 5487226"/>
              <a:gd name="connsiteX424" fmla="*/ 2258987 w 2466554"/>
              <a:gd name="connsiteY424" fmla="*/ 3221628 h 5487226"/>
              <a:gd name="connsiteX425" fmla="*/ 2183440 w 2466554"/>
              <a:gd name="connsiteY425" fmla="*/ 3294730 h 5487226"/>
              <a:gd name="connsiteX426" fmla="*/ 2173138 w 2466554"/>
              <a:gd name="connsiteY426" fmla="*/ 3311863 h 5487226"/>
              <a:gd name="connsiteX427" fmla="*/ 2155969 w 2466554"/>
              <a:gd name="connsiteY427" fmla="*/ 3324427 h 5487226"/>
              <a:gd name="connsiteX428" fmla="*/ 2141088 w 2466554"/>
              <a:gd name="connsiteY428" fmla="*/ 3346129 h 5487226"/>
              <a:gd name="connsiteX429" fmla="*/ 2122774 w 2466554"/>
              <a:gd name="connsiteY429" fmla="*/ 3355267 h 5487226"/>
              <a:gd name="connsiteX430" fmla="*/ 2062107 w 2466554"/>
              <a:gd name="connsiteY430" fmla="*/ 3415804 h 5487226"/>
              <a:gd name="connsiteX431" fmla="*/ 2055239 w 2466554"/>
              <a:gd name="connsiteY431" fmla="*/ 3427226 h 5487226"/>
              <a:gd name="connsiteX432" fmla="*/ 2042648 w 2466554"/>
              <a:gd name="connsiteY432" fmla="*/ 3442075 h 5487226"/>
              <a:gd name="connsiteX433" fmla="*/ 2017466 w 2466554"/>
              <a:gd name="connsiteY433" fmla="*/ 3464919 h 5487226"/>
              <a:gd name="connsiteX434" fmla="*/ 1973969 w 2466554"/>
              <a:gd name="connsiteY434" fmla="*/ 3512892 h 5487226"/>
              <a:gd name="connsiteX435" fmla="*/ 1899567 w 2466554"/>
              <a:gd name="connsiteY435" fmla="*/ 3587136 h 5487226"/>
              <a:gd name="connsiteX436" fmla="*/ 1876674 w 2466554"/>
              <a:gd name="connsiteY436" fmla="*/ 3603127 h 5487226"/>
              <a:gd name="connsiteX437" fmla="*/ 1864083 w 2466554"/>
              <a:gd name="connsiteY437" fmla="*/ 3627113 h 5487226"/>
              <a:gd name="connsiteX438" fmla="*/ 1832033 w 2466554"/>
              <a:gd name="connsiteY438" fmla="*/ 3649957 h 5487226"/>
              <a:gd name="connsiteX439" fmla="*/ 1798838 w 2466554"/>
              <a:gd name="connsiteY439" fmla="*/ 3683081 h 5487226"/>
              <a:gd name="connsiteX440" fmla="*/ 1706122 w 2466554"/>
              <a:gd name="connsiteY440" fmla="*/ 3775601 h 5487226"/>
              <a:gd name="connsiteX441" fmla="*/ 1700398 w 2466554"/>
              <a:gd name="connsiteY441" fmla="*/ 3788165 h 5487226"/>
              <a:gd name="connsiteX442" fmla="*/ 1692386 w 2466554"/>
              <a:gd name="connsiteY442" fmla="*/ 3789307 h 5487226"/>
              <a:gd name="connsiteX443" fmla="*/ 1485205 w 2466554"/>
              <a:gd name="connsiteY443" fmla="*/ 3991478 h 5487226"/>
              <a:gd name="connsiteX444" fmla="*/ 1457733 w 2466554"/>
              <a:gd name="connsiteY444" fmla="*/ 4021176 h 5487226"/>
              <a:gd name="connsiteX445" fmla="*/ 1399356 w 2466554"/>
              <a:gd name="connsiteY445" fmla="*/ 4073718 h 5487226"/>
              <a:gd name="connsiteX446" fmla="*/ 1371884 w 2466554"/>
              <a:gd name="connsiteY446" fmla="*/ 4102273 h 5487226"/>
              <a:gd name="connsiteX447" fmla="*/ 1338690 w 2466554"/>
              <a:gd name="connsiteY447" fmla="*/ 4133113 h 5487226"/>
              <a:gd name="connsiteX448" fmla="*/ 1337545 w 2466554"/>
              <a:gd name="connsiteY448" fmla="*/ 4122833 h 5487226"/>
              <a:gd name="connsiteX449" fmla="*/ 1162414 w 2466554"/>
              <a:gd name="connsiteY449" fmla="*/ 4302160 h 5487226"/>
              <a:gd name="connsiteX450" fmla="*/ 1133797 w 2466554"/>
              <a:gd name="connsiteY450" fmla="*/ 4337568 h 5487226"/>
              <a:gd name="connsiteX451" fmla="*/ 1112049 w 2466554"/>
              <a:gd name="connsiteY451" fmla="*/ 4353559 h 5487226"/>
              <a:gd name="connsiteX452" fmla="*/ 1011320 w 2466554"/>
              <a:gd name="connsiteY452" fmla="*/ 4457500 h 5487226"/>
              <a:gd name="connsiteX453" fmla="*/ 1006741 w 2466554"/>
              <a:gd name="connsiteY453" fmla="*/ 4471207 h 5487226"/>
              <a:gd name="connsiteX454" fmla="*/ 1031924 w 2466554"/>
              <a:gd name="connsiteY454" fmla="*/ 4450647 h 5487226"/>
              <a:gd name="connsiteX455" fmla="*/ 1060540 w 2466554"/>
              <a:gd name="connsiteY455" fmla="*/ 4422092 h 5487226"/>
              <a:gd name="connsiteX456" fmla="*/ 1073131 w 2466554"/>
              <a:gd name="connsiteY456" fmla="*/ 4416381 h 5487226"/>
              <a:gd name="connsiteX457" fmla="*/ 1002163 w 2466554"/>
              <a:gd name="connsiteY457" fmla="*/ 4484913 h 5487226"/>
              <a:gd name="connsiteX458" fmla="*/ 979270 w 2466554"/>
              <a:gd name="connsiteY458" fmla="*/ 4510042 h 5487226"/>
              <a:gd name="connsiteX459" fmla="*/ 955232 w 2466554"/>
              <a:gd name="connsiteY459" fmla="*/ 4531744 h 5487226"/>
              <a:gd name="connsiteX460" fmla="*/ 857937 w 2466554"/>
              <a:gd name="connsiteY460" fmla="*/ 4628832 h 5487226"/>
              <a:gd name="connsiteX461" fmla="*/ 839623 w 2466554"/>
              <a:gd name="connsiteY461" fmla="*/ 4649392 h 5487226"/>
              <a:gd name="connsiteX462" fmla="*/ 753774 w 2466554"/>
              <a:gd name="connsiteY462" fmla="*/ 4730489 h 5487226"/>
              <a:gd name="connsiteX463" fmla="*/ 634731 w 2466554"/>
              <a:gd name="connsiteY463" fmla="*/ 4853847 h 5487226"/>
              <a:gd name="connsiteX464" fmla="*/ 619850 w 2466554"/>
              <a:gd name="connsiteY464" fmla="*/ 4866412 h 5487226"/>
              <a:gd name="connsiteX465" fmla="*/ 504241 w 2466554"/>
              <a:gd name="connsiteY465" fmla="*/ 4984059 h 5487226"/>
              <a:gd name="connsiteX466" fmla="*/ 490505 w 2466554"/>
              <a:gd name="connsiteY466" fmla="*/ 4997766 h 5487226"/>
              <a:gd name="connsiteX467" fmla="*/ 475625 w 2466554"/>
              <a:gd name="connsiteY467" fmla="*/ 5010330 h 5487226"/>
              <a:gd name="connsiteX468" fmla="*/ 465323 w 2466554"/>
              <a:gd name="connsiteY468" fmla="*/ 5027463 h 5487226"/>
              <a:gd name="connsiteX469" fmla="*/ 408090 w 2466554"/>
              <a:gd name="connsiteY469" fmla="*/ 5082290 h 5487226"/>
              <a:gd name="connsiteX470" fmla="*/ 397789 w 2466554"/>
              <a:gd name="connsiteY470" fmla="*/ 5099423 h 5487226"/>
              <a:gd name="connsiteX471" fmla="*/ 403512 w 2466554"/>
              <a:gd name="connsiteY471" fmla="*/ 5086858 h 5487226"/>
              <a:gd name="connsiteX472" fmla="*/ 387487 w 2466554"/>
              <a:gd name="connsiteY472" fmla="*/ 5098280 h 5487226"/>
              <a:gd name="connsiteX473" fmla="*/ 376040 w 2466554"/>
              <a:gd name="connsiteY473" fmla="*/ 5115414 h 5487226"/>
              <a:gd name="connsiteX474" fmla="*/ 369172 w 2466554"/>
              <a:gd name="connsiteY474" fmla="*/ 5117698 h 5487226"/>
              <a:gd name="connsiteX475" fmla="*/ 354292 w 2466554"/>
              <a:gd name="connsiteY475" fmla="*/ 5131405 h 5487226"/>
              <a:gd name="connsiteX476" fmla="*/ 354292 w 2466554"/>
              <a:gd name="connsiteY476" fmla="*/ 5140542 h 5487226"/>
              <a:gd name="connsiteX477" fmla="*/ 334833 w 2466554"/>
              <a:gd name="connsiteY477" fmla="*/ 5157675 h 5487226"/>
              <a:gd name="connsiteX478" fmla="*/ 318808 w 2466554"/>
              <a:gd name="connsiteY478" fmla="*/ 5169098 h 5487226"/>
              <a:gd name="connsiteX479" fmla="*/ 308506 w 2466554"/>
              <a:gd name="connsiteY479" fmla="*/ 5187373 h 5487226"/>
              <a:gd name="connsiteX480" fmla="*/ 289047 w 2466554"/>
              <a:gd name="connsiteY480" fmla="*/ 5196511 h 5487226"/>
              <a:gd name="connsiteX481" fmla="*/ 262720 w 2466554"/>
              <a:gd name="connsiteY481" fmla="*/ 5225066 h 5487226"/>
              <a:gd name="connsiteX482" fmla="*/ 270733 w 2466554"/>
              <a:gd name="connsiteY482" fmla="*/ 5223924 h 5487226"/>
              <a:gd name="connsiteX483" fmla="*/ 228381 w 2466554"/>
              <a:gd name="connsiteY483" fmla="*/ 5266185 h 5487226"/>
              <a:gd name="connsiteX484" fmla="*/ 220368 w 2466554"/>
              <a:gd name="connsiteY484" fmla="*/ 5267328 h 5487226"/>
              <a:gd name="connsiteX485" fmla="*/ 140243 w 2466554"/>
              <a:gd name="connsiteY485" fmla="*/ 5344998 h 5487226"/>
              <a:gd name="connsiteX486" fmla="*/ 124218 w 2466554"/>
              <a:gd name="connsiteY486" fmla="*/ 5365558 h 5487226"/>
              <a:gd name="connsiteX487" fmla="*/ 86444 w 2466554"/>
              <a:gd name="connsiteY487" fmla="*/ 5402108 h 5487226"/>
              <a:gd name="connsiteX488" fmla="*/ 45237 w 2466554"/>
              <a:gd name="connsiteY488" fmla="*/ 5444370 h 5487226"/>
              <a:gd name="connsiteX489" fmla="*/ 31501 w 2466554"/>
              <a:gd name="connsiteY489" fmla="*/ 5464930 h 5487226"/>
              <a:gd name="connsiteX490" fmla="*/ 18910 w 2466554"/>
              <a:gd name="connsiteY490" fmla="*/ 5468357 h 5487226"/>
              <a:gd name="connsiteX491" fmla="*/ 0 w 2466554"/>
              <a:gd name="connsiteY491" fmla="*/ 5487226 h 5487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Lst>
            <a:rect l="l" t="t" r="r" b="b"/>
            <a:pathLst>
              <a:path w="2466554" h="5487226">
                <a:moveTo>
                  <a:pt x="1003308" y="4476918"/>
                </a:moveTo>
                <a:cubicBezTo>
                  <a:pt x="993006" y="4486056"/>
                  <a:pt x="972402" y="4504331"/>
                  <a:pt x="956377" y="4523749"/>
                </a:cubicBezTo>
                <a:cubicBezTo>
                  <a:pt x="946075" y="4530602"/>
                  <a:pt x="924327" y="4553446"/>
                  <a:pt x="908302" y="4569437"/>
                </a:cubicBezTo>
                <a:cubicBezTo>
                  <a:pt x="910591" y="4570579"/>
                  <a:pt x="896855" y="4582001"/>
                  <a:pt x="896855" y="4585428"/>
                </a:cubicBezTo>
                <a:cubicBezTo>
                  <a:pt x="936918" y="4546593"/>
                  <a:pt x="949509" y="4535171"/>
                  <a:pt x="991861" y="4494051"/>
                </a:cubicBezTo>
                <a:cubicBezTo>
                  <a:pt x="996440" y="4487198"/>
                  <a:pt x="1001018" y="4481487"/>
                  <a:pt x="1003308" y="4476918"/>
                </a:cubicBezTo>
                <a:close/>
                <a:moveTo>
                  <a:pt x="0" y="0"/>
                </a:moveTo>
                <a:lnTo>
                  <a:pt x="65841" y="65701"/>
                </a:lnTo>
                <a:cubicBezTo>
                  <a:pt x="74998" y="74838"/>
                  <a:pt x="74998" y="69127"/>
                  <a:pt x="86444" y="81692"/>
                </a:cubicBezTo>
                <a:cubicBezTo>
                  <a:pt x="89878" y="88545"/>
                  <a:pt x="105903" y="103394"/>
                  <a:pt x="112771" y="112531"/>
                </a:cubicBezTo>
                <a:cubicBezTo>
                  <a:pt x="127652" y="125096"/>
                  <a:pt x="128796" y="130807"/>
                  <a:pt x="139098" y="141087"/>
                </a:cubicBezTo>
                <a:cubicBezTo>
                  <a:pt x="187173" y="190202"/>
                  <a:pt x="214645" y="214188"/>
                  <a:pt x="255852" y="257592"/>
                </a:cubicBezTo>
                <a:cubicBezTo>
                  <a:pt x="260431" y="261019"/>
                  <a:pt x="265009" y="263303"/>
                  <a:pt x="270733" y="270156"/>
                </a:cubicBezTo>
                <a:cubicBezTo>
                  <a:pt x="279890" y="278152"/>
                  <a:pt x="278745" y="281578"/>
                  <a:pt x="287902" y="289574"/>
                </a:cubicBezTo>
                <a:cubicBezTo>
                  <a:pt x="338267" y="336405"/>
                  <a:pt x="389776" y="396942"/>
                  <a:pt x="449298" y="455194"/>
                </a:cubicBezTo>
                <a:cubicBezTo>
                  <a:pt x="456166" y="465474"/>
                  <a:pt x="479059" y="486034"/>
                  <a:pt x="493939" y="502025"/>
                </a:cubicBezTo>
                <a:cubicBezTo>
                  <a:pt x="506530" y="516874"/>
                  <a:pt x="519121" y="531723"/>
                  <a:pt x="538580" y="551140"/>
                </a:cubicBezTo>
                <a:cubicBezTo>
                  <a:pt x="538580" y="547713"/>
                  <a:pt x="531712" y="540860"/>
                  <a:pt x="532857" y="538576"/>
                </a:cubicBezTo>
                <a:cubicBezTo>
                  <a:pt x="548882" y="554567"/>
                  <a:pt x="559184" y="560278"/>
                  <a:pt x="563763" y="571700"/>
                </a:cubicBezTo>
                <a:cubicBezTo>
                  <a:pt x="558039" y="565989"/>
                  <a:pt x="551172" y="559136"/>
                  <a:pt x="548882" y="559136"/>
                </a:cubicBezTo>
                <a:cubicBezTo>
                  <a:pt x="564907" y="576269"/>
                  <a:pt x="569486" y="583122"/>
                  <a:pt x="586656" y="596829"/>
                </a:cubicBezTo>
                <a:cubicBezTo>
                  <a:pt x="590090" y="604824"/>
                  <a:pt x="599247" y="615104"/>
                  <a:pt x="607259" y="621957"/>
                </a:cubicBezTo>
                <a:cubicBezTo>
                  <a:pt x="615272" y="629953"/>
                  <a:pt x="615272" y="626526"/>
                  <a:pt x="627863" y="637948"/>
                </a:cubicBezTo>
                <a:cubicBezTo>
                  <a:pt x="635875" y="644801"/>
                  <a:pt x="642743" y="648228"/>
                  <a:pt x="656479" y="666503"/>
                </a:cubicBezTo>
                <a:cubicBezTo>
                  <a:pt x="663347" y="668788"/>
                  <a:pt x="666781" y="666503"/>
                  <a:pt x="683951" y="684779"/>
                </a:cubicBezTo>
                <a:cubicBezTo>
                  <a:pt x="693108" y="695059"/>
                  <a:pt x="673649" y="681352"/>
                  <a:pt x="689674" y="697343"/>
                </a:cubicBezTo>
                <a:cubicBezTo>
                  <a:pt x="713712" y="720187"/>
                  <a:pt x="712567" y="727041"/>
                  <a:pt x="733171" y="747600"/>
                </a:cubicBezTo>
                <a:cubicBezTo>
                  <a:pt x="769799" y="779582"/>
                  <a:pt x="775522" y="789862"/>
                  <a:pt x="813296" y="825271"/>
                </a:cubicBezTo>
                <a:cubicBezTo>
                  <a:pt x="846491" y="866390"/>
                  <a:pt x="894566" y="905225"/>
                  <a:pt x="928905" y="942918"/>
                </a:cubicBezTo>
                <a:cubicBezTo>
                  <a:pt x="938063" y="952056"/>
                  <a:pt x="938063" y="945203"/>
                  <a:pt x="949509" y="958909"/>
                </a:cubicBezTo>
                <a:cubicBezTo>
                  <a:pt x="950654" y="966905"/>
                  <a:pt x="968968" y="978327"/>
                  <a:pt x="976981" y="986322"/>
                </a:cubicBezTo>
                <a:cubicBezTo>
                  <a:pt x="974691" y="990891"/>
                  <a:pt x="993006" y="1003456"/>
                  <a:pt x="996440" y="1005740"/>
                </a:cubicBezTo>
                <a:cubicBezTo>
                  <a:pt x="996440" y="1009167"/>
                  <a:pt x="999874" y="1013735"/>
                  <a:pt x="1007886" y="1021731"/>
                </a:cubicBezTo>
                <a:cubicBezTo>
                  <a:pt x="1017043" y="1029726"/>
                  <a:pt x="1021622" y="1030869"/>
                  <a:pt x="1033068" y="1042291"/>
                </a:cubicBezTo>
                <a:cubicBezTo>
                  <a:pt x="1057106" y="1071988"/>
                  <a:pt x="1100603" y="1116534"/>
                  <a:pt x="1131508" y="1140521"/>
                </a:cubicBezTo>
                <a:cubicBezTo>
                  <a:pt x="1133797" y="1146232"/>
                  <a:pt x="1144099" y="1156512"/>
                  <a:pt x="1152112" y="1165649"/>
                </a:cubicBezTo>
                <a:cubicBezTo>
                  <a:pt x="1150967" y="1167934"/>
                  <a:pt x="1158980" y="1174787"/>
                  <a:pt x="1164703" y="1180498"/>
                </a:cubicBezTo>
                <a:cubicBezTo>
                  <a:pt x="1162414" y="1181640"/>
                  <a:pt x="1163558" y="1183925"/>
                  <a:pt x="1166992" y="1187351"/>
                </a:cubicBezTo>
                <a:cubicBezTo>
                  <a:pt x="1166992" y="1183925"/>
                  <a:pt x="1172716" y="1189636"/>
                  <a:pt x="1178439" y="1195347"/>
                </a:cubicBezTo>
                <a:cubicBezTo>
                  <a:pt x="1191030" y="1210196"/>
                  <a:pt x="1216212" y="1231898"/>
                  <a:pt x="1217357" y="1239893"/>
                </a:cubicBezTo>
                <a:cubicBezTo>
                  <a:pt x="1197898" y="1220476"/>
                  <a:pt x="1178439" y="1202200"/>
                  <a:pt x="1172716" y="1191920"/>
                </a:cubicBezTo>
                <a:cubicBezTo>
                  <a:pt x="1172716" y="1195347"/>
                  <a:pt x="1163558" y="1187351"/>
                  <a:pt x="1156690" y="1179356"/>
                </a:cubicBezTo>
                <a:cubicBezTo>
                  <a:pt x="1150967" y="1173645"/>
                  <a:pt x="1144099" y="1166792"/>
                  <a:pt x="1138376" y="1161081"/>
                </a:cubicBezTo>
                <a:cubicBezTo>
                  <a:pt x="1129219" y="1149659"/>
                  <a:pt x="1146389" y="1164507"/>
                  <a:pt x="1137231" y="1153085"/>
                </a:cubicBezTo>
                <a:cubicBezTo>
                  <a:pt x="1131508" y="1150801"/>
                  <a:pt x="1093735" y="1105112"/>
                  <a:pt x="1105181" y="1129099"/>
                </a:cubicBezTo>
                <a:cubicBezTo>
                  <a:pt x="1094879" y="1118819"/>
                  <a:pt x="1100603" y="1119961"/>
                  <a:pt x="1093735" y="1111966"/>
                </a:cubicBezTo>
                <a:cubicBezTo>
                  <a:pt x="1090301" y="1108539"/>
                  <a:pt x="1088012" y="1103970"/>
                  <a:pt x="1081144" y="1097117"/>
                </a:cubicBezTo>
                <a:cubicBezTo>
                  <a:pt x="1073131" y="1089121"/>
                  <a:pt x="1069697" y="1089121"/>
                  <a:pt x="1061685" y="1079984"/>
                </a:cubicBezTo>
                <a:cubicBezTo>
                  <a:pt x="1052527" y="1071988"/>
                  <a:pt x="1035358" y="1051428"/>
                  <a:pt x="1031924" y="1052571"/>
                </a:cubicBezTo>
                <a:cubicBezTo>
                  <a:pt x="1043370" y="1063993"/>
                  <a:pt x="1053672" y="1074273"/>
                  <a:pt x="1065119" y="1085695"/>
                </a:cubicBezTo>
                <a:cubicBezTo>
                  <a:pt x="1070842" y="1091406"/>
                  <a:pt x="1093735" y="1114250"/>
                  <a:pt x="1077710" y="1100543"/>
                </a:cubicBezTo>
                <a:cubicBezTo>
                  <a:pt x="1068553" y="1091406"/>
                  <a:pt x="1059395" y="1082268"/>
                  <a:pt x="1049094" y="1073130"/>
                </a:cubicBezTo>
                <a:cubicBezTo>
                  <a:pt x="1042226" y="1066277"/>
                  <a:pt x="1027345" y="1048002"/>
                  <a:pt x="1025056" y="1050286"/>
                </a:cubicBezTo>
                <a:cubicBezTo>
                  <a:pt x="1025056" y="1054855"/>
                  <a:pt x="1042226" y="1069704"/>
                  <a:pt x="1034213" y="1069704"/>
                </a:cubicBezTo>
                <a:cubicBezTo>
                  <a:pt x="1028490" y="1066277"/>
                  <a:pt x="1022766" y="1062850"/>
                  <a:pt x="1017043" y="1059424"/>
                </a:cubicBezTo>
                <a:cubicBezTo>
                  <a:pt x="1010175" y="1050286"/>
                  <a:pt x="1003308" y="1057139"/>
                  <a:pt x="1011320" y="1065135"/>
                </a:cubicBezTo>
                <a:cubicBezTo>
                  <a:pt x="1010175" y="1067419"/>
                  <a:pt x="1026201" y="1081126"/>
                  <a:pt x="1027345" y="1085695"/>
                </a:cubicBezTo>
                <a:cubicBezTo>
                  <a:pt x="1029634" y="1083410"/>
                  <a:pt x="1043370" y="1106255"/>
                  <a:pt x="1047949" y="1101686"/>
                </a:cubicBezTo>
                <a:cubicBezTo>
                  <a:pt x="1042226" y="1094832"/>
                  <a:pt x="1035358" y="1089121"/>
                  <a:pt x="1035358" y="1086837"/>
                </a:cubicBezTo>
                <a:cubicBezTo>
                  <a:pt x="1046804" y="1093690"/>
                  <a:pt x="1041081" y="1092548"/>
                  <a:pt x="1053672" y="1105112"/>
                </a:cubicBezTo>
                <a:cubicBezTo>
                  <a:pt x="1058251" y="1102828"/>
                  <a:pt x="1070842" y="1121103"/>
                  <a:pt x="1073131" y="1123388"/>
                </a:cubicBezTo>
                <a:cubicBezTo>
                  <a:pt x="1074276" y="1134810"/>
                  <a:pt x="1055961" y="1113108"/>
                  <a:pt x="1052527" y="1115392"/>
                </a:cubicBezTo>
                <a:cubicBezTo>
                  <a:pt x="1066263" y="1129099"/>
                  <a:pt x="1055961" y="1130241"/>
                  <a:pt x="1042226" y="1116534"/>
                </a:cubicBezTo>
                <a:cubicBezTo>
                  <a:pt x="1030779" y="1105112"/>
                  <a:pt x="1051383" y="1121103"/>
                  <a:pt x="1046804" y="1111966"/>
                </a:cubicBezTo>
                <a:cubicBezTo>
                  <a:pt x="1041081" y="1106255"/>
                  <a:pt x="1042226" y="1102828"/>
                  <a:pt x="1035358" y="1095975"/>
                </a:cubicBezTo>
                <a:cubicBezTo>
                  <a:pt x="1029634" y="1094832"/>
                  <a:pt x="1027345" y="1087979"/>
                  <a:pt x="1021622" y="1082268"/>
                </a:cubicBezTo>
                <a:cubicBezTo>
                  <a:pt x="1012465" y="1077699"/>
                  <a:pt x="1010175" y="1086837"/>
                  <a:pt x="998729" y="1077699"/>
                </a:cubicBezTo>
                <a:cubicBezTo>
                  <a:pt x="1031924" y="1116534"/>
                  <a:pt x="1067408" y="1143947"/>
                  <a:pt x="1090301" y="1171361"/>
                </a:cubicBezTo>
                <a:cubicBezTo>
                  <a:pt x="1088012" y="1159938"/>
                  <a:pt x="1105181" y="1181640"/>
                  <a:pt x="1108615" y="1180498"/>
                </a:cubicBezTo>
                <a:cubicBezTo>
                  <a:pt x="1100603" y="1167934"/>
                  <a:pt x="1085722" y="1159938"/>
                  <a:pt x="1067408" y="1139379"/>
                </a:cubicBezTo>
                <a:cubicBezTo>
                  <a:pt x="1068553" y="1134810"/>
                  <a:pt x="1071986" y="1135952"/>
                  <a:pt x="1081144" y="1143947"/>
                </a:cubicBezTo>
                <a:cubicBezTo>
                  <a:pt x="1090301" y="1151943"/>
                  <a:pt x="1088012" y="1142805"/>
                  <a:pt x="1098313" y="1154227"/>
                </a:cubicBezTo>
                <a:cubicBezTo>
                  <a:pt x="1104037" y="1162223"/>
                  <a:pt x="1092590" y="1159938"/>
                  <a:pt x="1112049" y="1177072"/>
                </a:cubicBezTo>
                <a:cubicBezTo>
                  <a:pt x="1117772" y="1178214"/>
                  <a:pt x="1113194" y="1162223"/>
                  <a:pt x="1129219" y="1179356"/>
                </a:cubicBezTo>
                <a:cubicBezTo>
                  <a:pt x="1138376" y="1189636"/>
                  <a:pt x="1124640" y="1186209"/>
                  <a:pt x="1138376" y="1198774"/>
                </a:cubicBezTo>
                <a:cubicBezTo>
                  <a:pt x="1148678" y="1210196"/>
                  <a:pt x="1149823" y="1206769"/>
                  <a:pt x="1162414" y="1220476"/>
                </a:cubicBezTo>
                <a:cubicBezTo>
                  <a:pt x="1168137" y="1227329"/>
                  <a:pt x="1168137" y="1229613"/>
                  <a:pt x="1173860" y="1236467"/>
                </a:cubicBezTo>
                <a:cubicBezTo>
                  <a:pt x="1180728" y="1242178"/>
                  <a:pt x="1183017" y="1242178"/>
                  <a:pt x="1189885" y="1247889"/>
                </a:cubicBezTo>
                <a:cubicBezTo>
                  <a:pt x="1189885" y="1255884"/>
                  <a:pt x="1203621" y="1262737"/>
                  <a:pt x="1213923" y="1271875"/>
                </a:cubicBezTo>
                <a:cubicBezTo>
                  <a:pt x="1211634" y="1273017"/>
                  <a:pt x="1213923" y="1277586"/>
                  <a:pt x="1219646" y="1284439"/>
                </a:cubicBezTo>
                <a:cubicBezTo>
                  <a:pt x="1227659" y="1289008"/>
                  <a:pt x="1244828" y="1307283"/>
                  <a:pt x="1257420" y="1319848"/>
                </a:cubicBezTo>
                <a:cubicBezTo>
                  <a:pt x="1267721" y="1330128"/>
                  <a:pt x="1248262" y="1316421"/>
                  <a:pt x="1264287" y="1333554"/>
                </a:cubicBezTo>
                <a:cubicBezTo>
                  <a:pt x="1287180" y="1355256"/>
                  <a:pt x="1292904" y="1365536"/>
                  <a:pt x="1310073" y="1379243"/>
                </a:cubicBezTo>
                <a:cubicBezTo>
                  <a:pt x="1311218" y="1382669"/>
                  <a:pt x="1313507" y="1387238"/>
                  <a:pt x="1321520" y="1395234"/>
                </a:cubicBezTo>
                <a:cubicBezTo>
                  <a:pt x="1329532" y="1402087"/>
                  <a:pt x="1344413" y="1421505"/>
                  <a:pt x="1346702" y="1418078"/>
                </a:cubicBezTo>
                <a:cubicBezTo>
                  <a:pt x="1347847" y="1414651"/>
                  <a:pt x="1331822" y="1402087"/>
                  <a:pt x="1336400" y="1399803"/>
                </a:cubicBezTo>
                <a:cubicBezTo>
                  <a:pt x="1344413" y="1407798"/>
                  <a:pt x="1355859" y="1419220"/>
                  <a:pt x="1361583" y="1421505"/>
                </a:cubicBezTo>
                <a:cubicBezTo>
                  <a:pt x="1398211" y="1458055"/>
                  <a:pt x="1398211" y="1458055"/>
                  <a:pt x="1398211" y="1458055"/>
                </a:cubicBezTo>
                <a:cubicBezTo>
                  <a:pt x="1407368" y="1464909"/>
                  <a:pt x="1418815" y="1475189"/>
                  <a:pt x="1407368" y="1468335"/>
                </a:cubicBezTo>
                <a:cubicBezTo>
                  <a:pt x="1419960" y="1484326"/>
                  <a:pt x="1392488" y="1456913"/>
                  <a:pt x="1392488" y="1454629"/>
                </a:cubicBezTo>
                <a:cubicBezTo>
                  <a:pt x="1393633" y="1461482"/>
                  <a:pt x="1371884" y="1431785"/>
                  <a:pt x="1371884" y="1438638"/>
                </a:cubicBezTo>
                <a:cubicBezTo>
                  <a:pt x="1385620" y="1460340"/>
                  <a:pt x="1407368" y="1475189"/>
                  <a:pt x="1435985" y="1504886"/>
                </a:cubicBezTo>
                <a:cubicBezTo>
                  <a:pt x="1434840" y="1495748"/>
                  <a:pt x="1446287" y="1509455"/>
                  <a:pt x="1449720" y="1509455"/>
                </a:cubicBezTo>
                <a:cubicBezTo>
                  <a:pt x="1478337" y="1539152"/>
                  <a:pt x="1512676" y="1565423"/>
                  <a:pt x="1533280" y="1592836"/>
                </a:cubicBezTo>
                <a:cubicBezTo>
                  <a:pt x="1541292" y="1597405"/>
                  <a:pt x="1561896" y="1617965"/>
                  <a:pt x="1566475" y="1625960"/>
                </a:cubicBezTo>
                <a:cubicBezTo>
                  <a:pt x="1566475" y="1630529"/>
                  <a:pt x="1557317" y="1621392"/>
                  <a:pt x="1550450" y="1614538"/>
                </a:cubicBezTo>
                <a:cubicBezTo>
                  <a:pt x="1553883" y="1620249"/>
                  <a:pt x="1551594" y="1620249"/>
                  <a:pt x="1543582" y="1612254"/>
                </a:cubicBezTo>
                <a:cubicBezTo>
                  <a:pt x="1536714" y="1604258"/>
                  <a:pt x="1549305" y="1613396"/>
                  <a:pt x="1541292" y="1605401"/>
                </a:cubicBezTo>
                <a:cubicBezTo>
                  <a:pt x="1527557" y="1592836"/>
                  <a:pt x="1505808" y="1566565"/>
                  <a:pt x="1497796" y="1564281"/>
                </a:cubicBezTo>
                <a:cubicBezTo>
                  <a:pt x="1503519" y="1573419"/>
                  <a:pt x="1519544" y="1583699"/>
                  <a:pt x="1522978" y="1593978"/>
                </a:cubicBezTo>
                <a:cubicBezTo>
                  <a:pt x="1516110" y="1587125"/>
                  <a:pt x="1505808" y="1575703"/>
                  <a:pt x="1503519" y="1576845"/>
                </a:cubicBezTo>
                <a:cubicBezTo>
                  <a:pt x="1508098" y="1584841"/>
                  <a:pt x="1509242" y="1589410"/>
                  <a:pt x="1518399" y="1598547"/>
                </a:cubicBezTo>
                <a:cubicBezTo>
                  <a:pt x="1553883" y="1635098"/>
                  <a:pt x="1571053" y="1644236"/>
                  <a:pt x="1598525" y="1676218"/>
                </a:cubicBezTo>
                <a:cubicBezTo>
                  <a:pt x="1630575" y="1704773"/>
                  <a:pt x="1667204" y="1741324"/>
                  <a:pt x="1693531" y="1768737"/>
                </a:cubicBezTo>
                <a:cubicBezTo>
                  <a:pt x="1701543" y="1776732"/>
                  <a:pt x="1704977" y="1776732"/>
                  <a:pt x="1712990" y="1785870"/>
                </a:cubicBezTo>
                <a:cubicBezTo>
                  <a:pt x="1724436" y="1799576"/>
                  <a:pt x="1751908" y="1821278"/>
                  <a:pt x="1754197" y="1829274"/>
                </a:cubicBezTo>
                <a:cubicBezTo>
                  <a:pt x="1718713" y="1799576"/>
                  <a:pt x="1682084" y="1764168"/>
                  <a:pt x="1644311" y="1724190"/>
                </a:cubicBezTo>
                <a:cubicBezTo>
                  <a:pt x="1645455" y="1734470"/>
                  <a:pt x="1623707" y="1711626"/>
                  <a:pt x="1632864" y="1726475"/>
                </a:cubicBezTo>
                <a:cubicBezTo>
                  <a:pt x="1659191" y="1744750"/>
                  <a:pt x="1647745" y="1752746"/>
                  <a:pt x="1669493" y="1773305"/>
                </a:cubicBezTo>
                <a:cubicBezTo>
                  <a:pt x="1698109" y="1803003"/>
                  <a:pt x="1743895" y="1830416"/>
                  <a:pt x="1742750" y="1848691"/>
                </a:cubicBezTo>
                <a:cubicBezTo>
                  <a:pt x="1731304" y="1834985"/>
                  <a:pt x="1730159" y="1838411"/>
                  <a:pt x="1718713" y="1826989"/>
                </a:cubicBezTo>
                <a:cubicBezTo>
                  <a:pt x="1723291" y="1824705"/>
                  <a:pt x="1732449" y="1832700"/>
                  <a:pt x="1712990" y="1813283"/>
                </a:cubicBezTo>
                <a:cubicBezTo>
                  <a:pt x="1703832" y="1806430"/>
                  <a:pt x="1710700" y="1815567"/>
                  <a:pt x="1709556" y="1817852"/>
                </a:cubicBezTo>
                <a:cubicBezTo>
                  <a:pt x="1698109" y="1809856"/>
                  <a:pt x="1686663" y="1799576"/>
                  <a:pt x="1680939" y="1799576"/>
                </a:cubicBezTo>
                <a:cubicBezTo>
                  <a:pt x="1695820" y="1813283"/>
                  <a:pt x="1692386" y="1815567"/>
                  <a:pt x="1701543" y="1825847"/>
                </a:cubicBezTo>
                <a:cubicBezTo>
                  <a:pt x="1707266" y="1829274"/>
                  <a:pt x="1715279" y="1836127"/>
                  <a:pt x="1725581" y="1847549"/>
                </a:cubicBezTo>
                <a:cubicBezTo>
                  <a:pt x="1730159" y="1853260"/>
                  <a:pt x="1727870" y="1854402"/>
                  <a:pt x="1737027" y="1863540"/>
                </a:cubicBezTo>
                <a:cubicBezTo>
                  <a:pt x="1766788" y="1890953"/>
                  <a:pt x="1790826" y="1913798"/>
                  <a:pt x="1793115" y="1928646"/>
                </a:cubicBezTo>
                <a:cubicBezTo>
                  <a:pt x="1777090" y="1911513"/>
                  <a:pt x="1761065" y="1893238"/>
                  <a:pt x="1738172" y="1871536"/>
                </a:cubicBezTo>
                <a:cubicBezTo>
                  <a:pt x="1724436" y="1855545"/>
                  <a:pt x="1708411" y="1837269"/>
                  <a:pt x="1693531" y="1824705"/>
                </a:cubicBezTo>
                <a:cubicBezTo>
                  <a:pt x="1684373" y="1812141"/>
                  <a:pt x="1669493" y="1795007"/>
                  <a:pt x="1648889" y="1775590"/>
                </a:cubicBezTo>
                <a:cubicBezTo>
                  <a:pt x="1648889" y="1769879"/>
                  <a:pt x="1659191" y="1782443"/>
                  <a:pt x="1661480" y="1781301"/>
                </a:cubicBezTo>
                <a:cubicBezTo>
                  <a:pt x="1658046" y="1774448"/>
                  <a:pt x="1661480" y="1777874"/>
                  <a:pt x="1664914" y="1777874"/>
                </a:cubicBezTo>
                <a:cubicBezTo>
                  <a:pt x="1671782" y="1783585"/>
                  <a:pt x="1675216" y="1783585"/>
                  <a:pt x="1682084" y="1789296"/>
                </a:cubicBezTo>
                <a:cubicBezTo>
                  <a:pt x="1688952" y="1796150"/>
                  <a:pt x="1699254" y="1807572"/>
                  <a:pt x="1701543" y="1806430"/>
                </a:cubicBezTo>
                <a:cubicBezTo>
                  <a:pt x="1688952" y="1795007"/>
                  <a:pt x="1676361" y="1782443"/>
                  <a:pt x="1663770" y="1769879"/>
                </a:cubicBezTo>
                <a:cubicBezTo>
                  <a:pt x="1668348" y="1776732"/>
                  <a:pt x="1666059" y="1776732"/>
                  <a:pt x="1656902" y="1767594"/>
                </a:cubicBezTo>
                <a:cubicBezTo>
                  <a:pt x="1650034" y="1760741"/>
                  <a:pt x="1644311" y="1753888"/>
                  <a:pt x="1644311" y="1752746"/>
                </a:cubicBezTo>
                <a:cubicBezTo>
                  <a:pt x="1646600" y="1755030"/>
                  <a:pt x="1650034" y="1756172"/>
                  <a:pt x="1645455" y="1751603"/>
                </a:cubicBezTo>
                <a:cubicBezTo>
                  <a:pt x="1645455" y="1751603"/>
                  <a:pt x="1644311" y="1751603"/>
                  <a:pt x="1644311" y="1752746"/>
                </a:cubicBezTo>
                <a:cubicBezTo>
                  <a:pt x="1634009" y="1743608"/>
                  <a:pt x="1615694" y="1720764"/>
                  <a:pt x="1611116" y="1720764"/>
                </a:cubicBezTo>
                <a:cubicBezTo>
                  <a:pt x="1607682" y="1719622"/>
                  <a:pt x="1604248" y="1717337"/>
                  <a:pt x="1601959" y="1719622"/>
                </a:cubicBezTo>
                <a:cubicBezTo>
                  <a:pt x="1612261" y="1727617"/>
                  <a:pt x="1614550" y="1739039"/>
                  <a:pt x="1621418" y="1737897"/>
                </a:cubicBezTo>
                <a:cubicBezTo>
                  <a:pt x="1630575" y="1748177"/>
                  <a:pt x="1630575" y="1741324"/>
                  <a:pt x="1642021" y="1755030"/>
                </a:cubicBezTo>
                <a:cubicBezTo>
                  <a:pt x="1645455" y="1763026"/>
                  <a:pt x="1639732" y="1756172"/>
                  <a:pt x="1640877" y="1765310"/>
                </a:cubicBezTo>
                <a:cubicBezTo>
                  <a:pt x="1612261" y="1735613"/>
                  <a:pt x="1608827" y="1731044"/>
                  <a:pt x="1576776" y="1699062"/>
                </a:cubicBezTo>
                <a:cubicBezTo>
                  <a:pt x="1576776" y="1703631"/>
                  <a:pt x="1566475" y="1692209"/>
                  <a:pt x="1564185" y="1693351"/>
                </a:cubicBezTo>
                <a:cubicBezTo>
                  <a:pt x="1566475" y="1699062"/>
                  <a:pt x="1567619" y="1703631"/>
                  <a:pt x="1579066" y="1715053"/>
                </a:cubicBezTo>
                <a:cubicBezTo>
                  <a:pt x="1587078" y="1721906"/>
                  <a:pt x="1587078" y="1715053"/>
                  <a:pt x="1599669" y="1731044"/>
                </a:cubicBezTo>
                <a:cubicBezTo>
                  <a:pt x="1615694" y="1744750"/>
                  <a:pt x="1609971" y="1744750"/>
                  <a:pt x="1616839" y="1752746"/>
                </a:cubicBezTo>
                <a:cubicBezTo>
                  <a:pt x="1631720" y="1760741"/>
                  <a:pt x="1637443" y="1772163"/>
                  <a:pt x="1655757" y="1787012"/>
                </a:cubicBezTo>
                <a:cubicBezTo>
                  <a:pt x="1646600" y="1785870"/>
                  <a:pt x="1660336" y="1797292"/>
                  <a:pt x="1660336" y="1800718"/>
                </a:cubicBezTo>
                <a:cubicBezTo>
                  <a:pt x="1654613" y="1793865"/>
                  <a:pt x="1647745" y="1788154"/>
                  <a:pt x="1645455" y="1788154"/>
                </a:cubicBezTo>
                <a:cubicBezTo>
                  <a:pt x="1650034" y="1793865"/>
                  <a:pt x="1646600" y="1791581"/>
                  <a:pt x="1644311" y="1789296"/>
                </a:cubicBezTo>
                <a:cubicBezTo>
                  <a:pt x="1636298" y="1782443"/>
                  <a:pt x="1644311" y="1792723"/>
                  <a:pt x="1640877" y="1792723"/>
                </a:cubicBezTo>
                <a:cubicBezTo>
                  <a:pt x="1650034" y="1799576"/>
                  <a:pt x="1655757" y="1801861"/>
                  <a:pt x="1670638" y="1818994"/>
                </a:cubicBezTo>
                <a:cubicBezTo>
                  <a:pt x="1667204" y="1812141"/>
                  <a:pt x="1669493" y="1812141"/>
                  <a:pt x="1677505" y="1821278"/>
                </a:cubicBezTo>
                <a:cubicBezTo>
                  <a:pt x="1686663" y="1838411"/>
                  <a:pt x="1718713" y="1870394"/>
                  <a:pt x="1748474" y="1900091"/>
                </a:cubicBezTo>
                <a:cubicBezTo>
                  <a:pt x="1749618" y="1897807"/>
                  <a:pt x="1754197" y="1900091"/>
                  <a:pt x="1761065" y="1905802"/>
                </a:cubicBezTo>
                <a:cubicBezTo>
                  <a:pt x="1754197" y="1909229"/>
                  <a:pt x="1767933" y="1911513"/>
                  <a:pt x="1778235" y="1925219"/>
                </a:cubicBezTo>
                <a:cubicBezTo>
                  <a:pt x="1778235" y="1930930"/>
                  <a:pt x="1787392" y="1930930"/>
                  <a:pt x="1790826" y="1940068"/>
                </a:cubicBezTo>
                <a:cubicBezTo>
                  <a:pt x="1790826" y="1930930"/>
                  <a:pt x="1805706" y="1948064"/>
                  <a:pt x="1806851" y="1942353"/>
                </a:cubicBezTo>
                <a:cubicBezTo>
                  <a:pt x="1822876" y="1956059"/>
                  <a:pt x="1812574" y="1954917"/>
                  <a:pt x="1828599" y="1968623"/>
                </a:cubicBezTo>
                <a:cubicBezTo>
                  <a:pt x="1841190" y="1981188"/>
                  <a:pt x="1852637" y="1992610"/>
                  <a:pt x="1865228" y="2005174"/>
                </a:cubicBezTo>
                <a:cubicBezTo>
                  <a:pt x="1874385" y="2014312"/>
                  <a:pt x="1868662" y="2014312"/>
                  <a:pt x="1881253" y="2026876"/>
                </a:cubicBezTo>
                <a:cubicBezTo>
                  <a:pt x="1897278" y="2040583"/>
                  <a:pt x="1903001" y="2048578"/>
                  <a:pt x="1913303" y="2060000"/>
                </a:cubicBezTo>
                <a:cubicBezTo>
                  <a:pt x="1936196" y="2082844"/>
                  <a:pt x="1936196" y="2082844"/>
                  <a:pt x="1936196" y="2082844"/>
                </a:cubicBezTo>
                <a:cubicBezTo>
                  <a:pt x="1946498" y="2091982"/>
                  <a:pt x="1945353" y="2096551"/>
                  <a:pt x="1938485" y="2089698"/>
                </a:cubicBezTo>
                <a:cubicBezTo>
                  <a:pt x="1937341" y="2085129"/>
                  <a:pt x="1901857" y="2049720"/>
                  <a:pt x="1897278" y="2048578"/>
                </a:cubicBezTo>
                <a:cubicBezTo>
                  <a:pt x="1907580" y="2061142"/>
                  <a:pt x="1929328" y="2080560"/>
                  <a:pt x="1925894" y="2083987"/>
                </a:cubicBezTo>
                <a:cubicBezTo>
                  <a:pt x="1907580" y="2062285"/>
                  <a:pt x="1888121" y="2040583"/>
                  <a:pt x="1869806" y="2018881"/>
                </a:cubicBezTo>
                <a:cubicBezTo>
                  <a:pt x="1858360" y="2014312"/>
                  <a:pt x="1842335" y="1999463"/>
                  <a:pt x="1820587" y="1976619"/>
                </a:cubicBezTo>
                <a:cubicBezTo>
                  <a:pt x="1809140" y="1966339"/>
                  <a:pt x="1818297" y="1967481"/>
                  <a:pt x="1809140" y="1959486"/>
                </a:cubicBezTo>
                <a:cubicBezTo>
                  <a:pt x="1791970" y="1944637"/>
                  <a:pt x="1766788" y="1919508"/>
                  <a:pt x="1746184" y="1901233"/>
                </a:cubicBezTo>
                <a:cubicBezTo>
                  <a:pt x="1740461" y="1896664"/>
                  <a:pt x="1740461" y="1903518"/>
                  <a:pt x="1729015" y="1890953"/>
                </a:cubicBezTo>
                <a:cubicBezTo>
                  <a:pt x="1722147" y="1879531"/>
                  <a:pt x="1714134" y="1869251"/>
                  <a:pt x="1700398" y="1854402"/>
                </a:cubicBezTo>
                <a:cubicBezTo>
                  <a:pt x="1694675" y="1850976"/>
                  <a:pt x="1692386" y="1852118"/>
                  <a:pt x="1684373" y="1842980"/>
                </a:cubicBezTo>
                <a:cubicBezTo>
                  <a:pt x="1664914" y="1824705"/>
                  <a:pt x="1664914" y="1824705"/>
                  <a:pt x="1664914" y="1824705"/>
                </a:cubicBezTo>
                <a:cubicBezTo>
                  <a:pt x="1662625" y="1824705"/>
                  <a:pt x="1654613" y="1818994"/>
                  <a:pt x="1644311" y="1807572"/>
                </a:cubicBezTo>
                <a:cubicBezTo>
                  <a:pt x="1644311" y="1812141"/>
                  <a:pt x="1638587" y="1806430"/>
                  <a:pt x="1632864" y="1800718"/>
                </a:cubicBezTo>
                <a:cubicBezTo>
                  <a:pt x="1629430" y="1797292"/>
                  <a:pt x="1628286" y="1797292"/>
                  <a:pt x="1627141" y="1797292"/>
                </a:cubicBezTo>
                <a:cubicBezTo>
                  <a:pt x="1614550" y="1784728"/>
                  <a:pt x="1605393" y="1766452"/>
                  <a:pt x="1597380" y="1771021"/>
                </a:cubicBezTo>
                <a:cubicBezTo>
                  <a:pt x="1625996" y="1798434"/>
                  <a:pt x="1654613" y="1828132"/>
                  <a:pt x="1678650" y="1848691"/>
                </a:cubicBezTo>
                <a:cubicBezTo>
                  <a:pt x="1688952" y="1862398"/>
                  <a:pt x="1711845" y="1886385"/>
                  <a:pt x="1721002" y="1889811"/>
                </a:cubicBezTo>
                <a:cubicBezTo>
                  <a:pt x="1714134" y="1882958"/>
                  <a:pt x="1707266" y="1876105"/>
                  <a:pt x="1708411" y="1873820"/>
                </a:cubicBezTo>
                <a:cubicBezTo>
                  <a:pt x="1715279" y="1882958"/>
                  <a:pt x="1737027" y="1900091"/>
                  <a:pt x="1734738" y="1903518"/>
                </a:cubicBezTo>
                <a:cubicBezTo>
                  <a:pt x="1711845" y="1880673"/>
                  <a:pt x="1734738" y="1908087"/>
                  <a:pt x="1735883" y="1911513"/>
                </a:cubicBezTo>
                <a:cubicBezTo>
                  <a:pt x="1727870" y="1903518"/>
                  <a:pt x="1723291" y="1900091"/>
                  <a:pt x="1719857" y="1900091"/>
                </a:cubicBezTo>
                <a:cubicBezTo>
                  <a:pt x="1722147" y="1903518"/>
                  <a:pt x="1729015" y="1911513"/>
                  <a:pt x="1725581" y="1912655"/>
                </a:cubicBezTo>
                <a:cubicBezTo>
                  <a:pt x="1711845" y="1898949"/>
                  <a:pt x="1691241" y="1874962"/>
                  <a:pt x="1686663" y="1877247"/>
                </a:cubicBezTo>
                <a:cubicBezTo>
                  <a:pt x="1708411" y="1897807"/>
                  <a:pt x="1718713" y="1910371"/>
                  <a:pt x="1733593" y="1922935"/>
                </a:cubicBezTo>
                <a:cubicBezTo>
                  <a:pt x="1732449" y="1924077"/>
                  <a:pt x="1745040" y="1937784"/>
                  <a:pt x="1747329" y="1936642"/>
                </a:cubicBezTo>
                <a:cubicBezTo>
                  <a:pt x="1748474" y="1933215"/>
                  <a:pt x="1741606" y="1930930"/>
                  <a:pt x="1733593" y="1922935"/>
                </a:cubicBezTo>
                <a:cubicBezTo>
                  <a:pt x="1740461" y="1926362"/>
                  <a:pt x="1748474" y="1929788"/>
                  <a:pt x="1758775" y="1935499"/>
                </a:cubicBezTo>
                <a:cubicBezTo>
                  <a:pt x="1767933" y="1942353"/>
                  <a:pt x="1773656" y="1943495"/>
                  <a:pt x="1783958" y="1957201"/>
                </a:cubicBezTo>
                <a:cubicBezTo>
                  <a:pt x="1780524" y="1959486"/>
                  <a:pt x="1778235" y="1961770"/>
                  <a:pt x="1781668" y="1968623"/>
                </a:cubicBezTo>
                <a:cubicBezTo>
                  <a:pt x="1797694" y="1986899"/>
                  <a:pt x="1816008" y="2006316"/>
                  <a:pt x="1819442" y="1996036"/>
                </a:cubicBezTo>
                <a:cubicBezTo>
                  <a:pt x="1834322" y="2009743"/>
                  <a:pt x="1825165" y="2008601"/>
                  <a:pt x="1840046" y="2022307"/>
                </a:cubicBezTo>
                <a:cubicBezTo>
                  <a:pt x="1849203" y="2031445"/>
                  <a:pt x="1852637" y="2033729"/>
                  <a:pt x="1859505" y="2039440"/>
                </a:cubicBezTo>
                <a:cubicBezTo>
                  <a:pt x="1853781" y="2040583"/>
                  <a:pt x="1880108" y="2061142"/>
                  <a:pt x="1878964" y="2065711"/>
                </a:cubicBezTo>
                <a:cubicBezTo>
                  <a:pt x="1862938" y="2048578"/>
                  <a:pt x="1853781" y="2041725"/>
                  <a:pt x="1844624" y="2036014"/>
                </a:cubicBezTo>
                <a:cubicBezTo>
                  <a:pt x="1842335" y="2028018"/>
                  <a:pt x="1814863" y="2004032"/>
                  <a:pt x="1810285" y="2004032"/>
                </a:cubicBezTo>
                <a:cubicBezTo>
                  <a:pt x="1817153" y="2010885"/>
                  <a:pt x="1824020" y="2017738"/>
                  <a:pt x="1824020" y="2020023"/>
                </a:cubicBezTo>
                <a:cubicBezTo>
                  <a:pt x="1803417" y="2001748"/>
                  <a:pt x="1781668" y="1981188"/>
                  <a:pt x="1764499" y="1967481"/>
                </a:cubicBezTo>
                <a:cubicBezTo>
                  <a:pt x="1743895" y="1942353"/>
                  <a:pt x="1701543" y="1903518"/>
                  <a:pt x="1671782" y="1872678"/>
                </a:cubicBezTo>
                <a:cubicBezTo>
                  <a:pt x="1668348" y="1869251"/>
                  <a:pt x="1667204" y="1869251"/>
                  <a:pt x="1666059" y="1869251"/>
                </a:cubicBezTo>
                <a:cubicBezTo>
                  <a:pt x="1655757" y="1860114"/>
                  <a:pt x="1637443" y="1837269"/>
                  <a:pt x="1632864" y="1838411"/>
                </a:cubicBezTo>
                <a:cubicBezTo>
                  <a:pt x="1653468" y="1856687"/>
                  <a:pt x="1652323" y="1862398"/>
                  <a:pt x="1667204" y="1877247"/>
                </a:cubicBezTo>
                <a:cubicBezTo>
                  <a:pt x="1667204" y="1880673"/>
                  <a:pt x="1678650" y="1889811"/>
                  <a:pt x="1685518" y="1897807"/>
                </a:cubicBezTo>
                <a:cubicBezTo>
                  <a:pt x="1687807" y="1909229"/>
                  <a:pt x="1668348" y="1881816"/>
                  <a:pt x="1667204" y="1887527"/>
                </a:cubicBezTo>
                <a:cubicBezTo>
                  <a:pt x="1676361" y="1897807"/>
                  <a:pt x="1677505" y="1903518"/>
                  <a:pt x="1693531" y="1917224"/>
                </a:cubicBezTo>
                <a:cubicBezTo>
                  <a:pt x="1695820" y="1922935"/>
                  <a:pt x="1693531" y="1926362"/>
                  <a:pt x="1702688" y="1935499"/>
                </a:cubicBezTo>
                <a:cubicBezTo>
                  <a:pt x="1715279" y="1950348"/>
                  <a:pt x="1715279" y="1951490"/>
                  <a:pt x="1730159" y="1964055"/>
                </a:cubicBezTo>
                <a:cubicBezTo>
                  <a:pt x="1727870" y="1964055"/>
                  <a:pt x="1729015" y="1966339"/>
                  <a:pt x="1732449" y="1970908"/>
                </a:cubicBezTo>
                <a:cubicBezTo>
                  <a:pt x="1754197" y="1985757"/>
                  <a:pt x="1759920" y="1991468"/>
                  <a:pt x="1786247" y="2018881"/>
                </a:cubicBezTo>
                <a:cubicBezTo>
                  <a:pt x="1779379" y="2020023"/>
                  <a:pt x="1801127" y="2037156"/>
                  <a:pt x="1786247" y="2029161"/>
                </a:cubicBezTo>
                <a:cubicBezTo>
                  <a:pt x="1790826" y="2036014"/>
                  <a:pt x="1802272" y="2047436"/>
                  <a:pt x="1801127" y="2050863"/>
                </a:cubicBezTo>
                <a:cubicBezTo>
                  <a:pt x="1790826" y="2042867"/>
                  <a:pt x="1810285" y="2064569"/>
                  <a:pt x="1795404" y="2056574"/>
                </a:cubicBezTo>
                <a:cubicBezTo>
                  <a:pt x="1781668" y="2041725"/>
                  <a:pt x="1765643" y="2025734"/>
                  <a:pt x="1756486" y="2012027"/>
                </a:cubicBezTo>
                <a:cubicBezTo>
                  <a:pt x="1754197" y="2013170"/>
                  <a:pt x="1746184" y="2005174"/>
                  <a:pt x="1740461" y="1999463"/>
                </a:cubicBezTo>
                <a:cubicBezTo>
                  <a:pt x="1741606" y="2005174"/>
                  <a:pt x="1729015" y="1993752"/>
                  <a:pt x="1730159" y="1991468"/>
                </a:cubicBezTo>
                <a:cubicBezTo>
                  <a:pt x="1746184" y="2004032"/>
                  <a:pt x="1711845" y="1970908"/>
                  <a:pt x="1703832" y="1962912"/>
                </a:cubicBezTo>
                <a:cubicBezTo>
                  <a:pt x="1703832" y="1957201"/>
                  <a:pt x="1717568" y="1960628"/>
                  <a:pt x="1707266" y="1949206"/>
                </a:cubicBezTo>
                <a:cubicBezTo>
                  <a:pt x="1696964" y="1940068"/>
                  <a:pt x="1700398" y="1953775"/>
                  <a:pt x="1692386" y="1945779"/>
                </a:cubicBezTo>
                <a:cubicBezTo>
                  <a:pt x="1682084" y="1938926"/>
                  <a:pt x="1679795" y="1927504"/>
                  <a:pt x="1672927" y="1927504"/>
                </a:cubicBezTo>
                <a:cubicBezTo>
                  <a:pt x="1661480" y="1917224"/>
                  <a:pt x="1664914" y="1914940"/>
                  <a:pt x="1651179" y="1903518"/>
                </a:cubicBezTo>
                <a:cubicBezTo>
                  <a:pt x="1642021" y="1895522"/>
                  <a:pt x="1624852" y="1874962"/>
                  <a:pt x="1622562" y="1876105"/>
                </a:cubicBezTo>
                <a:cubicBezTo>
                  <a:pt x="1615694" y="1876105"/>
                  <a:pt x="1645455" y="1897807"/>
                  <a:pt x="1638587" y="1897807"/>
                </a:cubicBezTo>
                <a:cubicBezTo>
                  <a:pt x="1644311" y="1904660"/>
                  <a:pt x="1648889" y="1910371"/>
                  <a:pt x="1654613" y="1918366"/>
                </a:cubicBezTo>
                <a:cubicBezTo>
                  <a:pt x="1670638" y="1935499"/>
                  <a:pt x="1675216" y="1942353"/>
                  <a:pt x="1692386" y="1956059"/>
                </a:cubicBezTo>
                <a:cubicBezTo>
                  <a:pt x="1694675" y="1961770"/>
                  <a:pt x="1706122" y="1974334"/>
                  <a:pt x="1711845" y="1982330"/>
                </a:cubicBezTo>
                <a:cubicBezTo>
                  <a:pt x="1715279" y="1982330"/>
                  <a:pt x="1719857" y="1985757"/>
                  <a:pt x="1727870" y="1993752"/>
                </a:cubicBezTo>
                <a:cubicBezTo>
                  <a:pt x="1727870" y="1997179"/>
                  <a:pt x="1739316" y="2006316"/>
                  <a:pt x="1745040" y="2013170"/>
                </a:cubicBezTo>
                <a:cubicBezTo>
                  <a:pt x="1745040" y="2015454"/>
                  <a:pt x="1753052" y="2023450"/>
                  <a:pt x="1758775" y="2029161"/>
                </a:cubicBezTo>
                <a:cubicBezTo>
                  <a:pt x="1772511" y="2044009"/>
                  <a:pt x="1774801" y="2041725"/>
                  <a:pt x="1783958" y="2049720"/>
                </a:cubicBezTo>
                <a:cubicBezTo>
                  <a:pt x="1790826" y="2060000"/>
                  <a:pt x="1771367" y="2046294"/>
                  <a:pt x="1787392" y="2064569"/>
                </a:cubicBezTo>
                <a:cubicBezTo>
                  <a:pt x="1804561" y="2085129"/>
                  <a:pt x="1842335" y="2118253"/>
                  <a:pt x="1825165" y="2093124"/>
                </a:cubicBezTo>
                <a:cubicBezTo>
                  <a:pt x="1837756" y="2107973"/>
                  <a:pt x="1854926" y="2125107"/>
                  <a:pt x="1857215" y="2134244"/>
                </a:cubicBezTo>
                <a:cubicBezTo>
                  <a:pt x="1849203" y="2126249"/>
                  <a:pt x="1846913" y="2126249"/>
                  <a:pt x="1851492" y="2130818"/>
                </a:cubicBezTo>
                <a:cubicBezTo>
                  <a:pt x="1865228" y="2146809"/>
                  <a:pt x="1862938" y="2143382"/>
                  <a:pt x="1875530" y="2152520"/>
                </a:cubicBezTo>
                <a:cubicBezTo>
                  <a:pt x="1875530" y="2155946"/>
                  <a:pt x="1886976" y="2165084"/>
                  <a:pt x="1893844" y="2173079"/>
                </a:cubicBezTo>
                <a:cubicBezTo>
                  <a:pt x="1893844" y="2170795"/>
                  <a:pt x="1896133" y="2173079"/>
                  <a:pt x="1899567" y="2176506"/>
                </a:cubicBezTo>
                <a:cubicBezTo>
                  <a:pt x="1901857" y="2187928"/>
                  <a:pt x="1874385" y="2152520"/>
                  <a:pt x="1872096" y="2155946"/>
                </a:cubicBezTo>
                <a:cubicBezTo>
                  <a:pt x="1880108" y="2170795"/>
                  <a:pt x="1907580" y="2195923"/>
                  <a:pt x="1913303" y="2208488"/>
                </a:cubicBezTo>
                <a:cubicBezTo>
                  <a:pt x="1920171" y="2214199"/>
                  <a:pt x="1917882" y="2205061"/>
                  <a:pt x="1927039" y="2213056"/>
                </a:cubicBezTo>
                <a:cubicBezTo>
                  <a:pt x="1929328" y="2218768"/>
                  <a:pt x="1936196" y="2227905"/>
                  <a:pt x="1947642" y="2239327"/>
                </a:cubicBezTo>
                <a:cubicBezTo>
                  <a:pt x="1956800" y="2248465"/>
                  <a:pt x="1954510" y="2250749"/>
                  <a:pt x="1957944" y="2257603"/>
                </a:cubicBezTo>
                <a:cubicBezTo>
                  <a:pt x="1943064" y="2242754"/>
                  <a:pt x="1945353" y="2239327"/>
                  <a:pt x="1927039" y="2222194"/>
                </a:cubicBezTo>
                <a:cubicBezTo>
                  <a:pt x="1931617" y="2230190"/>
                  <a:pt x="1927039" y="2226763"/>
                  <a:pt x="1923605" y="2225621"/>
                </a:cubicBezTo>
                <a:cubicBezTo>
                  <a:pt x="1931617" y="2233616"/>
                  <a:pt x="1935051" y="2239327"/>
                  <a:pt x="1935051" y="2242754"/>
                </a:cubicBezTo>
                <a:cubicBezTo>
                  <a:pt x="1914448" y="2222194"/>
                  <a:pt x="1915592" y="2214199"/>
                  <a:pt x="1892699" y="2192497"/>
                </a:cubicBezTo>
                <a:cubicBezTo>
                  <a:pt x="1885831" y="2181075"/>
                  <a:pt x="1862938" y="2159373"/>
                  <a:pt x="1853781" y="2146809"/>
                </a:cubicBezTo>
                <a:cubicBezTo>
                  <a:pt x="1838901" y="2130818"/>
                  <a:pt x="1832033" y="2119395"/>
                  <a:pt x="1814863" y="2102262"/>
                </a:cubicBezTo>
                <a:cubicBezTo>
                  <a:pt x="1803417" y="2090840"/>
                  <a:pt x="1806851" y="2089698"/>
                  <a:pt x="1793115" y="2077133"/>
                </a:cubicBezTo>
                <a:cubicBezTo>
                  <a:pt x="1783958" y="2070280"/>
                  <a:pt x="1781668" y="2058858"/>
                  <a:pt x="1774801" y="2058858"/>
                </a:cubicBezTo>
                <a:cubicBezTo>
                  <a:pt x="1778235" y="2064569"/>
                  <a:pt x="1777090" y="2066854"/>
                  <a:pt x="1786247" y="2074849"/>
                </a:cubicBezTo>
                <a:cubicBezTo>
                  <a:pt x="1790826" y="2075991"/>
                  <a:pt x="1790826" y="2079418"/>
                  <a:pt x="1789681" y="2080560"/>
                </a:cubicBezTo>
                <a:cubicBezTo>
                  <a:pt x="1753052" y="2044009"/>
                  <a:pt x="1753052" y="2044009"/>
                  <a:pt x="1753052" y="2044009"/>
                </a:cubicBezTo>
                <a:cubicBezTo>
                  <a:pt x="1762209" y="2041725"/>
                  <a:pt x="1741606" y="2023450"/>
                  <a:pt x="1727870" y="2012027"/>
                </a:cubicBezTo>
                <a:cubicBezTo>
                  <a:pt x="1718713" y="1999463"/>
                  <a:pt x="1740461" y="2017738"/>
                  <a:pt x="1727870" y="2002890"/>
                </a:cubicBezTo>
                <a:cubicBezTo>
                  <a:pt x="1725581" y="2002890"/>
                  <a:pt x="1715279" y="1992610"/>
                  <a:pt x="1708411" y="1985757"/>
                </a:cubicBezTo>
                <a:cubicBezTo>
                  <a:pt x="1708411" y="1981188"/>
                  <a:pt x="1683229" y="1960628"/>
                  <a:pt x="1683229" y="1956059"/>
                </a:cubicBezTo>
                <a:cubicBezTo>
                  <a:pt x="1671782" y="1951490"/>
                  <a:pt x="1660336" y="1927504"/>
                  <a:pt x="1648889" y="1924077"/>
                </a:cubicBezTo>
                <a:cubicBezTo>
                  <a:pt x="1664914" y="1937784"/>
                  <a:pt x="1651179" y="1934357"/>
                  <a:pt x="1663770" y="1945779"/>
                </a:cubicBezTo>
                <a:cubicBezTo>
                  <a:pt x="1676361" y="1960628"/>
                  <a:pt x="1677505" y="1956059"/>
                  <a:pt x="1688952" y="1968623"/>
                </a:cubicBezTo>
                <a:cubicBezTo>
                  <a:pt x="1688952" y="1972050"/>
                  <a:pt x="1692386" y="1976619"/>
                  <a:pt x="1700398" y="1984614"/>
                </a:cubicBezTo>
                <a:cubicBezTo>
                  <a:pt x="1722147" y="2005174"/>
                  <a:pt x="1724436" y="2014312"/>
                  <a:pt x="1743895" y="2033729"/>
                </a:cubicBezTo>
                <a:cubicBezTo>
                  <a:pt x="1746184" y="2045152"/>
                  <a:pt x="1719857" y="2009743"/>
                  <a:pt x="1717568" y="2013170"/>
                </a:cubicBezTo>
                <a:cubicBezTo>
                  <a:pt x="1735883" y="2030303"/>
                  <a:pt x="1743895" y="2046294"/>
                  <a:pt x="1759920" y="2055431"/>
                </a:cubicBezTo>
                <a:cubicBezTo>
                  <a:pt x="1758775" y="2058858"/>
                  <a:pt x="1764499" y="2065711"/>
                  <a:pt x="1775945" y="2075991"/>
                </a:cubicBezTo>
                <a:cubicBezTo>
                  <a:pt x="1782813" y="2081702"/>
                  <a:pt x="1791970" y="2088556"/>
                  <a:pt x="1797694" y="2090840"/>
                </a:cubicBezTo>
                <a:cubicBezTo>
                  <a:pt x="1814863" y="2111400"/>
                  <a:pt x="1842335" y="2133102"/>
                  <a:pt x="1850347" y="2150235"/>
                </a:cubicBezTo>
                <a:cubicBezTo>
                  <a:pt x="1843479" y="2143382"/>
                  <a:pt x="1837756" y="2137671"/>
                  <a:pt x="1835467" y="2137671"/>
                </a:cubicBezTo>
                <a:cubicBezTo>
                  <a:pt x="1842335" y="2144524"/>
                  <a:pt x="1848058" y="2150235"/>
                  <a:pt x="1848058" y="2152520"/>
                </a:cubicBezTo>
                <a:cubicBezTo>
                  <a:pt x="1825165" y="2131960"/>
                  <a:pt x="1801127" y="2096551"/>
                  <a:pt x="1787392" y="2093124"/>
                </a:cubicBezTo>
                <a:cubicBezTo>
                  <a:pt x="1805706" y="2111400"/>
                  <a:pt x="1805706" y="2111400"/>
                  <a:pt x="1805706" y="2111400"/>
                </a:cubicBezTo>
                <a:cubicBezTo>
                  <a:pt x="1805706" y="2115969"/>
                  <a:pt x="1795404" y="2103405"/>
                  <a:pt x="1793115" y="2105689"/>
                </a:cubicBezTo>
                <a:cubicBezTo>
                  <a:pt x="1789681" y="2103405"/>
                  <a:pt x="1786247" y="2102262"/>
                  <a:pt x="1785102" y="2104547"/>
                </a:cubicBezTo>
                <a:cubicBezTo>
                  <a:pt x="1802272" y="2122822"/>
                  <a:pt x="1826310" y="2150235"/>
                  <a:pt x="1835467" y="2146809"/>
                </a:cubicBezTo>
                <a:cubicBezTo>
                  <a:pt x="1845769" y="2157088"/>
                  <a:pt x="1852637" y="2165084"/>
                  <a:pt x="1857215" y="2171937"/>
                </a:cubicBezTo>
                <a:cubicBezTo>
                  <a:pt x="1860649" y="2170795"/>
                  <a:pt x="1858360" y="2160515"/>
                  <a:pt x="1870951" y="2176506"/>
                </a:cubicBezTo>
                <a:cubicBezTo>
                  <a:pt x="1868662" y="2179932"/>
                  <a:pt x="1868662" y="2184501"/>
                  <a:pt x="1873240" y="2192497"/>
                </a:cubicBezTo>
                <a:cubicBezTo>
                  <a:pt x="1894989" y="2213056"/>
                  <a:pt x="1899567" y="2222194"/>
                  <a:pt x="1912158" y="2238185"/>
                </a:cubicBezTo>
                <a:cubicBezTo>
                  <a:pt x="1931617" y="2255318"/>
                  <a:pt x="1937341" y="2265598"/>
                  <a:pt x="1952221" y="2280447"/>
                </a:cubicBezTo>
                <a:cubicBezTo>
                  <a:pt x="1948787" y="2283874"/>
                  <a:pt x="1936196" y="2272451"/>
                  <a:pt x="1931617" y="2273594"/>
                </a:cubicBezTo>
                <a:cubicBezTo>
                  <a:pt x="1922460" y="2262172"/>
                  <a:pt x="1896133" y="2231332"/>
                  <a:pt x="1889265" y="2233616"/>
                </a:cubicBezTo>
                <a:cubicBezTo>
                  <a:pt x="1899567" y="2243896"/>
                  <a:pt x="1900712" y="2248465"/>
                  <a:pt x="1915592" y="2262172"/>
                </a:cubicBezTo>
                <a:cubicBezTo>
                  <a:pt x="1923605" y="2267883"/>
                  <a:pt x="1928183" y="2272451"/>
                  <a:pt x="1933907" y="2280447"/>
                </a:cubicBezTo>
                <a:cubicBezTo>
                  <a:pt x="1929328" y="2285016"/>
                  <a:pt x="1929328" y="2285016"/>
                  <a:pt x="1929328" y="2285016"/>
                </a:cubicBezTo>
                <a:cubicBezTo>
                  <a:pt x="1909869" y="2267883"/>
                  <a:pt x="1914448" y="2263314"/>
                  <a:pt x="1894989" y="2246181"/>
                </a:cubicBezTo>
                <a:cubicBezTo>
                  <a:pt x="1881253" y="2230190"/>
                  <a:pt x="1882398" y="2240470"/>
                  <a:pt x="1868662" y="2224479"/>
                </a:cubicBezTo>
                <a:cubicBezTo>
                  <a:pt x="1850347" y="2207345"/>
                  <a:pt x="1833178" y="2191354"/>
                  <a:pt x="1822876" y="2187928"/>
                </a:cubicBezTo>
                <a:cubicBezTo>
                  <a:pt x="1833178" y="2203919"/>
                  <a:pt x="1853781" y="2217625"/>
                  <a:pt x="1869806" y="2233616"/>
                </a:cubicBezTo>
                <a:cubicBezTo>
                  <a:pt x="1892699" y="2254176"/>
                  <a:pt x="1908724" y="2272451"/>
                  <a:pt x="1924750" y="2289585"/>
                </a:cubicBezTo>
                <a:cubicBezTo>
                  <a:pt x="1923605" y="2286158"/>
                  <a:pt x="1921316" y="2282731"/>
                  <a:pt x="1923605" y="2281589"/>
                </a:cubicBezTo>
                <a:cubicBezTo>
                  <a:pt x="1938485" y="2296438"/>
                  <a:pt x="1930473" y="2296438"/>
                  <a:pt x="1948787" y="2312429"/>
                </a:cubicBezTo>
                <a:cubicBezTo>
                  <a:pt x="1956800" y="2318140"/>
                  <a:pt x="1962523" y="2321566"/>
                  <a:pt x="1967101" y="2322709"/>
                </a:cubicBezTo>
                <a:cubicBezTo>
                  <a:pt x="1975114" y="2329562"/>
                  <a:pt x="1973969" y="2331846"/>
                  <a:pt x="1979693" y="2337557"/>
                </a:cubicBezTo>
                <a:cubicBezTo>
                  <a:pt x="1985416" y="2342126"/>
                  <a:pt x="1985416" y="2338700"/>
                  <a:pt x="1991139" y="2344411"/>
                </a:cubicBezTo>
                <a:cubicBezTo>
                  <a:pt x="1988850" y="2346695"/>
                  <a:pt x="1987705" y="2348980"/>
                  <a:pt x="1985416" y="2350122"/>
                </a:cubicBezTo>
                <a:cubicBezTo>
                  <a:pt x="1973969" y="2338700"/>
                  <a:pt x="1963668" y="2330704"/>
                  <a:pt x="1956800" y="2326135"/>
                </a:cubicBezTo>
                <a:cubicBezTo>
                  <a:pt x="2002586" y="2370682"/>
                  <a:pt x="2002586" y="2370682"/>
                  <a:pt x="2002586" y="2370682"/>
                </a:cubicBezTo>
                <a:cubicBezTo>
                  <a:pt x="1999152" y="2367255"/>
                  <a:pt x="1999152" y="2363829"/>
                  <a:pt x="2000296" y="2362686"/>
                </a:cubicBezTo>
                <a:cubicBezTo>
                  <a:pt x="2007164" y="2367255"/>
                  <a:pt x="2050661" y="2408374"/>
                  <a:pt x="2038070" y="2400379"/>
                </a:cubicBezTo>
                <a:cubicBezTo>
                  <a:pt x="2022045" y="2384388"/>
                  <a:pt x="2012887" y="2377535"/>
                  <a:pt x="2015177" y="2383246"/>
                </a:cubicBezTo>
                <a:cubicBezTo>
                  <a:pt x="2238383" y="2605977"/>
                  <a:pt x="2238383" y="2605977"/>
                  <a:pt x="2238383" y="2605977"/>
                </a:cubicBezTo>
                <a:cubicBezTo>
                  <a:pt x="2374596" y="2743042"/>
                  <a:pt x="2374596" y="2743042"/>
                  <a:pt x="2374596" y="2743042"/>
                </a:cubicBezTo>
                <a:cubicBezTo>
                  <a:pt x="1978548" y="3137105"/>
                  <a:pt x="1978548" y="3137105"/>
                  <a:pt x="1978548" y="3137105"/>
                </a:cubicBezTo>
                <a:cubicBezTo>
                  <a:pt x="1979693" y="3138247"/>
                  <a:pt x="1979693" y="3138247"/>
                  <a:pt x="1980837" y="3139389"/>
                </a:cubicBezTo>
                <a:cubicBezTo>
                  <a:pt x="1975114" y="3143958"/>
                  <a:pt x="1972825" y="3147385"/>
                  <a:pt x="1972825" y="3149669"/>
                </a:cubicBezTo>
                <a:cubicBezTo>
                  <a:pt x="1989994" y="3138247"/>
                  <a:pt x="2014032" y="3115403"/>
                  <a:pt x="2038070" y="3093701"/>
                </a:cubicBezTo>
                <a:cubicBezTo>
                  <a:pt x="2047227" y="3092559"/>
                  <a:pt x="2072409" y="3065146"/>
                  <a:pt x="2081566" y="3064003"/>
                </a:cubicBezTo>
                <a:cubicBezTo>
                  <a:pt x="2058673" y="3087990"/>
                  <a:pt x="2046082" y="3095985"/>
                  <a:pt x="2024334" y="3118829"/>
                </a:cubicBezTo>
                <a:cubicBezTo>
                  <a:pt x="2022045" y="3117687"/>
                  <a:pt x="2015177" y="3126825"/>
                  <a:pt x="2012887" y="3125683"/>
                </a:cubicBezTo>
                <a:cubicBezTo>
                  <a:pt x="2011743" y="3124540"/>
                  <a:pt x="2007164" y="3130252"/>
                  <a:pt x="2002586" y="3133678"/>
                </a:cubicBezTo>
                <a:cubicBezTo>
                  <a:pt x="2006020" y="3131394"/>
                  <a:pt x="2009453" y="3130252"/>
                  <a:pt x="2010598" y="3132536"/>
                </a:cubicBezTo>
                <a:cubicBezTo>
                  <a:pt x="1975114" y="3174798"/>
                  <a:pt x="1919026" y="3219344"/>
                  <a:pt x="1881253" y="3263890"/>
                </a:cubicBezTo>
                <a:cubicBezTo>
                  <a:pt x="1859505" y="3286734"/>
                  <a:pt x="1849203" y="3292445"/>
                  <a:pt x="1835467" y="3309579"/>
                </a:cubicBezTo>
                <a:cubicBezTo>
                  <a:pt x="1827454" y="3316432"/>
                  <a:pt x="1821731" y="3319859"/>
                  <a:pt x="1813719" y="3326712"/>
                </a:cubicBezTo>
                <a:cubicBezTo>
                  <a:pt x="1816008" y="3324427"/>
                  <a:pt x="1813719" y="3330138"/>
                  <a:pt x="1810285" y="3332423"/>
                </a:cubicBezTo>
                <a:cubicBezTo>
                  <a:pt x="1806851" y="3334707"/>
                  <a:pt x="1801127" y="3338134"/>
                  <a:pt x="1801127" y="3341561"/>
                </a:cubicBezTo>
                <a:cubicBezTo>
                  <a:pt x="1811429" y="3341561"/>
                  <a:pt x="1842335" y="3306152"/>
                  <a:pt x="1854926" y="3301583"/>
                </a:cubicBezTo>
                <a:cubicBezTo>
                  <a:pt x="1834322" y="3323285"/>
                  <a:pt x="1829744" y="3330138"/>
                  <a:pt x="1807995" y="3348414"/>
                </a:cubicBezTo>
                <a:cubicBezTo>
                  <a:pt x="1807995" y="3352983"/>
                  <a:pt x="1786247" y="3370116"/>
                  <a:pt x="1787392" y="3373542"/>
                </a:cubicBezTo>
                <a:cubicBezTo>
                  <a:pt x="1801127" y="3362120"/>
                  <a:pt x="1813719" y="3354125"/>
                  <a:pt x="1828599" y="3340418"/>
                </a:cubicBezTo>
                <a:cubicBezTo>
                  <a:pt x="1833178" y="3334707"/>
                  <a:pt x="1836612" y="3332423"/>
                  <a:pt x="1838901" y="3332423"/>
                </a:cubicBezTo>
                <a:cubicBezTo>
                  <a:pt x="1825165" y="3346129"/>
                  <a:pt x="1810285" y="3359836"/>
                  <a:pt x="1796549" y="3373542"/>
                </a:cubicBezTo>
                <a:cubicBezTo>
                  <a:pt x="1787392" y="3382680"/>
                  <a:pt x="1794260" y="3382680"/>
                  <a:pt x="1780524" y="3395244"/>
                </a:cubicBezTo>
                <a:cubicBezTo>
                  <a:pt x="1766788" y="3410093"/>
                  <a:pt x="1762209" y="3410093"/>
                  <a:pt x="1751908" y="3421515"/>
                </a:cubicBezTo>
                <a:cubicBezTo>
                  <a:pt x="1739316" y="3434080"/>
                  <a:pt x="1724436" y="3447786"/>
                  <a:pt x="1719857" y="3454639"/>
                </a:cubicBezTo>
                <a:cubicBezTo>
                  <a:pt x="1711845" y="3460350"/>
                  <a:pt x="1672927" y="3498043"/>
                  <a:pt x="1668348" y="3506039"/>
                </a:cubicBezTo>
                <a:cubicBezTo>
                  <a:pt x="1684373" y="3488906"/>
                  <a:pt x="1684373" y="3499186"/>
                  <a:pt x="1700398" y="3482052"/>
                </a:cubicBezTo>
                <a:cubicBezTo>
                  <a:pt x="1709556" y="3472915"/>
                  <a:pt x="1718713" y="3463777"/>
                  <a:pt x="1727870" y="3453497"/>
                </a:cubicBezTo>
                <a:cubicBezTo>
                  <a:pt x="1732449" y="3448928"/>
                  <a:pt x="1737027" y="3444359"/>
                  <a:pt x="1741606" y="3439791"/>
                </a:cubicBezTo>
                <a:cubicBezTo>
                  <a:pt x="1745040" y="3437506"/>
                  <a:pt x="1748474" y="3434080"/>
                  <a:pt x="1751908" y="3430653"/>
                </a:cubicBezTo>
                <a:cubicBezTo>
                  <a:pt x="1756486" y="3426084"/>
                  <a:pt x="1755342" y="3429511"/>
                  <a:pt x="1753052" y="3431795"/>
                </a:cubicBezTo>
                <a:cubicBezTo>
                  <a:pt x="1747329" y="3436364"/>
                  <a:pt x="1742750" y="3440933"/>
                  <a:pt x="1738172" y="3445502"/>
                </a:cubicBezTo>
                <a:cubicBezTo>
                  <a:pt x="1731304" y="3453497"/>
                  <a:pt x="1723291" y="3461493"/>
                  <a:pt x="1715279" y="3469488"/>
                </a:cubicBezTo>
                <a:cubicBezTo>
                  <a:pt x="1709556" y="3474057"/>
                  <a:pt x="1707266" y="3477484"/>
                  <a:pt x="1707266" y="3479768"/>
                </a:cubicBezTo>
                <a:cubicBezTo>
                  <a:pt x="1699254" y="3487763"/>
                  <a:pt x="1676361" y="3503754"/>
                  <a:pt x="1674072" y="3511750"/>
                </a:cubicBezTo>
                <a:cubicBezTo>
                  <a:pt x="1692386" y="3501470"/>
                  <a:pt x="1733593" y="3451213"/>
                  <a:pt x="1751908" y="3439791"/>
                </a:cubicBezTo>
                <a:cubicBezTo>
                  <a:pt x="1741606" y="3450071"/>
                  <a:pt x="1737027" y="3455782"/>
                  <a:pt x="1740461" y="3458066"/>
                </a:cubicBezTo>
                <a:cubicBezTo>
                  <a:pt x="1748474" y="3451213"/>
                  <a:pt x="1754197" y="3447786"/>
                  <a:pt x="1762209" y="3440933"/>
                </a:cubicBezTo>
                <a:cubicBezTo>
                  <a:pt x="1762209" y="3437506"/>
                  <a:pt x="1765643" y="3432937"/>
                  <a:pt x="1773656" y="3424942"/>
                </a:cubicBezTo>
                <a:cubicBezTo>
                  <a:pt x="1785102" y="3420373"/>
                  <a:pt x="1806851" y="3398671"/>
                  <a:pt x="1828599" y="3376969"/>
                </a:cubicBezTo>
                <a:cubicBezTo>
                  <a:pt x="1832033" y="3375827"/>
                  <a:pt x="1840046" y="3367831"/>
                  <a:pt x="1841190" y="3371258"/>
                </a:cubicBezTo>
                <a:cubicBezTo>
                  <a:pt x="1845769" y="3367831"/>
                  <a:pt x="1850347" y="3365547"/>
                  <a:pt x="1856071" y="3358694"/>
                </a:cubicBezTo>
                <a:cubicBezTo>
                  <a:pt x="1853781" y="3357551"/>
                  <a:pt x="1852637" y="3356409"/>
                  <a:pt x="1857215" y="3350698"/>
                </a:cubicBezTo>
                <a:cubicBezTo>
                  <a:pt x="1859505" y="3354125"/>
                  <a:pt x="1874385" y="3334707"/>
                  <a:pt x="1881253" y="3328996"/>
                </a:cubicBezTo>
                <a:cubicBezTo>
                  <a:pt x="1893844" y="3318716"/>
                  <a:pt x="1904146" y="3310721"/>
                  <a:pt x="1921316" y="3293588"/>
                </a:cubicBezTo>
                <a:cubicBezTo>
                  <a:pt x="1927039" y="3293588"/>
                  <a:pt x="1951076" y="3262748"/>
                  <a:pt x="1952221" y="3269601"/>
                </a:cubicBezTo>
                <a:cubicBezTo>
                  <a:pt x="1930473" y="3294730"/>
                  <a:pt x="1908724" y="3307294"/>
                  <a:pt x="1903001" y="3322143"/>
                </a:cubicBezTo>
                <a:cubicBezTo>
                  <a:pt x="1915592" y="3306152"/>
                  <a:pt x="1917882" y="3309579"/>
                  <a:pt x="1931617" y="3294730"/>
                </a:cubicBezTo>
                <a:cubicBezTo>
                  <a:pt x="1940775" y="3287877"/>
                  <a:pt x="1930473" y="3299299"/>
                  <a:pt x="1923605" y="3305010"/>
                </a:cubicBezTo>
                <a:cubicBezTo>
                  <a:pt x="1916737" y="3313005"/>
                  <a:pt x="1905290" y="3322143"/>
                  <a:pt x="1906435" y="3325570"/>
                </a:cubicBezTo>
                <a:cubicBezTo>
                  <a:pt x="1912158" y="3322143"/>
                  <a:pt x="1923605" y="3308436"/>
                  <a:pt x="1923605" y="3314147"/>
                </a:cubicBezTo>
                <a:cubicBezTo>
                  <a:pt x="1928183" y="3311863"/>
                  <a:pt x="1937341" y="3302725"/>
                  <a:pt x="1939630" y="3302725"/>
                </a:cubicBezTo>
                <a:cubicBezTo>
                  <a:pt x="1932762" y="3310721"/>
                  <a:pt x="1921316" y="3319859"/>
                  <a:pt x="1922460" y="3323285"/>
                </a:cubicBezTo>
                <a:cubicBezTo>
                  <a:pt x="1945353" y="3301583"/>
                  <a:pt x="1975114" y="3279881"/>
                  <a:pt x="1994573" y="3255895"/>
                </a:cubicBezTo>
                <a:cubicBezTo>
                  <a:pt x="1999152" y="3254753"/>
                  <a:pt x="2004875" y="3251326"/>
                  <a:pt x="2011743" y="3244473"/>
                </a:cubicBezTo>
                <a:cubicBezTo>
                  <a:pt x="2035780" y="3221628"/>
                  <a:pt x="2050661" y="3213633"/>
                  <a:pt x="2068975" y="3199926"/>
                </a:cubicBezTo>
                <a:cubicBezTo>
                  <a:pt x="2085000" y="3180509"/>
                  <a:pt x="2085000" y="3189647"/>
                  <a:pt x="2099881" y="3173656"/>
                </a:cubicBezTo>
                <a:cubicBezTo>
                  <a:pt x="2113617" y="3164518"/>
                  <a:pt x="2123918" y="3145100"/>
                  <a:pt x="2134220" y="3143958"/>
                </a:cubicBezTo>
                <a:cubicBezTo>
                  <a:pt x="2117050" y="3158807"/>
                  <a:pt x="2120484" y="3161091"/>
                  <a:pt x="2125063" y="3162233"/>
                </a:cubicBezTo>
                <a:cubicBezTo>
                  <a:pt x="2145667" y="3142816"/>
                  <a:pt x="2162836" y="3131394"/>
                  <a:pt x="2184585" y="3109692"/>
                </a:cubicBezTo>
                <a:cubicBezTo>
                  <a:pt x="2190308" y="3116545"/>
                  <a:pt x="2153679" y="3137105"/>
                  <a:pt x="2159402" y="3141674"/>
                </a:cubicBezTo>
                <a:cubicBezTo>
                  <a:pt x="2167415" y="3137105"/>
                  <a:pt x="2181151" y="3122256"/>
                  <a:pt x="2193742" y="3109692"/>
                </a:cubicBezTo>
                <a:cubicBezTo>
                  <a:pt x="2201754" y="3106265"/>
                  <a:pt x="2207478" y="3105123"/>
                  <a:pt x="2221213" y="3091416"/>
                </a:cubicBezTo>
                <a:cubicBezTo>
                  <a:pt x="2224647" y="3098270"/>
                  <a:pt x="2232660" y="3090274"/>
                  <a:pt x="2229226" y="3099412"/>
                </a:cubicBezTo>
                <a:cubicBezTo>
                  <a:pt x="2246396" y="3084563"/>
                  <a:pt x="2255553" y="3081136"/>
                  <a:pt x="2271578" y="3067430"/>
                </a:cubicBezTo>
                <a:cubicBezTo>
                  <a:pt x="2284169" y="3058292"/>
                  <a:pt x="2300194" y="3043444"/>
                  <a:pt x="2302483" y="3051439"/>
                </a:cubicBezTo>
                <a:cubicBezTo>
                  <a:pt x="2294471" y="3068572"/>
                  <a:pt x="2254408" y="3093701"/>
                  <a:pt x="2265855" y="3098270"/>
                </a:cubicBezTo>
                <a:cubicBezTo>
                  <a:pt x="2283024" y="3078852"/>
                  <a:pt x="2284169" y="3078852"/>
                  <a:pt x="2303628" y="3061719"/>
                </a:cubicBezTo>
                <a:cubicBezTo>
                  <a:pt x="2311641" y="3060577"/>
                  <a:pt x="2323087" y="3054866"/>
                  <a:pt x="2332244" y="3053723"/>
                </a:cubicBezTo>
                <a:cubicBezTo>
                  <a:pt x="2349414" y="3037732"/>
                  <a:pt x="2357427" y="3035448"/>
                  <a:pt x="2374596" y="3020599"/>
                </a:cubicBezTo>
                <a:cubicBezTo>
                  <a:pt x="2383754" y="3014888"/>
                  <a:pt x="2374596" y="3022884"/>
                  <a:pt x="2379175" y="3025168"/>
                </a:cubicBezTo>
                <a:cubicBezTo>
                  <a:pt x="2389477" y="3017173"/>
                  <a:pt x="2400923" y="3008035"/>
                  <a:pt x="2406646" y="3006893"/>
                </a:cubicBezTo>
                <a:cubicBezTo>
                  <a:pt x="2400923" y="3013746"/>
                  <a:pt x="2381464" y="3029737"/>
                  <a:pt x="2384898" y="3030879"/>
                </a:cubicBezTo>
                <a:cubicBezTo>
                  <a:pt x="2389477" y="3025168"/>
                  <a:pt x="2392911" y="3022884"/>
                  <a:pt x="2395200" y="3022884"/>
                </a:cubicBezTo>
                <a:cubicBezTo>
                  <a:pt x="2359716" y="3061719"/>
                  <a:pt x="2331100" y="3089132"/>
                  <a:pt x="2296760" y="3121114"/>
                </a:cubicBezTo>
                <a:cubicBezTo>
                  <a:pt x="2283024" y="3132536"/>
                  <a:pt x="2286458" y="3134820"/>
                  <a:pt x="2275012" y="3145100"/>
                </a:cubicBezTo>
                <a:cubicBezTo>
                  <a:pt x="2268144" y="3151954"/>
                  <a:pt x="2256698" y="3162233"/>
                  <a:pt x="2257842" y="3164518"/>
                </a:cubicBezTo>
                <a:cubicBezTo>
                  <a:pt x="2268144" y="3162233"/>
                  <a:pt x="2271578" y="3157665"/>
                  <a:pt x="2287603" y="3139389"/>
                </a:cubicBezTo>
                <a:cubicBezTo>
                  <a:pt x="2288748" y="3141674"/>
                  <a:pt x="2291037" y="3140531"/>
                  <a:pt x="2294471" y="3137105"/>
                </a:cubicBezTo>
                <a:cubicBezTo>
                  <a:pt x="2297905" y="3131394"/>
                  <a:pt x="2303628" y="3125683"/>
                  <a:pt x="2312785" y="3117687"/>
                </a:cubicBezTo>
                <a:cubicBezTo>
                  <a:pt x="2316219" y="3123398"/>
                  <a:pt x="2323087" y="3108550"/>
                  <a:pt x="2332244" y="3099412"/>
                </a:cubicBezTo>
                <a:cubicBezTo>
                  <a:pt x="2332244" y="3101696"/>
                  <a:pt x="2335678" y="3100554"/>
                  <a:pt x="2339112" y="3097127"/>
                </a:cubicBezTo>
                <a:cubicBezTo>
                  <a:pt x="2353993" y="3082279"/>
                  <a:pt x="2360861" y="3079994"/>
                  <a:pt x="2378030" y="3061719"/>
                </a:cubicBezTo>
                <a:cubicBezTo>
                  <a:pt x="2382609" y="3060577"/>
                  <a:pt x="2400923" y="3037732"/>
                  <a:pt x="2400923" y="3048012"/>
                </a:cubicBezTo>
                <a:cubicBezTo>
                  <a:pt x="2379175" y="3065146"/>
                  <a:pt x="2353993" y="3087990"/>
                  <a:pt x="2331100" y="3107407"/>
                </a:cubicBezTo>
                <a:cubicBezTo>
                  <a:pt x="2313930" y="3125683"/>
                  <a:pt x="2300194" y="3138247"/>
                  <a:pt x="2287603" y="3148527"/>
                </a:cubicBezTo>
                <a:cubicBezTo>
                  <a:pt x="2277301" y="3159949"/>
                  <a:pt x="2265855" y="3170229"/>
                  <a:pt x="2255553" y="3180509"/>
                </a:cubicBezTo>
                <a:cubicBezTo>
                  <a:pt x="2246396" y="3186220"/>
                  <a:pt x="2230371" y="3203353"/>
                  <a:pt x="2216635" y="3217060"/>
                </a:cubicBezTo>
                <a:cubicBezTo>
                  <a:pt x="2212056" y="3220486"/>
                  <a:pt x="2208622" y="3223913"/>
                  <a:pt x="2201754" y="3229624"/>
                </a:cubicBezTo>
                <a:cubicBezTo>
                  <a:pt x="2192597" y="3239904"/>
                  <a:pt x="2169704" y="3259321"/>
                  <a:pt x="2170849" y="3263890"/>
                </a:cubicBezTo>
                <a:cubicBezTo>
                  <a:pt x="2173138" y="3263890"/>
                  <a:pt x="2180006" y="3254753"/>
                  <a:pt x="2182295" y="3257037"/>
                </a:cubicBezTo>
                <a:cubicBezTo>
                  <a:pt x="2176572" y="3261606"/>
                  <a:pt x="2174283" y="3265032"/>
                  <a:pt x="2174283" y="3267317"/>
                </a:cubicBezTo>
                <a:cubicBezTo>
                  <a:pt x="2165126" y="3276455"/>
                  <a:pt x="2165126" y="3276455"/>
                  <a:pt x="2165126" y="3276455"/>
                </a:cubicBezTo>
                <a:cubicBezTo>
                  <a:pt x="2152535" y="3279881"/>
                  <a:pt x="2165126" y="3271886"/>
                  <a:pt x="2163981" y="3266175"/>
                </a:cubicBezTo>
                <a:cubicBezTo>
                  <a:pt x="2153679" y="3276455"/>
                  <a:pt x="2150245" y="3277597"/>
                  <a:pt x="2143377" y="3283308"/>
                </a:cubicBezTo>
                <a:cubicBezTo>
                  <a:pt x="2137654" y="3294730"/>
                  <a:pt x="2087290" y="3331281"/>
                  <a:pt x="2102170" y="3334707"/>
                </a:cubicBezTo>
                <a:cubicBezTo>
                  <a:pt x="2117050" y="3322143"/>
                  <a:pt x="2143377" y="3292445"/>
                  <a:pt x="2151390" y="3291303"/>
                </a:cubicBezTo>
                <a:cubicBezTo>
                  <a:pt x="2138799" y="3307294"/>
                  <a:pt x="2134220" y="3307294"/>
                  <a:pt x="2114761" y="3328996"/>
                </a:cubicBezTo>
                <a:cubicBezTo>
                  <a:pt x="2080422" y="3370116"/>
                  <a:pt x="2010598" y="3430653"/>
                  <a:pt x="1980837" y="3464919"/>
                </a:cubicBezTo>
                <a:cubicBezTo>
                  <a:pt x="1979693" y="3460350"/>
                  <a:pt x="1985416" y="3450071"/>
                  <a:pt x="1970535" y="3463777"/>
                </a:cubicBezTo>
                <a:cubicBezTo>
                  <a:pt x="1957944" y="3487763"/>
                  <a:pt x="1954510" y="3472915"/>
                  <a:pt x="1930473" y="3498043"/>
                </a:cubicBezTo>
                <a:cubicBezTo>
                  <a:pt x="1938485" y="3493475"/>
                  <a:pt x="1940775" y="3498043"/>
                  <a:pt x="1943064" y="3501470"/>
                </a:cubicBezTo>
                <a:cubicBezTo>
                  <a:pt x="1930473" y="3517461"/>
                  <a:pt x="1904146" y="3543732"/>
                  <a:pt x="1886976" y="3557438"/>
                </a:cubicBezTo>
                <a:cubicBezTo>
                  <a:pt x="1890410" y="3560865"/>
                  <a:pt x="1854926" y="3588278"/>
                  <a:pt x="1857215" y="3591705"/>
                </a:cubicBezTo>
                <a:cubicBezTo>
                  <a:pt x="1841190" y="3604269"/>
                  <a:pt x="1820587" y="3627113"/>
                  <a:pt x="1799983" y="3646531"/>
                </a:cubicBezTo>
                <a:cubicBezTo>
                  <a:pt x="1801127" y="3649957"/>
                  <a:pt x="1786247" y="3661379"/>
                  <a:pt x="1788536" y="3662522"/>
                </a:cubicBezTo>
                <a:cubicBezTo>
                  <a:pt x="1802272" y="3649957"/>
                  <a:pt x="1810285" y="3645389"/>
                  <a:pt x="1824020" y="3632824"/>
                </a:cubicBezTo>
                <a:cubicBezTo>
                  <a:pt x="1844624" y="3611122"/>
                  <a:pt x="1848058" y="3605411"/>
                  <a:pt x="1866372" y="3591705"/>
                </a:cubicBezTo>
                <a:cubicBezTo>
                  <a:pt x="1880108" y="3574571"/>
                  <a:pt x="1923605" y="3532310"/>
                  <a:pt x="1940775" y="3517461"/>
                </a:cubicBezTo>
                <a:cubicBezTo>
                  <a:pt x="1946498" y="3511750"/>
                  <a:pt x="1946498" y="3508323"/>
                  <a:pt x="1952221" y="3501470"/>
                </a:cubicBezTo>
                <a:cubicBezTo>
                  <a:pt x="1959089" y="3499186"/>
                  <a:pt x="1969391" y="3490048"/>
                  <a:pt x="1983127" y="3476341"/>
                </a:cubicBezTo>
                <a:cubicBezTo>
                  <a:pt x="1998007" y="3462635"/>
                  <a:pt x="1988850" y="3463777"/>
                  <a:pt x="2003730" y="3450071"/>
                </a:cubicBezTo>
                <a:cubicBezTo>
                  <a:pt x="2007164" y="3450071"/>
                  <a:pt x="2016321" y="3439791"/>
                  <a:pt x="2023189" y="3432937"/>
                </a:cubicBezTo>
                <a:cubicBezTo>
                  <a:pt x="2049516" y="3406667"/>
                  <a:pt x="2059818" y="3396387"/>
                  <a:pt x="2085000" y="3373542"/>
                </a:cubicBezTo>
                <a:cubicBezTo>
                  <a:pt x="2104459" y="3349556"/>
                  <a:pt x="2151390" y="3308436"/>
                  <a:pt x="2171994" y="3283308"/>
                </a:cubicBezTo>
                <a:cubicBezTo>
                  <a:pt x="2204044" y="3255895"/>
                  <a:pt x="2242962" y="3213633"/>
                  <a:pt x="2268144" y="3185078"/>
                </a:cubicBezTo>
                <a:cubicBezTo>
                  <a:pt x="2277301" y="3178224"/>
                  <a:pt x="2285314" y="3166802"/>
                  <a:pt x="2295616" y="3156522"/>
                </a:cubicBezTo>
                <a:cubicBezTo>
                  <a:pt x="2304773" y="3148527"/>
                  <a:pt x="2307062" y="3147385"/>
                  <a:pt x="2316219" y="3139389"/>
                </a:cubicBezTo>
                <a:cubicBezTo>
                  <a:pt x="2319653" y="3135963"/>
                  <a:pt x="2325376" y="3127967"/>
                  <a:pt x="2333389" y="3119972"/>
                </a:cubicBezTo>
                <a:cubicBezTo>
                  <a:pt x="2350559" y="3102838"/>
                  <a:pt x="2370018" y="3084563"/>
                  <a:pt x="2384898" y="3068572"/>
                </a:cubicBezTo>
                <a:cubicBezTo>
                  <a:pt x="2403213" y="3056008"/>
                  <a:pt x="2438697" y="3012604"/>
                  <a:pt x="2453577" y="3006893"/>
                </a:cubicBezTo>
                <a:cubicBezTo>
                  <a:pt x="2406646" y="3053723"/>
                  <a:pt x="2363150" y="3097127"/>
                  <a:pt x="2333389" y="3129109"/>
                </a:cubicBezTo>
                <a:cubicBezTo>
                  <a:pt x="2336823" y="3126825"/>
                  <a:pt x="2340257" y="3125683"/>
                  <a:pt x="2341402" y="3127967"/>
                </a:cubicBezTo>
                <a:cubicBezTo>
                  <a:pt x="2334534" y="3137105"/>
                  <a:pt x="2315075" y="3155380"/>
                  <a:pt x="2311641" y="3162233"/>
                </a:cubicBezTo>
                <a:cubicBezTo>
                  <a:pt x="2359716" y="3114261"/>
                  <a:pt x="2399779" y="3079994"/>
                  <a:pt x="2448998" y="3029737"/>
                </a:cubicBezTo>
                <a:cubicBezTo>
                  <a:pt x="2448998" y="3034306"/>
                  <a:pt x="2469602" y="3008035"/>
                  <a:pt x="2466168" y="3019457"/>
                </a:cubicBezTo>
                <a:cubicBezTo>
                  <a:pt x="2415804" y="3066288"/>
                  <a:pt x="2355137" y="3126825"/>
                  <a:pt x="2304773" y="3173656"/>
                </a:cubicBezTo>
                <a:cubicBezTo>
                  <a:pt x="2294471" y="3183935"/>
                  <a:pt x="2301339" y="3182793"/>
                  <a:pt x="2287603" y="3195358"/>
                </a:cubicBezTo>
                <a:cubicBezTo>
                  <a:pt x="2287603" y="3193073"/>
                  <a:pt x="2285314" y="3194215"/>
                  <a:pt x="2280735" y="3197642"/>
                </a:cubicBezTo>
                <a:cubicBezTo>
                  <a:pt x="2276157" y="3203353"/>
                  <a:pt x="2270433" y="3211349"/>
                  <a:pt x="2258987" y="3221628"/>
                </a:cubicBezTo>
                <a:cubicBezTo>
                  <a:pt x="2234949" y="3238762"/>
                  <a:pt x="2201754" y="3281023"/>
                  <a:pt x="2183440" y="3294730"/>
                </a:cubicBezTo>
                <a:cubicBezTo>
                  <a:pt x="2186874" y="3297014"/>
                  <a:pt x="2183440" y="3302725"/>
                  <a:pt x="2173138" y="3311863"/>
                </a:cubicBezTo>
                <a:cubicBezTo>
                  <a:pt x="2167415" y="3316432"/>
                  <a:pt x="2165126" y="3314147"/>
                  <a:pt x="2155969" y="3324427"/>
                </a:cubicBezTo>
                <a:cubicBezTo>
                  <a:pt x="2147956" y="3333565"/>
                  <a:pt x="2161692" y="3330138"/>
                  <a:pt x="2141088" y="3346129"/>
                </a:cubicBezTo>
                <a:cubicBezTo>
                  <a:pt x="2122774" y="3362120"/>
                  <a:pt x="2141088" y="3339276"/>
                  <a:pt x="2122774" y="3355267"/>
                </a:cubicBezTo>
                <a:cubicBezTo>
                  <a:pt x="2102170" y="3375827"/>
                  <a:pt x="2082711" y="3395244"/>
                  <a:pt x="2062107" y="3415804"/>
                </a:cubicBezTo>
                <a:cubicBezTo>
                  <a:pt x="2062107" y="3418089"/>
                  <a:pt x="2054095" y="3426084"/>
                  <a:pt x="2055239" y="3427226"/>
                </a:cubicBezTo>
                <a:cubicBezTo>
                  <a:pt x="2051805" y="3431795"/>
                  <a:pt x="2048372" y="3436364"/>
                  <a:pt x="2042648" y="3442075"/>
                </a:cubicBezTo>
                <a:cubicBezTo>
                  <a:pt x="2031202" y="3453497"/>
                  <a:pt x="2030057" y="3450071"/>
                  <a:pt x="2017466" y="3464919"/>
                </a:cubicBezTo>
                <a:cubicBezTo>
                  <a:pt x="2014032" y="3474057"/>
                  <a:pt x="1977403" y="3503754"/>
                  <a:pt x="1973969" y="3512892"/>
                </a:cubicBezTo>
                <a:cubicBezTo>
                  <a:pt x="1947642" y="3541447"/>
                  <a:pt x="1912158" y="3572287"/>
                  <a:pt x="1899567" y="3587136"/>
                </a:cubicBezTo>
                <a:cubicBezTo>
                  <a:pt x="1893844" y="3589420"/>
                  <a:pt x="1888121" y="3590562"/>
                  <a:pt x="1876674" y="3603127"/>
                </a:cubicBezTo>
                <a:cubicBezTo>
                  <a:pt x="1872096" y="3611122"/>
                  <a:pt x="1856071" y="3625971"/>
                  <a:pt x="1864083" y="3627113"/>
                </a:cubicBezTo>
                <a:cubicBezTo>
                  <a:pt x="1848058" y="3643104"/>
                  <a:pt x="1844624" y="3638535"/>
                  <a:pt x="1832033" y="3649957"/>
                </a:cubicBezTo>
                <a:cubicBezTo>
                  <a:pt x="1829744" y="3659095"/>
                  <a:pt x="1807995" y="3673944"/>
                  <a:pt x="1798838" y="3683081"/>
                </a:cubicBezTo>
                <a:cubicBezTo>
                  <a:pt x="1767933" y="3713921"/>
                  <a:pt x="1737027" y="3744761"/>
                  <a:pt x="1706122" y="3775601"/>
                </a:cubicBezTo>
                <a:cubicBezTo>
                  <a:pt x="1709556" y="3776743"/>
                  <a:pt x="1708411" y="3780169"/>
                  <a:pt x="1700398" y="3788165"/>
                </a:cubicBezTo>
                <a:cubicBezTo>
                  <a:pt x="1699254" y="3787023"/>
                  <a:pt x="1698109" y="3784738"/>
                  <a:pt x="1692386" y="3789307"/>
                </a:cubicBezTo>
                <a:cubicBezTo>
                  <a:pt x="1625996" y="3852129"/>
                  <a:pt x="1561896" y="3920661"/>
                  <a:pt x="1485205" y="3991478"/>
                </a:cubicBezTo>
                <a:cubicBezTo>
                  <a:pt x="1469179" y="4005185"/>
                  <a:pt x="1472613" y="4007469"/>
                  <a:pt x="1457733" y="4021176"/>
                </a:cubicBezTo>
                <a:cubicBezTo>
                  <a:pt x="1442853" y="4030314"/>
                  <a:pt x="1415381" y="4063438"/>
                  <a:pt x="1399356" y="4073718"/>
                </a:cubicBezTo>
                <a:cubicBezTo>
                  <a:pt x="1371884" y="4102273"/>
                  <a:pt x="1371884" y="4102273"/>
                  <a:pt x="1371884" y="4102273"/>
                </a:cubicBezTo>
                <a:cubicBezTo>
                  <a:pt x="1359293" y="4109126"/>
                  <a:pt x="1346702" y="4128544"/>
                  <a:pt x="1338690" y="4133113"/>
                </a:cubicBezTo>
                <a:cubicBezTo>
                  <a:pt x="1327243" y="4135397"/>
                  <a:pt x="1352425" y="4113695"/>
                  <a:pt x="1337545" y="4122833"/>
                </a:cubicBezTo>
                <a:cubicBezTo>
                  <a:pt x="1288325" y="4177659"/>
                  <a:pt x="1225369" y="4239338"/>
                  <a:pt x="1162414" y="4302160"/>
                </a:cubicBezTo>
                <a:cubicBezTo>
                  <a:pt x="1153257" y="4313582"/>
                  <a:pt x="1140665" y="4327288"/>
                  <a:pt x="1133797" y="4337568"/>
                </a:cubicBezTo>
                <a:cubicBezTo>
                  <a:pt x="1130364" y="4336426"/>
                  <a:pt x="1122351" y="4343279"/>
                  <a:pt x="1112049" y="4353559"/>
                </a:cubicBezTo>
                <a:cubicBezTo>
                  <a:pt x="1082288" y="4386683"/>
                  <a:pt x="1047949" y="4420950"/>
                  <a:pt x="1011320" y="4457500"/>
                </a:cubicBezTo>
                <a:cubicBezTo>
                  <a:pt x="1011320" y="4460927"/>
                  <a:pt x="997584" y="4473491"/>
                  <a:pt x="1006741" y="4471207"/>
                </a:cubicBezTo>
                <a:cubicBezTo>
                  <a:pt x="1018188" y="4459785"/>
                  <a:pt x="1022766" y="4458643"/>
                  <a:pt x="1031924" y="4450647"/>
                </a:cubicBezTo>
                <a:cubicBezTo>
                  <a:pt x="1034213" y="4446078"/>
                  <a:pt x="1055961" y="4422092"/>
                  <a:pt x="1060540" y="4422092"/>
                </a:cubicBezTo>
                <a:cubicBezTo>
                  <a:pt x="1046804" y="4438083"/>
                  <a:pt x="1071986" y="4414096"/>
                  <a:pt x="1073131" y="4416381"/>
                </a:cubicBezTo>
                <a:cubicBezTo>
                  <a:pt x="1058251" y="4435798"/>
                  <a:pt x="1023911" y="4463211"/>
                  <a:pt x="1002163" y="4484913"/>
                </a:cubicBezTo>
                <a:cubicBezTo>
                  <a:pt x="989572" y="4496335"/>
                  <a:pt x="994150" y="4497478"/>
                  <a:pt x="979270" y="4510042"/>
                </a:cubicBezTo>
                <a:cubicBezTo>
                  <a:pt x="967823" y="4523749"/>
                  <a:pt x="965534" y="4520322"/>
                  <a:pt x="955232" y="4531744"/>
                </a:cubicBezTo>
                <a:cubicBezTo>
                  <a:pt x="940352" y="4548877"/>
                  <a:pt x="896855" y="4588855"/>
                  <a:pt x="857937" y="4628832"/>
                </a:cubicBezTo>
                <a:cubicBezTo>
                  <a:pt x="848780" y="4637970"/>
                  <a:pt x="848780" y="4640254"/>
                  <a:pt x="839623" y="4649392"/>
                </a:cubicBezTo>
                <a:cubicBezTo>
                  <a:pt x="817875" y="4664240"/>
                  <a:pt x="775522" y="4714498"/>
                  <a:pt x="753774" y="4730489"/>
                </a:cubicBezTo>
                <a:cubicBezTo>
                  <a:pt x="726303" y="4764755"/>
                  <a:pt x="663347" y="4819581"/>
                  <a:pt x="634731" y="4853847"/>
                </a:cubicBezTo>
                <a:cubicBezTo>
                  <a:pt x="633586" y="4852705"/>
                  <a:pt x="625574" y="4860701"/>
                  <a:pt x="619850" y="4866412"/>
                </a:cubicBezTo>
                <a:cubicBezTo>
                  <a:pt x="583222" y="4904105"/>
                  <a:pt x="531712" y="4950935"/>
                  <a:pt x="504241" y="4984059"/>
                </a:cubicBezTo>
                <a:cubicBezTo>
                  <a:pt x="499662" y="4985202"/>
                  <a:pt x="496228" y="4992055"/>
                  <a:pt x="490505" y="4997766"/>
                </a:cubicBezTo>
                <a:cubicBezTo>
                  <a:pt x="488216" y="4996624"/>
                  <a:pt x="481348" y="5004619"/>
                  <a:pt x="475625" y="5010330"/>
                </a:cubicBezTo>
                <a:cubicBezTo>
                  <a:pt x="479059" y="5011472"/>
                  <a:pt x="475625" y="5018326"/>
                  <a:pt x="465323" y="5027463"/>
                </a:cubicBezTo>
                <a:cubicBezTo>
                  <a:pt x="438996" y="5050308"/>
                  <a:pt x="436707" y="5058303"/>
                  <a:pt x="408090" y="5082290"/>
                </a:cubicBezTo>
                <a:cubicBezTo>
                  <a:pt x="413814" y="5082290"/>
                  <a:pt x="410380" y="5088001"/>
                  <a:pt x="397789" y="5099423"/>
                </a:cubicBezTo>
                <a:cubicBezTo>
                  <a:pt x="381763" y="5113129"/>
                  <a:pt x="405801" y="5088001"/>
                  <a:pt x="403512" y="5086858"/>
                </a:cubicBezTo>
                <a:cubicBezTo>
                  <a:pt x="396644" y="5092569"/>
                  <a:pt x="394355" y="5092569"/>
                  <a:pt x="387487" y="5098280"/>
                </a:cubicBezTo>
                <a:cubicBezTo>
                  <a:pt x="382908" y="5103992"/>
                  <a:pt x="385197" y="5106276"/>
                  <a:pt x="376040" y="5115414"/>
                </a:cubicBezTo>
                <a:cubicBezTo>
                  <a:pt x="374896" y="5113129"/>
                  <a:pt x="372606" y="5114271"/>
                  <a:pt x="369172" y="5117698"/>
                </a:cubicBezTo>
                <a:cubicBezTo>
                  <a:pt x="366883" y="5122267"/>
                  <a:pt x="360015" y="5125694"/>
                  <a:pt x="354292" y="5131405"/>
                </a:cubicBezTo>
                <a:cubicBezTo>
                  <a:pt x="356581" y="5133689"/>
                  <a:pt x="361160" y="5133689"/>
                  <a:pt x="354292" y="5140542"/>
                </a:cubicBezTo>
                <a:cubicBezTo>
                  <a:pt x="352003" y="5140542"/>
                  <a:pt x="341701" y="5150822"/>
                  <a:pt x="334833" y="5157675"/>
                </a:cubicBezTo>
                <a:cubicBezTo>
                  <a:pt x="329110" y="5162244"/>
                  <a:pt x="326820" y="5159960"/>
                  <a:pt x="318808" y="5169098"/>
                </a:cubicBezTo>
                <a:cubicBezTo>
                  <a:pt x="330254" y="5162244"/>
                  <a:pt x="318808" y="5175951"/>
                  <a:pt x="308506" y="5187373"/>
                </a:cubicBezTo>
                <a:cubicBezTo>
                  <a:pt x="295915" y="5199937"/>
                  <a:pt x="299349" y="5187373"/>
                  <a:pt x="289047" y="5196511"/>
                </a:cubicBezTo>
                <a:cubicBezTo>
                  <a:pt x="278745" y="5206790"/>
                  <a:pt x="277601" y="5211359"/>
                  <a:pt x="262720" y="5225066"/>
                </a:cubicBezTo>
                <a:cubicBezTo>
                  <a:pt x="266154" y="5223924"/>
                  <a:pt x="269588" y="5222781"/>
                  <a:pt x="270733" y="5223924"/>
                </a:cubicBezTo>
                <a:cubicBezTo>
                  <a:pt x="252418" y="5244483"/>
                  <a:pt x="252418" y="5242199"/>
                  <a:pt x="228381" y="5266185"/>
                </a:cubicBezTo>
                <a:cubicBezTo>
                  <a:pt x="227236" y="5263901"/>
                  <a:pt x="226091" y="5261617"/>
                  <a:pt x="220368" y="5267328"/>
                </a:cubicBezTo>
                <a:cubicBezTo>
                  <a:pt x="188318" y="5300452"/>
                  <a:pt x="172293" y="5317585"/>
                  <a:pt x="140243" y="5344998"/>
                </a:cubicBezTo>
                <a:cubicBezTo>
                  <a:pt x="139098" y="5349567"/>
                  <a:pt x="132230" y="5356420"/>
                  <a:pt x="124218" y="5365558"/>
                </a:cubicBezTo>
                <a:cubicBezTo>
                  <a:pt x="108193" y="5381549"/>
                  <a:pt x="97891" y="5391829"/>
                  <a:pt x="86444" y="5402108"/>
                </a:cubicBezTo>
                <a:cubicBezTo>
                  <a:pt x="74998" y="5413531"/>
                  <a:pt x="63551" y="5426095"/>
                  <a:pt x="45237" y="5444370"/>
                </a:cubicBezTo>
                <a:cubicBezTo>
                  <a:pt x="50960" y="5444370"/>
                  <a:pt x="47526" y="5450081"/>
                  <a:pt x="31501" y="5464930"/>
                </a:cubicBezTo>
                <a:cubicBezTo>
                  <a:pt x="30357" y="5461503"/>
                  <a:pt x="44092" y="5445512"/>
                  <a:pt x="18910" y="5468357"/>
                </a:cubicBezTo>
                <a:lnTo>
                  <a:pt x="0" y="5487226"/>
                </a:lnTo>
                <a:close/>
              </a:path>
            </a:pathLst>
          </a:custGeom>
          <a:pattFill prst="pct5">
            <a:fgClr>
              <a:schemeClr val="bg1">
                <a:lumMod val="65000"/>
              </a:schemeClr>
            </a:fgClr>
            <a:bgClr>
              <a:schemeClr val="bg1"/>
            </a:bgClr>
          </a:pattFill>
        </p:spPr>
        <p:txBody>
          <a:bodyPr wrap="square" anchor="ctr">
            <a:noAutofit/>
          </a:bodyPr>
          <a:lstStyle>
            <a:lvl1pPr marL="0" indent="0" algn="ctr">
              <a:buNone/>
              <a:defRPr sz="1200"/>
            </a:lvl1pPr>
          </a:lstStyle>
          <a:p>
            <a:r>
              <a:rPr lang="en-US" dirty="0"/>
              <a:t>Drag and Drop image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5" name="Picture Placeholder 4"/>
          <p:cNvSpPr>
            <a:spLocks noGrp="1"/>
          </p:cNvSpPr>
          <p:nvPr>
            <p:ph type="pic" sz="quarter" idx="14" hasCustomPrompt="1"/>
          </p:nvPr>
        </p:nvSpPr>
        <p:spPr>
          <a:xfrm>
            <a:off x="723616" y="0"/>
            <a:ext cx="10130901" cy="6858000"/>
          </a:xfrm>
          <a:custGeom>
            <a:avLst/>
            <a:gdLst>
              <a:gd name="connsiteX0" fmla="*/ 5904763 w 10130901"/>
              <a:gd name="connsiteY0" fmla="*/ 6857176 h 6858000"/>
              <a:gd name="connsiteX1" fmla="*/ 5912891 w 10130901"/>
              <a:gd name="connsiteY1" fmla="*/ 6858000 h 6858000"/>
              <a:gd name="connsiteX2" fmla="*/ 5902157 w 10130901"/>
              <a:gd name="connsiteY2" fmla="*/ 6858000 h 6858000"/>
              <a:gd name="connsiteX3" fmla="*/ 9898994 w 10130901"/>
              <a:gd name="connsiteY3" fmla="*/ 6809885 h 6858000"/>
              <a:gd name="connsiteX4" fmla="*/ 9908683 w 10130901"/>
              <a:gd name="connsiteY4" fmla="*/ 6857023 h 6858000"/>
              <a:gd name="connsiteX5" fmla="*/ 9908384 w 10130901"/>
              <a:gd name="connsiteY5" fmla="*/ 6858000 h 6858000"/>
              <a:gd name="connsiteX6" fmla="*/ 9866630 w 10130901"/>
              <a:gd name="connsiteY6" fmla="*/ 6858000 h 6858000"/>
              <a:gd name="connsiteX7" fmla="*/ 9868418 w 10130901"/>
              <a:gd name="connsiteY7" fmla="*/ 6852598 h 6858000"/>
              <a:gd name="connsiteX8" fmla="*/ 9898994 w 10130901"/>
              <a:gd name="connsiteY8" fmla="*/ 6809885 h 6858000"/>
              <a:gd name="connsiteX9" fmla="*/ 9101957 w 10130901"/>
              <a:gd name="connsiteY9" fmla="*/ 5109312 h 6858000"/>
              <a:gd name="connsiteX10" fmla="*/ 9090151 w 10130901"/>
              <a:gd name="connsiteY10" fmla="*/ 5151884 h 6858000"/>
              <a:gd name="connsiteX11" fmla="*/ 9057364 w 10130901"/>
              <a:gd name="connsiteY11" fmla="*/ 5238548 h 6858000"/>
              <a:gd name="connsiteX12" fmla="*/ 9046229 w 10130901"/>
              <a:gd name="connsiteY12" fmla="*/ 5280106 h 6858000"/>
              <a:gd name="connsiteX13" fmla="*/ 9040454 w 10130901"/>
              <a:gd name="connsiteY13" fmla="*/ 5313557 h 6858000"/>
              <a:gd name="connsiteX14" fmla="*/ 9072590 w 10130901"/>
              <a:gd name="connsiteY14" fmla="*/ 5312623 h 6858000"/>
              <a:gd name="connsiteX15" fmla="*/ 9099189 w 10130901"/>
              <a:gd name="connsiteY15" fmla="*/ 5284752 h 6858000"/>
              <a:gd name="connsiteX16" fmla="*/ 9118072 w 10130901"/>
              <a:gd name="connsiteY16" fmla="*/ 5226180 h 6858000"/>
              <a:gd name="connsiteX17" fmla="*/ 9164763 w 10130901"/>
              <a:gd name="connsiteY17" fmla="*/ 5111426 h 6858000"/>
              <a:gd name="connsiteX18" fmla="*/ 9142492 w 10130901"/>
              <a:gd name="connsiteY18" fmla="*/ 5194544 h 6858000"/>
              <a:gd name="connsiteX19" fmla="*/ 9175041 w 10130901"/>
              <a:gd name="connsiteY19" fmla="*/ 5168268 h 6858000"/>
              <a:gd name="connsiteX20" fmla="*/ 9143638 w 10130901"/>
              <a:gd name="connsiteY20" fmla="*/ 5261665 h 6858000"/>
              <a:gd name="connsiteX21" fmla="*/ 9127937 w 10130901"/>
              <a:gd name="connsiteY21" fmla="*/ 5308363 h 6858000"/>
              <a:gd name="connsiteX22" fmla="*/ 9109260 w 10130901"/>
              <a:gd name="connsiteY22" fmla="*/ 5354265 h 6858000"/>
              <a:gd name="connsiteX23" fmla="*/ 9098507 w 10130901"/>
              <a:gd name="connsiteY23" fmla="*/ 5418197 h 6858000"/>
              <a:gd name="connsiteX24" fmla="*/ 9087753 w 10130901"/>
              <a:gd name="connsiteY24" fmla="*/ 5482130 h 6858000"/>
              <a:gd name="connsiteX25" fmla="*/ 9137213 w 10130901"/>
              <a:gd name="connsiteY25" fmla="*/ 5380844 h 6858000"/>
              <a:gd name="connsiteX26" fmla="*/ 9185638 w 10130901"/>
              <a:gd name="connsiteY26" fmla="*/ 5342914 h 6858000"/>
              <a:gd name="connsiteX27" fmla="*/ 9224551 w 10130901"/>
              <a:gd name="connsiteY27" fmla="*/ 5292890 h 6858000"/>
              <a:gd name="connsiteX28" fmla="*/ 9264083 w 10130901"/>
              <a:gd name="connsiteY28" fmla="*/ 5204853 h 6858000"/>
              <a:gd name="connsiteX29" fmla="*/ 9284144 w 10130901"/>
              <a:gd name="connsiteY29" fmla="*/ 5165685 h 6858000"/>
              <a:gd name="connsiteX30" fmla="*/ 9293482 w 10130901"/>
              <a:gd name="connsiteY30" fmla="*/ 5142735 h 6858000"/>
              <a:gd name="connsiteX31" fmla="*/ 9300641 w 10130901"/>
              <a:gd name="connsiteY31" fmla="*/ 5116018 h 6858000"/>
              <a:gd name="connsiteX32" fmla="*/ 9293069 w 10130901"/>
              <a:gd name="connsiteY32" fmla="*/ 5168077 h 6858000"/>
              <a:gd name="connsiteX33" fmla="*/ 9280136 w 10130901"/>
              <a:gd name="connsiteY33" fmla="*/ 5228244 h 6858000"/>
              <a:gd name="connsiteX34" fmla="*/ 9283668 w 10130901"/>
              <a:gd name="connsiteY34" fmla="*/ 5286459 h 6858000"/>
              <a:gd name="connsiteX35" fmla="*/ 9256418 w 10130901"/>
              <a:gd name="connsiteY35" fmla="*/ 5400059 h 6858000"/>
              <a:gd name="connsiteX36" fmla="*/ 9283017 w 10130901"/>
              <a:gd name="connsiteY36" fmla="*/ 5372188 h 6858000"/>
              <a:gd name="connsiteX37" fmla="*/ 9297128 w 10130901"/>
              <a:gd name="connsiteY37" fmla="*/ 5331427 h 6858000"/>
              <a:gd name="connsiteX38" fmla="*/ 9333096 w 10130901"/>
              <a:gd name="connsiteY38" fmla="*/ 5232889 h 6858000"/>
              <a:gd name="connsiteX39" fmla="*/ 9316744 w 10130901"/>
              <a:gd name="connsiteY39" fmla="*/ 5365317 h 6858000"/>
              <a:gd name="connsiteX40" fmla="*/ 9304606 w 10130901"/>
              <a:gd name="connsiteY40" fmla="*/ 5422516 h 6858000"/>
              <a:gd name="connsiteX41" fmla="*/ 9285723 w 10130901"/>
              <a:gd name="connsiteY41" fmla="*/ 5481088 h 6858000"/>
              <a:gd name="connsiteX42" fmla="*/ 9286280 w 10130901"/>
              <a:gd name="connsiteY42" fmla="*/ 5538507 h 6858000"/>
              <a:gd name="connsiteX43" fmla="*/ 9255498 w 10130901"/>
              <a:gd name="connsiteY43" fmla="*/ 5593891 h 6858000"/>
              <a:gd name="connsiteX44" fmla="*/ 9289049 w 10130901"/>
              <a:gd name="connsiteY44" fmla="*/ 5551975 h 6858000"/>
              <a:gd name="connsiteX45" fmla="*/ 9328550 w 10130901"/>
              <a:gd name="connsiteY45" fmla="*/ 5511653 h 6858000"/>
              <a:gd name="connsiteX46" fmla="*/ 9361130 w 10130901"/>
              <a:gd name="connsiteY46" fmla="*/ 5437662 h 6858000"/>
              <a:gd name="connsiteX47" fmla="*/ 9378805 w 10130901"/>
              <a:gd name="connsiteY47" fmla="*/ 5407399 h 6858000"/>
              <a:gd name="connsiteX48" fmla="*/ 9392915 w 10130901"/>
              <a:gd name="connsiteY48" fmla="*/ 5366637 h 6858000"/>
              <a:gd name="connsiteX49" fmla="*/ 9402398 w 10130901"/>
              <a:gd name="connsiteY49" fmla="*/ 5426448 h 6858000"/>
              <a:gd name="connsiteX50" fmla="*/ 9417034 w 10130901"/>
              <a:gd name="connsiteY50" fmla="*/ 5490820 h 6858000"/>
              <a:gd name="connsiteX51" fmla="*/ 9436888 w 10130901"/>
              <a:gd name="connsiteY51" fmla="*/ 5464324 h 6858000"/>
              <a:gd name="connsiteX52" fmla="*/ 9452590 w 10130901"/>
              <a:gd name="connsiteY52" fmla="*/ 5417625 h 6858000"/>
              <a:gd name="connsiteX53" fmla="*/ 9488145 w 10130901"/>
              <a:gd name="connsiteY53" fmla="*/ 5344430 h 6858000"/>
              <a:gd name="connsiteX54" fmla="*/ 9506759 w 10130901"/>
              <a:gd name="connsiteY54" fmla="*/ 5393960 h 6858000"/>
              <a:gd name="connsiteX55" fmla="*/ 9475563 w 10130901"/>
              <a:gd name="connsiteY55" fmla="*/ 5474687 h 6858000"/>
              <a:gd name="connsiteX56" fmla="*/ 9449521 w 10130901"/>
              <a:gd name="connsiteY56" fmla="*/ 5559976 h 6858000"/>
              <a:gd name="connsiteX57" fmla="*/ 9496563 w 10130901"/>
              <a:gd name="connsiteY57" fmla="*/ 5515312 h 6858000"/>
              <a:gd name="connsiteX58" fmla="*/ 9518215 w 10130901"/>
              <a:gd name="connsiteY58" fmla="*/ 5470207 h 6858000"/>
              <a:gd name="connsiteX59" fmla="*/ 9540455 w 10130901"/>
              <a:gd name="connsiteY59" fmla="*/ 5434805 h 6858000"/>
              <a:gd name="connsiteX60" fmla="*/ 9563903 w 10130901"/>
              <a:gd name="connsiteY60" fmla="*/ 5371093 h 6858000"/>
              <a:gd name="connsiteX61" fmla="*/ 9579987 w 10130901"/>
              <a:gd name="connsiteY61" fmla="*/ 5346768 h 6858000"/>
              <a:gd name="connsiteX62" fmla="*/ 9555743 w 10130901"/>
              <a:gd name="connsiteY62" fmla="*/ 5413449 h 6858000"/>
              <a:gd name="connsiteX63" fmla="*/ 9544400 w 10130901"/>
              <a:gd name="connsiteY63" fmla="*/ 5467679 h 6858000"/>
              <a:gd name="connsiteX64" fmla="*/ 9485603 w 10130901"/>
              <a:gd name="connsiteY64" fmla="*/ 5591915 h 6858000"/>
              <a:gd name="connsiteX65" fmla="*/ 9501449 w 10130901"/>
              <a:gd name="connsiteY65" fmla="*/ 5627977 h 6858000"/>
              <a:gd name="connsiteX66" fmla="*/ 9505188 w 10130901"/>
              <a:gd name="connsiteY66" fmla="*/ 5673522 h 6858000"/>
              <a:gd name="connsiteX67" fmla="*/ 9574088 w 10130901"/>
              <a:gd name="connsiteY67" fmla="*/ 5571082 h 6858000"/>
              <a:gd name="connsiteX68" fmla="*/ 9608052 w 10130901"/>
              <a:gd name="connsiteY68" fmla="*/ 5503824 h 6858000"/>
              <a:gd name="connsiteX69" fmla="*/ 9637451 w 10130901"/>
              <a:gd name="connsiteY69" fmla="*/ 5441706 h 6858000"/>
              <a:gd name="connsiteX70" fmla="*/ 9634031 w 10130901"/>
              <a:gd name="connsiteY70" fmla="*/ 5513967 h 6858000"/>
              <a:gd name="connsiteX71" fmla="*/ 9650497 w 10130901"/>
              <a:gd name="connsiteY71" fmla="*/ 5512015 h 6858000"/>
              <a:gd name="connsiteX72" fmla="*/ 9662221 w 10130901"/>
              <a:gd name="connsiteY72" fmla="*/ 5480159 h 6858000"/>
              <a:gd name="connsiteX73" fmla="*/ 9665165 w 10130901"/>
              <a:gd name="connsiteY73" fmla="*/ 5528672 h 6858000"/>
              <a:gd name="connsiteX74" fmla="*/ 9638948 w 10130901"/>
              <a:gd name="connsiteY74" fmla="*/ 5578916 h 6858000"/>
              <a:gd name="connsiteX75" fmla="*/ 9625602 w 10130901"/>
              <a:gd name="connsiteY75" fmla="*/ 5664426 h 6858000"/>
              <a:gd name="connsiteX76" fmla="*/ 9608278 w 10130901"/>
              <a:gd name="connsiteY76" fmla="*/ 5764777 h 6858000"/>
              <a:gd name="connsiteX77" fmla="*/ 9703189 w 10130901"/>
              <a:gd name="connsiteY77" fmla="*/ 5624764 h 6858000"/>
              <a:gd name="connsiteX78" fmla="*/ 9746491 w 10130901"/>
              <a:gd name="connsiteY78" fmla="*/ 5534555 h 6858000"/>
              <a:gd name="connsiteX79" fmla="*/ 9776303 w 10130901"/>
              <a:gd name="connsiteY79" fmla="*/ 5447095 h 6858000"/>
              <a:gd name="connsiteX80" fmla="*/ 9756005 w 10130901"/>
              <a:gd name="connsiteY80" fmla="*/ 5546649 h 6858000"/>
              <a:gd name="connsiteX81" fmla="*/ 9770880 w 10130901"/>
              <a:gd name="connsiteY81" fmla="*/ 5550635 h 6858000"/>
              <a:gd name="connsiteX82" fmla="*/ 9781984 w 10130901"/>
              <a:gd name="connsiteY82" fmla="*/ 5556792 h 6858000"/>
              <a:gd name="connsiteX83" fmla="*/ 9747751 w 10130901"/>
              <a:gd name="connsiteY83" fmla="*/ 5732153 h 6858000"/>
              <a:gd name="connsiteX84" fmla="*/ 9799740 w 10130901"/>
              <a:gd name="connsiteY84" fmla="*/ 5704723 h 6858000"/>
              <a:gd name="connsiteX85" fmla="*/ 9853765 w 10130901"/>
              <a:gd name="connsiteY85" fmla="*/ 5598297 h 6858000"/>
              <a:gd name="connsiteX86" fmla="*/ 9888939 w 10130901"/>
              <a:gd name="connsiteY86" fmla="*/ 5502729 h 6858000"/>
              <a:gd name="connsiteX87" fmla="*/ 9937396 w 10130901"/>
              <a:gd name="connsiteY87" fmla="*/ 5417082 h 6858000"/>
              <a:gd name="connsiteX88" fmla="*/ 9978519 w 10130901"/>
              <a:gd name="connsiteY88" fmla="*/ 5323108 h 6858000"/>
              <a:gd name="connsiteX89" fmla="*/ 10046097 w 10130901"/>
              <a:gd name="connsiteY89" fmla="*/ 5118502 h 6858000"/>
              <a:gd name="connsiteX90" fmla="*/ 10032926 w 10130901"/>
              <a:gd name="connsiteY90" fmla="*/ 5239056 h 6858000"/>
              <a:gd name="connsiteX91" fmla="*/ 10004912 w 10130901"/>
              <a:gd name="connsiteY91" fmla="*/ 5307909 h 6858000"/>
              <a:gd name="connsiteX92" fmla="*/ 10003672 w 10130901"/>
              <a:gd name="connsiteY92" fmla="*/ 5383935 h 6858000"/>
              <a:gd name="connsiteX93" fmla="*/ 9994716 w 10130901"/>
              <a:gd name="connsiteY93" fmla="*/ 5429260 h 6858000"/>
              <a:gd name="connsiteX94" fmla="*/ 9941661 w 10130901"/>
              <a:gd name="connsiteY94" fmla="*/ 5567761 h 6858000"/>
              <a:gd name="connsiteX95" fmla="*/ 9929524 w 10130901"/>
              <a:gd name="connsiteY95" fmla="*/ 5624960 h 6858000"/>
              <a:gd name="connsiteX96" fmla="*/ 9915206 w 10130901"/>
              <a:gd name="connsiteY96" fmla="*/ 5678392 h 6858000"/>
              <a:gd name="connsiteX97" fmla="*/ 9882802 w 10130901"/>
              <a:gd name="connsiteY97" fmla="*/ 5787429 h 6858000"/>
              <a:gd name="connsiteX98" fmla="*/ 9877822 w 10130901"/>
              <a:gd name="connsiteY98" fmla="*/ 5817912 h 6858000"/>
              <a:gd name="connsiteX99" fmla="*/ 9883948 w 10130901"/>
              <a:gd name="connsiteY99" fmla="*/ 5854550 h 6858000"/>
              <a:gd name="connsiteX100" fmla="*/ 9818994 w 10130901"/>
              <a:gd name="connsiteY100" fmla="*/ 5989864 h 6858000"/>
              <a:gd name="connsiteX101" fmla="*/ 9785029 w 10130901"/>
              <a:gd name="connsiteY101" fmla="*/ 6057121 h 6858000"/>
              <a:gd name="connsiteX102" fmla="*/ 9769535 w 10130901"/>
              <a:gd name="connsiteY102" fmla="*/ 6091149 h 6858000"/>
              <a:gd name="connsiteX103" fmla="*/ 9751065 w 10130901"/>
              <a:gd name="connsiteY103" fmla="*/ 6124379 h 6858000"/>
              <a:gd name="connsiteX104" fmla="*/ 9777457 w 10130901"/>
              <a:gd name="connsiteY104" fmla="*/ 6109180 h 6858000"/>
              <a:gd name="connsiteX105" fmla="*/ 9804263 w 10130901"/>
              <a:gd name="connsiteY105" fmla="*/ 6068638 h 6858000"/>
              <a:gd name="connsiteX106" fmla="*/ 9866036 w 10130901"/>
              <a:gd name="connsiteY106" fmla="*/ 5945199 h 6858000"/>
              <a:gd name="connsiteX107" fmla="*/ 9923831 w 10130901"/>
              <a:gd name="connsiteY107" fmla="*/ 5836602 h 6858000"/>
              <a:gd name="connsiteX108" fmla="*/ 9853103 w 10130901"/>
              <a:gd name="connsiteY108" fmla="*/ 6005366 h 6858000"/>
              <a:gd name="connsiteX109" fmla="*/ 9864207 w 10130901"/>
              <a:gd name="connsiteY109" fmla="*/ 6011523 h 6858000"/>
              <a:gd name="connsiteX110" fmla="*/ 9877284 w 10130901"/>
              <a:gd name="connsiteY110" fmla="*/ 6034117 h 6858000"/>
              <a:gd name="connsiteX111" fmla="*/ 9857575 w 10130901"/>
              <a:gd name="connsiteY111" fmla="*/ 6143374 h 6858000"/>
              <a:gd name="connsiteX112" fmla="*/ 9780101 w 10130901"/>
              <a:gd name="connsiteY112" fmla="*/ 6313512 h 6858000"/>
              <a:gd name="connsiteX113" fmla="*/ 9740186 w 10130901"/>
              <a:gd name="connsiteY113" fmla="*/ 6379175 h 6858000"/>
              <a:gd name="connsiteX114" fmla="*/ 9700272 w 10130901"/>
              <a:gd name="connsiteY114" fmla="*/ 6444839 h 6858000"/>
              <a:gd name="connsiteX115" fmla="*/ 9637704 w 10130901"/>
              <a:gd name="connsiteY115" fmla="*/ 6571247 h 6858000"/>
              <a:gd name="connsiteX116" fmla="*/ 9694497 w 10130901"/>
              <a:gd name="connsiteY116" fmla="*/ 6478290 h 6858000"/>
              <a:gd name="connsiteX117" fmla="*/ 9749700 w 10130901"/>
              <a:gd name="connsiteY117" fmla="*/ 6391269 h 6858000"/>
              <a:gd name="connsiteX118" fmla="*/ 9802723 w 10130901"/>
              <a:gd name="connsiteY118" fmla="*/ 6300484 h 6858000"/>
              <a:gd name="connsiteX119" fmla="*/ 9852771 w 10130901"/>
              <a:gd name="connsiteY119" fmla="*/ 6208900 h 6858000"/>
              <a:gd name="connsiteX120" fmla="*/ 9878193 w 10130901"/>
              <a:gd name="connsiteY120" fmla="*/ 6161625 h 6858000"/>
              <a:gd name="connsiteX121" fmla="*/ 9903614 w 10130901"/>
              <a:gd name="connsiteY121" fmla="*/ 6114349 h 6858000"/>
              <a:gd name="connsiteX122" fmla="*/ 9989249 w 10130901"/>
              <a:gd name="connsiteY122" fmla="*/ 5901855 h 6858000"/>
              <a:gd name="connsiteX123" fmla="*/ 10065545 w 10130901"/>
              <a:gd name="connsiteY123" fmla="*/ 5712313 h 6858000"/>
              <a:gd name="connsiteX124" fmla="*/ 10081836 w 10130901"/>
              <a:gd name="connsiteY124" fmla="*/ 5675316 h 6858000"/>
              <a:gd name="connsiteX125" fmla="*/ 10096535 w 10130901"/>
              <a:gd name="connsiteY125" fmla="*/ 5644257 h 6858000"/>
              <a:gd name="connsiteX126" fmla="*/ 10128320 w 10130901"/>
              <a:gd name="connsiteY126" fmla="*/ 5573234 h 6858000"/>
              <a:gd name="connsiteX127" fmla="*/ 10110408 w 10130901"/>
              <a:gd name="connsiteY127" fmla="*/ 5663883 h 6858000"/>
              <a:gd name="connsiteX128" fmla="*/ 10087166 w 10130901"/>
              <a:gd name="connsiteY128" fmla="*/ 5714924 h 6858000"/>
              <a:gd name="connsiteX129" fmla="*/ 10067694 w 10130901"/>
              <a:gd name="connsiteY129" fmla="*/ 5763794 h 6858000"/>
              <a:gd name="connsiteX130" fmla="*/ 10067869 w 10130901"/>
              <a:gd name="connsiteY130" fmla="*/ 5798839 h 6858000"/>
              <a:gd name="connsiteX131" fmla="*/ 10055938 w 10130901"/>
              <a:gd name="connsiteY131" fmla="*/ 5843366 h 6858000"/>
              <a:gd name="connsiteX132" fmla="*/ 10023946 w 10130901"/>
              <a:gd name="connsiteY132" fmla="*/ 5927061 h 6858000"/>
              <a:gd name="connsiteX133" fmla="*/ 9988980 w 10130901"/>
              <a:gd name="connsiteY133" fmla="*/ 6009958 h 6858000"/>
              <a:gd name="connsiteX134" fmla="*/ 9913097 w 10130901"/>
              <a:gd name="connsiteY134" fmla="*/ 6174159 h 6858000"/>
              <a:gd name="connsiteX135" fmla="*/ 9949830 w 10130901"/>
              <a:gd name="connsiteY135" fmla="*/ 6120369 h 6858000"/>
              <a:gd name="connsiteX136" fmla="*/ 9989744 w 10130901"/>
              <a:gd name="connsiteY136" fmla="*/ 6054706 h 6858000"/>
              <a:gd name="connsiteX137" fmla="*/ 9955160 w 10130901"/>
              <a:gd name="connsiteY137" fmla="*/ 6159977 h 6858000"/>
              <a:gd name="connsiteX138" fmla="*/ 9996045 w 10130901"/>
              <a:gd name="connsiteY138" fmla="*/ 6126389 h 6858000"/>
              <a:gd name="connsiteX139" fmla="*/ 9958310 w 10130901"/>
              <a:gd name="connsiteY139" fmla="*/ 6195819 h 6858000"/>
              <a:gd name="connsiteX140" fmla="*/ 9947557 w 10130901"/>
              <a:gd name="connsiteY140" fmla="*/ 6259751 h 6858000"/>
              <a:gd name="connsiteX141" fmla="*/ 9859360 w 10130901"/>
              <a:gd name="connsiteY141" fmla="*/ 6446106 h 6858000"/>
              <a:gd name="connsiteX142" fmla="*/ 9827958 w 10130901"/>
              <a:gd name="connsiteY142" fmla="*/ 6539503 h 6858000"/>
              <a:gd name="connsiteX143" fmla="*/ 9777321 w 10130901"/>
              <a:gd name="connsiteY143" fmla="*/ 6621383 h 6858000"/>
              <a:gd name="connsiteX144" fmla="*/ 9738790 w 10130901"/>
              <a:gd name="connsiteY144" fmla="*/ 6693781 h 6858000"/>
              <a:gd name="connsiteX145" fmla="*/ 9666296 w 10130901"/>
              <a:gd name="connsiteY145" fmla="*/ 6833437 h 6858000"/>
              <a:gd name="connsiteX146" fmla="*/ 9697636 w 10130901"/>
              <a:gd name="connsiteY146" fmla="*/ 6835471 h 6858000"/>
              <a:gd name="connsiteX147" fmla="*/ 9768302 w 10130901"/>
              <a:gd name="connsiteY147" fmla="*/ 6762139 h 6858000"/>
              <a:gd name="connsiteX148" fmla="*/ 9810396 w 10130901"/>
              <a:gd name="connsiteY148" fmla="*/ 6700241 h 6858000"/>
              <a:gd name="connsiteX149" fmla="*/ 9844950 w 10130901"/>
              <a:gd name="connsiteY149" fmla="*/ 6642686 h 6858000"/>
              <a:gd name="connsiteX150" fmla="*/ 9935119 w 10130901"/>
              <a:gd name="connsiteY150" fmla="*/ 6472768 h 6858000"/>
              <a:gd name="connsiteX151" fmla="*/ 9848307 w 10130901"/>
              <a:gd name="connsiteY151" fmla="*/ 6665857 h 6858000"/>
              <a:gd name="connsiteX152" fmla="*/ 9731952 w 10130901"/>
              <a:gd name="connsiteY152" fmla="*/ 6838303 h 6858000"/>
              <a:gd name="connsiteX153" fmla="*/ 9724434 w 10130901"/>
              <a:gd name="connsiteY153" fmla="*/ 6858000 h 6858000"/>
              <a:gd name="connsiteX154" fmla="*/ 6193714 w 10130901"/>
              <a:gd name="connsiteY154" fmla="*/ 6858000 h 6858000"/>
              <a:gd name="connsiteX155" fmla="*/ 6245673 w 10130901"/>
              <a:gd name="connsiteY155" fmla="*/ 6842733 h 6858000"/>
              <a:gd name="connsiteX156" fmla="*/ 6277220 w 10130901"/>
              <a:gd name="connsiteY156" fmla="*/ 6832097 h 6858000"/>
              <a:gd name="connsiteX157" fmla="*/ 6306587 w 10130901"/>
              <a:gd name="connsiteY157" fmla="*/ 6817695 h 6858000"/>
              <a:gd name="connsiteX158" fmla="*/ 6272065 w 10130901"/>
              <a:gd name="connsiteY158" fmla="*/ 6827534 h 6858000"/>
              <a:gd name="connsiteX159" fmla="*/ 6226232 w 10130901"/>
              <a:gd name="connsiteY159" fmla="*/ 6843888 h 6858000"/>
              <a:gd name="connsiteX160" fmla="*/ 6178543 w 10130901"/>
              <a:gd name="connsiteY160" fmla="*/ 6853778 h 6858000"/>
              <a:gd name="connsiteX161" fmla="*/ 6167609 w 10130901"/>
              <a:gd name="connsiteY161" fmla="*/ 6858000 h 6858000"/>
              <a:gd name="connsiteX162" fmla="*/ 5936553 w 10130901"/>
              <a:gd name="connsiteY162" fmla="*/ 6858000 h 6858000"/>
              <a:gd name="connsiteX163" fmla="*/ 5962400 w 10130901"/>
              <a:gd name="connsiteY163" fmla="*/ 6852734 h 6858000"/>
              <a:gd name="connsiteX164" fmla="*/ 5984227 w 10130901"/>
              <a:gd name="connsiteY164" fmla="*/ 6842675 h 6858000"/>
              <a:gd name="connsiteX165" fmla="*/ 6022519 w 10130901"/>
              <a:gd name="connsiteY165" fmla="*/ 6830664 h 6858000"/>
              <a:gd name="connsiteX166" fmla="*/ 6097513 w 10130901"/>
              <a:gd name="connsiteY166" fmla="*/ 6812579 h 6858000"/>
              <a:gd name="connsiteX167" fmla="*/ 6150092 w 10130901"/>
              <a:gd name="connsiteY167" fmla="*/ 6794851 h 6858000"/>
              <a:gd name="connsiteX168" fmla="*/ 6201286 w 10130901"/>
              <a:gd name="connsiteY168" fmla="*/ 6770389 h 6858000"/>
              <a:gd name="connsiteX169" fmla="*/ 6203466 w 10130901"/>
              <a:gd name="connsiteY169" fmla="*/ 6774155 h 6858000"/>
              <a:gd name="connsiteX170" fmla="*/ 6257428 w 10130901"/>
              <a:gd name="connsiteY170" fmla="*/ 6763161 h 6858000"/>
              <a:gd name="connsiteX171" fmla="*/ 6224704 w 10130901"/>
              <a:gd name="connsiteY171" fmla="*/ 6754393 h 6858000"/>
              <a:gd name="connsiteX172" fmla="*/ 6269741 w 10130901"/>
              <a:gd name="connsiteY172" fmla="*/ 6741008 h 6858000"/>
              <a:gd name="connsiteX173" fmla="*/ 6311215 w 10130901"/>
              <a:gd name="connsiteY173" fmla="*/ 6717123 h 6858000"/>
              <a:gd name="connsiteX174" fmla="*/ 6419554 w 10130901"/>
              <a:gd name="connsiteY174" fmla="*/ 6669793 h 6858000"/>
              <a:gd name="connsiteX175" fmla="*/ 6448715 w 10130901"/>
              <a:gd name="connsiteY175" fmla="*/ 6668062 h 6858000"/>
              <a:gd name="connsiteX176" fmla="*/ 6514195 w 10130901"/>
              <a:gd name="connsiteY176" fmla="*/ 6637883 h 6858000"/>
              <a:gd name="connsiteX177" fmla="*/ 6573726 w 10130901"/>
              <a:gd name="connsiteY177" fmla="*/ 6606110 h 6858000"/>
              <a:gd name="connsiteX178" fmla="*/ 6609043 w 10130901"/>
              <a:gd name="connsiteY178" fmla="*/ 6593302 h 6858000"/>
              <a:gd name="connsiteX179" fmla="*/ 6554667 w 10130901"/>
              <a:gd name="connsiteY179" fmla="*/ 6629638 h 6858000"/>
              <a:gd name="connsiteX180" fmla="*/ 6601885 w 10130901"/>
              <a:gd name="connsiteY180" fmla="*/ 6620019 h 6858000"/>
              <a:gd name="connsiteX181" fmla="*/ 6662799 w 10130901"/>
              <a:gd name="connsiteY181" fmla="*/ 6594980 h 6858000"/>
              <a:gd name="connsiteX182" fmla="*/ 6750313 w 10130901"/>
              <a:gd name="connsiteY182" fmla="*/ 6542070 h 6858000"/>
              <a:gd name="connsiteX183" fmla="*/ 6798533 w 10130901"/>
              <a:gd name="connsiteY183" fmla="*/ 6516811 h 6858000"/>
              <a:gd name="connsiteX184" fmla="*/ 6840007 w 10130901"/>
              <a:gd name="connsiteY184" fmla="*/ 6492926 h 6858000"/>
              <a:gd name="connsiteX185" fmla="*/ 6919980 w 10130901"/>
              <a:gd name="connsiteY185" fmla="*/ 6444360 h 6858000"/>
              <a:gd name="connsiteX186" fmla="*/ 6997773 w 10130901"/>
              <a:gd name="connsiteY186" fmla="*/ 6392027 h 6858000"/>
              <a:gd name="connsiteX187" fmla="*/ 7037068 w 10130901"/>
              <a:gd name="connsiteY187" fmla="*/ 6364377 h 6858000"/>
              <a:gd name="connsiteX188" fmla="*/ 7080133 w 10130901"/>
              <a:gd name="connsiteY188" fmla="*/ 6334555 h 6858000"/>
              <a:gd name="connsiteX189" fmla="*/ 7055331 w 10130901"/>
              <a:gd name="connsiteY189" fmla="*/ 6343817 h 6858000"/>
              <a:gd name="connsiteX190" fmla="*/ 7028938 w 10130901"/>
              <a:gd name="connsiteY190" fmla="*/ 6359017 h 6858000"/>
              <a:gd name="connsiteX191" fmla="*/ 7070619 w 10130901"/>
              <a:gd name="connsiteY191" fmla="*/ 6322461 h 6858000"/>
              <a:gd name="connsiteX192" fmla="*/ 7132536 w 10130901"/>
              <a:gd name="connsiteY192" fmla="*/ 6281782 h 6858000"/>
              <a:gd name="connsiteX193" fmla="*/ 7157544 w 10130901"/>
              <a:gd name="connsiteY193" fmla="*/ 6259849 h 6858000"/>
              <a:gd name="connsiteX194" fmla="*/ 7182552 w 10130901"/>
              <a:gd name="connsiteY194" fmla="*/ 6237915 h 6858000"/>
              <a:gd name="connsiteX195" fmla="*/ 7213511 w 10130901"/>
              <a:gd name="connsiteY195" fmla="*/ 6217576 h 6858000"/>
              <a:gd name="connsiteX196" fmla="*/ 7262732 w 10130901"/>
              <a:gd name="connsiteY196" fmla="*/ 6176677 h 6858000"/>
              <a:gd name="connsiteX197" fmla="*/ 7294486 w 10130901"/>
              <a:gd name="connsiteY197" fmla="*/ 6153370 h 6858000"/>
              <a:gd name="connsiteX198" fmla="*/ 7327035 w 10130901"/>
              <a:gd name="connsiteY198" fmla="*/ 6127093 h 6858000"/>
              <a:gd name="connsiteX199" fmla="*/ 7390749 w 10130901"/>
              <a:gd name="connsiteY199" fmla="*/ 6067807 h 6858000"/>
              <a:gd name="connsiteX200" fmla="*/ 7427069 w 10130901"/>
              <a:gd name="connsiteY200" fmla="*/ 6039359 h 6858000"/>
              <a:gd name="connsiteX201" fmla="*/ 7463388 w 10130901"/>
              <a:gd name="connsiteY201" fmla="*/ 6010912 h 6858000"/>
              <a:gd name="connsiteX202" fmla="*/ 7495555 w 10130901"/>
              <a:gd name="connsiteY202" fmla="*/ 5962262 h 6858000"/>
              <a:gd name="connsiteX203" fmla="*/ 7576737 w 10130901"/>
              <a:gd name="connsiteY203" fmla="*/ 5885384 h 6858000"/>
              <a:gd name="connsiteX204" fmla="*/ 7598770 w 10130901"/>
              <a:gd name="connsiteY204" fmla="*/ 5862654 h 6858000"/>
              <a:gd name="connsiteX205" fmla="*/ 7618624 w 10130901"/>
              <a:gd name="connsiteY205" fmla="*/ 5836157 h 6858000"/>
              <a:gd name="connsiteX206" fmla="*/ 7644428 w 10130901"/>
              <a:gd name="connsiteY206" fmla="*/ 5811255 h 6858000"/>
              <a:gd name="connsiteX207" fmla="*/ 7663487 w 10130901"/>
              <a:gd name="connsiteY207" fmla="*/ 5787727 h 6858000"/>
              <a:gd name="connsiteX208" fmla="*/ 7710146 w 10130901"/>
              <a:gd name="connsiteY208" fmla="*/ 5720689 h 6858000"/>
              <a:gd name="connsiteX209" fmla="*/ 7736539 w 10130901"/>
              <a:gd name="connsiteY209" fmla="*/ 5705490 h 6858000"/>
              <a:gd name="connsiteX210" fmla="*/ 7752240 w 10130901"/>
              <a:gd name="connsiteY210" fmla="*/ 5658791 h 6858000"/>
              <a:gd name="connsiteX211" fmla="*/ 7768117 w 10130901"/>
              <a:gd name="connsiteY211" fmla="*/ 5647138 h 6858000"/>
              <a:gd name="connsiteX212" fmla="*/ 7836779 w 10130901"/>
              <a:gd name="connsiteY212" fmla="*/ 5605085 h 6858000"/>
              <a:gd name="connsiteX213" fmla="*/ 7874101 w 10130901"/>
              <a:gd name="connsiteY213" fmla="*/ 5560998 h 6858000"/>
              <a:gd name="connsiteX214" fmla="*/ 7861374 w 10130901"/>
              <a:gd name="connsiteY214" fmla="*/ 5608494 h 6858000"/>
              <a:gd name="connsiteX215" fmla="*/ 7893510 w 10130901"/>
              <a:gd name="connsiteY215" fmla="*/ 5607560 h 6858000"/>
              <a:gd name="connsiteX216" fmla="*/ 7885349 w 10130901"/>
              <a:gd name="connsiteY216" fmla="*/ 5649915 h 6858000"/>
              <a:gd name="connsiteX217" fmla="*/ 7872623 w 10130901"/>
              <a:gd name="connsiteY217" fmla="*/ 5697411 h 6858000"/>
              <a:gd name="connsiteX218" fmla="*/ 7832120 w 10130901"/>
              <a:gd name="connsiteY218" fmla="*/ 5753372 h 6858000"/>
              <a:gd name="connsiteX219" fmla="*/ 7861694 w 10130901"/>
              <a:gd name="connsiteY219" fmla="*/ 5726299 h 6858000"/>
              <a:gd name="connsiteX220" fmla="*/ 7799539 w 10130901"/>
              <a:gd name="connsiteY220" fmla="*/ 5827364 h 6858000"/>
              <a:gd name="connsiteX221" fmla="*/ 7840631 w 10130901"/>
              <a:gd name="connsiteY221" fmla="*/ 5781106 h 6858000"/>
              <a:gd name="connsiteX222" fmla="*/ 7877953 w 10130901"/>
              <a:gd name="connsiteY222" fmla="*/ 5737019 h 6858000"/>
              <a:gd name="connsiteX223" fmla="*/ 7877571 w 10130901"/>
              <a:gd name="connsiteY223" fmla="*/ 5714645 h 6858000"/>
              <a:gd name="connsiteX224" fmla="*/ 7893654 w 10130901"/>
              <a:gd name="connsiteY224" fmla="*/ 5690320 h 6858000"/>
              <a:gd name="connsiteX225" fmla="*/ 7909738 w 10130901"/>
              <a:gd name="connsiteY225" fmla="*/ 5665995 h 6858000"/>
              <a:gd name="connsiteX226" fmla="*/ 7938723 w 10130901"/>
              <a:gd name="connsiteY226" fmla="*/ 5629219 h 6858000"/>
              <a:gd name="connsiteX227" fmla="*/ 7967327 w 10130901"/>
              <a:gd name="connsiteY227" fmla="*/ 5570069 h 6858000"/>
              <a:gd name="connsiteX228" fmla="*/ 7985001 w 10130901"/>
              <a:gd name="connsiteY228" fmla="*/ 5539808 h 6858000"/>
              <a:gd name="connsiteX229" fmla="*/ 8002675 w 10130901"/>
              <a:gd name="connsiteY229" fmla="*/ 5509545 h 6858000"/>
              <a:gd name="connsiteX230" fmla="*/ 8032249 w 10130901"/>
              <a:gd name="connsiteY230" fmla="*/ 5482472 h 6858000"/>
              <a:gd name="connsiteX231" fmla="*/ 8045565 w 10130901"/>
              <a:gd name="connsiteY231" fmla="*/ 5444679 h 6858000"/>
              <a:gd name="connsiteX232" fmla="*/ 8057878 w 10130901"/>
              <a:gd name="connsiteY232" fmla="*/ 5422525 h 6858000"/>
              <a:gd name="connsiteX233" fmla="*/ 8067216 w 10130901"/>
              <a:gd name="connsiteY233" fmla="*/ 5399575 h 6858000"/>
              <a:gd name="connsiteX234" fmla="*/ 8088072 w 10130901"/>
              <a:gd name="connsiteY234" fmla="*/ 5357439 h 6858000"/>
              <a:gd name="connsiteX235" fmla="*/ 8104744 w 10130901"/>
              <a:gd name="connsiteY235" fmla="*/ 5342817 h 6858000"/>
              <a:gd name="connsiteX236" fmla="*/ 8104538 w 10130901"/>
              <a:gd name="connsiteY236" fmla="*/ 5355487 h 6858000"/>
              <a:gd name="connsiteX237" fmla="*/ 8084064 w 10130901"/>
              <a:gd name="connsiteY237" fmla="*/ 5419997 h 6858000"/>
              <a:gd name="connsiteX238" fmla="*/ 8064799 w 10130901"/>
              <a:gd name="connsiteY238" fmla="*/ 5456196 h 6858000"/>
              <a:gd name="connsiteX239" fmla="*/ 8043560 w 10130901"/>
              <a:gd name="connsiteY239" fmla="*/ 5475958 h 6858000"/>
              <a:gd name="connsiteX240" fmla="*/ 8062794 w 10130901"/>
              <a:gd name="connsiteY240" fmla="*/ 5487475 h 6858000"/>
              <a:gd name="connsiteX241" fmla="*/ 8017726 w 10130901"/>
              <a:gd name="connsiteY241" fmla="*/ 5548576 h 6858000"/>
              <a:gd name="connsiteX242" fmla="*/ 7996281 w 10130901"/>
              <a:gd name="connsiteY242" fmla="*/ 5581009 h 6858000"/>
              <a:gd name="connsiteX243" fmla="*/ 7974041 w 10130901"/>
              <a:gd name="connsiteY243" fmla="*/ 5616411 h 6858000"/>
              <a:gd name="connsiteX244" fmla="*/ 8006590 w 10130901"/>
              <a:gd name="connsiteY244" fmla="*/ 5590135 h 6858000"/>
              <a:gd name="connsiteX245" fmla="*/ 8036371 w 10130901"/>
              <a:gd name="connsiteY245" fmla="*/ 5550390 h 6858000"/>
              <a:gd name="connsiteX246" fmla="*/ 8017694 w 10130901"/>
              <a:gd name="connsiteY246" fmla="*/ 5596292 h 6858000"/>
              <a:gd name="connsiteX247" fmla="*/ 8063352 w 10130901"/>
              <a:gd name="connsiteY247" fmla="*/ 5544894 h 6858000"/>
              <a:gd name="connsiteX248" fmla="*/ 8098701 w 10130901"/>
              <a:gd name="connsiteY248" fmla="*/ 5484370 h 6858000"/>
              <a:gd name="connsiteX249" fmla="*/ 8095137 w 10130901"/>
              <a:gd name="connsiteY249" fmla="*/ 5473870 h 6858000"/>
              <a:gd name="connsiteX250" fmla="*/ 8106448 w 10130901"/>
              <a:gd name="connsiteY250" fmla="*/ 5467356 h 6858000"/>
              <a:gd name="connsiteX251" fmla="*/ 8113400 w 10130901"/>
              <a:gd name="connsiteY251" fmla="*/ 5453310 h 6858000"/>
              <a:gd name="connsiteX252" fmla="*/ 8119556 w 10130901"/>
              <a:gd name="connsiteY252" fmla="*/ 5442234 h 6858000"/>
              <a:gd name="connsiteX253" fmla="*/ 8128099 w 10130901"/>
              <a:gd name="connsiteY253" fmla="*/ 5422252 h 6858000"/>
              <a:gd name="connsiteX254" fmla="*/ 8141415 w 10130901"/>
              <a:gd name="connsiteY254" fmla="*/ 5384459 h 6858000"/>
              <a:gd name="connsiteX255" fmla="*/ 8160091 w 10130901"/>
              <a:gd name="connsiteY255" fmla="*/ 5338557 h 6858000"/>
              <a:gd name="connsiteX256" fmla="*/ 8169429 w 10130901"/>
              <a:gd name="connsiteY256" fmla="*/ 5315606 h 6858000"/>
              <a:gd name="connsiteX257" fmla="*/ 8176381 w 10130901"/>
              <a:gd name="connsiteY257" fmla="*/ 5301561 h 6858000"/>
              <a:gd name="connsiteX258" fmla="*/ 8182538 w 10130901"/>
              <a:gd name="connsiteY258" fmla="*/ 5290484 h 6858000"/>
              <a:gd name="connsiteX259" fmla="*/ 8223661 w 10130901"/>
              <a:gd name="connsiteY259" fmla="*/ 5196510 h 6858000"/>
              <a:gd name="connsiteX260" fmla="*/ 8231790 w 10130901"/>
              <a:gd name="connsiteY260" fmla="*/ 5201869 h 6858000"/>
              <a:gd name="connsiteX261" fmla="*/ 8250467 w 10130901"/>
              <a:gd name="connsiteY261" fmla="*/ 5155968 h 6858000"/>
              <a:gd name="connsiteX262" fmla="*/ 8243690 w 10130901"/>
              <a:gd name="connsiteY262" fmla="*/ 5205058 h 6858000"/>
              <a:gd name="connsiteX263" fmla="*/ 8268110 w 10130901"/>
              <a:gd name="connsiteY263" fmla="*/ 5173422 h 6858000"/>
              <a:gd name="connsiteX264" fmla="*/ 8255383 w 10130901"/>
              <a:gd name="connsiteY264" fmla="*/ 5220918 h 6858000"/>
              <a:gd name="connsiteX265" fmla="*/ 8240239 w 10130901"/>
              <a:gd name="connsiteY265" fmla="*/ 5325035 h 6858000"/>
              <a:gd name="connsiteX266" fmla="*/ 8256705 w 10130901"/>
              <a:gd name="connsiteY266" fmla="*/ 5323084 h 6858000"/>
              <a:gd name="connsiteX267" fmla="*/ 8251726 w 10130901"/>
              <a:gd name="connsiteY267" fmla="*/ 5353566 h 6858000"/>
              <a:gd name="connsiteX268" fmla="*/ 8232461 w 10130901"/>
              <a:gd name="connsiteY268" fmla="*/ 5389764 h 6858000"/>
              <a:gd name="connsiteX269" fmla="*/ 8238586 w 10130901"/>
              <a:gd name="connsiteY269" fmla="*/ 5426404 h 6858000"/>
              <a:gd name="connsiteX270" fmla="*/ 8211574 w 10130901"/>
              <a:gd name="connsiteY270" fmla="*/ 5479616 h 6858000"/>
              <a:gd name="connsiteX271" fmla="*/ 8252666 w 10130901"/>
              <a:gd name="connsiteY271" fmla="*/ 5433358 h 6858000"/>
              <a:gd name="connsiteX272" fmla="*/ 8249866 w 10130901"/>
              <a:gd name="connsiteY272" fmla="*/ 5467606 h 6858000"/>
              <a:gd name="connsiteX273" fmla="*/ 8303065 w 10130901"/>
              <a:gd name="connsiteY273" fmla="*/ 5411865 h 6858000"/>
              <a:gd name="connsiteX274" fmla="*/ 8318559 w 10130901"/>
              <a:gd name="connsiteY274" fmla="*/ 5377837 h 6858000"/>
              <a:gd name="connsiteX275" fmla="*/ 8341006 w 10130901"/>
              <a:gd name="connsiteY275" fmla="*/ 5329764 h 6858000"/>
              <a:gd name="connsiteX276" fmla="*/ 8343775 w 10130901"/>
              <a:gd name="connsiteY276" fmla="*/ 5343232 h 6858000"/>
              <a:gd name="connsiteX277" fmla="*/ 8327484 w 10130901"/>
              <a:gd name="connsiteY277" fmla="*/ 5380228 h 6858000"/>
              <a:gd name="connsiteX278" fmla="*/ 8310781 w 10130901"/>
              <a:gd name="connsiteY278" fmla="*/ 5442566 h 6858000"/>
              <a:gd name="connsiteX279" fmla="*/ 8263914 w 10130901"/>
              <a:gd name="connsiteY279" fmla="*/ 5522275 h 6858000"/>
              <a:gd name="connsiteX280" fmla="*/ 8261115 w 10130901"/>
              <a:gd name="connsiteY280" fmla="*/ 5556523 h 6858000"/>
              <a:gd name="connsiteX281" fmla="*/ 8186441 w 10130901"/>
              <a:gd name="connsiteY281" fmla="*/ 5692413 h 6858000"/>
              <a:gd name="connsiteX282" fmla="*/ 8191595 w 10130901"/>
              <a:gd name="connsiteY282" fmla="*/ 5696976 h 6858000"/>
              <a:gd name="connsiteX283" fmla="*/ 8191977 w 10130901"/>
              <a:gd name="connsiteY283" fmla="*/ 5719350 h 6858000"/>
              <a:gd name="connsiteX284" fmla="*/ 8155626 w 10130901"/>
              <a:gd name="connsiteY284" fmla="*/ 5795513 h 6858000"/>
              <a:gd name="connsiteX285" fmla="*/ 8198691 w 10130901"/>
              <a:gd name="connsiteY285" fmla="*/ 5765691 h 6858000"/>
              <a:gd name="connsiteX286" fmla="*/ 8221727 w 10130901"/>
              <a:gd name="connsiteY286" fmla="*/ 5727321 h 6858000"/>
              <a:gd name="connsiteX287" fmla="*/ 8243967 w 10130901"/>
              <a:gd name="connsiteY287" fmla="*/ 5691919 h 6858000"/>
              <a:gd name="connsiteX288" fmla="*/ 8246529 w 10130901"/>
              <a:gd name="connsiteY288" fmla="*/ 5718059 h 6858000"/>
              <a:gd name="connsiteX289" fmla="*/ 8288623 w 10130901"/>
              <a:gd name="connsiteY289" fmla="*/ 5656160 h 6858000"/>
              <a:gd name="connsiteX290" fmla="*/ 8274099 w 10130901"/>
              <a:gd name="connsiteY290" fmla="*/ 5722264 h 6858000"/>
              <a:gd name="connsiteX291" fmla="*/ 8282228 w 10130901"/>
              <a:gd name="connsiteY291" fmla="*/ 5727624 h 6858000"/>
              <a:gd name="connsiteX292" fmla="*/ 8312804 w 10130901"/>
              <a:gd name="connsiteY292" fmla="*/ 5684911 h 6858000"/>
              <a:gd name="connsiteX293" fmla="*/ 8352512 w 10130901"/>
              <a:gd name="connsiteY293" fmla="*/ 5631919 h 6858000"/>
              <a:gd name="connsiteX294" fmla="*/ 8369184 w 10130901"/>
              <a:gd name="connsiteY294" fmla="*/ 5617296 h 6858000"/>
              <a:gd name="connsiteX295" fmla="*/ 8376932 w 10130901"/>
              <a:gd name="connsiteY295" fmla="*/ 5600282 h 6858000"/>
              <a:gd name="connsiteX296" fmla="*/ 8383088 w 10130901"/>
              <a:gd name="connsiteY296" fmla="*/ 5589206 h 6858000"/>
              <a:gd name="connsiteX297" fmla="*/ 8419821 w 10130901"/>
              <a:gd name="connsiteY297" fmla="*/ 5535416 h 6858000"/>
              <a:gd name="connsiteX298" fmla="*/ 8456936 w 10130901"/>
              <a:gd name="connsiteY298" fmla="*/ 5504000 h 6858000"/>
              <a:gd name="connsiteX299" fmla="*/ 8474610 w 10130901"/>
              <a:gd name="connsiteY299" fmla="*/ 5473738 h 6858000"/>
              <a:gd name="connsiteX300" fmla="*/ 8489310 w 10130901"/>
              <a:gd name="connsiteY300" fmla="*/ 5442679 h 6858000"/>
              <a:gd name="connsiteX301" fmla="*/ 8511168 w 10130901"/>
              <a:gd name="connsiteY301" fmla="*/ 5384903 h 6858000"/>
              <a:gd name="connsiteX302" fmla="*/ 8552880 w 10130901"/>
              <a:gd name="connsiteY302" fmla="*/ 5300632 h 6858000"/>
              <a:gd name="connsiteX303" fmla="*/ 8544512 w 10130901"/>
              <a:gd name="connsiteY303" fmla="*/ 5355659 h 6858000"/>
              <a:gd name="connsiteX304" fmla="*/ 8507366 w 10130901"/>
              <a:gd name="connsiteY304" fmla="*/ 5434791 h 6858000"/>
              <a:gd name="connsiteX305" fmla="*/ 8553406 w 10130901"/>
              <a:gd name="connsiteY305" fmla="*/ 5405766 h 6858000"/>
              <a:gd name="connsiteX306" fmla="*/ 8587577 w 10130901"/>
              <a:gd name="connsiteY306" fmla="*/ 5325837 h 6858000"/>
              <a:gd name="connsiteX307" fmla="*/ 8607431 w 10130901"/>
              <a:gd name="connsiteY307" fmla="*/ 5299341 h 6858000"/>
              <a:gd name="connsiteX308" fmla="*/ 8627078 w 10130901"/>
              <a:gd name="connsiteY308" fmla="*/ 5285515 h 6858000"/>
              <a:gd name="connsiteX309" fmla="*/ 8635001 w 10130901"/>
              <a:gd name="connsiteY309" fmla="*/ 5303546 h 6858000"/>
              <a:gd name="connsiteX310" fmla="*/ 8623277 w 10130901"/>
              <a:gd name="connsiteY310" fmla="*/ 5335403 h 6858000"/>
              <a:gd name="connsiteX311" fmla="*/ 8593083 w 10130901"/>
              <a:gd name="connsiteY311" fmla="*/ 5400489 h 6858000"/>
              <a:gd name="connsiteX312" fmla="*/ 8543035 w 10130901"/>
              <a:gd name="connsiteY312" fmla="*/ 5492072 h 6858000"/>
              <a:gd name="connsiteX313" fmla="*/ 8491985 w 10130901"/>
              <a:gd name="connsiteY313" fmla="*/ 5599295 h 6858000"/>
              <a:gd name="connsiteX314" fmla="*/ 8546774 w 10130901"/>
              <a:gd name="connsiteY314" fmla="*/ 5537616 h 6858000"/>
              <a:gd name="connsiteX315" fmla="*/ 8571989 w 10130901"/>
              <a:gd name="connsiteY315" fmla="*/ 5503012 h 6858000"/>
              <a:gd name="connsiteX316" fmla="*/ 8597999 w 10130901"/>
              <a:gd name="connsiteY316" fmla="*/ 5465439 h 6858000"/>
              <a:gd name="connsiteX317" fmla="*/ 8618473 w 10130901"/>
              <a:gd name="connsiteY317" fmla="*/ 5400929 h 6858000"/>
              <a:gd name="connsiteX318" fmla="*/ 8632966 w 10130901"/>
              <a:gd name="connsiteY318" fmla="*/ 5382542 h 6858000"/>
              <a:gd name="connsiteX319" fmla="*/ 8655588 w 10130901"/>
              <a:gd name="connsiteY319" fmla="*/ 5369513 h 6858000"/>
              <a:gd name="connsiteX320" fmla="*/ 8638503 w 10130901"/>
              <a:gd name="connsiteY320" fmla="*/ 5409478 h 6858000"/>
              <a:gd name="connsiteX321" fmla="*/ 8606718 w 10130901"/>
              <a:gd name="connsiteY321" fmla="*/ 5480501 h 6858000"/>
              <a:gd name="connsiteX322" fmla="*/ 8597173 w 10130901"/>
              <a:gd name="connsiteY322" fmla="*/ 5516123 h 6858000"/>
              <a:gd name="connsiteX323" fmla="*/ 8577112 w 10130901"/>
              <a:gd name="connsiteY323" fmla="*/ 5555291 h 6858000"/>
              <a:gd name="connsiteX324" fmla="*/ 8686929 w 10130901"/>
              <a:gd name="connsiteY324" fmla="*/ 5371548 h 6858000"/>
              <a:gd name="connsiteX325" fmla="*/ 8707578 w 10130901"/>
              <a:gd name="connsiteY325" fmla="*/ 5342083 h 6858000"/>
              <a:gd name="connsiteX326" fmla="*/ 8744486 w 10130901"/>
              <a:gd name="connsiteY326" fmla="*/ 5323338 h 6858000"/>
              <a:gd name="connsiteX327" fmla="*/ 8734941 w 10130901"/>
              <a:gd name="connsiteY327" fmla="*/ 5358960 h 6858000"/>
              <a:gd name="connsiteX328" fmla="*/ 8709520 w 10130901"/>
              <a:gd name="connsiteY328" fmla="*/ 5406235 h 6858000"/>
              <a:gd name="connsiteX329" fmla="*/ 8761509 w 10130901"/>
              <a:gd name="connsiteY329" fmla="*/ 5378805 h 6858000"/>
              <a:gd name="connsiteX330" fmla="*/ 8814739 w 10130901"/>
              <a:gd name="connsiteY330" fmla="*/ 5275348 h 6858000"/>
              <a:gd name="connsiteX331" fmla="*/ 8843136 w 10130901"/>
              <a:gd name="connsiteY331" fmla="*/ 5228870 h 6858000"/>
              <a:gd name="connsiteX332" fmla="*/ 8856244 w 10130901"/>
              <a:gd name="connsiteY332" fmla="*/ 5203747 h 6858000"/>
              <a:gd name="connsiteX333" fmla="*/ 8864994 w 10130901"/>
              <a:gd name="connsiteY333" fmla="*/ 5171094 h 6858000"/>
              <a:gd name="connsiteX334" fmla="*/ 8867349 w 10130901"/>
              <a:gd name="connsiteY334" fmla="*/ 5209904 h 6858000"/>
              <a:gd name="connsiteX335" fmla="*/ 8875654 w 10130901"/>
              <a:gd name="connsiteY335" fmla="*/ 5250309 h 6858000"/>
              <a:gd name="connsiteX336" fmla="*/ 8783067 w 10130901"/>
              <a:gd name="connsiteY336" fmla="*/ 5476848 h 6858000"/>
              <a:gd name="connsiteX337" fmla="*/ 8732017 w 10130901"/>
              <a:gd name="connsiteY337" fmla="*/ 5584071 h 6858000"/>
              <a:gd name="connsiteX338" fmla="*/ 8673633 w 10130901"/>
              <a:gd name="connsiteY338" fmla="*/ 5682965 h 6858000"/>
              <a:gd name="connsiteX339" fmla="*/ 8727802 w 10130901"/>
              <a:gd name="connsiteY339" fmla="*/ 5659300 h 6858000"/>
              <a:gd name="connsiteX340" fmla="*/ 8750838 w 10130901"/>
              <a:gd name="connsiteY340" fmla="*/ 5620930 h 6858000"/>
              <a:gd name="connsiteX341" fmla="*/ 8770898 w 10130901"/>
              <a:gd name="connsiteY341" fmla="*/ 5581762 h 6858000"/>
              <a:gd name="connsiteX342" fmla="*/ 8813994 w 10130901"/>
              <a:gd name="connsiteY342" fmla="*/ 5504225 h 6858000"/>
              <a:gd name="connsiteX343" fmla="*/ 8854911 w 10130901"/>
              <a:gd name="connsiteY343" fmla="*/ 5422922 h 6858000"/>
              <a:gd name="connsiteX344" fmla="*/ 8891468 w 10130901"/>
              <a:gd name="connsiteY344" fmla="*/ 5334087 h 6858000"/>
              <a:gd name="connsiteX345" fmla="*/ 8867017 w 10130901"/>
              <a:gd name="connsiteY345" fmla="*/ 5413439 h 6858000"/>
              <a:gd name="connsiteX346" fmla="*/ 8905723 w 10130901"/>
              <a:gd name="connsiteY346" fmla="*/ 5376086 h 6858000"/>
              <a:gd name="connsiteX347" fmla="*/ 8901333 w 10130901"/>
              <a:gd name="connsiteY347" fmla="*/ 5416271 h 6858000"/>
              <a:gd name="connsiteX348" fmla="*/ 8892790 w 10130901"/>
              <a:gd name="connsiteY348" fmla="*/ 5436253 h 6858000"/>
              <a:gd name="connsiteX349" fmla="*/ 8886427 w 10130901"/>
              <a:gd name="connsiteY349" fmla="*/ 5460001 h 6858000"/>
              <a:gd name="connsiteX350" fmla="*/ 8960688 w 10130901"/>
              <a:gd name="connsiteY350" fmla="*/ 5349453 h 6858000"/>
              <a:gd name="connsiteX351" fmla="*/ 9022811 w 10130901"/>
              <a:gd name="connsiteY351" fmla="*/ 5296103 h 6858000"/>
              <a:gd name="connsiteX352" fmla="*/ 9032149 w 10130901"/>
              <a:gd name="connsiteY352" fmla="*/ 5273152 h 6858000"/>
              <a:gd name="connsiteX353" fmla="*/ 9038512 w 10130901"/>
              <a:gd name="connsiteY353" fmla="*/ 5249405 h 6858000"/>
              <a:gd name="connsiteX354" fmla="*/ 9059957 w 10130901"/>
              <a:gd name="connsiteY354" fmla="*/ 5216971 h 6858000"/>
              <a:gd name="connsiteX355" fmla="*/ 9087383 w 10130901"/>
              <a:gd name="connsiteY355" fmla="*/ 5138416 h 6858000"/>
              <a:gd name="connsiteX356" fmla="*/ 9101957 w 10130901"/>
              <a:gd name="connsiteY356" fmla="*/ 5109312 h 6858000"/>
              <a:gd name="connsiteX357" fmla="*/ 9587438 w 10130901"/>
              <a:gd name="connsiteY357" fmla="*/ 4569269 h 6858000"/>
              <a:gd name="connsiteX358" fmla="*/ 9580073 w 10130901"/>
              <a:gd name="connsiteY358" fmla="*/ 4608656 h 6858000"/>
              <a:gd name="connsiteX359" fmla="*/ 9587438 w 10130901"/>
              <a:gd name="connsiteY359" fmla="*/ 4569269 h 6858000"/>
              <a:gd name="connsiteX360" fmla="*/ 5304 w 10130901"/>
              <a:gd name="connsiteY360" fmla="*/ 3957331 h 6858000"/>
              <a:gd name="connsiteX361" fmla="*/ 7716 w 10130901"/>
              <a:gd name="connsiteY361" fmla="*/ 4038624 h 6858000"/>
              <a:gd name="connsiteX362" fmla="*/ 17168 w 10130901"/>
              <a:gd name="connsiteY362" fmla="*/ 4146149 h 6858000"/>
              <a:gd name="connsiteX363" fmla="*/ 29625 w 10130901"/>
              <a:gd name="connsiteY363" fmla="*/ 4206756 h 6858000"/>
              <a:gd name="connsiteX364" fmla="*/ 33539 w 10130901"/>
              <a:gd name="connsiteY364" fmla="*/ 4287345 h 6858000"/>
              <a:gd name="connsiteX365" fmla="*/ 46999 w 10130901"/>
              <a:gd name="connsiteY365" fmla="*/ 4332313 h 6858000"/>
              <a:gd name="connsiteX366" fmla="*/ 62432 w 10130901"/>
              <a:gd name="connsiteY366" fmla="*/ 4393717 h 6858000"/>
              <a:gd name="connsiteX367" fmla="*/ 73649 w 10130901"/>
              <a:gd name="connsiteY367" fmla="*/ 4530350 h 6858000"/>
              <a:gd name="connsiteX368" fmla="*/ 84278 w 10130901"/>
              <a:gd name="connsiteY368" fmla="*/ 4657282 h 6858000"/>
              <a:gd name="connsiteX369" fmla="*/ 86188 w 10130901"/>
              <a:gd name="connsiteY369" fmla="*/ 4769150 h 6858000"/>
              <a:gd name="connsiteX370" fmla="*/ 97055 w 10130901"/>
              <a:gd name="connsiteY370" fmla="*/ 4835694 h 6858000"/>
              <a:gd name="connsiteX371" fmla="*/ 110101 w 10130901"/>
              <a:gd name="connsiteY371" fmla="*/ 4906003 h 6858000"/>
              <a:gd name="connsiteX372" fmla="*/ 147711 w 10130901"/>
              <a:gd name="connsiteY372" fmla="*/ 5027437 h 6858000"/>
              <a:gd name="connsiteX373" fmla="*/ 170653 w 10130901"/>
              <a:gd name="connsiteY373" fmla="*/ 5132215 h 6858000"/>
              <a:gd name="connsiteX374" fmla="*/ 173597 w 10130901"/>
              <a:gd name="connsiteY374" fmla="*/ 5180728 h 6858000"/>
              <a:gd name="connsiteX375" fmla="*/ 175538 w 10130901"/>
              <a:gd name="connsiteY375" fmla="*/ 5244881 h 6858000"/>
              <a:gd name="connsiteX376" fmla="*/ 213944 w 10130901"/>
              <a:gd name="connsiteY376" fmla="*/ 5363346 h 6858000"/>
              <a:gd name="connsiteX377" fmla="*/ 253527 w 10130901"/>
              <a:gd name="connsiteY377" fmla="*/ 5501217 h 6858000"/>
              <a:gd name="connsiteX378" fmla="*/ 264218 w 10130901"/>
              <a:gd name="connsiteY378" fmla="*/ 5532716 h 6858000"/>
              <a:gd name="connsiteX379" fmla="*/ 274114 w 10130901"/>
              <a:gd name="connsiteY379" fmla="*/ 5567184 h 6858000"/>
              <a:gd name="connsiteX380" fmla="*/ 297675 w 10130901"/>
              <a:gd name="connsiteY380" fmla="*/ 5633948 h 6858000"/>
              <a:gd name="connsiteX381" fmla="*/ 340440 w 10130901"/>
              <a:gd name="connsiteY381" fmla="*/ 5759945 h 6858000"/>
              <a:gd name="connsiteX382" fmla="*/ 384207 w 10130901"/>
              <a:gd name="connsiteY382" fmla="*/ 5870302 h 6858000"/>
              <a:gd name="connsiteX383" fmla="*/ 442642 w 10130901"/>
              <a:gd name="connsiteY383" fmla="*/ 5997316 h 6858000"/>
              <a:gd name="connsiteX384" fmla="*/ 506820 w 10130901"/>
              <a:gd name="connsiteY384" fmla="*/ 6138596 h 6858000"/>
              <a:gd name="connsiteX385" fmla="*/ 645103 w 10130901"/>
              <a:gd name="connsiteY385" fmla="*/ 6407906 h 6858000"/>
              <a:gd name="connsiteX386" fmla="*/ 740002 w 10130901"/>
              <a:gd name="connsiteY386" fmla="*/ 6589233 h 6858000"/>
              <a:gd name="connsiteX387" fmla="*/ 834343 w 10130901"/>
              <a:gd name="connsiteY387" fmla="*/ 6713142 h 6858000"/>
              <a:gd name="connsiteX388" fmla="*/ 919552 w 10130901"/>
              <a:gd name="connsiteY388" fmla="*/ 6847330 h 6858000"/>
              <a:gd name="connsiteX389" fmla="*/ 926363 w 10130901"/>
              <a:gd name="connsiteY389" fmla="*/ 6858000 h 6858000"/>
              <a:gd name="connsiteX390" fmla="*/ 877970 w 10130901"/>
              <a:gd name="connsiteY390" fmla="*/ 6858000 h 6858000"/>
              <a:gd name="connsiteX391" fmla="*/ 860848 w 10130901"/>
              <a:gd name="connsiteY391" fmla="*/ 6828419 h 6858000"/>
              <a:gd name="connsiteX392" fmla="*/ 764741 w 10130901"/>
              <a:gd name="connsiteY392" fmla="*/ 6675402 h 6858000"/>
              <a:gd name="connsiteX393" fmla="*/ 667456 w 10130901"/>
              <a:gd name="connsiteY393" fmla="*/ 6502981 h 6858000"/>
              <a:gd name="connsiteX394" fmla="*/ 618917 w 10130901"/>
              <a:gd name="connsiteY394" fmla="*/ 6410434 h 6858000"/>
              <a:gd name="connsiteX395" fmla="*/ 572557 w 10130901"/>
              <a:gd name="connsiteY395" fmla="*/ 6321654 h 6858000"/>
              <a:gd name="connsiteX396" fmla="*/ 525402 w 10130901"/>
              <a:gd name="connsiteY396" fmla="*/ 6235841 h 6858000"/>
              <a:gd name="connsiteX397" fmla="*/ 484197 w 10130901"/>
              <a:gd name="connsiteY397" fmla="*/ 6151623 h 6858000"/>
              <a:gd name="connsiteX398" fmla="*/ 433304 w 10130901"/>
              <a:gd name="connsiteY398" fmla="*/ 6020267 h 6858000"/>
              <a:gd name="connsiteX399" fmla="*/ 366946 w 10130901"/>
              <a:gd name="connsiteY399" fmla="*/ 5875222 h 6858000"/>
              <a:gd name="connsiteX400" fmla="*/ 313283 w 10130901"/>
              <a:gd name="connsiteY400" fmla="*/ 5730397 h 6858000"/>
              <a:gd name="connsiteX401" fmla="*/ 282388 w 10130901"/>
              <a:gd name="connsiteY401" fmla="*/ 5655304 h 6858000"/>
              <a:gd name="connsiteX402" fmla="*/ 178864 w 10130901"/>
              <a:gd name="connsiteY402" fmla="*/ 5315767 h 6858000"/>
              <a:gd name="connsiteX403" fmla="*/ 167584 w 10130901"/>
              <a:gd name="connsiteY403" fmla="*/ 5274565 h 6858000"/>
              <a:gd name="connsiteX404" fmla="*/ 157100 w 10130901"/>
              <a:gd name="connsiteY404" fmla="*/ 5230395 h 6858000"/>
              <a:gd name="connsiteX405" fmla="*/ 138311 w 10130901"/>
              <a:gd name="connsiteY405" fmla="*/ 5145820 h 6858000"/>
              <a:gd name="connsiteX406" fmla="*/ 116546 w 10130901"/>
              <a:gd name="connsiteY406" fmla="*/ 5060448 h 6858000"/>
              <a:gd name="connsiteX407" fmla="*/ 101527 w 10130901"/>
              <a:gd name="connsiteY407" fmla="*/ 4973701 h 6858000"/>
              <a:gd name="connsiteX408" fmla="*/ 70693 w 10130901"/>
              <a:gd name="connsiteY408" fmla="*/ 4803177 h 6858000"/>
              <a:gd name="connsiteX409" fmla="*/ 62006 w 10130901"/>
              <a:gd name="connsiteY409" fmla="*/ 4740399 h 6858000"/>
              <a:gd name="connsiteX410" fmla="*/ 48578 w 10130901"/>
              <a:gd name="connsiteY410" fmla="*/ 4647716 h 6858000"/>
              <a:gd name="connsiteX411" fmla="*/ 36534 w 10130901"/>
              <a:gd name="connsiteY411" fmla="*/ 4561766 h 6858000"/>
              <a:gd name="connsiteX412" fmla="*/ 27465 w 10130901"/>
              <a:gd name="connsiteY412" fmla="*/ 4476614 h 6858000"/>
              <a:gd name="connsiteX413" fmla="*/ 20782 w 10130901"/>
              <a:gd name="connsiteY413" fmla="*/ 4382557 h 6858000"/>
              <a:gd name="connsiteX414" fmla="*/ 19843 w 10130901"/>
              <a:gd name="connsiteY414" fmla="*/ 4302765 h 6858000"/>
              <a:gd name="connsiteX415" fmla="*/ 8036 w 10130901"/>
              <a:gd name="connsiteY415" fmla="*/ 4156429 h 6858000"/>
              <a:gd name="connsiteX416" fmla="*/ 3326 w 10130901"/>
              <a:gd name="connsiteY416" fmla="*/ 4078808 h 6858000"/>
              <a:gd name="connsiteX417" fmla="*/ 0 w 10130901"/>
              <a:gd name="connsiteY417" fmla="*/ 4007921 h 6858000"/>
              <a:gd name="connsiteX418" fmla="*/ 32 w 10130901"/>
              <a:gd name="connsiteY418" fmla="*/ 3960205 h 6858000"/>
              <a:gd name="connsiteX419" fmla="*/ 5304 w 10130901"/>
              <a:gd name="connsiteY419" fmla="*/ 3957331 h 6858000"/>
              <a:gd name="connsiteX420" fmla="*/ 8073199 w 10130901"/>
              <a:gd name="connsiteY420" fmla="*/ 0 h 6858000"/>
              <a:gd name="connsiteX421" fmla="*/ 8087762 w 10130901"/>
              <a:gd name="connsiteY421" fmla="*/ 0 h 6858000"/>
              <a:gd name="connsiteX422" fmla="*/ 8127855 w 10130901"/>
              <a:gd name="connsiteY422" fmla="*/ 32531 h 6858000"/>
              <a:gd name="connsiteX423" fmla="*/ 8303904 w 10130901"/>
              <a:gd name="connsiteY423" fmla="*/ 184697 h 6858000"/>
              <a:gd name="connsiteX424" fmla="*/ 8525135 w 10130901"/>
              <a:gd name="connsiteY424" fmla="*/ 406237 h 6858000"/>
              <a:gd name="connsiteX425" fmla="*/ 8464076 w 10130901"/>
              <a:gd name="connsiteY425" fmla="*/ 348516 h 6858000"/>
              <a:gd name="connsiteX426" fmla="*/ 8430174 w 10130901"/>
              <a:gd name="connsiteY426" fmla="*/ 320342 h 6858000"/>
              <a:gd name="connsiteX427" fmla="*/ 8414122 w 10130901"/>
              <a:gd name="connsiteY427" fmla="*/ 296951 h 6858000"/>
              <a:gd name="connsiteX428" fmla="*/ 8338984 w 10130901"/>
              <a:gd name="connsiteY428" fmla="*/ 232275 h 6858000"/>
              <a:gd name="connsiteX429" fmla="*/ 8303697 w 10130901"/>
              <a:gd name="connsiteY429" fmla="*/ 197368 h 6858000"/>
              <a:gd name="connsiteX430" fmla="*/ 8264641 w 10130901"/>
              <a:gd name="connsiteY430" fmla="*/ 164631 h 6858000"/>
              <a:gd name="connsiteX431" fmla="*/ 8107401 w 10130901"/>
              <a:gd name="connsiteY431" fmla="*/ 28542 h 6858000"/>
              <a:gd name="connsiteX432" fmla="*/ 7888161 w 10130901"/>
              <a:gd name="connsiteY432" fmla="*/ 0 h 6858000"/>
              <a:gd name="connsiteX433" fmla="*/ 8005358 w 10130901"/>
              <a:gd name="connsiteY433" fmla="*/ 0 h 6858000"/>
              <a:gd name="connsiteX434" fmla="*/ 8069326 w 10130901"/>
              <a:gd name="connsiteY434" fmla="*/ 48664 h 6858000"/>
              <a:gd name="connsiteX435" fmla="*/ 8028289 w 10130901"/>
              <a:gd name="connsiteY435" fmla="*/ 11420 h 6858000"/>
              <a:gd name="connsiteX436" fmla="*/ 8013167 w 10130901"/>
              <a:gd name="connsiteY436" fmla="*/ 0 h 6858000"/>
              <a:gd name="connsiteX437" fmla="*/ 8021288 w 10130901"/>
              <a:gd name="connsiteY437" fmla="*/ 0 h 6858000"/>
              <a:gd name="connsiteX438" fmla="*/ 8030476 w 10130901"/>
              <a:gd name="connsiteY438" fmla="*/ 3257 h 6858000"/>
              <a:gd name="connsiteX439" fmla="*/ 8105615 w 10130901"/>
              <a:gd name="connsiteY439" fmla="*/ 67933 h 6858000"/>
              <a:gd name="connsiteX440" fmla="*/ 8214066 w 10130901"/>
              <a:gd name="connsiteY440" fmla="*/ 151080 h 6858000"/>
              <a:gd name="connsiteX441" fmla="*/ 8267791 w 10130901"/>
              <a:gd name="connsiteY441" fmla="*/ 200474 h 6858000"/>
              <a:gd name="connsiteX442" fmla="*/ 8320720 w 10130901"/>
              <a:gd name="connsiteY442" fmla="*/ 252835 h 6858000"/>
              <a:gd name="connsiteX443" fmla="*/ 8395859 w 10130901"/>
              <a:gd name="connsiteY443" fmla="*/ 317511 h 6858000"/>
              <a:gd name="connsiteX444" fmla="*/ 8431145 w 10130901"/>
              <a:gd name="connsiteY444" fmla="*/ 352419 h 6858000"/>
              <a:gd name="connsiteX445" fmla="*/ 8443634 w 10130901"/>
              <a:gd name="connsiteY445" fmla="*/ 365310 h 6858000"/>
              <a:gd name="connsiteX446" fmla="*/ 8467227 w 10130901"/>
              <a:gd name="connsiteY446" fmla="*/ 384358 h 6858000"/>
              <a:gd name="connsiteX447" fmla="*/ 8439863 w 10130901"/>
              <a:gd name="connsiteY447" fmla="*/ 367481 h 6858000"/>
              <a:gd name="connsiteX448" fmla="*/ 8391293 w 10130901"/>
              <a:gd name="connsiteY448" fmla="*/ 322650 h 6858000"/>
              <a:gd name="connsiteX449" fmla="*/ 8314770 w 10130901"/>
              <a:gd name="connsiteY449" fmla="*/ 251241 h 6858000"/>
              <a:gd name="connsiteX450" fmla="*/ 8278689 w 10130901"/>
              <a:gd name="connsiteY450" fmla="*/ 219302 h 6858000"/>
              <a:gd name="connsiteX451" fmla="*/ 8240428 w 10130901"/>
              <a:gd name="connsiteY451" fmla="*/ 183596 h 6858000"/>
              <a:gd name="connsiteX452" fmla="*/ 8162314 w 10130901"/>
              <a:gd name="connsiteY452" fmla="*/ 118123 h 6858000"/>
              <a:gd name="connsiteX453" fmla="*/ 8080431 w 10130901"/>
              <a:gd name="connsiteY453" fmla="*/ 54822 h 6858000"/>
              <a:gd name="connsiteX454" fmla="*/ 8101049 w 10130901"/>
              <a:gd name="connsiteY454" fmla="*/ 73072 h 6858000"/>
              <a:gd name="connsiteX455" fmla="*/ 8134951 w 10130901"/>
              <a:gd name="connsiteY455" fmla="*/ 101247 h 6858000"/>
              <a:gd name="connsiteX456" fmla="*/ 8199780 w 10130901"/>
              <a:gd name="connsiteY456" fmla="*/ 156797 h 6858000"/>
              <a:gd name="connsiteX457" fmla="*/ 8270559 w 10130901"/>
              <a:gd name="connsiteY457" fmla="*/ 213941 h 6858000"/>
              <a:gd name="connsiteX458" fmla="*/ 8325668 w 10130901"/>
              <a:gd name="connsiteY458" fmla="*/ 270069 h 6858000"/>
              <a:gd name="connsiteX459" fmla="*/ 8387522 w 10130901"/>
              <a:gd name="connsiteY459" fmla="*/ 324822 h 6858000"/>
              <a:gd name="connsiteX460" fmla="*/ 8418450 w 10130901"/>
              <a:gd name="connsiteY460" fmla="*/ 352199 h 6858000"/>
              <a:gd name="connsiteX461" fmla="*/ 8451556 w 10130901"/>
              <a:gd name="connsiteY461" fmla="*/ 383341 h 6858000"/>
              <a:gd name="connsiteX462" fmla="*/ 8579417 w 10130901"/>
              <a:gd name="connsiteY462" fmla="*/ 513049 h 6858000"/>
              <a:gd name="connsiteX463" fmla="*/ 8610933 w 10130901"/>
              <a:gd name="connsiteY463" fmla="*/ 550129 h 6858000"/>
              <a:gd name="connsiteX464" fmla="*/ 8646219 w 10130901"/>
              <a:gd name="connsiteY464" fmla="*/ 585037 h 6858000"/>
              <a:gd name="connsiteX465" fmla="*/ 8710047 w 10130901"/>
              <a:gd name="connsiteY465" fmla="*/ 656226 h 6858000"/>
              <a:gd name="connsiteX466" fmla="*/ 8741563 w 10130901"/>
              <a:gd name="connsiteY466" fmla="*/ 693306 h 6858000"/>
              <a:gd name="connsiteX467" fmla="*/ 8770103 w 10130901"/>
              <a:gd name="connsiteY467" fmla="*/ 729588 h 6858000"/>
              <a:gd name="connsiteX468" fmla="*/ 8827981 w 10130901"/>
              <a:gd name="connsiteY468" fmla="*/ 799183 h 6858000"/>
              <a:gd name="connsiteX469" fmla="*/ 8879908 w 10130901"/>
              <a:gd name="connsiteY469" fmla="*/ 867185 h 6858000"/>
              <a:gd name="connsiteX470" fmla="*/ 8981583 w 10130901"/>
              <a:gd name="connsiteY470" fmla="*/ 999421 h 6858000"/>
              <a:gd name="connsiteX471" fmla="*/ 9009329 w 10130901"/>
              <a:gd name="connsiteY471" fmla="*/ 1038673 h 6858000"/>
              <a:gd name="connsiteX472" fmla="*/ 9034099 w 10130901"/>
              <a:gd name="connsiteY472" fmla="*/ 1077126 h 6858000"/>
              <a:gd name="connsiteX473" fmla="*/ 9084436 w 10130901"/>
              <a:gd name="connsiteY473" fmla="*/ 1151063 h 6858000"/>
              <a:gd name="connsiteX474" fmla="*/ 9065615 w 10130901"/>
              <a:gd name="connsiteY474" fmla="*/ 1114204 h 6858000"/>
              <a:gd name="connsiteX475" fmla="*/ 9059872 w 10130901"/>
              <a:gd name="connsiteY475" fmla="*/ 1099940 h 6858000"/>
              <a:gd name="connsiteX476" fmla="*/ 9032126 w 10130901"/>
              <a:gd name="connsiteY476" fmla="*/ 1060689 h 6858000"/>
              <a:gd name="connsiteX477" fmla="*/ 9004381 w 10130901"/>
              <a:gd name="connsiteY477" fmla="*/ 1021438 h 6858000"/>
              <a:gd name="connsiteX478" fmla="*/ 8949479 w 10130901"/>
              <a:gd name="connsiteY478" fmla="*/ 952640 h 6858000"/>
              <a:gd name="connsiteX479" fmla="*/ 8926888 w 10130901"/>
              <a:gd name="connsiteY479" fmla="*/ 917952 h 6858000"/>
              <a:gd name="connsiteX480" fmla="*/ 8897758 w 10130901"/>
              <a:gd name="connsiteY480" fmla="*/ 871968 h 6858000"/>
              <a:gd name="connsiteX481" fmla="*/ 8851574 w 10130901"/>
              <a:gd name="connsiteY481" fmla="*/ 818231 h 6858000"/>
              <a:gd name="connsiteX482" fmla="*/ 8795081 w 10130901"/>
              <a:gd name="connsiteY482" fmla="*/ 755370 h 6858000"/>
              <a:gd name="connsiteX483" fmla="*/ 8736615 w 10130901"/>
              <a:gd name="connsiteY483" fmla="*/ 676072 h 6858000"/>
              <a:gd name="connsiteX484" fmla="*/ 8660299 w 10130901"/>
              <a:gd name="connsiteY484" fmla="*/ 591991 h 6858000"/>
              <a:gd name="connsiteX485" fmla="*/ 8690431 w 10130901"/>
              <a:gd name="connsiteY485" fmla="*/ 622335 h 6858000"/>
              <a:gd name="connsiteX486" fmla="*/ 8720562 w 10130901"/>
              <a:gd name="connsiteY486" fmla="*/ 652681 h 6858000"/>
              <a:gd name="connsiteX487" fmla="*/ 8757233 w 10130901"/>
              <a:gd name="connsiteY487" fmla="*/ 694323 h 6858000"/>
              <a:gd name="connsiteX488" fmla="*/ 8793108 w 10130901"/>
              <a:gd name="connsiteY488" fmla="*/ 738933 h 6858000"/>
              <a:gd name="connsiteX489" fmla="*/ 8761799 w 10130901"/>
              <a:gd name="connsiteY489" fmla="*/ 689183 h 6858000"/>
              <a:gd name="connsiteX490" fmla="*/ 8360779 w 10130901"/>
              <a:gd name="connsiteY490" fmla="*/ 269931 h 6858000"/>
              <a:gd name="connsiteX491" fmla="*/ 8315184 w 10130901"/>
              <a:gd name="connsiteY491" fmla="*/ 225898 h 6858000"/>
              <a:gd name="connsiteX492" fmla="*/ 8289411 w 10130901"/>
              <a:gd name="connsiteY492" fmla="*/ 203084 h 6858000"/>
              <a:gd name="connsiteX493" fmla="*/ 8263639 w 10130901"/>
              <a:gd name="connsiteY493" fmla="*/ 180270 h 6858000"/>
              <a:gd name="connsiteX494" fmla="*/ 8164907 w 10130901"/>
              <a:gd name="connsiteY494" fmla="*/ 96547 h 6858000"/>
              <a:gd name="connsiteX495" fmla="*/ 8112566 w 10130901"/>
              <a:gd name="connsiteY495" fmla="*/ 53888 h 6858000"/>
              <a:gd name="connsiteX496" fmla="*/ 8062405 w 10130901"/>
              <a:gd name="connsiteY496" fmla="*/ 14994 h 6858000"/>
              <a:gd name="connsiteX497" fmla="*/ 8042332 w 10130901"/>
              <a:gd name="connsiteY497" fmla="*/ 0 h 6858000"/>
              <a:gd name="connsiteX498" fmla="*/ 8059584 w 10130901"/>
              <a:gd name="connsiteY498" fmla="*/ 0 h 6858000"/>
              <a:gd name="connsiteX499" fmla="*/ 8062612 w 10130901"/>
              <a:gd name="connsiteY499" fmla="*/ 2323 h 6858000"/>
              <a:gd name="connsiteX500" fmla="*/ 8154805 w 10130901"/>
              <a:gd name="connsiteY500" fmla="*/ 74751 h 6858000"/>
              <a:gd name="connsiteX501" fmla="*/ 8229147 w 10130901"/>
              <a:gd name="connsiteY501" fmla="*/ 142395 h 6858000"/>
              <a:gd name="connsiteX502" fmla="*/ 8285847 w 10130901"/>
              <a:gd name="connsiteY502" fmla="*/ 192585 h 6858000"/>
              <a:gd name="connsiteX503" fmla="*/ 8334418 w 10130901"/>
              <a:gd name="connsiteY503" fmla="*/ 237416 h 6858000"/>
              <a:gd name="connsiteX504" fmla="*/ 8343931 w 10130901"/>
              <a:gd name="connsiteY504" fmla="*/ 249509 h 6858000"/>
              <a:gd name="connsiteX505" fmla="*/ 8385963 w 10130901"/>
              <a:gd name="connsiteY505" fmla="*/ 283043 h 6858000"/>
              <a:gd name="connsiteX506" fmla="*/ 8404990 w 10130901"/>
              <a:gd name="connsiteY506" fmla="*/ 307231 h 6858000"/>
              <a:gd name="connsiteX507" fmla="*/ 8429379 w 10130901"/>
              <a:gd name="connsiteY507" fmla="*/ 323311 h 6858000"/>
              <a:gd name="connsiteX508" fmla="*/ 8506490 w 10130901"/>
              <a:gd name="connsiteY508" fmla="*/ 404424 h 6858000"/>
              <a:gd name="connsiteX509" fmla="*/ 8530878 w 10130901"/>
              <a:gd name="connsiteY509" fmla="*/ 420503 h 6858000"/>
              <a:gd name="connsiteX510" fmla="*/ 8610965 w 10130901"/>
              <a:gd name="connsiteY510" fmla="*/ 502413 h 6858000"/>
              <a:gd name="connsiteX511" fmla="*/ 8540392 w 10130901"/>
              <a:gd name="connsiteY511" fmla="*/ 432597 h 6858000"/>
              <a:gd name="connsiteX512" fmla="*/ 8616708 w 10130901"/>
              <a:gd name="connsiteY512" fmla="*/ 516678 h 6858000"/>
              <a:gd name="connsiteX513" fmla="*/ 8669430 w 10130901"/>
              <a:gd name="connsiteY513" fmla="*/ 581711 h 6858000"/>
              <a:gd name="connsiteX514" fmla="*/ 8719385 w 10130901"/>
              <a:gd name="connsiteY514" fmla="*/ 633276 h 6858000"/>
              <a:gd name="connsiteX515" fmla="*/ 8763389 w 10130901"/>
              <a:gd name="connsiteY515" fmla="*/ 683246 h 6858000"/>
              <a:gd name="connsiteX516" fmla="*/ 8800649 w 10130901"/>
              <a:gd name="connsiteY516" fmla="*/ 734591 h 6858000"/>
              <a:gd name="connsiteX517" fmla="*/ 8874578 w 10130901"/>
              <a:gd name="connsiteY517" fmla="*/ 827577 h 6858000"/>
              <a:gd name="connsiteX518" fmla="*/ 8946328 w 10130901"/>
              <a:gd name="connsiteY518" fmla="*/ 916798 h 6858000"/>
              <a:gd name="connsiteX519" fmla="*/ 9017283 w 10130901"/>
              <a:gd name="connsiteY519" fmla="*/ 1008987 h 6858000"/>
              <a:gd name="connsiteX520" fmla="*/ 9037694 w 10130901"/>
              <a:gd name="connsiteY520" fmla="*/ 1039909 h 6858000"/>
              <a:gd name="connsiteX521" fmla="*/ 9055131 w 10130901"/>
              <a:gd name="connsiteY521" fmla="*/ 1070035 h 6858000"/>
              <a:gd name="connsiteX522" fmla="*/ 9122315 w 10130901"/>
              <a:gd name="connsiteY522" fmla="*/ 1164396 h 6858000"/>
              <a:gd name="connsiteX523" fmla="*/ 9153624 w 10130901"/>
              <a:gd name="connsiteY523" fmla="*/ 1214145 h 6858000"/>
              <a:gd name="connsiteX524" fmla="*/ 9193652 w 10130901"/>
              <a:gd name="connsiteY524" fmla="*/ 1278959 h 6858000"/>
              <a:gd name="connsiteX525" fmla="*/ 9233472 w 10130901"/>
              <a:gd name="connsiteY525" fmla="*/ 1356442 h 6858000"/>
              <a:gd name="connsiteX526" fmla="*/ 9182547 w 10130901"/>
              <a:gd name="connsiteY526" fmla="*/ 1272802 h 6858000"/>
              <a:gd name="connsiteX527" fmla="*/ 9133802 w 10130901"/>
              <a:gd name="connsiteY527" fmla="*/ 1192926 h 6858000"/>
              <a:gd name="connsiteX528" fmla="*/ 9030949 w 10130901"/>
              <a:gd name="connsiteY528" fmla="*/ 1041283 h 6858000"/>
              <a:gd name="connsiteX529" fmla="*/ 8920555 w 10130901"/>
              <a:gd name="connsiteY529" fmla="*/ 893984 h 6858000"/>
              <a:gd name="connsiteX530" fmla="*/ 8892810 w 10130901"/>
              <a:gd name="connsiteY530" fmla="*/ 854734 h 6858000"/>
              <a:gd name="connsiteX531" fmla="*/ 8863474 w 10130901"/>
              <a:gd name="connsiteY531" fmla="*/ 821420 h 6858000"/>
              <a:gd name="connsiteX532" fmla="*/ 8804212 w 10130901"/>
              <a:gd name="connsiteY532" fmla="*/ 745090 h 6858000"/>
              <a:gd name="connsiteX533" fmla="*/ 8845831 w 10130901"/>
              <a:gd name="connsiteY533" fmla="*/ 803966 h 6858000"/>
              <a:gd name="connsiteX534" fmla="*/ 8908067 w 10130901"/>
              <a:gd name="connsiteY534" fmla="*/ 881093 h 6858000"/>
              <a:gd name="connsiteX535" fmla="*/ 9015485 w 10130901"/>
              <a:gd name="connsiteY535" fmla="*/ 1027596 h 6858000"/>
              <a:gd name="connsiteX536" fmla="*/ 9053333 w 10130901"/>
              <a:gd name="connsiteY536" fmla="*/ 1088643 h 6858000"/>
              <a:gd name="connsiteX537" fmla="*/ 9124877 w 10130901"/>
              <a:gd name="connsiteY537" fmla="*/ 1190534 h 6858000"/>
              <a:gd name="connsiteX538" fmla="*/ 9137159 w 10130901"/>
              <a:gd name="connsiteY538" fmla="*/ 1216097 h 6858000"/>
              <a:gd name="connsiteX539" fmla="*/ 9159750 w 10130901"/>
              <a:gd name="connsiteY539" fmla="*/ 1250784 h 6858000"/>
              <a:gd name="connsiteX540" fmla="*/ 9209879 w 10130901"/>
              <a:gd name="connsiteY540" fmla="*/ 1337394 h 6858000"/>
              <a:gd name="connsiteX541" fmla="*/ 9248523 w 10130901"/>
              <a:gd name="connsiteY541" fmla="*/ 1395472 h 6858000"/>
              <a:gd name="connsiteX542" fmla="*/ 9289139 w 10130901"/>
              <a:gd name="connsiteY542" fmla="*/ 1469988 h 6858000"/>
              <a:gd name="connsiteX543" fmla="*/ 9313703 w 10130901"/>
              <a:gd name="connsiteY543" fmla="*/ 1521112 h 6858000"/>
              <a:gd name="connsiteX544" fmla="*/ 9355115 w 10130901"/>
              <a:gd name="connsiteY544" fmla="*/ 1592659 h 6858000"/>
              <a:gd name="connsiteX545" fmla="*/ 9381651 w 10130901"/>
              <a:gd name="connsiteY545" fmla="*/ 1660221 h 6858000"/>
              <a:gd name="connsiteX546" fmla="*/ 9347574 w 10130901"/>
              <a:gd name="connsiteY546" fmla="*/ 1597002 h 6858000"/>
              <a:gd name="connsiteX547" fmla="*/ 9322214 w 10130901"/>
              <a:gd name="connsiteY547" fmla="*/ 1548846 h 6858000"/>
              <a:gd name="connsiteX548" fmla="*/ 9263573 w 10130901"/>
              <a:gd name="connsiteY548" fmla="*/ 1434503 h 6858000"/>
              <a:gd name="connsiteX549" fmla="*/ 9284367 w 10130901"/>
              <a:gd name="connsiteY549" fmla="*/ 1487799 h 6858000"/>
              <a:gd name="connsiteX550" fmla="*/ 9318444 w 10130901"/>
              <a:gd name="connsiteY550" fmla="*/ 1551017 h 6858000"/>
              <a:gd name="connsiteX551" fmla="*/ 9332110 w 10130901"/>
              <a:gd name="connsiteY551" fmla="*/ 1583314 h 6858000"/>
              <a:gd name="connsiteX552" fmla="*/ 9353111 w 10130901"/>
              <a:gd name="connsiteY552" fmla="*/ 1623938 h 6858000"/>
              <a:gd name="connsiteX553" fmla="*/ 9396495 w 10130901"/>
              <a:gd name="connsiteY553" fmla="*/ 1711922 h 6858000"/>
              <a:gd name="connsiteX554" fmla="*/ 9426802 w 10130901"/>
              <a:gd name="connsiteY554" fmla="*/ 1777312 h 6858000"/>
              <a:gd name="connsiteX555" fmla="*/ 9460673 w 10130901"/>
              <a:gd name="connsiteY555" fmla="*/ 1853202 h 6858000"/>
              <a:gd name="connsiteX556" fmla="*/ 9494544 w 10130901"/>
              <a:gd name="connsiteY556" fmla="*/ 1929091 h 6858000"/>
              <a:gd name="connsiteX557" fmla="*/ 9500081 w 10130901"/>
              <a:gd name="connsiteY557" fmla="*/ 1956028 h 6858000"/>
              <a:gd name="connsiteX558" fmla="*/ 9524645 w 10130901"/>
              <a:gd name="connsiteY558" fmla="*/ 2007152 h 6858000"/>
              <a:gd name="connsiteX559" fmla="*/ 9550768 w 10130901"/>
              <a:gd name="connsiteY559" fmla="*/ 2100055 h 6858000"/>
              <a:gd name="connsiteX560" fmla="*/ 9529179 w 10130901"/>
              <a:gd name="connsiteY560" fmla="*/ 2049728 h 6858000"/>
              <a:gd name="connsiteX561" fmla="*/ 9514129 w 10130901"/>
              <a:gd name="connsiteY561" fmla="*/ 2010697 h 6858000"/>
              <a:gd name="connsiteX562" fmla="*/ 9508592 w 10130901"/>
              <a:gd name="connsiteY562" fmla="*/ 1983761 h 6858000"/>
              <a:gd name="connsiteX563" fmla="*/ 9473719 w 10130901"/>
              <a:gd name="connsiteY563" fmla="*/ 1923511 h 6858000"/>
              <a:gd name="connsiteX564" fmla="*/ 9443619 w 10130901"/>
              <a:gd name="connsiteY564" fmla="*/ 1845450 h 6858000"/>
              <a:gd name="connsiteX565" fmla="*/ 9419055 w 10130901"/>
              <a:gd name="connsiteY565" fmla="*/ 1794326 h 6858000"/>
              <a:gd name="connsiteX566" fmla="*/ 9461437 w 10130901"/>
              <a:gd name="connsiteY566" fmla="*/ 1897949 h 6858000"/>
              <a:gd name="connsiteX567" fmla="*/ 9484999 w 10130901"/>
              <a:gd name="connsiteY567" fmla="*/ 1964713 h 6858000"/>
              <a:gd name="connsiteX568" fmla="*/ 9521845 w 10130901"/>
              <a:gd name="connsiteY568" fmla="*/ 2041400 h 6858000"/>
              <a:gd name="connsiteX569" fmla="*/ 9545996 w 10130901"/>
              <a:gd name="connsiteY569" fmla="*/ 2117867 h 6858000"/>
              <a:gd name="connsiteX570" fmla="*/ 9570560 w 10130901"/>
              <a:gd name="connsiteY570" fmla="*/ 2168991 h 6858000"/>
              <a:gd name="connsiteX571" fmla="*/ 9586994 w 10130901"/>
              <a:gd name="connsiteY571" fmla="*/ 2214756 h 6858000"/>
              <a:gd name="connsiteX572" fmla="*/ 9603222 w 10130901"/>
              <a:gd name="connsiteY572" fmla="*/ 2273191 h 6858000"/>
              <a:gd name="connsiteX573" fmla="*/ 9641627 w 10130901"/>
              <a:gd name="connsiteY573" fmla="*/ 2391657 h 6858000"/>
              <a:gd name="connsiteX574" fmla="*/ 9599451 w 10130901"/>
              <a:gd name="connsiteY574" fmla="*/ 2275362 h 6858000"/>
              <a:gd name="connsiteX575" fmla="*/ 9538455 w 10130901"/>
              <a:gd name="connsiteY575" fmla="*/ 2122209 h 6858000"/>
              <a:gd name="connsiteX576" fmla="*/ 9512714 w 10130901"/>
              <a:gd name="connsiteY576" fmla="*/ 2051679 h 6858000"/>
              <a:gd name="connsiteX577" fmla="*/ 9500638 w 10130901"/>
              <a:gd name="connsiteY577" fmla="*/ 2013446 h 6858000"/>
              <a:gd name="connsiteX578" fmla="*/ 9481818 w 10130901"/>
              <a:gd name="connsiteY578" fmla="*/ 1976587 h 6858000"/>
              <a:gd name="connsiteX579" fmla="*/ 9415667 w 10130901"/>
              <a:gd name="connsiteY579" fmla="*/ 1818870 h 6858000"/>
              <a:gd name="connsiteX580" fmla="*/ 9339795 w 10130901"/>
              <a:gd name="connsiteY580" fmla="*/ 1661732 h 6858000"/>
              <a:gd name="connsiteX581" fmla="*/ 9320975 w 10130901"/>
              <a:gd name="connsiteY581" fmla="*/ 1624873 h 6858000"/>
              <a:gd name="connsiteX582" fmla="*/ 9302154 w 10130901"/>
              <a:gd name="connsiteY582" fmla="*/ 1588014 h 6858000"/>
              <a:gd name="connsiteX583" fmla="*/ 9264513 w 10130901"/>
              <a:gd name="connsiteY583" fmla="*/ 1514296 h 6858000"/>
              <a:gd name="connsiteX584" fmla="*/ 9235383 w 10130901"/>
              <a:gd name="connsiteY584" fmla="*/ 1468310 h 6858000"/>
              <a:gd name="connsiteX585" fmla="*/ 9216562 w 10130901"/>
              <a:gd name="connsiteY585" fmla="*/ 1431451 h 6858000"/>
              <a:gd name="connsiteX586" fmla="*/ 9187433 w 10130901"/>
              <a:gd name="connsiteY586" fmla="*/ 1385467 h 6858000"/>
              <a:gd name="connsiteX587" fmla="*/ 9155328 w 10130901"/>
              <a:gd name="connsiteY587" fmla="*/ 1338685 h 6858000"/>
              <a:gd name="connsiteX588" fmla="*/ 9076069 w 10130901"/>
              <a:gd name="connsiteY588" fmla="*/ 1206091 h 6858000"/>
              <a:gd name="connsiteX589" fmla="*/ 8980550 w 10130901"/>
              <a:gd name="connsiteY589" fmla="*/ 1062777 h 6858000"/>
              <a:gd name="connsiteX590" fmla="*/ 8857668 w 10130901"/>
              <a:gd name="connsiteY590" fmla="*/ 902586 h 6858000"/>
              <a:gd name="connsiteX591" fmla="*/ 8848154 w 10130901"/>
              <a:gd name="connsiteY591" fmla="*/ 890493 h 6858000"/>
              <a:gd name="connsiteX592" fmla="*/ 8809511 w 10130901"/>
              <a:gd name="connsiteY592" fmla="*/ 832414 h 6858000"/>
              <a:gd name="connsiteX593" fmla="*/ 8760352 w 10130901"/>
              <a:gd name="connsiteY593" fmla="*/ 777880 h 6858000"/>
              <a:gd name="connsiteX594" fmla="*/ 8728836 w 10130901"/>
              <a:gd name="connsiteY594" fmla="*/ 740801 h 6858000"/>
              <a:gd name="connsiteX595" fmla="*/ 8711988 w 10130901"/>
              <a:gd name="connsiteY595" fmla="*/ 720379 h 6858000"/>
              <a:gd name="connsiteX596" fmla="*/ 8692961 w 10130901"/>
              <a:gd name="connsiteY596" fmla="*/ 696191 h 6858000"/>
              <a:gd name="connsiteX597" fmla="*/ 8618618 w 10130901"/>
              <a:gd name="connsiteY597" fmla="*/ 628547 h 6858000"/>
              <a:gd name="connsiteX598" fmla="*/ 8550432 w 10130901"/>
              <a:gd name="connsiteY598" fmla="*/ 549825 h 6858000"/>
              <a:gd name="connsiteX599" fmla="*/ 8484219 w 10130901"/>
              <a:gd name="connsiteY599" fmla="*/ 487541 h 6858000"/>
              <a:gd name="connsiteX600" fmla="*/ 8451319 w 10130901"/>
              <a:gd name="connsiteY600" fmla="*/ 443728 h 6858000"/>
              <a:gd name="connsiteX601" fmla="*/ 8420391 w 10130901"/>
              <a:gd name="connsiteY601" fmla="*/ 416351 h 6858000"/>
              <a:gd name="connsiteX602" fmla="*/ 8390260 w 10130901"/>
              <a:gd name="connsiteY602" fmla="*/ 386006 h 6858000"/>
              <a:gd name="connsiteX603" fmla="*/ 8370437 w 10130901"/>
              <a:gd name="connsiteY603" fmla="*/ 364786 h 6858000"/>
              <a:gd name="connsiteX604" fmla="*/ 8319687 w 10130901"/>
              <a:gd name="connsiteY604" fmla="*/ 316190 h 6858000"/>
              <a:gd name="connsiteX605" fmla="*/ 8238806 w 10130901"/>
              <a:gd name="connsiteY605" fmla="*/ 237249 h 6858000"/>
              <a:gd name="connsiteX606" fmla="*/ 8268142 w 10130901"/>
              <a:gd name="connsiteY606" fmla="*/ 270563 h 6858000"/>
              <a:gd name="connsiteX607" fmla="*/ 8304812 w 10130901"/>
              <a:gd name="connsiteY607" fmla="*/ 312204 h 6858000"/>
              <a:gd name="connsiteX608" fmla="*/ 8339510 w 10130901"/>
              <a:gd name="connsiteY608" fmla="*/ 337410 h 6858000"/>
              <a:gd name="connsiteX609" fmla="*/ 8263576 w 10130901"/>
              <a:gd name="connsiteY609" fmla="*/ 275702 h 6858000"/>
              <a:gd name="connsiteX610" fmla="*/ 8330378 w 10130901"/>
              <a:gd name="connsiteY610" fmla="*/ 347690 h 6858000"/>
              <a:gd name="connsiteX611" fmla="*/ 8401746 w 10130901"/>
              <a:gd name="connsiteY611" fmla="*/ 414537 h 6858000"/>
              <a:gd name="connsiteX612" fmla="*/ 8555969 w 10130901"/>
              <a:gd name="connsiteY612" fmla="*/ 576762 h 6858000"/>
              <a:gd name="connsiteX613" fmla="*/ 8619796 w 10130901"/>
              <a:gd name="connsiteY613" fmla="*/ 647952 h 6858000"/>
              <a:gd name="connsiteX614" fmla="*/ 8653698 w 10130901"/>
              <a:gd name="connsiteY614" fmla="*/ 676125 h 6858000"/>
              <a:gd name="connsiteX615" fmla="*/ 8680854 w 10130901"/>
              <a:gd name="connsiteY615" fmla="*/ 705674 h 6858000"/>
              <a:gd name="connsiteX616" fmla="*/ 8702062 w 10130901"/>
              <a:gd name="connsiteY616" fmla="*/ 733627 h 6858000"/>
              <a:gd name="connsiteX617" fmla="*/ 8727039 w 10130901"/>
              <a:gd name="connsiteY617" fmla="*/ 759409 h 6858000"/>
              <a:gd name="connsiteX618" fmla="*/ 8770248 w 10130901"/>
              <a:gd name="connsiteY618" fmla="*/ 812348 h 6858000"/>
              <a:gd name="connsiteX619" fmla="*/ 8816432 w 10130901"/>
              <a:gd name="connsiteY619" fmla="*/ 866084 h 6858000"/>
              <a:gd name="connsiteX620" fmla="*/ 8842793 w 10130901"/>
              <a:gd name="connsiteY620" fmla="*/ 898600 h 6858000"/>
              <a:gd name="connsiteX621" fmla="*/ 8866180 w 10130901"/>
              <a:gd name="connsiteY621" fmla="*/ 930320 h 6858000"/>
              <a:gd name="connsiteX622" fmla="*/ 8918107 w 10130901"/>
              <a:gd name="connsiteY622" fmla="*/ 998321 h 6858000"/>
              <a:gd name="connsiteX623" fmla="*/ 8921671 w 10130901"/>
              <a:gd name="connsiteY623" fmla="*/ 1008821 h 6858000"/>
              <a:gd name="connsiteX624" fmla="*/ 8898284 w 10130901"/>
              <a:gd name="connsiteY624" fmla="*/ 977101 h 6858000"/>
              <a:gd name="connsiteX625" fmla="*/ 8871923 w 10130901"/>
              <a:gd name="connsiteY625" fmla="*/ 944585 h 6858000"/>
              <a:gd name="connsiteX626" fmla="*/ 8839023 w 10130901"/>
              <a:gd name="connsiteY626" fmla="*/ 900772 h 6858000"/>
              <a:gd name="connsiteX627" fmla="*/ 8732782 w 10130901"/>
              <a:gd name="connsiteY627" fmla="*/ 773675 h 6858000"/>
              <a:gd name="connsiteX628" fmla="*/ 8692341 w 10130901"/>
              <a:gd name="connsiteY628" fmla="*/ 734204 h 6858000"/>
              <a:gd name="connsiteX629" fmla="*/ 8567662 w 10130901"/>
              <a:gd name="connsiteY629" fmla="*/ 592622 h 6858000"/>
              <a:gd name="connsiteX630" fmla="*/ 8502244 w 10130901"/>
              <a:gd name="connsiteY630" fmla="*/ 527368 h 6858000"/>
              <a:gd name="connsiteX631" fmla="*/ 8444160 w 10130901"/>
              <a:gd name="connsiteY631" fmla="*/ 470444 h 6858000"/>
              <a:gd name="connsiteX632" fmla="*/ 8388256 w 10130901"/>
              <a:gd name="connsiteY632" fmla="*/ 417285 h 6858000"/>
              <a:gd name="connsiteX633" fmla="*/ 8329376 w 10130901"/>
              <a:gd name="connsiteY633" fmla="*/ 363329 h 6858000"/>
              <a:gd name="connsiteX634" fmla="*/ 8268317 w 10130901"/>
              <a:gd name="connsiteY634" fmla="*/ 305607 h 6858000"/>
              <a:gd name="connsiteX635" fmla="*/ 8206463 w 10130901"/>
              <a:gd name="connsiteY635" fmla="*/ 250854 h 6858000"/>
              <a:gd name="connsiteX636" fmla="*/ 8084139 w 10130901"/>
              <a:gd name="connsiteY636" fmla="*/ 148082 h 6858000"/>
              <a:gd name="connsiteX637" fmla="*/ 8057570 w 10130901"/>
              <a:gd name="connsiteY637" fmla="*/ 128237 h 6858000"/>
              <a:gd name="connsiteX638" fmla="*/ 8028027 w 10130901"/>
              <a:gd name="connsiteY638" fmla="*/ 107594 h 6858000"/>
              <a:gd name="connsiteX639" fmla="*/ 7980046 w 10130901"/>
              <a:gd name="connsiteY639" fmla="*/ 72466 h 6858000"/>
              <a:gd name="connsiteX640" fmla="*/ 7925526 w 10130901"/>
              <a:gd name="connsiteY640" fmla="*/ 26041 h 6858000"/>
              <a:gd name="connsiteX641" fmla="*/ 2078282 w 10130901"/>
              <a:gd name="connsiteY641" fmla="*/ 0 h 6858000"/>
              <a:gd name="connsiteX642" fmla="*/ 7877198 w 10130901"/>
              <a:gd name="connsiteY642" fmla="*/ 0 h 6858000"/>
              <a:gd name="connsiteX643" fmla="*/ 7878133 w 10130901"/>
              <a:gd name="connsiteY643" fmla="*/ 617 h 6858000"/>
              <a:gd name="connsiteX644" fmla="*/ 7909855 w 10130901"/>
              <a:gd name="connsiteY644" fmla="*/ 25025 h 6858000"/>
              <a:gd name="connsiteX645" fmla="*/ 8020487 w 10130901"/>
              <a:gd name="connsiteY645" fmla="*/ 111937 h 6858000"/>
              <a:gd name="connsiteX646" fmla="*/ 8050030 w 10130901"/>
              <a:gd name="connsiteY646" fmla="*/ 132579 h 6858000"/>
              <a:gd name="connsiteX647" fmla="*/ 8078777 w 10130901"/>
              <a:gd name="connsiteY647" fmla="*/ 156190 h 6858000"/>
              <a:gd name="connsiteX648" fmla="*/ 8138452 w 10130901"/>
              <a:gd name="connsiteY648" fmla="*/ 207178 h 6858000"/>
              <a:gd name="connsiteX649" fmla="*/ 8198922 w 10130901"/>
              <a:gd name="connsiteY649" fmla="*/ 255197 h 6858000"/>
              <a:gd name="connsiteX650" fmla="*/ 8226874 w 10130901"/>
              <a:gd name="connsiteY650" fmla="*/ 281777 h 6858000"/>
              <a:gd name="connsiteX651" fmla="*/ 8254827 w 10130901"/>
              <a:gd name="connsiteY651" fmla="*/ 308356 h 6858000"/>
              <a:gd name="connsiteX652" fmla="*/ 8367431 w 10130901"/>
              <a:gd name="connsiteY652" fmla="*/ 411705 h 6858000"/>
              <a:gd name="connsiteX653" fmla="*/ 8388844 w 10130901"/>
              <a:gd name="connsiteY653" fmla="*/ 426988 h 6858000"/>
              <a:gd name="connsiteX654" fmla="*/ 8411642 w 10130901"/>
              <a:gd name="connsiteY654" fmla="*/ 449004 h 6858000"/>
              <a:gd name="connsiteX655" fmla="*/ 8449903 w 10130901"/>
              <a:gd name="connsiteY655" fmla="*/ 484710 h 6858000"/>
              <a:gd name="connsiteX656" fmla="*/ 8816607 w 10130901"/>
              <a:gd name="connsiteY656" fmla="*/ 901129 h 6858000"/>
              <a:gd name="connsiteX657" fmla="*/ 8849507 w 10130901"/>
              <a:gd name="connsiteY657" fmla="*/ 944942 h 6858000"/>
              <a:gd name="connsiteX658" fmla="*/ 8892716 w 10130901"/>
              <a:gd name="connsiteY658" fmla="*/ 997881 h 6858000"/>
              <a:gd name="connsiteX659" fmla="*/ 8945439 w 10130901"/>
              <a:gd name="connsiteY659" fmla="*/ 1062914 h 6858000"/>
              <a:gd name="connsiteX660" fmla="*/ 8970003 w 10130901"/>
              <a:gd name="connsiteY660" fmla="*/ 1114038 h 6858000"/>
              <a:gd name="connsiteX661" fmla="*/ 9054624 w 10130901"/>
              <a:gd name="connsiteY661" fmla="*/ 1238525 h 6858000"/>
              <a:gd name="connsiteX662" fmla="*/ 9073444 w 10130901"/>
              <a:gd name="connsiteY662" fmla="*/ 1275384 h 6858000"/>
              <a:gd name="connsiteX663" fmla="*/ 9118627 w 10130901"/>
              <a:gd name="connsiteY663" fmla="*/ 1344759 h 6858000"/>
              <a:gd name="connsiteX664" fmla="*/ 9139420 w 10130901"/>
              <a:gd name="connsiteY664" fmla="*/ 1398054 h 6858000"/>
              <a:gd name="connsiteX665" fmla="*/ 9096624 w 10130901"/>
              <a:gd name="connsiteY665" fmla="*/ 1319774 h 6858000"/>
              <a:gd name="connsiteX666" fmla="*/ 9069674 w 10130901"/>
              <a:gd name="connsiteY666" fmla="*/ 1277555 h 6858000"/>
              <a:gd name="connsiteX667" fmla="*/ 9039749 w 10130901"/>
              <a:gd name="connsiteY667" fmla="*/ 1234539 h 6858000"/>
              <a:gd name="connsiteX668" fmla="*/ 9052826 w 10130901"/>
              <a:gd name="connsiteY668" fmla="*/ 1257132 h 6858000"/>
              <a:gd name="connsiteX669" fmla="*/ 9061338 w 10130901"/>
              <a:gd name="connsiteY669" fmla="*/ 1284865 h 6858000"/>
              <a:gd name="connsiteX670" fmla="*/ 9106520 w 10130901"/>
              <a:gd name="connsiteY670" fmla="*/ 1354241 h 6858000"/>
              <a:gd name="connsiteX671" fmla="*/ 9069849 w 10130901"/>
              <a:gd name="connsiteY671" fmla="*/ 1312600 h 6858000"/>
              <a:gd name="connsiteX672" fmla="*/ 9060542 w 10130901"/>
              <a:gd name="connsiteY672" fmla="*/ 1287835 h 6858000"/>
              <a:gd name="connsiteX673" fmla="*/ 9038747 w 10130901"/>
              <a:gd name="connsiteY673" fmla="*/ 1250179 h 6858000"/>
              <a:gd name="connsiteX674" fmla="*/ 8992563 w 10130901"/>
              <a:gd name="connsiteY674" fmla="*/ 1196442 h 6858000"/>
              <a:gd name="connsiteX675" fmla="*/ 9036154 w 10130901"/>
              <a:gd name="connsiteY675" fmla="*/ 1271755 h 6858000"/>
              <a:gd name="connsiteX676" fmla="*/ 9095209 w 10130901"/>
              <a:gd name="connsiteY676" fmla="*/ 1360756 h 6858000"/>
              <a:gd name="connsiteX677" fmla="*/ 9109288 w 10130901"/>
              <a:gd name="connsiteY677" fmla="*/ 1367710 h 6858000"/>
              <a:gd name="connsiteX678" fmla="*/ 9144957 w 10130901"/>
              <a:gd name="connsiteY678" fmla="*/ 1424991 h 6858000"/>
              <a:gd name="connsiteX679" fmla="*/ 9117800 w 10130901"/>
              <a:gd name="connsiteY679" fmla="*/ 1395443 h 6858000"/>
              <a:gd name="connsiteX680" fmla="*/ 9143159 w 10130901"/>
              <a:gd name="connsiteY680" fmla="*/ 1443599 h 6858000"/>
              <a:gd name="connsiteX681" fmla="*/ 9178032 w 10130901"/>
              <a:gd name="connsiteY681" fmla="*/ 1503849 h 6858000"/>
              <a:gd name="connsiteX682" fmla="*/ 9241828 w 10130901"/>
              <a:gd name="connsiteY682" fmla="*/ 1622755 h 6858000"/>
              <a:gd name="connsiteX683" fmla="*/ 9299674 w 10130901"/>
              <a:gd name="connsiteY683" fmla="*/ 1740066 h 6858000"/>
              <a:gd name="connsiteX684" fmla="*/ 9358316 w 10130901"/>
              <a:gd name="connsiteY684" fmla="*/ 1854409 h 6858000"/>
              <a:gd name="connsiteX685" fmla="*/ 9378903 w 10130901"/>
              <a:gd name="connsiteY685" fmla="*/ 1920376 h 6858000"/>
              <a:gd name="connsiteX686" fmla="*/ 9428619 w 10130901"/>
              <a:gd name="connsiteY686" fmla="*/ 2032328 h 6858000"/>
              <a:gd name="connsiteX687" fmla="*/ 9498923 w 10130901"/>
              <a:gd name="connsiteY687" fmla="*/ 2210246 h 6858000"/>
              <a:gd name="connsiteX688" fmla="*/ 9529819 w 10130901"/>
              <a:gd name="connsiteY688" fmla="*/ 2285339 h 6858000"/>
              <a:gd name="connsiteX689" fmla="*/ 9540892 w 10130901"/>
              <a:gd name="connsiteY689" fmla="*/ 2339212 h 6858000"/>
              <a:gd name="connsiteX690" fmla="*/ 9580093 w 10130901"/>
              <a:gd name="connsiteY690" fmla="*/ 2454709 h 6858000"/>
              <a:gd name="connsiteX691" fmla="*/ 9582065 w 10130901"/>
              <a:gd name="connsiteY691" fmla="*/ 2471146 h 6858000"/>
              <a:gd name="connsiteX692" fmla="*/ 9594936 w 10130901"/>
              <a:gd name="connsiteY692" fmla="*/ 2506411 h 6858000"/>
              <a:gd name="connsiteX693" fmla="*/ 9596909 w 10130901"/>
              <a:gd name="connsiteY693" fmla="*/ 2522847 h 6858000"/>
              <a:gd name="connsiteX694" fmla="*/ 9603448 w 10130901"/>
              <a:gd name="connsiteY694" fmla="*/ 2534144 h 6858000"/>
              <a:gd name="connsiteX695" fmla="*/ 9626596 w 10130901"/>
              <a:gd name="connsiteY695" fmla="*/ 2626250 h 6858000"/>
              <a:gd name="connsiteX696" fmla="*/ 9635903 w 10130901"/>
              <a:gd name="connsiteY696" fmla="*/ 2651015 h 6858000"/>
              <a:gd name="connsiteX697" fmla="*/ 9639260 w 10130901"/>
              <a:gd name="connsiteY697" fmla="*/ 2674186 h 6858000"/>
              <a:gd name="connsiteX698" fmla="*/ 9647565 w 10130901"/>
              <a:gd name="connsiteY698" fmla="*/ 2714591 h 6858000"/>
              <a:gd name="connsiteX699" fmla="*/ 9663586 w 10130901"/>
              <a:gd name="connsiteY699" fmla="*/ 2785698 h 6858000"/>
              <a:gd name="connsiteX700" fmla="*/ 9679019 w 10130901"/>
              <a:gd name="connsiteY700" fmla="*/ 2847102 h 6858000"/>
              <a:gd name="connsiteX701" fmla="*/ 9689297 w 10130901"/>
              <a:gd name="connsiteY701" fmla="*/ 2903943 h 6858000"/>
              <a:gd name="connsiteX702" fmla="*/ 9688295 w 10130901"/>
              <a:gd name="connsiteY702" fmla="*/ 2919582 h 6858000"/>
              <a:gd name="connsiteX703" fmla="*/ 9700370 w 10130901"/>
              <a:gd name="connsiteY703" fmla="*/ 2957816 h 6858000"/>
              <a:gd name="connsiteX704" fmla="*/ 9699368 w 10130901"/>
              <a:gd name="connsiteY704" fmla="*/ 2973456 h 6858000"/>
              <a:gd name="connsiteX705" fmla="*/ 9714005 w 10130901"/>
              <a:gd name="connsiteY705" fmla="*/ 3037828 h 6858000"/>
              <a:gd name="connsiteX706" fmla="*/ 9719335 w 10130901"/>
              <a:gd name="connsiteY706" fmla="*/ 3077436 h 6858000"/>
              <a:gd name="connsiteX707" fmla="*/ 9726844 w 10130901"/>
              <a:gd name="connsiteY707" fmla="*/ 3120809 h 6858000"/>
              <a:gd name="connsiteX708" fmla="*/ 9714769 w 10130901"/>
              <a:gd name="connsiteY708" fmla="*/ 3082575 h 6858000"/>
              <a:gd name="connsiteX709" fmla="*/ 9704698 w 10130901"/>
              <a:gd name="connsiteY709" fmla="*/ 3013063 h 6858000"/>
              <a:gd name="connsiteX710" fmla="*/ 9679783 w 10130901"/>
              <a:gd name="connsiteY710" fmla="*/ 2891849 h 6858000"/>
              <a:gd name="connsiteX711" fmla="*/ 9677428 w 10130901"/>
              <a:gd name="connsiteY711" fmla="*/ 2853039 h 6858000"/>
              <a:gd name="connsiteX712" fmla="*/ 9663380 w 10130901"/>
              <a:gd name="connsiteY712" fmla="*/ 2798369 h 6858000"/>
              <a:gd name="connsiteX713" fmla="*/ 9640438 w 10130901"/>
              <a:gd name="connsiteY713" fmla="*/ 2693591 h 6858000"/>
              <a:gd name="connsiteX714" fmla="*/ 9624799 w 10130901"/>
              <a:gd name="connsiteY714" fmla="*/ 2644858 h 6858000"/>
              <a:gd name="connsiteX715" fmla="*/ 9610751 w 10130901"/>
              <a:gd name="connsiteY715" fmla="*/ 2590188 h 6858000"/>
              <a:gd name="connsiteX716" fmla="*/ 9622619 w 10130901"/>
              <a:gd name="connsiteY716" fmla="*/ 2641093 h 6858000"/>
              <a:gd name="connsiteX717" fmla="*/ 9595700 w 10130901"/>
              <a:gd name="connsiteY717" fmla="*/ 2551158 h 6858000"/>
              <a:gd name="connsiteX718" fmla="*/ 9568575 w 10130901"/>
              <a:gd name="connsiteY718" fmla="*/ 2473894 h 6858000"/>
              <a:gd name="connsiteX719" fmla="*/ 9555911 w 10130901"/>
              <a:gd name="connsiteY719" fmla="*/ 2425958 h 6858000"/>
              <a:gd name="connsiteX720" fmla="*/ 9542451 w 10130901"/>
              <a:gd name="connsiteY720" fmla="*/ 2380991 h 6858000"/>
              <a:gd name="connsiteX721" fmla="*/ 9500482 w 10130901"/>
              <a:gd name="connsiteY721" fmla="*/ 2252025 h 6858000"/>
              <a:gd name="connsiteX722" fmla="*/ 9442461 w 10130901"/>
              <a:gd name="connsiteY722" fmla="*/ 2099669 h 6858000"/>
              <a:gd name="connsiteX723" fmla="*/ 9425231 w 10130901"/>
              <a:gd name="connsiteY723" fmla="*/ 2056873 h 6858000"/>
              <a:gd name="connsiteX724" fmla="*/ 9404231 w 10130901"/>
              <a:gd name="connsiteY724" fmla="*/ 2016248 h 6858000"/>
              <a:gd name="connsiteX725" fmla="*/ 9363821 w 10130901"/>
              <a:gd name="connsiteY725" fmla="*/ 1929062 h 6858000"/>
              <a:gd name="connsiteX726" fmla="*/ 9322409 w 10130901"/>
              <a:gd name="connsiteY726" fmla="*/ 1857515 h 6858000"/>
              <a:gd name="connsiteX727" fmla="*/ 9303589 w 10130901"/>
              <a:gd name="connsiteY727" fmla="*/ 1820655 h 6858000"/>
              <a:gd name="connsiteX728" fmla="*/ 9322409 w 10130901"/>
              <a:gd name="connsiteY728" fmla="*/ 1857515 h 6858000"/>
              <a:gd name="connsiteX729" fmla="*/ 9357076 w 10130901"/>
              <a:gd name="connsiteY729" fmla="*/ 1930436 h 6858000"/>
              <a:gd name="connsiteX730" fmla="*/ 9390947 w 10130901"/>
              <a:gd name="connsiteY730" fmla="*/ 2006326 h 6858000"/>
              <a:gd name="connsiteX731" fmla="*/ 9343792 w 10130901"/>
              <a:gd name="connsiteY731" fmla="*/ 1920513 h 6858000"/>
              <a:gd name="connsiteX732" fmla="*/ 9321407 w 10130901"/>
              <a:gd name="connsiteY732" fmla="*/ 1873154 h 6858000"/>
              <a:gd name="connsiteX733" fmla="*/ 9298816 w 10130901"/>
              <a:gd name="connsiteY733" fmla="*/ 1838466 h 6858000"/>
              <a:gd name="connsiteX734" fmla="*/ 9078299 w 10130901"/>
              <a:gd name="connsiteY734" fmla="*/ 1435765 h 6858000"/>
              <a:gd name="connsiteX735" fmla="*/ 9129017 w 10130901"/>
              <a:gd name="connsiteY735" fmla="*/ 1532077 h 6858000"/>
              <a:gd name="connsiteX736" fmla="*/ 9178352 w 10130901"/>
              <a:gd name="connsiteY736" fmla="*/ 1621655 h 6858000"/>
              <a:gd name="connsiteX737" fmla="*/ 9215198 w 10130901"/>
              <a:gd name="connsiteY737" fmla="*/ 1698341 h 6858000"/>
              <a:gd name="connsiteX738" fmla="*/ 9182504 w 10130901"/>
              <a:gd name="connsiteY738" fmla="*/ 1641857 h 6858000"/>
              <a:gd name="connsiteX739" fmla="*/ 9141093 w 10130901"/>
              <a:gd name="connsiteY739" fmla="*/ 1570310 h 6858000"/>
              <a:gd name="connsiteX740" fmla="*/ 9188041 w 10130901"/>
              <a:gd name="connsiteY740" fmla="*/ 1668794 h 6858000"/>
              <a:gd name="connsiteX741" fmla="*/ 9199734 w 10130901"/>
              <a:gd name="connsiteY741" fmla="*/ 1684654 h 6858000"/>
              <a:gd name="connsiteX742" fmla="*/ 9207657 w 10130901"/>
              <a:gd name="connsiteY742" fmla="*/ 1702684 h 6858000"/>
              <a:gd name="connsiteX743" fmla="*/ 9219939 w 10130901"/>
              <a:gd name="connsiteY743" fmla="*/ 1728246 h 6858000"/>
              <a:gd name="connsiteX744" fmla="*/ 9254605 w 10130901"/>
              <a:gd name="connsiteY744" fmla="*/ 1801167 h 6858000"/>
              <a:gd name="connsiteX745" fmla="*/ 9275605 w 10130901"/>
              <a:gd name="connsiteY745" fmla="*/ 1841792 h 6858000"/>
              <a:gd name="connsiteX746" fmla="*/ 9302349 w 10130901"/>
              <a:gd name="connsiteY746" fmla="*/ 1896682 h 6858000"/>
              <a:gd name="connsiteX747" fmla="*/ 9289065 w 10130901"/>
              <a:gd name="connsiteY747" fmla="*/ 1886760 h 6858000"/>
              <a:gd name="connsiteX748" fmla="*/ 9336013 w 10130901"/>
              <a:gd name="connsiteY748" fmla="*/ 1985243 h 6858000"/>
              <a:gd name="connsiteX749" fmla="*/ 9320167 w 10130901"/>
              <a:gd name="connsiteY749" fmla="*/ 1949181 h 6858000"/>
              <a:gd name="connsiteX750" fmla="*/ 9377218 w 10130901"/>
              <a:gd name="connsiteY750" fmla="*/ 2069461 h 6858000"/>
              <a:gd name="connsiteX751" fmla="*/ 9349091 w 10130901"/>
              <a:gd name="connsiteY751" fmla="*/ 2007836 h 6858000"/>
              <a:gd name="connsiteX752" fmla="*/ 9358986 w 10130901"/>
              <a:gd name="connsiteY752" fmla="*/ 2042304 h 6858000"/>
              <a:gd name="connsiteX753" fmla="*/ 9377600 w 10130901"/>
              <a:gd name="connsiteY753" fmla="*/ 2091834 h 6858000"/>
              <a:gd name="connsiteX754" fmla="*/ 9416419 w 10130901"/>
              <a:gd name="connsiteY754" fmla="*/ 2184958 h 6858000"/>
              <a:gd name="connsiteX755" fmla="*/ 9437213 w 10130901"/>
              <a:gd name="connsiteY755" fmla="*/ 2238254 h 6858000"/>
              <a:gd name="connsiteX756" fmla="*/ 9453647 w 10130901"/>
              <a:gd name="connsiteY756" fmla="*/ 2284018 h 6858000"/>
              <a:gd name="connsiteX757" fmla="*/ 9481361 w 10130901"/>
              <a:gd name="connsiteY757" fmla="*/ 2370985 h 6858000"/>
              <a:gd name="connsiteX758" fmla="*/ 9509871 w 10130901"/>
              <a:gd name="connsiteY758" fmla="*/ 2454983 h 6858000"/>
              <a:gd name="connsiteX759" fmla="*/ 9541149 w 10130901"/>
              <a:gd name="connsiteY759" fmla="*/ 2552448 h 6858000"/>
              <a:gd name="connsiteX760" fmla="*/ 9554991 w 10130901"/>
              <a:gd name="connsiteY760" fmla="*/ 2619790 h 6858000"/>
              <a:gd name="connsiteX761" fmla="*/ 9569834 w 10130901"/>
              <a:gd name="connsiteY761" fmla="*/ 2671492 h 6858000"/>
              <a:gd name="connsiteX762" fmla="*/ 9577344 w 10130901"/>
              <a:gd name="connsiteY762" fmla="*/ 2714865 h 6858000"/>
              <a:gd name="connsiteX763" fmla="*/ 9599108 w 10130901"/>
              <a:gd name="connsiteY763" fmla="*/ 2800237 h 6858000"/>
              <a:gd name="connsiteX764" fmla="*/ 9641222 w 10130901"/>
              <a:gd name="connsiteY764" fmla="*/ 3011963 h 6858000"/>
              <a:gd name="connsiteX765" fmla="*/ 9632710 w 10130901"/>
              <a:gd name="connsiteY765" fmla="*/ 2984229 h 6858000"/>
              <a:gd name="connsiteX766" fmla="*/ 9673377 w 10130901"/>
              <a:gd name="connsiteY766" fmla="*/ 3284653 h 6858000"/>
              <a:gd name="connsiteX767" fmla="*/ 9685183 w 10130901"/>
              <a:gd name="connsiteY767" fmla="*/ 3430989 h 6858000"/>
              <a:gd name="connsiteX768" fmla="*/ 9690689 w 10130901"/>
              <a:gd name="connsiteY768" fmla="*/ 3505641 h 6858000"/>
              <a:gd name="connsiteX769" fmla="*/ 9692424 w 10130901"/>
              <a:gd name="connsiteY769" fmla="*/ 3582465 h 6858000"/>
              <a:gd name="connsiteX770" fmla="*/ 9685710 w 10130901"/>
              <a:gd name="connsiteY770" fmla="*/ 3536123 h 6858000"/>
              <a:gd name="connsiteX771" fmla="*/ 9684739 w 10130901"/>
              <a:gd name="connsiteY771" fmla="*/ 3504047 h 6858000"/>
              <a:gd name="connsiteX772" fmla="*/ 9680793 w 10130901"/>
              <a:gd name="connsiteY772" fmla="*/ 3471173 h 6858000"/>
              <a:gd name="connsiteX773" fmla="*/ 9670371 w 10130901"/>
              <a:gd name="connsiteY773" fmla="*/ 3331572 h 6858000"/>
              <a:gd name="connsiteX774" fmla="*/ 9679409 w 10130901"/>
              <a:gd name="connsiteY774" fmla="*/ 3464439 h 6858000"/>
              <a:gd name="connsiteX775" fmla="*/ 9683148 w 10130901"/>
              <a:gd name="connsiteY775" fmla="*/ 3509984 h 6858000"/>
              <a:gd name="connsiteX776" fmla="*/ 9683912 w 10130901"/>
              <a:gd name="connsiteY776" fmla="*/ 3554731 h 6858000"/>
              <a:gd name="connsiteX777" fmla="*/ 9687620 w 10130901"/>
              <a:gd name="connsiteY777" fmla="*/ 3647992 h 6858000"/>
              <a:gd name="connsiteX778" fmla="*/ 9687620 w 10130901"/>
              <a:gd name="connsiteY778" fmla="*/ 3647992 h 6858000"/>
              <a:gd name="connsiteX779" fmla="*/ 9690388 w 10130901"/>
              <a:gd name="connsiteY779" fmla="*/ 3661460 h 6858000"/>
              <a:gd name="connsiteX780" fmla="*/ 9693332 w 10130901"/>
              <a:gd name="connsiteY780" fmla="*/ 3709973 h 6858000"/>
              <a:gd name="connsiteX781" fmla="*/ 9692505 w 10130901"/>
              <a:gd name="connsiteY781" fmla="*/ 3760657 h 6858000"/>
              <a:gd name="connsiteX782" fmla="*/ 9685109 w 10130901"/>
              <a:gd name="connsiteY782" fmla="*/ 3847760 h 6858000"/>
              <a:gd name="connsiteX783" fmla="*/ 9686255 w 10130901"/>
              <a:gd name="connsiteY783" fmla="*/ 3914882 h 6858000"/>
              <a:gd name="connsiteX784" fmla="*/ 9685635 w 10130901"/>
              <a:gd name="connsiteY784" fmla="*/ 3952895 h 6858000"/>
              <a:gd name="connsiteX785" fmla="*/ 9683631 w 10130901"/>
              <a:gd name="connsiteY785" fmla="*/ 3984174 h 6858000"/>
              <a:gd name="connsiteX786" fmla="*/ 9679623 w 10130901"/>
              <a:gd name="connsiteY786" fmla="*/ 4046732 h 6858000"/>
              <a:gd name="connsiteX787" fmla="*/ 9678890 w 10130901"/>
              <a:gd name="connsiteY787" fmla="*/ 3954269 h 6858000"/>
              <a:gd name="connsiteX788" fmla="*/ 9682692 w 10130901"/>
              <a:gd name="connsiteY788" fmla="*/ 3904382 h 6858000"/>
              <a:gd name="connsiteX789" fmla="*/ 9682134 w 10130901"/>
              <a:gd name="connsiteY789" fmla="*/ 3846963 h 6858000"/>
              <a:gd name="connsiteX790" fmla="*/ 9687558 w 10130901"/>
              <a:gd name="connsiteY790" fmla="*/ 3743424 h 6858000"/>
              <a:gd name="connsiteX791" fmla="*/ 9687175 w 10130901"/>
              <a:gd name="connsiteY791" fmla="*/ 3721050 h 6858000"/>
              <a:gd name="connsiteX792" fmla="*/ 9685998 w 10130901"/>
              <a:gd name="connsiteY792" fmla="*/ 3701644 h 6858000"/>
              <a:gd name="connsiteX793" fmla="*/ 9680668 w 10130901"/>
              <a:gd name="connsiteY793" fmla="*/ 3662037 h 6858000"/>
              <a:gd name="connsiteX794" fmla="*/ 9667127 w 10130901"/>
              <a:gd name="connsiteY794" fmla="*/ 3438877 h 6858000"/>
              <a:gd name="connsiteX795" fmla="*/ 9665774 w 10130901"/>
              <a:gd name="connsiteY795" fmla="*/ 3384427 h 6858000"/>
              <a:gd name="connsiteX796" fmla="*/ 9652346 w 10130901"/>
              <a:gd name="connsiteY796" fmla="*/ 3291744 h 6858000"/>
              <a:gd name="connsiteX797" fmla="*/ 9634207 w 10130901"/>
              <a:gd name="connsiteY797" fmla="*/ 3121440 h 6858000"/>
              <a:gd name="connsiteX798" fmla="*/ 9611265 w 10130901"/>
              <a:gd name="connsiteY798" fmla="*/ 3016662 h 6858000"/>
              <a:gd name="connsiteX799" fmla="*/ 9603167 w 10130901"/>
              <a:gd name="connsiteY799" fmla="*/ 2963587 h 6858000"/>
              <a:gd name="connsiteX800" fmla="*/ 9611265 w 10130901"/>
              <a:gd name="connsiteY800" fmla="*/ 3016662 h 6858000"/>
              <a:gd name="connsiteX801" fmla="*/ 9616595 w 10130901"/>
              <a:gd name="connsiteY801" fmla="*/ 3056270 h 6858000"/>
              <a:gd name="connsiteX802" fmla="*/ 9576041 w 10130901"/>
              <a:gd name="connsiteY802" fmla="*/ 2886323 h 6858000"/>
              <a:gd name="connsiteX803" fmla="*/ 9586908 w 10130901"/>
              <a:gd name="connsiteY803" fmla="*/ 2952867 h 6858000"/>
              <a:gd name="connsiteX804" fmla="*/ 9597568 w 10130901"/>
              <a:gd name="connsiteY804" fmla="*/ 3032082 h 6858000"/>
              <a:gd name="connsiteX805" fmla="*/ 9608641 w 10130901"/>
              <a:gd name="connsiteY805" fmla="*/ 3085955 h 6858000"/>
              <a:gd name="connsiteX806" fmla="*/ 9616326 w 10130901"/>
              <a:gd name="connsiteY806" fmla="*/ 3164373 h 6858000"/>
              <a:gd name="connsiteX807" fmla="*/ 9630550 w 10130901"/>
              <a:gd name="connsiteY807" fmla="*/ 3254088 h 6858000"/>
              <a:gd name="connsiteX808" fmla="*/ 9634671 w 10130901"/>
              <a:gd name="connsiteY808" fmla="*/ 3322006 h 6858000"/>
              <a:gd name="connsiteX809" fmla="*/ 9652396 w 10130901"/>
              <a:gd name="connsiteY809" fmla="*/ 3517652 h 6858000"/>
              <a:gd name="connsiteX810" fmla="*/ 9660194 w 10130901"/>
              <a:gd name="connsiteY810" fmla="*/ 3726547 h 6858000"/>
              <a:gd name="connsiteX811" fmla="*/ 9659067 w 10130901"/>
              <a:gd name="connsiteY811" fmla="*/ 3933050 h 6858000"/>
              <a:gd name="connsiteX812" fmla="*/ 9652197 w 10130901"/>
              <a:gd name="connsiteY812" fmla="*/ 4125287 h 6858000"/>
              <a:gd name="connsiteX813" fmla="*/ 9668343 w 10130901"/>
              <a:gd name="connsiteY813" fmla="*/ 4005531 h 6858000"/>
              <a:gd name="connsiteX814" fmla="*/ 9659356 w 10130901"/>
              <a:gd name="connsiteY814" fmla="*/ 4098571 h 6858000"/>
              <a:gd name="connsiteX815" fmla="*/ 9661122 w 10130901"/>
              <a:gd name="connsiteY815" fmla="*/ 4127679 h 6858000"/>
              <a:gd name="connsiteX816" fmla="*/ 9660502 w 10130901"/>
              <a:gd name="connsiteY816" fmla="*/ 4165692 h 6858000"/>
              <a:gd name="connsiteX817" fmla="*/ 9647538 w 10130901"/>
              <a:gd name="connsiteY817" fmla="*/ 4273574 h 6858000"/>
              <a:gd name="connsiteX818" fmla="*/ 9642941 w 10130901"/>
              <a:gd name="connsiteY818" fmla="*/ 4326430 h 6858000"/>
              <a:gd name="connsiteX819" fmla="*/ 9640141 w 10130901"/>
              <a:gd name="connsiteY819" fmla="*/ 4360678 h 6858000"/>
              <a:gd name="connsiteX820" fmla="*/ 9631981 w 10130901"/>
              <a:gd name="connsiteY820" fmla="*/ 4403034 h 6858000"/>
              <a:gd name="connsiteX821" fmla="*/ 9637166 w 10130901"/>
              <a:gd name="connsiteY821" fmla="*/ 4359880 h 6858000"/>
              <a:gd name="connsiteX822" fmla="*/ 9641175 w 10130901"/>
              <a:gd name="connsiteY822" fmla="*/ 4297322 h 6858000"/>
              <a:gd name="connsiteX823" fmla="*/ 9654552 w 10130901"/>
              <a:gd name="connsiteY823" fmla="*/ 4164097 h 6858000"/>
              <a:gd name="connsiteX824" fmla="*/ 9635431 w 10130901"/>
              <a:gd name="connsiteY824" fmla="*/ 4283057 h 6858000"/>
              <a:gd name="connsiteX825" fmla="*/ 9640235 w 10130901"/>
              <a:gd name="connsiteY825" fmla="*/ 4217530 h 6858000"/>
              <a:gd name="connsiteX826" fmla="*/ 9632456 w 10130901"/>
              <a:gd name="connsiteY826" fmla="*/ 4282260 h 6858000"/>
              <a:gd name="connsiteX827" fmla="*/ 9620494 w 10130901"/>
              <a:gd name="connsiteY827" fmla="*/ 4374503 h 6858000"/>
              <a:gd name="connsiteX828" fmla="*/ 9605144 w 10130901"/>
              <a:gd name="connsiteY828" fmla="*/ 4491291 h 6858000"/>
              <a:gd name="connsiteX829" fmla="*/ 9593801 w 10130901"/>
              <a:gd name="connsiteY829" fmla="*/ 4545521 h 6858000"/>
              <a:gd name="connsiteX830" fmla="*/ 9587438 w 10130901"/>
              <a:gd name="connsiteY830" fmla="*/ 4569269 h 6858000"/>
              <a:gd name="connsiteX831" fmla="*/ 9596632 w 10130901"/>
              <a:gd name="connsiteY831" fmla="*/ 4463558 h 6858000"/>
              <a:gd name="connsiteX832" fmla="*/ 9601436 w 10130901"/>
              <a:gd name="connsiteY832" fmla="*/ 4398031 h 6858000"/>
              <a:gd name="connsiteX833" fmla="*/ 9606621 w 10130901"/>
              <a:gd name="connsiteY833" fmla="*/ 4354878 h 6858000"/>
              <a:gd name="connsiteX834" fmla="*/ 9613398 w 10130901"/>
              <a:gd name="connsiteY834" fmla="*/ 4305788 h 6858000"/>
              <a:gd name="connsiteX835" fmla="*/ 9618408 w 10130901"/>
              <a:gd name="connsiteY835" fmla="*/ 4227590 h 6858000"/>
              <a:gd name="connsiteX836" fmla="*/ 9626600 w 10130901"/>
              <a:gd name="connsiteY836" fmla="*/ 4137518 h 6858000"/>
              <a:gd name="connsiteX837" fmla="*/ 9631404 w 10130901"/>
              <a:gd name="connsiteY837" fmla="*/ 4071991 h 6858000"/>
              <a:gd name="connsiteX838" fmla="*/ 9635236 w 10130901"/>
              <a:gd name="connsiteY838" fmla="*/ 3974388 h 6858000"/>
              <a:gd name="connsiteX839" fmla="*/ 9637654 w 10130901"/>
              <a:gd name="connsiteY839" fmla="*/ 3917767 h 6858000"/>
              <a:gd name="connsiteX840" fmla="*/ 9637096 w 10130901"/>
              <a:gd name="connsiteY840" fmla="*/ 3860348 h 6858000"/>
              <a:gd name="connsiteX841" fmla="*/ 9638161 w 10130901"/>
              <a:gd name="connsiteY841" fmla="*/ 3749277 h 6858000"/>
              <a:gd name="connsiteX842" fmla="*/ 9638574 w 10130901"/>
              <a:gd name="connsiteY842" fmla="*/ 3723935 h 6858000"/>
              <a:gd name="connsiteX843" fmla="*/ 9636012 w 10130901"/>
              <a:gd name="connsiteY843" fmla="*/ 3697796 h 6858000"/>
              <a:gd name="connsiteX844" fmla="*/ 9632273 w 10130901"/>
              <a:gd name="connsiteY844" fmla="*/ 3652251 h 6858000"/>
              <a:gd name="connsiteX845" fmla="*/ 9631540 w 10130901"/>
              <a:gd name="connsiteY845" fmla="*/ 3559788 h 6858000"/>
              <a:gd name="connsiteX846" fmla="*/ 9631571 w 10130901"/>
              <a:gd name="connsiteY846" fmla="*/ 3512072 h 6858000"/>
              <a:gd name="connsiteX847" fmla="*/ 9627832 w 10130901"/>
              <a:gd name="connsiteY847" fmla="*/ 3466527 h 6858000"/>
              <a:gd name="connsiteX848" fmla="*/ 9621149 w 10130901"/>
              <a:gd name="connsiteY848" fmla="*/ 3372470 h 6858000"/>
              <a:gd name="connsiteX849" fmla="*/ 9617410 w 10130901"/>
              <a:gd name="connsiteY849" fmla="*/ 3326926 h 6858000"/>
              <a:gd name="connsiteX850" fmla="*/ 9609901 w 10130901"/>
              <a:gd name="connsiteY850" fmla="*/ 3283553 h 6858000"/>
              <a:gd name="connsiteX851" fmla="*/ 9604777 w 10130901"/>
              <a:gd name="connsiteY851" fmla="*/ 3231274 h 6858000"/>
              <a:gd name="connsiteX852" fmla="*/ 9573355 w 10130901"/>
              <a:gd name="connsiteY852" fmla="*/ 3051047 h 6858000"/>
              <a:gd name="connsiteX853" fmla="*/ 9582249 w 10130901"/>
              <a:gd name="connsiteY853" fmla="*/ 3101154 h 6858000"/>
              <a:gd name="connsiteX854" fmla="*/ 9568758 w 10130901"/>
              <a:gd name="connsiteY854" fmla="*/ 3103903 h 6858000"/>
              <a:gd name="connsiteX855" fmla="*/ 9579418 w 10130901"/>
              <a:gd name="connsiteY855" fmla="*/ 3183118 h 6858000"/>
              <a:gd name="connsiteX856" fmla="*/ 9595470 w 10130901"/>
              <a:gd name="connsiteY856" fmla="*/ 3206509 h 6858000"/>
              <a:gd name="connsiteX857" fmla="*/ 9595264 w 10130901"/>
              <a:gd name="connsiteY857" fmla="*/ 3219180 h 6858000"/>
              <a:gd name="connsiteX858" fmla="*/ 9588312 w 10130901"/>
              <a:gd name="connsiteY858" fmla="*/ 3233225 h 6858000"/>
              <a:gd name="connsiteX859" fmla="*/ 9599178 w 10130901"/>
              <a:gd name="connsiteY859" fmla="*/ 3299769 h 6858000"/>
              <a:gd name="connsiteX860" fmla="*/ 9605479 w 10130901"/>
              <a:gd name="connsiteY860" fmla="*/ 3371453 h 6858000"/>
              <a:gd name="connsiteX861" fmla="*/ 9616490 w 10130901"/>
              <a:gd name="connsiteY861" fmla="*/ 3520758 h 6858000"/>
              <a:gd name="connsiteX862" fmla="*/ 9619165 w 10130901"/>
              <a:gd name="connsiteY862" fmla="*/ 3677374 h 6858000"/>
              <a:gd name="connsiteX863" fmla="*/ 9619340 w 10130901"/>
              <a:gd name="connsiteY863" fmla="*/ 3712418 h 6858000"/>
              <a:gd name="connsiteX864" fmla="*/ 9618720 w 10130901"/>
              <a:gd name="connsiteY864" fmla="*/ 3750431 h 6858000"/>
              <a:gd name="connsiteX865" fmla="*/ 9619071 w 10130901"/>
              <a:gd name="connsiteY865" fmla="*/ 3820521 h 6858000"/>
              <a:gd name="connsiteX866" fmla="*/ 9610384 w 10130901"/>
              <a:gd name="connsiteY866" fmla="*/ 3757742 h 6858000"/>
              <a:gd name="connsiteX867" fmla="*/ 9607503 w 10130901"/>
              <a:gd name="connsiteY867" fmla="*/ 3613798 h 6858000"/>
              <a:gd name="connsiteX868" fmla="*/ 9602586 w 10130901"/>
              <a:gd name="connsiteY868" fmla="*/ 3548848 h 6858000"/>
              <a:gd name="connsiteX869" fmla="*/ 9594488 w 10130901"/>
              <a:gd name="connsiteY869" fmla="*/ 3495772 h 6858000"/>
              <a:gd name="connsiteX870" fmla="*/ 9586803 w 10130901"/>
              <a:gd name="connsiteY870" fmla="*/ 3417354 h 6858000"/>
              <a:gd name="connsiteX871" fmla="*/ 9587423 w 10130901"/>
              <a:gd name="connsiteY871" fmla="*/ 3379341 h 6858000"/>
              <a:gd name="connsiteX872" fmla="*/ 9578322 w 10130901"/>
              <a:gd name="connsiteY872" fmla="*/ 3341905 h 6858000"/>
              <a:gd name="connsiteX873" fmla="*/ 9582619 w 10130901"/>
              <a:gd name="connsiteY873" fmla="*/ 3444868 h 6858000"/>
              <a:gd name="connsiteX874" fmla="*/ 9587536 w 10130901"/>
              <a:gd name="connsiteY874" fmla="*/ 3509817 h 6858000"/>
              <a:gd name="connsiteX875" fmla="*/ 9592452 w 10130901"/>
              <a:gd name="connsiteY875" fmla="*/ 3574767 h 6858000"/>
              <a:gd name="connsiteX876" fmla="*/ 9596336 w 10130901"/>
              <a:gd name="connsiteY876" fmla="*/ 3703073 h 6858000"/>
              <a:gd name="connsiteX877" fmla="*/ 9593392 w 10130901"/>
              <a:gd name="connsiteY877" fmla="*/ 3654560 h 6858000"/>
              <a:gd name="connsiteX878" fmla="*/ 9582526 w 10130901"/>
              <a:gd name="connsiteY878" fmla="*/ 3588015 h 6858000"/>
              <a:gd name="connsiteX879" fmla="*/ 9577929 w 10130901"/>
              <a:gd name="connsiteY879" fmla="*/ 3640871 h 6858000"/>
              <a:gd name="connsiteX880" fmla="*/ 9579281 w 10130901"/>
              <a:gd name="connsiteY880" fmla="*/ 3695321 h 6858000"/>
              <a:gd name="connsiteX881" fmla="*/ 9581843 w 10130901"/>
              <a:gd name="connsiteY881" fmla="*/ 3721461 h 6858000"/>
              <a:gd name="connsiteX882" fmla="*/ 9581430 w 10130901"/>
              <a:gd name="connsiteY882" fmla="*/ 3746803 h 6858000"/>
              <a:gd name="connsiteX883" fmla="*/ 9579363 w 10130901"/>
              <a:gd name="connsiteY883" fmla="*/ 3873513 h 6858000"/>
              <a:gd name="connsiteX884" fmla="*/ 9576182 w 10130901"/>
              <a:gd name="connsiteY884" fmla="*/ 3885388 h 6858000"/>
              <a:gd name="connsiteX885" fmla="*/ 9576946 w 10130901"/>
              <a:gd name="connsiteY885" fmla="*/ 3930134 h 6858000"/>
              <a:gd name="connsiteX886" fmla="*/ 9573940 w 10130901"/>
              <a:gd name="connsiteY886" fmla="*/ 3977054 h 6858000"/>
              <a:gd name="connsiteX887" fmla="*/ 9581512 w 10130901"/>
              <a:gd name="connsiteY887" fmla="*/ 3924995 h 6858000"/>
              <a:gd name="connsiteX888" fmla="*/ 9573113 w 10130901"/>
              <a:gd name="connsiteY888" fmla="*/ 4027738 h 6858000"/>
              <a:gd name="connsiteX889" fmla="*/ 9568103 w 10130901"/>
              <a:gd name="connsiteY889" fmla="*/ 4105936 h 6858000"/>
              <a:gd name="connsiteX890" fmla="*/ 9568516 w 10130901"/>
              <a:gd name="connsiteY890" fmla="*/ 4080594 h 6858000"/>
              <a:gd name="connsiteX891" fmla="*/ 9570551 w 10130901"/>
              <a:gd name="connsiteY891" fmla="*/ 4001599 h 6858000"/>
              <a:gd name="connsiteX892" fmla="*/ 9571967 w 10130901"/>
              <a:gd name="connsiteY892" fmla="*/ 3960616 h 6858000"/>
              <a:gd name="connsiteX893" fmla="*/ 9571998 w 10130901"/>
              <a:gd name="connsiteY893" fmla="*/ 3912901 h 6858000"/>
              <a:gd name="connsiteX894" fmla="*/ 9569943 w 10130901"/>
              <a:gd name="connsiteY894" fmla="*/ 3718272 h 6858000"/>
              <a:gd name="connsiteX895" fmla="*/ 9562165 w 10130901"/>
              <a:gd name="connsiteY895" fmla="*/ 3783001 h 6858000"/>
              <a:gd name="connsiteX896" fmla="*/ 9559428 w 10130901"/>
              <a:gd name="connsiteY896" fmla="*/ 3721817 h 6858000"/>
              <a:gd name="connsiteX897" fmla="*/ 9555719 w 10130901"/>
              <a:gd name="connsiteY897" fmla="*/ 3628557 h 6858000"/>
              <a:gd name="connsiteX898" fmla="*/ 9551216 w 10130901"/>
              <a:gd name="connsiteY898" fmla="*/ 3538265 h 6858000"/>
              <a:gd name="connsiteX899" fmla="*/ 9547859 w 10130901"/>
              <a:gd name="connsiteY899" fmla="*/ 3515094 h 6858000"/>
              <a:gd name="connsiteX900" fmla="*/ 9546682 w 10130901"/>
              <a:gd name="connsiteY900" fmla="*/ 3495689 h 6858000"/>
              <a:gd name="connsiteX901" fmla="*/ 9539761 w 10130901"/>
              <a:gd name="connsiteY901" fmla="*/ 3462019 h 6858000"/>
              <a:gd name="connsiteX902" fmla="*/ 9544884 w 10130901"/>
              <a:gd name="connsiteY902" fmla="*/ 3514297 h 6858000"/>
              <a:gd name="connsiteX903" fmla="*/ 9541289 w 10130901"/>
              <a:gd name="connsiteY903" fmla="*/ 3551513 h 6858000"/>
              <a:gd name="connsiteX904" fmla="*/ 9539730 w 10130901"/>
              <a:gd name="connsiteY904" fmla="*/ 3509734 h 6858000"/>
              <a:gd name="connsiteX905" fmla="*/ 9532602 w 10130901"/>
              <a:gd name="connsiteY905" fmla="*/ 3488735 h 6858000"/>
              <a:gd name="connsiteX906" fmla="*/ 9536579 w 10130901"/>
              <a:gd name="connsiteY906" fmla="*/ 3473892 h 6858000"/>
              <a:gd name="connsiteX907" fmla="*/ 9518792 w 10130901"/>
              <a:gd name="connsiteY907" fmla="*/ 3373678 h 6858000"/>
              <a:gd name="connsiteX908" fmla="*/ 9524297 w 10130901"/>
              <a:gd name="connsiteY908" fmla="*/ 3448330 h 6858000"/>
              <a:gd name="connsiteX909" fmla="*/ 9520001 w 10130901"/>
              <a:gd name="connsiteY909" fmla="*/ 3345368 h 6858000"/>
              <a:gd name="connsiteX910" fmla="*/ 9504568 w 10130901"/>
              <a:gd name="connsiteY910" fmla="*/ 3283963 h 6858000"/>
              <a:gd name="connsiteX911" fmla="*/ 9489342 w 10130901"/>
              <a:gd name="connsiteY911" fmla="*/ 3209888 h 6858000"/>
              <a:gd name="connsiteX912" fmla="*/ 9485954 w 10130901"/>
              <a:gd name="connsiteY912" fmla="*/ 3234433 h 6858000"/>
              <a:gd name="connsiteX913" fmla="*/ 9494641 w 10130901"/>
              <a:gd name="connsiteY913" fmla="*/ 3297211 h 6858000"/>
              <a:gd name="connsiteX914" fmla="*/ 9496790 w 10130901"/>
              <a:gd name="connsiteY914" fmla="*/ 3348693 h 6858000"/>
              <a:gd name="connsiteX915" fmla="*/ 9501913 w 10130901"/>
              <a:gd name="connsiteY915" fmla="*/ 3400971 h 6858000"/>
              <a:gd name="connsiteX916" fmla="*/ 9507832 w 10130901"/>
              <a:gd name="connsiteY916" fmla="*/ 3450281 h 6858000"/>
              <a:gd name="connsiteX917" fmla="*/ 9503441 w 10130901"/>
              <a:gd name="connsiteY917" fmla="*/ 3490466 h 6858000"/>
              <a:gd name="connsiteX918" fmla="*/ 9511715 w 10130901"/>
              <a:gd name="connsiteY918" fmla="*/ 3578587 h 6858000"/>
              <a:gd name="connsiteX919" fmla="*/ 9501995 w 10130901"/>
              <a:gd name="connsiteY919" fmla="*/ 3579164 h 6858000"/>
              <a:gd name="connsiteX920" fmla="*/ 9512830 w 10130901"/>
              <a:gd name="connsiteY920" fmla="*/ 3693424 h 6858000"/>
              <a:gd name="connsiteX921" fmla="*/ 9503317 w 10130901"/>
              <a:gd name="connsiteY921" fmla="*/ 3681330 h 6858000"/>
              <a:gd name="connsiteX922" fmla="*/ 9499897 w 10130901"/>
              <a:gd name="connsiteY922" fmla="*/ 3753590 h 6858000"/>
              <a:gd name="connsiteX923" fmla="*/ 9497066 w 10130901"/>
              <a:gd name="connsiteY923" fmla="*/ 3835554 h 6858000"/>
              <a:gd name="connsiteX924" fmla="*/ 9492770 w 10130901"/>
              <a:gd name="connsiteY924" fmla="*/ 3732591 h 6858000"/>
              <a:gd name="connsiteX925" fmla="*/ 9491035 w 10130901"/>
              <a:gd name="connsiteY925" fmla="*/ 3655767 h 6858000"/>
              <a:gd name="connsiteX926" fmla="*/ 9489031 w 10130901"/>
              <a:gd name="connsiteY926" fmla="*/ 3687046 h 6858000"/>
              <a:gd name="connsiteX927" fmla="*/ 9490001 w 10130901"/>
              <a:gd name="connsiteY927" fmla="*/ 3719122 h 6858000"/>
              <a:gd name="connsiteX928" fmla="*/ 9489588 w 10130901"/>
              <a:gd name="connsiteY928" fmla="*/ 3744465 h 6858000"/>
              <a:gd name="connsiteX929" fmla="*/ 9492150 w 10130901"/>
              <a:gd name="connsiteY929" fmla="*/ 3770604 h 6858000"/>
              <a:gd name="connsiteX930" fmla="*/ 9488348 w 10130901"/>
              <a:gd name="connsiteY930" fmla="*/ 3820491 h 6858000"/>
              <a:gd name="connsiteX931" fmla="*/ 9489081 w 10130901"/>
              <a:gd name="connsiteY931" fmla="*/ 3912955 h 6858000"/>
              <a:gd name="connsiteX932" fmla="*/ 9487459 w 10130901"/>
              <a:gd name="connsiteY932" fmla="*/ 3966608 h 6858000"/>
              <a:gd name="connsiteX933" fmla="*/ 9484246 w 10130901"/>
              <a:gd name="connsiteY933" fmla="*/ 4026197 h 6858000"/>
              <a:gd name="connsiteX934" fmla="*/ 9478090 w 10130901"/>
              <a:gd name="connsiteY934" fmla="*/ 4037274 h 6858000"/>
              <a:gd name="connsiteX935" fmla="*/ 9475941 w 10130901"/>
              <a:gd name="connsiteY935" fmla="*/ 3985793 h 6858000"/>
              <a:gd name="connsiteX936" fmla="*/ 9471313 w 10130901"/>
              <a:gd name="connsiteY936" fmla="*/ 4086364 h 6858000"/>
              <a:gd name="connsiteX937" fmla="*/ 9469484 w 10130901"/>
              <a:gd name="connsiteY937" fmla="*/ 4152688 h 6858000"/>
              <a:gd name="connsiteX938" fmla="*/ 9462501 w 10130901"/>
              <a:gd name="connsiteY938" fmla="*/ 4214449 h 6858000"/>
              <a:gd name="connsiteX939" fmla="*/ 9463121 w 10130901"/>
              <a:gd name="connsiteY939" fmla="*/ 4176436 h 6858000"/>
              <a:gd name="connsiteX940" fmla="*/ 9456551 w 10130901"/>
              <a:gd name="connsiteY940" fmla="*/ 4212855 h 6858000"/>
              <a:gd name="connsiteX941" fmla="*/ 9457791 w 10130901"/>
              <a:gd name="connsiteY941" fmla="*/ 4136828 h 6858000"/>
              <a:gd name="connsiteX942" fmla="*/ 9459445 w 10130901"/>
              <a:gd name="connsiteY942" fmla="*/ 4035460 h 6858000"/>
              <a:gd name="connsiteX943" fmla="*/ 9460891 w 10130901"/>
              <a:gd name="connsiteY943" fmla="*/ 3946763 h 6858000"/>
              <a:gd name="connsiteX944" fmla="*/ 9458743 w 10130901"/>
              <a:gd name="connsiteY944" fmla="*/ 3895281 h 6858000"/>
              <a:gd name="connsiteX945" fmla="*/ 9455592 w 10130901"/>
              <a:gd name="connsiteY945" fmla="*/ 3859439 h 6858000"/>
              <a:gd name="connsiteX946" fmla="*/ 9450707 w 10130901"/>
              <a:gd name="connsiteY946" fmla="*/ 3746773 h 6858000"/>
              <a:gd name="connsiteX947" fmla="*/ 9449880 w 10130901"/>
              <a:gd name="connsiteY947" fmla="*/ 3797458 h 6858000"/>
              <a:gd name="connsiteX948" fmla="*/ 9444344 w 10130901"/>
              <a:gd name="connsiteY948" fmla="*/ 3770521 h 6858000"/>
              <a:gd name="connsiteX949" fmla="*/ 9439509 w 10130901"/>
              <a:gd name="connsiteY949" fmla="*/ 3883763 h 6858000"/>
              <a:gd name="connsiteX950" fmla="*/ 9439302 w 10130901"/>
              <a:gd name="connsiteY950" fmla="*/ 3896435 h 6858000"/>
              <a:gd name="connsiteX951" fmla="*/ 9439127 w 10130901"/>
              <a:gd name="connsiteY951" fmla="*/ 3861390 h 6858000"/>
              <a:gd name="connsiteX952" fmla="*/ 9434003 w 10130901"/>
              <a:gd name="connsiteY952" fmla="*/ 3809112 h 6858000"/>
              <a:gd name="connsiteX953" fmla="*/ 9434654 w 10130901"/>
              <a:gd name="connsiteY953" fmla="*/ 3723382 h 6858000"/>
              <a:gd name="connsiteX954" fmla="*/ 9420875 w 10130901"/>
              <a:gd name="connsiteY954" fmla="*/ 3560609 h 6858000"/>
              <a:gd name="connsiteX955" fmla="*/ 9416134 w 10130901"/>
              <a:gd name="connsiteY955" fmla="*/ 3530705 h 6858000"/>
              <a:gd name="connsiteX956" fmla="*/ 9409007 w 10130901"/>
              <a:gd name="connsiteY956" fmla="*/ 3509705 h 6858000"/>
              <a:gd name="connsiteX957" fmla="*/ 9388482 w 10130901"/>
              <a:gd name="connsiteY957" fmla="*/ 3348306 h 6858000"/>
              <a:gd name="connsiteX958" fmla="*/ 9399318 w 10130901"/>
              <a:gd name="connsiteY958" fmla="*/ 3462567 h 6858000"/>
              <a:gd name="connsiteX959" fmla="*/ 9408800 w 10130901"/>
              <a:gd name="connsiteY959" fmla="*/ 3522376 h 6858000"/>
              <a:gd name="connsiteX960" fmla="*/ 9416836 w 10130901"/>
              <a:gd name="connsiteY960" fmla="*/ 3670884 h 6858000"/>
              <a:gd name="connsiteX961" fmla="*/ 9424139 w 10130901"/>
              <a:gd name="connsiteY961" fmla="*/ 3726928 h 6858000"/>
              <a:gd name="connsiteX962" fmla="*/ 9421928 w 10130901"/>
              <a:gd name="connsiteY962" fmla="*/ 3770878 h 6858000"/>
              <a:gd name="connsiteX963" fmla="*/ 9431937 w 10130901"/>
              <a:gd name="connsiteY963" fmla="*/ 3935822 h 6858000"/>
              <a:gd name="connsiteX964" fmla="*/ 9429839 w 10130901"/>
              <a:gd name="connsiteY964" fmla="*/ 4110249 h 6858000"/>
              <a:gd name="connsiteX965" fmla="*/ 9427691 w 10130901"/>
              <a:gd name="connsiteY965" fmla="*/ 4058768 h 6858000"/>
              <a:gd name="connsiteX966" fmla="*/ 9418177 w 10130901"/>
              <a:gd name="connsiteY966" fmla="*/ 4046674 h 6858000"/>
              <a:gd name="connsiteX967" fmla="*/ 9420212 w 10130901"/>
              <a:gd name="connsiteY967" fmla="*/ 3967679 h 6858000"/>
              <a:gd name="connsiteX968" fmla="*/ 9420832 w 10130901"/>
              <a:gd name="connsiteY968" fmla="*/ 3929666 h 6858000"/>
              <a:gd name="connsiteX969" fmla="*/ 9420657 w 10130901"/>
              <a:gd name="connsiteY969" fmla="*/ 3894620 h 6858000"/>
              <a:gd name="connsiteX970" fmla="*/ 9412621 w 10130901"/>
              <a:gd name="connsiteY970" fmla="*/ 3746113 h 6858000"/>
              <a:gd name="connsiteX971" fmla="*/ 9413241 w 10130901"/>
              <a:gd name="connsiteY971" fmla="*/ 3708100 h 6858000"/>
              <a:gd name="connsiteX972" fmla="*/ 9413066 w 10130901"/>
              <a:gd name="connsiteY972" fmla="*/ 3673055 h 6858000"/>
              <a:gd name="connsiteX973" fmla="*/ 9412859 w 10130901"/>
              <a:gd name="connsiteY973" fmla="*/ 3685726 h 6858000"/>
              <a:gd name="connsiteX974" fmla="*/ 9404172 w 10130901"/>
              <a:gd name="connsiteY974" fmla="*/ 3622948 h 6858000"/>
              <a:gd name="connsiteX975" fmla="*/ 9395691 w 10130901"/>
              <a:gd name="connsiteY975" fmla="*/ 3547499 h 6858000"/>
              <a:gd name="connsiteX976" fmla="*/ 9400784 w 10130901"/>
              <a:gd name="connsiteY976" fmla="*/ 3647492 h 6858000"/>
              <a:gd name="connsiteX977" fmla="*/ 9403521 w 10130901"/>
              <a:gd name="connsiteY977" fmla="*/ 3708677 h 6858000"/>
              <a:gd name="connsiteX978" fmla="*/ 9403696 w 10130901"/>
              <a:gd name="connsiteY978" fmla="*/ 3743722 h 6858000"/>
              <a:gd name="connsiteX979" fmla="*/ 9402488 w 10130901"/>
              <a:gd name="connsiteY979" fmla="*/ 3772032 h 6858000"/>
              <a:gd name="connsiteX980" fmla="*/ 9404811 w 10130901"/>
              <a:gd name="connsiteY980" fmla="*/ 3858559 h 6858000"/>
              <a:gd name="connsiteX981" fmla="*/ 9397859 w 10130901"/>
              <a:gd name="connsiteY981" fmla="*/ 3872604 h 6858000"/>
              <a:gd name="connsiteX982" fmla="*/ 9396826 w 10130901"/>
              <a:gd name="connsiteY982" fmla="*/ 3935959 h 6858000"/>
              <a:gd name="connsiteX983" fmla="*/ 9396588 w 10130901"/>
              <a:gd name="connsiteY983" fmla="*/ 3996346 h 6858000"/>
              <a:gd name="connsiteX984" fmla="*/ 9391703 w 10130901"/>
              <a:gd name="connsiteY984" fmla="*/ 3883681 h 6858000"/>
              <a:gd name="connsiteX985" fmla="*/ 9388521 w 10130901"/>
              <a:gd name="connsiteY985" fmla="*/ 3895554 h 6858000"/>
              <a:gd name="connsiteX986" fmla="*/ 9379214 w 10130901"/>
              <a:gd name="connsiteY986" fmla="*/ 3870790 h 6858000"/>
              <a:gd name="connsiteX987" fmla="*/ 9379627 w 10130901"/>
              <a:gd name="connsiteY987" fmla="*/ 3845447 h 6858000"/>
              <a:gd name="connsiteX988" fmla="*/ 9386197 w 10130901"/>
              <a:gd name="connsiteY988" fmla="*/ 3809028 h 6858000"/>
              <a:gd name="connsiteX989" fmla="*/ 9383874 w 10130901"/>
              <a:gd name="connsiteY989" fmla="*/ 3722502 h 6858000"/>
              <a:gd name="connsiteX990" fmla="*/ 9377748 w 10130901"/>
              <a:gd name="connsiteY990" fmla="*/ 3685863 h 6858000"/>
              <a:gd name="connsiteX991" fmla="*/ 9369061 w 10130901"/>
              <a:gd name="connsiteY991" fmla="*/ 3623085 h 6858000"/>
              <a:gd name="connsiteX992" fmla="*/ 9365735 w 10130901"/>
              <a:gd name="connsiteY992" fmla="*/ 3552198 h 6858000"/>
              <a:gd name="connsiteX993" fmla="*/ 9359992 w 10130901"/>
              <a:gd name="connsiteY993" fmla="*/ 3537933 h 6858000"/>
              <a:gd name="connsiteX994" fmla="*/ 9341440 w 10130901"/>
              <a:gd name="connsiteY994" fmla="*/ 3392971 h 6858000"/>
              <a:gd name="connsiteX995" fmla="*/ 9347772 w 10130901"/>
              <a:gd name="connsiteY995" fmla="*/ 3416939 h 6858000"/>
              <a:gd name="connsiteX996" fmla="*/ 9335315 w 10130901"/>
              <a:gd name="connsiteY996" fmla="*/ 3356332 h 6858000"/>
              <a:gd name="connsiteX997" fmla="*/ 9331958 w 10130901"/>
              <a:gd name="connsiteY997" fmla="*/ 3333160 h 6858000"/>
              <a:gd name="connsiteX998" fmla="*/ 9327805 w 10130901"/>
              <a:gd name="connsiteY998" fmla="*/ 3312959 h 6858000"/>
              <a:gd name="connsiteX999" fmla="*/ 9323271 w 10130901"/>
              <a:gd name="connsiteY999" fmla="*/ 3270382 h 6858000"/>
              <a:gd name="connsiteX1000" fmla="*/ 9317559 w 10130901"/>
              <a:gd name="connsiteY1000" fmla="*/ 3208401 h 6858000"/>
              <a:gd name="connsiteX1001" fmla="*/ 9326866 w 10130901"/>
              <a:gd name="connsiteY1001" fmla="*/ 3233167 h 6858000"/>
              <a:gd name="connsiteX1002" fmla="*/ 9329810 w 10130901"/>
              <a:gd name="connsiteY1002" fmla="*/ 3281679 h 6858000"/>
              <a:gd name="connsiteX1003" fmla="*/ 9339323 w 10130901"/>
              <a:gd name="connsiteY1003" fmla="*/ 3293773 h 6858000"/>
              <a:gd name="connsiteX1004" fmla="*/ 9345449 w 10130901"/>
              <a:gd name="connsiteY1004" fmla="*/ 3330413 h 6858000"/>
              <a:gd name="connsiteX1005" fmla="*/ 9358113 w 10130901"/>
              <a:gd name="connsiteY1005" fmla="*/ 3378348 h 6858000"/>
              <a:gd name="connsiteX1006" fmla="*/ 9352194 w 10130901"/>
              <a:gd name="connsiteY1006" fmla="*/ 3329038 h 6858000"/>
              <a:gd name="connsiteX1007" fmla="*/ 9336968 w 10130901"/>
              <a:gd name="connsiteY1007" fmla="*/ 3254963 h 6858000"/>
              <a:gd name="connsiteX1008" fmla="*/ 9324924 w 10130901"/>
              <a:gd name="connsiteY1008" fmla="*/ 3169014 h 6858000"/>
              <a:gd name="connsiteX1009" fmla="*/ 9312053 w 10130901"/>
              <a:gd name="connsiteY1009" fmla="*/ 3133749 h 6858000"/>
              <a:gd name="connsiteX1010" fmla="*/ 9269527 w 10130901"/>
              <a:gd name="connsiteY1010" fmla="*/ 2947365 h 6858000"/>
              <a:gd name="connsiteX1011" fmla="*/ 9217073 w 10130901"/>
              <a:gd name="connsiteY1011" fmla="*/ 2774229 h 6858000"/>
              <a:gd name="connsiteX1012" fmla="*/ 9157079 w 10130901"/>
              <a:gd name="connsiteY1012" fmla="*/ 2605436 h 6858000"/>
              <a:gd name="connsiteX1013" fmla="*/ 9125594 w 10130901"/>
              <a:gd name="connsiteY1013" fmla="*/ 2520642 h 6858000"/>
              <a:gd name="connsiteX1014" fmla="*/ 9091930 w 10130901"/>
              <a:gd name="connsiteY1014" fmla="*/ 2432081 h 6858000"/>
              <a:gd name="connsiteX1015" fmla="*/ 9079648 w 10130901"/>
              <a:gd name="connsiteY1015" fmla="*/ 2406519 h 6858000"/>
              <a:gd name="connsiteX1016" fmla="*/ 9067366 w 10130901"/>
              <a:gd name="connsiteY1016" fmla="*/ 2380957 h 6858000"/>
              <a:gd name="connsiteX1017" fmla="*/ 9045777 w 10130901"/>
              <a:gd name="connsiteY1017" fmla="*/ 2330629 h 6858000"/>
              <a:gd name="connsiteX1018" fmla="*/ 9025365 w 10130901"/>
              <a:gd name="connsiteY1018" fmla="*/ 2299707 h 6858000"/>
              <a:gd name="connsiteX1019" fmla="*/ 9005956 w 10130901"/>
              <a:gd name="connsiteY1019" fmla="*/ 2253145 h 6858000"/>
              <a:gd name="connsiteX1020" fmla="*/ 8995853 w 10130901"/>
              <a:gd name="connsiteY1020" fmla="*/ 2231349 h 6858000"/>
              <a:gd name="connsiteX1021" fmla="*/ 8985751 w 10130901"/>
              <a:gd name="connsiteY1021" fmla="*/ 2209552 h 6858000"/>
              <a:gd name="connsiteX1022" fmla="*/ 9008517 w 10130901"/>
              <a:gd name="connsiteY1022" fmla="*/ 2279284 h 6858000"/>
              <a:gd name="connsiteX1023" fmla="*/ 9045363 w 10130901"/>
              <a:gd name="connsiteY1023" fmla="*/ 2355971 h 6858000"/>
              <a:gd name="connsiteX1024" fmla="*/ 9068336 w 10130901"/>
              <a:gd name="connsiteY1024" fmla="*/ 2413033 h 6858000"/>
              <a:gd name="connsiteX1025" fmla="*/ 9120615 w 10130901"/>
              <a:gd name="connsiteY1025" fmla="*/ 2551124 h 6858000"/>
              <a:gd name="connsiteX1026" fmla="*/ 9146738 w 10130901"/>
              <a:gd name="connsiteY1026" fmla="*/ 2644027 h 6858000"/>
              <a:gd name="connsiteX1027" fmla="*/ 9181198 w 10130901"/>
              <a:gd name="connsiteY1027" fmla="*/ 2729619 h 6858000"/>
              <a:gd name="connsiteX1028" fmla="*/ 9197632 w 10130901"/>
              <a:gd name="connsiteY1028" fmla="*/ 2775384 h 6858000"/>
              <a:gd name="connsiteX1029" fmla="*/ 9211681 w 10130901"/>
              <a:gd name="connsiteY1029" fmla="*/ 2830054 h 6858000"/>
              <a:gd name="connsiteX1030" fmla="*/ 9195246 w 10130901"/>
              <a:gd name="connsiteY1030" fmla="*/ 2784289 h 6858000"/>
              <a:gd name="connsiteX1031" fmla="*/ 9211267 w 10130901"/>
              <a:gd name="connsiteY1031" fmla="*/ 2855396 h 6858000"/>
              <a:gd name="connsiteX1032" fmla="*/ 9234240 w 10130901"/>
              <a:gd name="connsiteY1032" fmla="*/ 2912457 h 6858000"/>
              <a:gd name="connsiteX1033" fmla="*/ 9255560 w 10130901"/>
              <a:gd name="connsiteY1033" fmla="*/ 3070888 h 6858000"/>
              <a:gd name="connsiteX1034" fmla="*/ 9258917 w 10130901"/>
              <a:gd name="connsiteY1034" fmla="*/ 3094058 h 6858000"/>
              <a:gd name="connsiteX1035" fmla="*/ 9277707 w 10130901"/>
              <a:gd name="connsiteY1035" fmla="*/ 3178634 h 6858000"/>
              <a:gd name="connsiteX1036" fmla="*/ 9283801 w 10130901"/>
              <a:gd name="connsiteY1036" fmla="*/ 3262988 h 6858000"/>
              <a:gd name="connsiteX1037" fmla="*/ 9271168 w 10130901"/>
              <a:gd name="connsiteY1037" fmla="*/ 3167336 h 6858000"/>
              <a:gd name="connsiteX1038" fmla="*/ 9261272 w 10130901"/>
              <a:gd name="connsiteY1038" fmla="*/ 3132869 h 6858000"/>
              <a:gd name="connsiteX1039" fmla="*/ 9248991 w 10130901"/>
              <a:gd name="connsiteY1039" fmla="*/ 3107306 h 6858000"/>
              <a:gd name="connsiteX1040" fmla="*/ 9229612 w 10130901"/>
              <a:gd name="connsiteY1040" fmla="*/ 3013029 h 6858000"/>
              <a:gd name="connsiteX1041" fmla="*/ 9229612 w 10130901"/>
              <a:gd name="connsiteY1041" fmla="*/ 3013029 h 6858000"/>
              <a:gd name="connsiteX1042" fmla="*/ 9206639 w 10130901"/>
              <a:gd name="connsiteY1042" fmla="*/ 2955967 h 6858000"/>
              <a:gd name="connsiteX1043" fmla="*/ 9183873 w 10130901"/>
              <a:gd name="connsiteY1043" fmla="*/ 2886235 h 6858000"/>
              <a:gd name="connsiteX1044" fmla="*/ 9154981 w 10130901"/>
              <a:gd name="connsiteY1044" fmla="*/ 2779863 h 6858000"/>
              <a:gd name="connsiteX1045" fmla="*/ 9157542 w 10130901"/>
              <a:gd name="connsiteY1045" fmla="*/ 2806003 h 6858000"/>
              <a:gd name="connsiteX1046" fmla="*/ 9147440 w 10130901"/>
              <a:gd name="connsiteY1046" fmla="*/ 2784206 h 6858000"/>
              <a:gd name="connsiteX1047" fmla="*/ 9137544 w 10130901"/>
              <a:gd name="connsiteY1047" fmla="*/ 2749738 h 6858000"/>
              <a:gd name="connsiteX1048" fmla="*/ 9111803 w 10130901"/>
              <a:gd name="connsiteY1048" fmla="*/ 2679209 h 6858000"/>
              <a:gd name="connsiteX1049" fmla="*/ 9086061 w 10130901"/>
              <a:gd name="connsiteY1049" fmla="*/ 2608679 h 6858000"/>
              <a:gd name="connsiteX1050" fmla="*/ 9061704 w 10130901"/>
              <a:gd name="connsiteY1050" fmla="*/ 2544883 h 6858000"/>
              <a:gd name="connsiteX1051" fmla="*/ 9084264 w 10130901"/>
              <a:gd name="connsiteY1051" fmla="*/ 2627287 h 6858000"/>
              <a:gd name="connsiteX1052" fmla="*/ 9063853 w 10130901"/>
              <a:gd name="connsiteY1052" fmla="*/ 2596364 h 6858000"/>
              <a:gd name="connsiteX1053" fmla="*/ 9044237 w 10130901"/>
              <a:gd name="connsiteY1053" fmla="*/ 2562474 h 6858000"/>
              <a:gd name="connsiteX1054" fmla="*/ 8996493 w 10130901"/>
              <a:gd name="connsiteY1054" fmla="*/ 2466959 h 6858000"/>
              <a:gd name="connsiteX1055" fmla="*/ 8966186 w 10130901"/>
              <a:gd name="connsiteY1055" fmla="*/ 2401570 h 6858000"/>
              <a:gd name="connsiteX1056" fmla="*/ 8935878 w 10130901"/>
              <a:gd name="connsiteY1056" fmla="*/ 2336180 h 6858000"/>
              <a:gd name="connsiteX1057" fmla="*/ 8953108 w 10130901"/>
              <a:gd name="connsiteY1057" fmla="*/ 2378976 h 6858000"/>
              <a:gd name="connsiteX1058" fmla="*/ 8979852 w 10130901"/>
              <a:gd name="connsiteY1058" fmla="*/ 2433865 h 6858000"/>
              <a:gd name="connsiteX1059" fmla="*/ 9016284 w 10130901"/>
              <a:gd name="connsiteY1059" fmla="*/ 2535894 h 6858000"/>
              <a:gd name="connsiteX1060" fmla="*/ 8984593 w 10130901"/>
              <a:gd name="connsiteY1060" fmla="*/ 2463771 h 6858000"/>
              <a:gd name="connsiteX1061" fmla="*/ 8974491 w 10130901"/>
              <a:gd name="connsiteY1061" fmla="*/ 2441974 h 6858000"/>
              <a:gd name="connsiteX1062" fmla="*/ 8963593 w 10130901"/>
              <a:gd name="connsiteY1062" fmla="*/ 2423146 h 6858000"/>
              <a:gd name="connsiteX1063" fmla="*/ 8948336 w 10130901"/>
              <a:gd name="connsiteY1063" fmla="*/ 2396787 h 6858000"/>
              <a:gd name="connsiteX1064" fmla="*/ 8941591 w 10130901"/>
              <a:gd name="connsiteY1064" fmla="*/ 2398161 h 6858000"/>
              <a:gd name="connsiteX1065" fmla="*/ 8950898 w 10130901"/>
              <a:gd name="connsiteY1065" fmla="*/ 2422926 h 6858000"/>
              <a:gd name="connsiteX1066" fmla="*/ 8961000 w 10130901"/>
              <a:gd name="connsiteY1066" fmla="*/ 2444723 h 6858000"/>
              <a:gd name="connsiteX1067" fmla="*/ 8965948 w 10130901"/>
              <a:gd name="connsiteY1067" fmla="*/ 2461957 h 6858000"/>
              <a:gd name="connsiteX1068" fmla="*/ 8998817 w 10130901"/>
              <a:gd name="connsiteY1068" fmla="*/ 2553485 h 6858000"/>
              <a:gd name="connsiteX1069" fmla="*/ 8985151 w 10130901"/>
              <a:gd name="connsiteY1069" fmla="*/ 2521189 h 6858000"/>
              <a:gd name="connsiteX1070" fmla="*/ 8964150 w 10130901"/>
              <a:gd name="connsiteY1070" fmla="*/ 2480565 h 6858000"/>
              <a:gd name="connsiteX1071" fmla="*/ 8940971 w 10130901"/>
              <a:gd name="connsiteY1071" fmla="*/ 2436174 h 6858000"/>
              <a:gd name="connsiteX1072" fmla="*/ 8948098 w 10130901"/>
              <a:gd name="connsiteY1072" fmla="*/ 2457174 h 6858000"/>
              <a:gd name="connsiteX1073" fmla="*/ 8960969 w 10130901"/>
              <a:gd name="connsiteY1073" fmla="*/ 2492439 h 6858000"/>
              <a:gd name="connsiteX1074" fmla="*/ 8984737 w 10130901"/>
              <a:gd name="connsiteY1074" fmla="*/ 2546531 h 6858000"/>
              <a:gd name="connsiteX1075" fmla="*/ 9075214 w 10130901"/>
              <a:gd name="connsiteY1075" fmla="*/ 2815759 h 6858000"/>
              <a:gd name="connsiteX1076" fmla="*/ 9107877 w 10130901"/>
              <a:gd name="connsiteY1076" fmla="*/ 2919959 h 6858000"/>
              <a:gd name="connsiteX1077" fmla="*/ 9121925 w 10130901"/>
              <a:gd name="connsiteY1077" fmla="*/ 2974629 h 6858000"/>
              <a:gd name="connsiteX1078" fmla="*/ 9135178 w 10130901"/>
              <a:gd name="connsiteY1078" fmla="*/ 3032268 h 6858000"/>
              <a:gd name="connsiteX1079" fmla="*/ 9121718 w 10130901"/>
              <a:gd name="connsiteY1079" fmla="*/ 2987300 h 6858000"/>
              <a:gd name="connsiteX1080" fmla="*/ 9158120 w 10130901"/>
              <a:gd name="connsiteY1080" fmla="*/ 3137045 h 6858000"/>
              <a:gd name="connsiteX1081" fmla="*/ 9162861 w 10130901"/>
              <a:gd name="connsiteY1081" fmla="*/ 3166950 h 6858000"/>
              <a:gd name="connsiteX1082" fmla="*/ 9167602 w 10130901"/>
              <a:gd name="connsiteY1082" fmla="*/ 3196855 h 6858000"/>
              <a:gd name="connsiteX1083" fmla="*/ 9177673 w 10130901"/>
              <a:gd name="connsiteY1083" fmla="*/ 3266367 h 6858000"/>
              <a:gd name="connsiteX1084" fmla="*/ 9184181 w 10130901"/>
              <a:gd name="connsiteY1084" fmla="*/ 3325380 h 6858000"/>
              <a:gd name="connsiteX1085" fmla="*/ 9198611 w 10130901"/>
              <a:gd name="connsiteY1085" fmla="*/ 3402424 h 6858000"/>
              <a:gd name="connsiteX1086" fmla="*/ 9211450 w 10130901"/>
              <a:gd name="connsiteY1086" fmla="*/ 3485404 h 6858000"/>
              <a:gd name="connsiteX1087" fmla="*/ 9229795 w 10130901"/>
              <a:gd name="connsiteY1087" fmla="*/ 3643038 h 6858000"/>
              <a:gd name="connsiteX1088" fmla="*/ 9229764 w 10130901"/>
              <a:gd name="connsiteY1088" fmla="*/ 3690754 h 6858000"/>
              <a:gd name="connsiteX1089" fmla="*/ 9235094 w 10130901"/>
              <a:gd name="connsiteY1089" fmla="*/ 3730361 h 6858000"/>
              <a:gd name="connsiteX1090" fmla="*/ 9237449 w 10130901"/>
              <a:gd name="connsiteY1090" fmla="*/ 3769171 h 6858000"/>
              <a:gd name="connsiteX1091" fmla="*/ 9239184 w 10130901"/>
              <a:gd name="connsiteY1091" fmla="*/ 3845995 h 6858000"/>
              <a:gd name="connsiteX1092" fmla="*/ 9229908 w 10130901"/>
              <a:gd name="connsiteY1092" fmla="*/ 3773514 h 6858000"/>
              <a:gd name="connsiteX1093" fmla="*/ 9229144 w 10130901"/>
              <a:gd name="connsiteY1093" fmla="*/ 3728767 h 6858000"/>
              <a:gd name="connsiteX1094" fmla="*/ 9222812 w 10130901"/>
              <a:gd name="connsiteY1094" fmla="*/ 3704799 h 6858000"/>
              <a:gd name="connsiteX1095" fmla="*/ 9222843 w 10130901"/>
              <a:gd name="connsiteY1095" fmla="*/ 3657083 h 6858000"/>
              <a:gd name="connsiteX1096" fmla="*/ 9207029 w 10130901"/>
              <a:gd name="connsiteY1096" fmla="*/ 3573305 h 6858000"/>
              <a:gd name="connsiteX1097" fmla="*/ 9213681 w 10130901"/>
              <a:gd name="connsiteY1097" fmla="*/ 3715078 h 6858000"/>
              <a:gd name="connsiteX1098" fmla="*/ 9210530 w 10130901"/>
              <a:gd name="connsiteY1098" fmla="*/ 3679237 h 6858000"/>
              <a:gd name="connsiteX1099" fmla="*/ 9213856 w 10130901"/>
              <a:gd name="connsiteY1099" fmla="*/ 3750123 h 6858000"/>
              <a:gd name="connsiteX1100" fmla="*/ 9216769 w 10130901"/>
              <a:gd name="connsiteY1100" fmla="*/ 3846352 h 6858000"/>
              <a:gd name="connsiteX1101" fmla="*/ 9207255 w 10130901"/>
              <a:gd name="connsiteY1101" fmla="*/ 3834258 h 6858000"/>
              <a:gd name="connsiteX1102" fmla="*/ 9204105 w 10130901"/>
              <a:gd name="connsiteY1102" fmla="*/ 3798416 h 6858000"/>
              <a:gd name="connsiteX1103" fmla="*/ 9197979 w 10130901"/>
              <a:gd name="connsiteY1103" fmla="*/ 3761777 h 6858000"/>
              <a:gd name="connsiteX1104" fmla="*/ 9197008 w 10130901"/>
              <a:gd name="connsiteY1104" fmla="*/ 3729701 h 6858000"/>
              <a:gd name="connsiteX1105" fmla="*/ 9195242 w 10130901"/>
              <a:gd name="connsiteY1105" fmla="*/ 3700593 h 6858000"/>
              <a:gd name="connsiteX1106" fmla="*/ 9187939 w 10130901"/>
              <a:gd name="connsiteY1106" fmla="*/ 3644549 h 6858000"/>
              <a:gd name="connsiteX1107" fmla="*/ 9174718 w 10130901"/>
              <a:gd name="connsiteY1107" fmla="*/ 3539194 h 6858000"/>
              <a:gd name="connsiteX1108" fmla="*/ 9164264 w 10130901"/>
              <a:gd name="connsiteY1108" fmla="*/ 3447308 h 6858000"/>
              <a:gd name="connsiteX1109" fmla="*/ 9112462 w 10130901"/>
              <a:gd name="connsiteY1109" fmla="*/ 3188443 h 6858000"/>
              <a:gd name="connsiteX1110" fmla="*/ 9104746 w 10130901"/>
              <a:gd name="connsiteY1110" fmla="*/ 3157742 h 6858000"/>
              <a:gd name="connsiteX1111" fmla="*/ 9094850 w 10130901"/>
              <a:gd name="connsiteY1111" fmla="*/ 3123274 h 6858000"/>
              <a:gd name="connsiteX1112" fmla="*/ 9077238 w 10130901"/>
              <a:gd name="connsiteY1112" fmla="*/ 3058104 h 6858000"/>
              <a:gd name="connsiteX1113" fmla="*/ 9060421 w 10130901"/>
              <a:gd name="connsiteY1113" fmla="*/ 2989966 h 6858000"/>
              <a:gd name="connsiteX1114" fmla="*/ 9040630 w 10130901"/>
              <a:gd name="connsiteY1114" fmla="*/ 2921030 h 6858000"/>
              <a:gd name="connsiteX1115" fmla="*/ 9022223 w 10130901"/>
              <a:gd name="connsiteY1115" fmla="*/ 2858829 h 6858000"/>
              <a:gd name="connsiteX1116" fmla="*/ 9012327 w 10130901"/>
              <a:gd name="connsiteY1116" fmla="*/ 2824361 h 6858000"/>
              <a:gd name="connsiteX1117" fmla="*/ 9000045 w 10130901"/>
              <a:gd name="connsiteY1117" fmla="*/ 2798799 h 6858000"/>
              <a:gd name="connsiteX1118" fmla="*/ 8952715 w 10130901"/>
              <a:gd name="connsiteY1118" fmla="*/ 2677942 h 6858000"/>
              <a:gd name="connsiteX1119" fmla="*/ 8966174 w 10130901"/>
              <a:gd name="connsiteY1119" fmla="*/ 2722910 h 6858000"/>
              <a:gd name="connsiteX1120" fmla="*/ 8986172 w 10130901"/>
              <a:gd name="connsiteY1120" fmla="*/ 2779174 h 6858000"/>
              <a:gd name="connsiteX1121" fmla="*/ 8998836 w 10130901"/>
              <a:gd name="connsiteY1121" fmla="*/ 2827110 h 6858000"/>
              <a:gd name="connsiteX1122" fmla="*/ 9016448 w 10130901"/>
              <a:gd name="connsiteY1122" fmla="*/ 2892279 h 6858000"/>
              <a:gd name="connsiteX1123" fmla="*/ 8986348 w 10130901"/>
              <a:gd name="connsiteY1123" fmla="*/ 2814219 h 6858000"/>
              <a:gd name="connsiteX1124" fmla="*/ 8904175 w 10130901"/>
              <a:gd name="connsiteY1124" fmla="*/ 2585395 h 6858000"/>
              <a:gd name="connsiteX1125" fmla="*/ 8866947 w 10130901"/>
              <a:gd name="connsiteY1125" fmla="*/ 2486335 h 6858000"/>
              <a:gd name="connsiteX1126" fmla="*/ 8831486 w 10130901"/>
              <a:gd name="connsiteY1126" fmla="*/ 2416383 h 6858000"/>
              <a:gd name="connsiteX1127" fmla="*/ 8797615 w 10130901"/>
              <a:gd name="connsiteY1127" fmla="*/ 2340493 h 6858000"/>
              <a:gd name="connsiteX1128" fmla="*/ 8787513 w 10130901"/>
              <a:gd name="connsiteY1128" fmla="*/ 2318696 h 6858000"/>
              <a:gd name="connsiteX1129" fmla="*/ 8774435 w 10130901"/>
              <a:gd name="connsiteY1129" fmla="*/ 2296103 h 6858000"/>
              <a:gd name="connsiteX1130" fmla="*/ 8751255 w 10130901"/>
              <a:gd name="connsiteY1130" fmla="*/ 2251712 h 6858000"/>
              <a:gd name="connsiteX1131" fmla="*/ 8699741 w 10130901"/>
              <a:gd name="connsiteY1131" fmla="*/ 2158369 h 6858000"/>
              <a:gd name="connsiteX1132" fmla="*/ 8723510 w 10130901"/>
              <a:gd name="connsiteY1132" fmla="*/ 2212462 h 6858000"/>
              <a:gd name="connsiteX1133" fmla="*/ 8694380 w 10130901"/>
              <a:gd name="connsiteY1133" fmla="*/ 2166477 h 6858000"/>
              <a:gd name="connsiteX1134" fmla="*/ 8667637 w 10130901"/>
              <a:gd name="connsiteY1134" fmla="*/ 2111587 h 6858000"/>
              <a:gd name="connsiteX1135" fmla="*/ 8618891 w 10130901"/>
              <a:gd name="connsiteY1135" fmla="*/ 2031711 h 6858000"/>
              <a:gd name="connsiteX1136" fmla="*/ 8572913 w 10130901"/>
              <a:gd name="connsiteY1136" fmla="*/ 1965305 h 6858000"/>
              <a:gd name="connsiteX1137" fmla="*/ 8596093 w 10130901"/>
              <a:gd name="connsiteY1137" fmla="*/ 2009695 h 6858000"/>
              <a:gd name="connsiteX1138" fmla="*/ 8628787 w 10130901"/>
              <a:gd name="connsiteY1138" fmla="*/ 2066179 h 6858000"/>
              <a:gd name="connsiteX1139" fmla="*/ 8598066 w 10130901"/>
              <a:gd name="connsiteY1139" fmla="*/ 2026131 h 6858000"/>
              <a:gd name="connsiteX1140" fmla="*/ 8577655 w 10130901"/>
              <a:gd name="connsiteY1140" fmla="*/ 1995209 h 6858000"/>
              <a:gd name="connsiteX1141" fmla="*/ 8558039 w 10130901"/>
              <a:gd name="connsiteY1141" fmla="*/ 1961319 h 6858000"/>
              <a:gd name="connsiteX1142" fmla="*/ 8493829 w 10130901"/>
              <a:gd name="connsiteY1142" fmla="*/ 1867755 h 6858000"/>
              <a:gd name="connsiteX1143" fmla="*/ 8422875 w 10130901"/>
              <a:gd name="connsiteY1143" fmla="*/ 1775566 h 6858000"/>
              <a:gd name="connsiteX1144" fmla="*/ 8443286 w 10130901"/>
              <a:gd name="connsiteY1144" fmla="*/ 1806488 h 6858000"/>
              <a:gd name="connsiteX1145" fmla="*/ 8465082 w 10130901"/>
              <a:gd name="connsiteY1145" fmla="*/ 1844145 h 6858000"/>
              <a:gd name="connsiteX1146" fmla="*/ 8487084 w 10130901"/>
              <a:gd name="connsiteY1146" fmla="*/ 1869129 h 6858000"/>
              <a:gd name="connsiteX1147" fmla="*/ 8509675 w 10130901"/>
              <a:gd name="connsiteY1147" fmla="*/ 1903817 h 6858000"/>
              <a:gd name="connsiteX1148" fmla="*/ 8554062 w 10130901"/>
              <a:gd name="connsiteY1148" fmla="*/ 1976162 h 6858000"/>
              <a:gd name="connsiteX1149" fmla="*/ 8579628 w 10130901"/>
              <a:gd name="connsiteY1149" fmla="*/ 2011646 h 6858000"/>
              <a:gd name="connsiteX1150" fmla="*/ 8603603 w 10130901"/>
              <a:gd name="connsiteY1150" fmla="*/ 2053068 h 6858000"/>
              <a:gd name="connsiteX1151" fmla="*/ 8649374 w 10130901"/>
              <a:gd name="connsiteY1151" fmla="*/ 2132146 h 6858000"/>
              <a:gd name="connsiteX1152" fmla="*/ 8810041 w 10130901"/>
              <a:gd name="connsiteY1152" fmla="*/ 2448816 h 6858000"/>
              <a:gd name="connsiteX1153" fmla="*/ 8830835 w 10130901"/>
              <a:gd name="connsiteY1153" fmla="*/ 2502111 h 6858000"/>
              <a:gd name="connsiteX1154" fmla="*/ 8869653 w 10130901"/>
              <a:gd name="connsiteY1154" fmla="*/ 2595235 h 6858000"/>
              <a:gd name="connsiteX1155" fmla="*/ 8897781 w 10130901"/>
              <a:gd name="connsiteY1155" fmla="*/ 2656860 h 6858000"/>
              <a:gd name="connsiteX1156" fmla="*/ 8917779 w 10130901"/>
              <a:gd name="connsiteY1156" fmla="*/ 2713124 h 6858000"/>
              <a:gd name="connsiteX1157" fmla="*/ 8955596 w 10130901"/>
              <a:gd name="connsiteY1157" fmla="*/ 2821887 h 6858000"/>
              <a:gd name="connsiteX1158" fmla="*/ 8951826 w 10130901"/>
              <a:gd name="connsiteY1158" fmla="*/ 2824058 h 6858000"/>
              <a:gd name="connsiteX1159" fmla="*/ 8905291 w 10130901"/>
              <a:gd name="connsiteY1159" fmla="*/ 2700233 h 6858000"/>
              <a:gd name="connsiteX1160" fmla="*/ 8892420 w 10130901"/>
              <a:gd name="connsiteY1160" fmla="*/ 2664968 h 6858000"/>
              <a:gd name="connsiteX1161" fmla="*/ 8878754 w 10130901"/>
              <a:gd name="connsiteY1161" fmla="*/ 2632671 h 6858000"/>
              <a:gd name="connsiteX1162" fmla="*/ 8852217 w 10130901"/>
              <a:gd name="connsiteY1162" fmla="*/ 2565110 h 6858000"/>
              <a:gd name="connsiteX1163" fmla="*/ 8841319 w 10130901"/>
              <a:gd name="connsiteY1163" fmla="*/ 2546282 h 6858000"/>
              <a:gd name="connsiteX1164" fmla="*/ 8823883 w 10130901"/>
              <a:gd name="connsiteY1164" fmla="*/ 2516157 h 6858000"/>
              <a:gd name="connsiteX1165" fmla="*/ 8805062 w 10130901"/>
              <a:gd name="connsiteY1165" fmla="*/ 2479298 h 6858000"/>
              <a:gd name="connsiteX1166" fmla="*/ 8789010 w 10130901"/>
              <a:gd name="connsiteY1166" fmla="*/ 2455907 h 6858000"/>
              <a:gd name="connsiteX1167" fmla="*/ 8746420 w 10130901"/>
              <a:gd name="connsiteY1167" fmla="*/ 2364955 h 6858000"/>
              <a:gd name="connsiteX1168" fmla="*/ 8747009 w 10130901"/>
              <a:gd name="connsiteY1168" fmla="*/ 2374658 h 6858000"/>
              <a:gd name="connsiteX1169" fmla="*/ 8715111 w 10130901"/>
              <a:gd name="connsiteY1169" fmla="*/ 2315205 h 6858000"/>
              <a:gd name="connsiteX1170" fmla="*/ 8669341 w 10130901"/>
              <a:gd name="connsiteY1170" fmla="*/ 2236127 h 6858000"/>
              <a:gd name="connsiteX1171" fmla="*/ 8651904 w 10130901"/>
              <a:gd name="connsiteY1171" fmla="*/ 2206002 h 6858000"/>
              <a:gd name="connsiteX1172" fmla="*/ 8641006 w 10130901"/>
              <a:gd name="connsiteY1172" fmla="*/ 2187173 h 6858000"/>
              <a:gd name="connsiteX1173" fmla="*/ 8627133 w 10130901"/>
              <a:gd name="connsiteY1173" fmla="*/ 2167548 h 6858000"/>
              <a:gd name="connsiteX1174" fmla="*/ 8584131 w 10130901"/>
              <a:gd name="connsiteY1174" fmla="*/ 2101938 h 6858000"/>
              <a:gd name="connsiteX1175" fmla="*/ 8534797 w 10130901"/>
              <a:gd name="connsiteY1175" fmla="*/ 2012360 h 6858000"/>
              <a:gd name="connsiteX1176" fmla="*/ 8498333 w 10130901"/>
              <a:gd name="connsiteY1176" fmla="*/ 1958047 h 6858000"/>
              <a:gd name="connsiteX1177" fmla="*/ 8462665 w 10130901"/>
              <a:gd name="connsiteY1177" fmla="*/ 1900766 h 6858000"/>
              <a:gd name="connsiteX1178" fmla="*/ 8424021 w 10130901"/>
              <a:gd name="connsiteY1178" fmla="*/ 1842687 h 6858000"/>
              <a:gd name="connsiteX1179" fmla="*/ 8345144 w 10130901"/>
              <a:gd name="connsiteY1179" fmla="*/ 1732467 h 6858000"/>
              <a:gd name="connsiteX1180" fmla="*/ 8308473 w 10130901"/>
              <a:gd name="connsiteY1180" fmla="*/ 1690825 h 6858000"/>
              <a:gd name="connsiteX1181" fmla="*/ 8247032 w 10130901"/>
              <a:gd name="connsiteY1181" fmla="*/ 1610729 h 6858000"/>
              <a:gd name="connsiteX1182" fmla="*/ 8210362 w 10130901"/>
              <a:gd name="connsiteY1182" fmla="*/ 1569087 h 6858000"/>
              <a:gd name="connsiteX1183" fmla="*/ 8142176 w 10130901"/>
              <a:gd name="connsiteY1183" fmla="*/ 1490366 h 6858000"/>
              <a:gd name="connsiteX1184" fmla="*/ 8112839 w 10130901"/>
              <a:gd name="connsiteY1184" fmla="*/ 1457053 h 6858000"/>
              <a:gd name="connsiteX1185" fmla="*/ 8082708 w 10130901"/>
              <a:gd name="connsiteY1185" fmla="*/ 1426708 h 6858000"/>
              <a:gd name="connsiteX1186" fmla="*/ 8025419 w 10130901"/>
              <a:gd name="connsiteY1186" fmla="*/ 1366814 h 6858000"/>
              <a:gd name="connsiteX1187" fmla="*/ 8007776 w 10130901"/>
              <a:gd name="connsiteY1187" fmla="*/ 1349361 h 6858000"/>
              <a:gd name="connsiteX1188" fmla="*/ 7990133 w 10130901"/>
              <a:gd name="connsiteY1188" fmla="*/ 1331907 h 6858000"/>
              <a:gd name="connsiteX1189" fmla="*/ 7949692 w 10130901"/>
              <a:gd name="connsiteY1189" fmla="*/ 1292436 h 6858000"/>
              <a:gd name="connsiteX1190" fmla="*/ 7885658 w 10130901"/>
              <a:gd name="connsiteY1190" fmla="*/ 1233917 h 6858000"/>
              <a:gd name="connsiteX1191" fmla="*/ 7810520 w 10130901"/>
              <a:gd name="connsiteY1191" fmla="*/ 1169241 h 6858000"/>
              <a:gd name="connsiteX1192" fmla="*/ 7774438 w 10130901"/>
              <a:gd name="connsiteY1192" fmla="*/ 1137302 h 6858000"/>
              <a:gd name="connsiteX1193" fmla="*/ 7735381 w 10130901"/>
              <a:gd name="connsiteY1193" fmla="*/ 1104566 h 6858000"/>
              <a:gd name="connsiteX1194" fmla="*/ 7661627 w 10130901"/>
              <a:gd name="connsiteY1194" fmla="*/ 1046624 h 6858000"/>
              <a:gd name="connsiteX1195" fmla="*/ 7611467 w 10130901"/>
              <a:gd name="connsiteY1195" fmla="*/ 1007730 h 6858000"/>
              <a:gd name="connsiteX1196" fmla="*/ 7558331 w 10130901"/>
              <a:gd name="connsiteY1196" fmla="*/ 968040 h 6858000"/>
              <a:gd name="connsiteX1197" fmla="*/ 7512528 w 10130901"/>
              <a:gd name="connsiteY1197" fmla="*/ 936678 h 6858000"/>
              <a:gd name="connsiteX1198" fmla="*/ 7458597 w 10130901"/>
              <a:gd name="connsiteY1198" fmla="*/ 899955 h 6858000"/>
              <a:gd name="connsiteX1199" fmla="*/ 7401691 w 10130901"/>
              <a:gd name="connsiteY1199" fmla="*/ 862436 h 6858000"/>
              <a:gd name="connsiteX1200" fmla="*/ 7409025 w 10130901"/>
              <a:gd name="connsiteY1200" fmla="*/ 870764 h 6858000"/>
              <a:gd name="connsiteX1201" fmla="*/ 7355093 w 10130901"/>
              <a:gd name="connsiteY1201" fmla="*/ 834042 h 6858000"/>
              <a:gd name="connsiteX1202" fmla="*/ 7314446 w 10130901"/>
              <a:gd name="connsiteY1202" fmla="*/ 807243 h 6858000"/>
              <a:gd name="connsiteX1203" fmla="*/ 7270028 w 10130901"/>
              <a:gd name="connsiteY1203" fmla="*/ 782614 h 6858000"/>
              <a:gd name="connsiteX1204" fmla="*/ 7186347 w 10130901"/>
              <a:gd name="connsiteY1204" fmla="*/ 737921 h 6858000"/>
              <a:gd name="connsiteX1205" fmla="*/ 7164138 w 10130901"/>
              <a:gd name="connsiteY1205" fmla="*/ 725607 h 6858000"/>
              <a:gd name="connsiteX1206" fmla="*/ 7138954 w 10130901"/>
              <a:gd name="connsiteY1206" fmla="*/ 712496 h 6858000"/>
              <a:gd name="connsiteX1207" fmla="*/ 7091561 w 10130901"/>
              <a:gd name="connsiteY1207" fmla="*/ 687070 h 6858000"/>
              <a:gd name="connsiteX1208" fmla="*/ 7038219 w 10130901"/>
              <a:gd name="connsiteY1208" fmla="*/ 660051 h 6858000"/>
              <a:gd name="connsiteX1209" fmla="*/ 7010060 w 10130901"/>
              <a:gd name="connsiteY1209" fmla="*/ 646143 h 6858000"/>
              <a:gd name="connsiteX1210" fmla="*/ 6978926 w 10130901"/>
              <a:gd name="connsiteY1210" fmla="*/ 631436 h 6858000"/>
              <a:gd name="connsiteX1211" fmla="*/ 6879575 w 10130901"/>
              <a:gd name="connsiteY1211" fmla="*/ 585726 h 6858000"/>
              <a:gd name="connsiteX1212" fmla="*/ 6778633 w 10130901"/>
              <a:gd name="connsiteY1212" fmla="*/ 545952 h 6858000"/>
              <a:gd name="connsiteX1213" fmla="*/ 6792919 w 10130901"/>
              <a:gd name="connsiteY1213" fmla="*/ 540236 h 6858000"/>
              <a:gd name="connsiteX1214" fmla="*/ 6864907 w 10130901"/>
              <a:gd name="connsiteY1214" fmla="*/ 569069 h 6858000"/>
              <a:gd name="connsiteX1215" fmla="*/ 6817514 w 10130901"/>
              <a:gd name="connsiteY1215" fmla="*/ 543643 h 6858000"/>
              <a:gd name="connsiteX1216" fmla="*/ 6753655 w 10130901"/>
              <a:gd name="connsiteY1216" fmla="*/ 520170 h 6858000"/>
              <a:gd name="connsiteX1217" fmla="*/ 6713597 w 10130901"/>
              <a:gd name="connsiteY1217" fmla="*/ 503073 h 6858000"/>
              <a:gd name="connsiteX1218" fmla="*/ 6690593 w 10130901"/>
              <a:gd name="connsiteY1218" fmla="*/ 493727 h 6858000"/>
              <a:gd name="connsiteX1219" fmla="*/ 6670563 w 10130901"/>
              <a:gd name="connsiteY1219" fmla="*/ 485179 h 6858000"/>
              <a:gd name="connsiteX1220" fmla="*/ 6582905 w 10130901"/>
              <a:gd name="connsiteY1220" fmla="*/ 455328 h 6858000"/>
              <a:gd name="connsiteX1221" fmla="*/ 6542051 w 10130901"/>
              <a:gd name="connsiteY1221" fmla="*/ 441200 h 6858000"/>
              <a:gd name="connsiteX1222" fmla="*/ 6524201 w 10130901"/>
              <a:gd name="connsiteY1222" fmla="*/ 436417 h 6858000"/>
              <a:gd name="connsiteX1223" fmla="*/ 6497426 w 10130901"/>
              <a:gd name="connsiteY1223" fmla="*/ 429243 h 6858000"/>
              <a:gd name="connsiteX1224" fmla="*/ 6404614 w 10130901"/>
              <a:gd name="connsiteY1224" fmla="*/ 394828 h 6858000"/>
              <a:gd name="connsiteX1225" fmla="*/ 6359990 w 10130901"/>
              <a:gd name="connsiteY1225" fmla="*/ 382871 h 6858000"/>
              <a:gd name="connsiteX1226" fmla="*/ 6313186 w 10130901"/>
              <a:gd name="connsiteY1226" fmla="*/ 367149 h 6858000"/>
              <a:gd name="connsiteX1227" fmla="*/ 6367530 w 10130901"/>
              <a:gd name="connsiteY1227" fmla="*/ 378529 h 6858000"/>
              <a:gd name="connsiteX1228" fmla="*/ 6438134 w 10130901"/>
              <a:gd name="connsiteY1228" fmla="*/ 400628 h 6858000"/>
              <a:gd name="connsiteX1229" fmla="*/ 6478193 w 10130901"/>
              <a:gd name="connsiteY1229" fmla="*/ 417725 h 6858000"/>
              <a:gd name="connsiteX1230" fmla="*/ 6511713 w 10130901"/>
              <a:gd name="connsiteY1230" fmla="*/ 423525 h 6858000"/>
              <a:gd name="connsiteX1231" fmla="*/ 6522817 w 10130901"/>
              <a:gd name="connsiteY1231" fmla="*/ 429682 h 6858000"/>
              <a:gd name="connsiteX1232" fmla="*/ 6618605 w 10130901"/>
              <a:gd name="connsiteY1232" fmla="*/ 464894 h 6858000"/>
              <a:gd name="connsiteX1233" fmla="*/ 6662434 w 10130901"/>
              <a:gd name="connsiteY1233" fmla="*/ 479819 h 6858000"/>
              <a:gd name="connsiteX1234" fmla="*/ 6709238 w 10130901"/>
              <a:gd name="connsiteY1234" fmla="*/ 495542 h 6858000"/>
              <a:gd name="connsiteX1235" fmla="*/ 6795305 w 10130901"/>
              <a:gd name="connsiteY1235" fmla="*/ 531330 h 6858000"/>
              <a:gd name="connsiteX1236" fmla="*/ 6839134 w 10130901"/>
              <a:gd name="connsiteY1236" fmla="*/ 546255 h 6858000"/>
              <a:gd name="connsiteX1237" fmla="*/ 6859164 w 10130901"/>
              <a:gd name="connsiteY1237" fmla="*/ 554803 h 6858000"/>
              <a:gd name="connsiteX1238" fmla="*/ 6879192 w 10130901"/>
              <a:gd name="connsiteY1238" fmla="*/ 563353 h 6858000"/>
              <a:gd name="connsiteX1239" fmla="*/ 6893065 w 10130901"/>
              <a:gd name="connsiteY1239" fmla="*/ 582978 h 6858000"/>
              <a:gd name="connsiteX1240" fmla="*/ 6971003 w 10130901"/>
              <a:gd name="connsiteY1240" fmla="*/ 613405 h 6858000"/>
              <a:gd name="connsiteX1241" fmla="*/ 7011062 w 10130901"/>
              <a:gd name="connsiteY1241" fmla="*/ 630503 h 6858000"/>
              <a:gd name="connsiteX1242" fmla="*/ 7050325 w 10130901"/>
              <a:gd name="connsiteY1242" fmla="*/ 650568 h 6858000"/>
              <a:gd name="connsiteX1243" fmla="*/ 7126672 w 10130901"/>
              <a:gd name="connsiteY1243" fmla="*/ 686933 h 6858000"/>
              <a:gd name="connsiteX1244" fmla="*/ 7194890 w 10130901"/>
              <a:gd name="connsiteY1244" fmla="*/ 717938 h 6858000"/>
              <a:gd name="connsiteX1245" fmla="*/ 7256155 w 10130901"/>
              <a:gd name="connsiteY1245" fmla="*/ 762989 h 6858000"/>
              <a:gd name="connsiteX1246" fmla="*/ 7288084 w 10130901"/>
              <a:gd name="connsiteY1246" fmla="*/ 774726 h 6858000"/>
              <a:gd name="connsiteX1247" fmla="*/ 7319218 w 10130901"/>
              <a:gd name="connsiteY1247" fmla="*/ 789432 h 6858000"/>
              <a:gd name="connsiteX1248" fmla="*/ 7391588 w 10130901"/>
              <a:gd name="connsiteY1248" fmla="*/ 840640 h 6858000"/>
              <a:gd name="connsiteX1249" fmla="*/ 7430852 w 10130901"/>
              <a:gd name="connsiteY1249" fmla="*/ 860704 h 6858000"/>
              <a:gd name="connsiteX1250" fmla="*/ 7470704 w 10130901"/>
              <a:gd name="connsiteY1250" fmla="*/ 890472 h 6858000"/>
              <a:gd name="connsiteX1251" fmla="*/ 7513530 w 10130901"/>
              <a:gd name="connsiteY1251" fmla="*/ 921038 h 6858000"/>
              <a:gd name="connsiteX1252" fmla="*/ 7620598 w 10130901"/>
              <a:gd name="connsiteY1252" fmla="*/ 997451 h 6858000"/>
              <a:gd name="connsiteX1253" fmla="*/ 7695147 w 10130901"/>
              <a:gd name="connsiteY1253" fmla="*/ 1052424 h 6858000"/>
              <a:gd name="connsiteX1254" fmla="*/ 7732024 w 10130901"/>
              <a:gd name="connsiteY1254" fmla="*/ 1081395 h 6858000"/>
              <a:gd name="connsiteX1255" fmla="*/ 7771081 w 10130901"/>
              <a:gd name="connsiteY1255" fmla="*/ 1114132 h 6858000"/>
              <a:gd name="connsiteX1256" fmla="*/ 7848399 w 10130901"/>
              <a:gd name="connsiteY1256" fmla="*/ 1182573 h 6858000"/>
              <a:gd name="connsiteX1257" fmla="*/ 7887455 w 10130901"/>
              <a:gd name="connsiteY1257" fmla="*/ 1215309 h 6858000"/>
              <a:gd name="connsiteX1258" fmla="*/ 7924921 w 10130901"/>
              <a:gd name="connsiteY1258" fmla="*/ 1253983 h 6858000"/>
              <a:gd name="connsiteX1259" fmla="*/ 8305912 w 10130901"/>
              <a:gd name="connsiteY1259" fmla="*/ 1664685 h 6858000"/>
              <a:gd name="connsiteX1260" fmla="*/ 8338223 w 10130901"/>
              <a:gd name="connsiteY1260" fmla="*/ 1698796 h 6858000"/>
              <a:gd name="connsiteX1261" fmla="*/ 8363789 w 10130901"/>
              <a:gd name="connsiteY1261" fmla="*/ 1734281 h 6858000"/>
              <a:gd name="connsiteX1262" fmla="*/ 8393714 w 10130901"/>
              <a:gd name="connsiteY1262" fmla="*/ 1777297 h 6858000"/>
              <a:gd name="connsiteX1263" fmla="*/ 8460898 w 10130901"/>
              <a:gd name="connsiteY1263" fmla="*/ 1871658 h 6858000"/>
              <a:gd name="connsiteX1264" fmla="*/ 8531646 w 10130901"/>
              <a:gd name="connsiteY1264" fmla="*/ 1976518 h 6858000"/>
              <a:gd name="connsiteX1265" fmla="*/ 8565930 w 10130901"/>
              <a:gd name="connsiteY1265" fmla="*/ 2027066 h 6858000"/>
              <a:gd name="connsiteX1266" fmla="*/ 8596444 w 10130901"/>
              <a:gd name="connsiteY1266" fmla="*/ 2079784 h 6858000"/>
              <a:gd name="connsiteX1267" fmla="*/ 8661242 w 10130901"/>
              <a:gd name="connsiteY1267" fmla="*/ 2183050 h 6858000"/>
              <a:gd name="connsiteX1268" fmla="*/ 8719295 w 10130901"/>
              <a:gd name="connsiteY1268" fmla="*/ 2287691 h 6858000"/>
              <a:gd name="connsiteX1269" fmla="*/ 8694731 w 10130901"/>
              <a:gd name="connsiteY1269" fmla="*/ 2236566 h 6858000"/>
              <a:gd name="connsiteX1270" fmla="*/ 8662833 w 10130901"/>
              <a:gd name="connsiteY1270" fmla="*/ 2177114 h 6858000"/>
              <a:gd name="connsiteX1271" fmla="*/ 8537803 w 10130901"/>
              <a:gd name="connsiteY1271" fmla="*/ 1965442 h 6858000"/>
              <a:gd name="connsiteX1272" fmla="*/ 8480927 w 10130901"/>
              <a:gd name="connsiteY1272" fmla="*/ 1880206 h 6858000"/>
              <a:gd name="connsiteX1273" fmla="*/ 8410768 w 10130901"/>
              <a:gd name="connsiteY1273" fmla="*/ 1785048 h 6858000"/>
              <a:gd name="connsiteX1274" fmla="*/ 8403641 w 10130901"/>
              <a:gd name="connsiteY1274" fmla="*/ 1764049 h 6858000"/>
              <a:gd name="connsiteX1275" fmla="*/ 8385998 w 10130901"/>
              <a:gd name="connsiteY1275" fmla="*/ 1746595 h 6858000"/>
              <a:gd name="connsiteX1276" fmla="*/ 8356073 w 10130901"/>
              <a:gd name="connsiteY1276" fmla="*/ 1703579 h 6858000"/>
              <a:gd name="connsiteX1277" fmla="*/ 8324557 w 10130901"/>
              <a:gd name="connsiteY1277" fmla="*/ 1666500 h 6858000"/>
              <a:gd name="connsiteX1278" fmla="*/ 8314454 w 10130901"/>
              <a:gd name="connsiteY1278" fmla="*/ 1644703 h 6858000"/>
              <a:gd name="connsiteX1279" fmla="*/ 7325375 w 10130901"/>
              <a:gd name="connsiteY1279" fmla="*/ 778355 h 6858000"/>
              <a:gd name="connsiteX1280" fmla="*/ 7277982 w 10130901"/>
              <a:gd name="connsiteY1280" fmla="*/ 752930 h 6858000"/>
              <a:gd name="connsiteX1281" fmla="*/ 7175862 w 10130901"/>
              <a:gd name="connsiteY1281" fmla="*/ 693751 h 6858000"/>
              <a:gd name="connsiteX1282" fmla="*/ 7075127 w 10130901"/>
              <a:gd name="connsiteY1282" fmla="*/ 641305 h 6858000"/>
              <a:gd name="connsiteX1283" fmla="*/ 7026939 w 10130901"/>
              <a:gd name="connsiteY1283" fmla="*/ 618849 h 6858000"/>
              <a:gd name="connsiteX1284" fmla="*/ 6972801 w 10130901"/>
              <a:gd name="connsiteY1284" fmla="*/ 594798 h 6858000"/>
              <a:gd name="connsiteX1285" fmla="*/ 6865320 w 10130901"/>
              <a:gd name="connsiteY1285" fmla="*/ 543727 h 6858000"/>
              <a:gd name="connsiteX1286" fmla="*/ 6812566 w 10130901"/>
              <a:gd name="connsiteY1286" fmla="*/ 526410 h 6858000"/>
              <a:gd name="connsiteX1287" fmla="*/ 6705881 w 10130901"/>
              <a:gd name="connsiteY1287" fmla="*/ 472371 h 6858000"/>
              <a:gd name="connsiteX1288" fmla="*/ 6647766 w 10130901"/>
              <a:gd name="connsiteY1288" fmla="*/ 463162 h 6858000"/>
              <a:gd name="connsiteX1289" fmla="*/ 6452420 w 10130901"/>
              <a:gd name="connsiteY1289" fmla="*/ 394911 h 6858000"/>
              <a:gd name="connsiteX1290" fmla="*/ 6485940 w 10130901"/>
              <a:gd name="connsiteY1290" fmla="*/ 400711 h 6858000"/>
              <a:gd name="connsiteX1291" fmla="*/ 6445881 w 10130901"/>
              <a:gd name="connsiteY1291" fmla="*/ 383615 h 6858000"/>
              <a:gd name="connsiteX1292" fmla="*/ 6413157 w 10130901"/>
              <a:gd name="connsiteY1292" fmla="*/ 374846 h 6858000"/>
              <a:gd name="connsiteX1293" fmla="*/ 6351478 w 10130901"/>
              <a:gd name="connsiteY1293" fmla="*/ 355137 h 6858000"/>
              <a:gd name="connsiteX1294" fmla="*/ 6282258 w 10130901"/>
              <a:gd name="connsiteY1294" fmla="*/ 339772 h 6858000"/>
              <a:gd name="connsiteX1295" fmla="*/ 6216809 w 10130901"/>
              <a:gd name="connsiteY1295" fmla="*/ 322235 h 6858000"/>
              <a:gd name="connsiteX1296" fmla="*/ 6159489 w 10130901"/>
              <a:gd name="connsiteY1296" fmla="*/ 310058 h 6858000"/>
              <a:gd name="connsiteX1297" fmla="*/ 6083525 w 10130901"/>
              <a:gd name="connsiteY1297" fmla="*/ 296066 h 6858000"/>
              <a:gd name="connsiteX1298" fmla="*/ 6040284 w 10130901"/>
              <a:gd name="connsiteY1298" fmla="*/ 290844 h 6858000"/>
              <a:gd name="connsiteX1299" fmla="*/ 5995660 w 10130901"/>
              <a:gd name="connsiteY1299" fmla="*/ 278887 h 6858000"/>
              <a:gd name="connsiteX1300" fmla="*/ 5942699 w 10130901"/>
              <a:gd name="connsiteY1300" fmla="*/ 274240 h 6858000"/>
              <a:gd name="connsiteX1301" fmla="*/ 5919488 w 10130901"/>
              <a:gd name="connsiteY1301" fmla="*/ 277566 h 6858000"/>
              <a:gd name="connsiteX1302" fmla="*/ 5848089 w 10130901"/>
              <a:gd name="connsiteY1302" fmla="*/ 258435 h 6858000"/>
              <a:gd name="connsiteX1303" fmla="*/ 5833803 w 10130901"/>
              <a:gd name="connsiteY1303" fmla="*/ 264151 h 6858000"/>
              <a:gd name="connsiteX1304" fmla="*/ 5809208 w 10130901"/>
              <a:gd name="connsiteY1304" fmla="*/ 260743 h 6858000"/>
              <a:gd name="connsiteX1305" fmla="*/ 5787588 w 10130901"/>
              <a:gd name="connsiteY1305" fmla="*/ 258131 h 6858000"/>
              <a:gd name="connsiteX1306" fmla="*/ 5737602 w 10130901"/>
              <a:gd name="connsiteY1306" fmla="*/ 254282 h 6858000"/>
              <a:gd name="connsiteX1307" fmla="*/ 5769738 w 10130901"/>
              <a:gd name="connsiteY1307" fmla="*/ 253349 h 6858000"/>
              <a:gd name="connsiteX1308" fmla="*/ 5705673 w 10130901"/>
              <a:gd name="connsiteY1308" fmla="*/ 242545 h 6858000"/>
              <a:gd name="connsiteX1309" fmla="*/ 5619192 w 10130901"/>
              <a:gd name="connsiteY1309" fmla="*/ 232099 h 6858000"/>
              <a:gd name="connsiteX1310" fmla="*/ 5518426 w 10130901"/>
              <a:gd name="connsiteY1310" fmla="*/ 227370 h 6858000"/>
              <a:gd name="connsiteX1311" fmla="*/ 5413889 w 10130901"/>
              <a:gd name="connsiteY1311" fmla="*/ 224812 h 6858000"/>
              <a:gd name="connsiteX1312" fmla="*/ 5351208 w 10130901"/>
              <a:gd name="connsiteY1312" fmla="*/ 220744 h 6858000"/>
              <a:gd name="connsiteX1313" fmla="*/ 4760832 w 10130901"/>
              <a:gd name="connsiteY1313" fmla="*/ 282084 h 6858000"/>
              <a:gd name="connsiteX1314" fmla="*/ 4740595 w 10130901"/>
              <a:gd name="connsiteY1314" fmla="*/ 286207 h 6858000"/>
              <a:gd name="connsiteX1315" fmla="*/ 4719564 w 10130901"/>
              <a:gd name="connsiteY1315" fmla="*/ 293298 h 6858000"/>
              <a:gd name="connsiteX1316" fmla="*/ 4679092 w 10130901"/>
              <a:gd name="connsiteY1316" fmla="*/ 301544 h 6858000"/>
              <a:gd name="connsiteX1317" fmla="*/ 4666397 w 10130901"/>
              <a:gd name="connsiteY1317" fmla="*/ 301323 h 6858000"/>
              <a:gd name="connsiteX1318" fmla="*/ 4614614 w 10130901"/>
              <a:gd name="connsiteY1318" fmla="*/ 316083 h 6858000"/>
              <a:gd name="connsiteX1319" fmla="*/ 4586042 w 10130901"/>
              <a:gd name="connsiteY1319" fmla="*/ 327517 h 6858000"/>
              <a:gd name="connsiteX1320" fmla="*/ 4541799 w 10130901"/>
              <a:gd name="connsiteY1320" fmla="*/ 337933 h 6858000"/>
              <a:gd name="connsiteX1321" fmla="*/ 4497557 w 10130901"/>
              <a:gd name="connsiteY1321" fmla="*/ 348350 h 6858000"/>
              <a:gd name="connsiteX1322" fmla="*/ 4411252 w 10130901"/>
              <a:gd name="connsiteY1322" fmla="*/ 372949 h 6858000"/>
              <a:gd name="connsiteX1323" fmla="*/ 4229510 w 10130901"/>
              <a:gd name="connsiteY1323" fmla="*/ 432426 h 6858000"/>
              <a:gd name="connsiteX1324" fmla="*/ 4246182 w 10130901"/>
              <a:gd name="connsiteY1324" fmla="*/ 417803 h 6858000"/>
              <a:gd name="connsiteX1325" fmla="*/ 4187448 w 10130901"/>
              <a:gd name="connsiteY1325" fmla="*/ 446608 h 6858000"/>
              <a:gd name="connsiteX1326" fmla="*/ 4118403 w 10130901"/>
              <a:gd name="connsiteY1326" fmla="*/ 466287 h 6858000"/>
              <a:gd name="connsiteX1327" fmla="*/ 4000344 w 10130901"/>
              <a:gd name="connsiteY1327" fmla="*/ 514194 h 6858000"/>
              <a:gd name="connsiteX1328" fmla="*/ 3946175 w 10130901"/>
              <a:gd name="connsiteY1328" fmla="*/ 537858 h 6858000"/>
              <a:gd name="connsiteX1329" fmla="*/ 3902521 w 10130901"/>
              <a:gd name="connsiteY1329" fmla="*/ 557978 h 6858000"/>
              <a:gd name="connsiteX1330" fmla="*/ 3842402 w 10130901"/>
              <a:gd name="connsiteY1330" fmla="*/ 580048 h 6858000"/>
              <a:gd name="connsiteX1331" fmla="*/ 3775331 w 10130901"/>
              <a:gd name="connsiteY1331" fmla="*/ 616164 h 6858000"/>
              <a:gd name="connsiteX1332" fmla="*/ 3712825 w 10130901"/>
              <a:gd name="connsiteY1332" fmla="*/ 647139 h 6858000"/>
              <a:gd name="connsiteX1333" fmla="*/ 3647934 w 10130901"/>
              <a:gd name="connsiteY1333" fmla="*/ 687021 h 6858000"/>
              <a:gd name="connsiteX1334" fmla="*/ 3618566 w 10130901"/>
              <a:gd name="connsiteY1334" fmla="*/ 701424 h 6858000"/>
              <a:gd name="connsiteX1335" fmla="*/ 3592969 w 10130901"/>
              <a:gd name="connsiteY1335" fmla="*/ 713654 h 6858000"/>
              <a:gd name="connsiteX1336" fmla="*/ 3475293 w 10130901"/>
              <a:gd name="connsiteY1336" fmla="*/ 783935 h 6858000"/>
              <a:gd name="connsiteX1337" fmla="*/ 3415555 w 10130901"/>
              <a:gd name="connsiteY1337" fmla="*/ 828379 h 6858000"/>
              <a:gd name="connsiteX1338" fmla="*/ 3356820 w 10130901"/>
              <a:gd name="connsiteY1338" fmla="*/ 857184 h 6858000"/>
              <a:gd name="connsiteX1339" fmla="*/ 3337762 w 10130901"/>
              <a:gd name="connsiteY1339" fmla="*/ 880711 h 6858000"/>
              <a:gd name="connsiteX1340" fmla="*/ 3293902 w 10130901"/>
              <a:gd name="connsiteY1340" fmla="*/ 913502 h 6858000"/>
              <a:gd name="connsiteX1341" fmla="*/ 3236551 w 10130901"/>
              <a:gd name="connsiteY1341" fmla="*/ 949040 h 6858000"/>
              <a:gd name="connsiteX1342" fmla="*/ 3175222 w 10130901"/>
              <a:gd name="connsiteY1342" fmla="*/ 999421 h 6858000"/>
              <a:gd name="connsiteX1343" fmla="*/ 3058724 w 10130901"/>
              <a:gd name="connsiteY1343" fmla="*/ 1089107 h 6858000"/>
              <a:gd name="connsiteX1344" fmla="*/ 3014657 w 10130901"/>
              <a:gd name="connsiteY1344" fmla="*/ 1134568 h 6858000"/>
              <a:gd name="connsiteX1345" fmla="*/ 2967233 w 10130901"/>
              <a:gd name="connsiteY1345" fmla="*/ 1156859 h 6858000"/>
              <a:gd name="connsiteX1346" fmla="*/ 2945199 w 10130901"/>
              <a:gd name="connsiteY1346" fmla="*/ 1179589 h 6858000"/>
              <a:gd name="connsiteX1347" fmla="*/ 2923166 w 10130901"/>
              <a:gd name="connsiteY1347" fmla="*/ 1202320 h 6858000"/>
              <a:gd name="connsiteX1348" fmla="*/ 2816180 w 10130901"/>
              <a:gd name="connsiteY1348" fmla="*/ 1304099 h 6858000"/>
              <a:gd name="connsiteX1349" fmla="*/ 2715144 w 10130901"/>
              <a:gd name="connsiteY1349" fmla="*/ 1407473 h 6858000"/>
              <a:gd name="connsiteX1350" fmla="*/ 2703627 w 10130901"/>
              <a:gd name="connsiteY1350" fmla="*/ 1426659 h 6858000"/>
              <a:gd name="connsiteX1351" fmla="*/ 2695084 w 10130901"/>
              <a:gd name="connsiteY1351" fmla="*/ 1446641 h 6858000"/>
              <a:gd name="connsiteX1352" fmla="*/ 2687749 w 10130901"/>
              <a:gd name="connsiteY1352" fmla="*/ 1438312 h 6858000"/>
              <a:gd name="connsiteX1353" fmla="*/ 2593253 w 10130901"/>
              <a:gd name="connsiteY1353" fmla="*/ 1552983 h 6858000"/>
              <a:gd name="connsiteX1354" fmla="*/ 2656378 w 10130901"/>
              <a:gd name="connsiteY1354" fmla="*/ 1483994 h 6858000"/>
              <a:gd name="connsiteX1355" fmla="*/ 2653992 w 10130901"/>
              <a:gd name="connsiteY1355" fmla="*/ 1492899 h 6858000"/>
              <a:gd name="connsiteX1356" fmla="*/ 2628777 w 10130901"/>
              <a:gd name="connsiteY1356" fmla="*/ 1527504 h 6858000"/>
              <a:gd name="connsiteX1357" fmla="*/ 2597612 w 10130901"/>
              <a:gd name="connsiteY1357" fmla="*/ 1560514 h 6858000"/>
              <a:gd name="connsiteX1358" fmla="*/ 2568626 w 10130901"/>
              <a:gd name="connsiteY1358" fmla="*/ 1597290 h 6858000"/>
              <a:gd name="connsiteX1359" fmla="*/ 2541232 w 10130901"/>
              <a:gd name="connsiteY1359" fmla="*/ 1628129 h 6858000"/>
              <a:gd name="connsiteX1360" fmla="*/ 2521377 w 10130901"/>
              <a:gd name="connsiteY1360" fmla="*/ 1654625 h 6858000"/>
              <a:gd name="connsiteX1361" fmla="*/ 2494572 w 10130901"/>
              <a:gd name="connsiteY1361" fmla="*/ 1695167 h 6858000"/>
              <a:gd name="connsiteX1362" fmla="*/ 2459429 w 10130901"/>
              <a:gd name="connsiteY1362" fmla="*/ 1743020 h 6858000"/>
              <a:gd name="connsiteX1363" fmla="*/ 2422697 w 10130901"/>
              <a:gd name="connsiteY1363" fmla="*/ 1796810 h 6858000"/>
              <a:gd name="connsiteX1364" fmla="*/ 2405818 w 10130901"/>
              <a:gd name="connsiteY1364" fmla="*/ 1824103 h 6858000"/>
              <a:gd name="connsiteX1365" fmla="*/ 2395892 w 10130901"/>
              <a:gd name="connsiteY1365" fmla="*/ 1837351 h 6858000"/>
              <a:gd name="connsiteX1366" fmla="*/ 2388940 w 10130901"/>
              <a:gd name="connsiteY1366" fmla="*/ 1851397 h 6858000"/>
              <a:gd name="connsiteX1367" fmla="*/ 2392328 w 10130901"/>
              <a:gd name="connsiteY1367" fmla="*/ 1826852 h 6858000"/>
              <a:gd name="connsiteX1368" fmla="*/ 2318655 w 10130901"/>
              <a:gd name="connsiteY1368" fmla="*/ 1947102 h 6858000"/>
              <a:gd name="connsiteX1369" fmla="*/ 2301776 w 10130901"/>
              <a:gd name="connsiteY1369" fmla="*/ 1974396 h 6858000"/>
              <a:gd name="connsiteX1370" fmla="*/ 2284897 w 10130901"/>
              <a:gd name="connsiteY1370" fmla="*/ 2001689 h 6858000"/>
              <a:gd name="connsiteX1371" fmla="*/ 2253525 w 10130901"/>
              <a:gd name="connsiteY1371" fmla="*/ 2047371 h 6858000"/>
              <a:gd name="connsiteX1372" fmla="*/ 2239828 w 10130901"/>
              <a:gd name="connsiteY1372" fmla="*/ 2062790 h 6858000"/>
              <a:gd name="connsiteX1373" fmla="*/ 2253525 w 10130901"/>
              <a:gd name="connsiteY1373" fmla="*/ 2047371 h 6858000"/>
              <a:gd name="connsiteX1374" fmla="*/ 2234260 w 10130901"/>
              <a:gd name="connsiteY1374" fmla="*/ 2083569 h 6858000"/>
              <a:gd name="connsiteX1375" fmla="*/ 2225717 w 10130901"/>
              <a:gd name="connsiteY1375" fmla="*/ 2103552 h 6858000"/>
              <a:gd name="connsiteX1376" fmla="*/ 2204273 w 10130901"/>
              <a:gd name="connsiteY1376" fmla="*/ 2135985 h 6858000"/>
              <a:gd name="connsiteX1377" fmla="*/ 2154607 w 10130901"/>
              <a:gd name="connsiteY1377" fmla="*/ 2249941 h 6858000"/>
              <a:gd name="connsiteX1378" fmla="*/ 2137728 w 10130901"/>
              <a:gd name="connsiteY1378" fmla="*/ 2277235 h 6858000"/>
              <a:gd name="connsiteX1379" fmla="*/ 2126004 w 10130901"/>
              <a:gd name="connsiteY1379" fmla="*/ 2309091 h 6858000"/>
              <a:gd name="connsiteX1380" fmla="*/ 2095014 w 10130901"/>
              <a:gd name="connsiteY1380" fmla="*/ 2377146 h 6858000"/>
              <a:gd name="connsiteX1381" fmla="*/ 2066999 w 10130901"/>
              <a:gd name="connsiteY1381" fmla="*/ 2445999 h 6858000"/>
              <a:gd name="connsiteX1382" fmla="*/ 2044347 w 10130901"/>
              <a:gd name="connsiteY1382" fmla="*/ 2506743 h 6858000"/>
              <a:gd name="connsiteX1383" fmla="*/ 2038986 w 10130901"/>
              <a:gd name="connsiteY1383" fmla="*/ 2514851 h 6858000"/>
              <a:gd name="connsiteX1384" fmla="*/ 2027850 w 10130901"/>
              <a:gd name="connsiteY1384" fmla="*/ 2556410 h 6858000"/>
              <a:gd name="connsiteX1385" fmla="*/ 2014535 w 10130901"/>
              <a:gd name="connsiteY1385" fmla="*/ 2594203 h 6858000"/>
              <a:gd name="connsiteX1386" fmla="*/ 2004194 w 10130901"/>
              <a:gd name="connsiteY1386" fmla="*/ 2632793 h 6858000"/>
              <a:gd name="connsiteX1387" fmla="*/ 1979155 w 10130901"/>
              <a:gd name="connsiteY1387" fmla="*/ 2702443 h 6858000"/>
              <a:gd name="connsiteX1388" fmla="*/ 1962864 w 10130901"/>
              <a:gd name="connsiteY1388" fmla="*/ 2739439 h 6858000"/>
              <a:gd name="connsiteX1389" fmla="*/ 1965632 w 10130901"/>
              <a:gd name="connsiteY1389" fmla="*/ 2752907 h 6858000"/>
              <a:gd name="connsiteX1390" fmla="*/ 1954910 w 10130901"/>
              <a:gd name="connsiteY1390" fmla="*/ 2769124 h 6858000"/>
              <a:gd name="connsiteX1391" fmla="*/ 1949725 w 10130901"/>
              <a:gd name="connsiteY1391" fmla="*/ 2812277 h 6858000"/>
              <a:gd name="connsiteX1392" fmla="*/ 1936409 w 10130901"/>
              <a:gd name="connsiteY1392" fmla="*/ 2850070 h 6858000"/>
              <a:gd name="connsiteX1393" fmla="*/ 1917319 w 10130901"/>
              <a:gd name="connsiteY1393" fmla="*/ 2921313 h 6858000"/>
              <a:gd name="connsiteX1394" fmla="*/ 1912547 w 10130901"/>
              <a:gd name="connsiteY1394" fmla="*/ 2939124 h 6858000"/>
              <a:gd name="connsiteX1395" fmla="*/ 1910750 w 10130901"/>
              <a:gd name="connsiteY1395" fmla="*/ 2957732 h 6858000"/>
              <a:gd name="connsiteX1396" fmla="*/ 1902001 w 10130901"/>
              <a:gd name="connsiteY1396" fmla="*/ 2990386 h 6858000"/>
              <a:gd name="connsiteX1397" fmla="*/ 1900967 w 10130901"/>
              <a:gd name="connsiteY1397" fmla="*/ 3053741 h 6858000"/>
              <a:gd name="connsiteX1398" fmla="*/ 1890626 w 10130901"/>
              <a:gd name="connsiteY1398" fmla="*/ 3092332 h 6858000"/>
              <a:gd name="connsiteX1399" fmla="*/ 1885854 w 10130901"/>
              <a:gd name="connsiteY1399" fmla="*/ 3110142 h 6858000"/>
              <a:gd name="connsiteX1400" fmla="*/ 1883261 w 10130901"/>
              <a:gd name="connsiteY1400" fmla="*/ 3131719 h 6858000"/>
              <a:gd name="connsiteX1401" fmla="*/ 1872095 w 10130901"/>
              <a:gd name="connsiteY1401" fmla="*/ 3220994 h 6858000"/>
              <a:gd name="connsiteX1402" fmla="*/ 1866909 w 10130901"/>
              <a:gd name="connsiteY1402" fmla="*/ 3264146 h 6858000"/>
              <a:gd name="connsiteX1403" fmla="*/ 1864316 w 10130901"/>
              <a:gd name="connsiteY1403" fmla="*/ 3285723 h 6858000"/>
              <a:gd name="connsiteX1404" fmla="*/ 1862519 w 10130901"/>
              <a:gd name="connsiteY1404" fmla="*/ 3304332 h 6858000"/>
              <a:gd name="connsiteX1405" fmla="*/ 1859099 w 10130901"/>
              <a:gd name="connsiteY1405" fmla="*/ 3376592 h 6858000"/>
              <a:gd name="connsiteX1406" fmla="*/ 1849936 w 10130901"/>
              <a:gd name="connsiteY1406" fmla="*/ 3434588 h 6858000"/>
              <a:gd name="connsiteX1407" fmla="*/ 1848728 w 10130901"/>
              <a:gd name="connsiteY1407" fmla="*/ 3462899 h 6858000"/>
              <a:gd name="connsiteX1408" fmla="*/ 1851289 w 10130901"/>
              <a:gd name="connsiteY1408" fmla="*/ 3489038 h 6858000"/>
              <a:gd name="connsiteX1409" fmla="*/ 1838356 w 10130901"/>
              <a:gd name="connsiteY1409" fmla="*/ 3549204 h 6858000"/>
              <a:gd name="connsiteX1410" fmla="*/ 1833553 w 10130901"/>
              <a:gd name="connsiteY1410" fmla="*/ 3614731 h 6858000"/>
              <a:gd name="connsiteX1411" fmla="*/ 1835319 w 10130901"/>
              <a:gd name="connsiteY1411" fmla="*/ 3643839 h 6858000"/>
              <a:gd name="connsiteX1412" fmla="*/ 1834906 w 10130901"/>
              <a:gd name="connsiteY1412" fmla="*/ 3669181 h 6858000"/>
              <a:gd name="connsiteX1413" fmla="*/ 1832457 w 10130901"/>
              <a:gd name="connsiteY1413" fmla="*/ 3773519 h 6858000"/>
              <a:gd name="connsiteX1414" fmla="*/ 1841526 w 10130901"/>
              <a:gd name="connsiteY1414" fmla="*/ 3858671 h 6858000"/>
              <a:gd name="connsiteX1415" fmla="*/ 1847414 w 10130901"/>
              <a:gd name="connsiteY1415" fmla="*/ 3955697 h 6858000"/>
              <a:gd name="connsiteX1416" fmla="*/ 1856307 w 10130901"/>
              <a:gd name="connsiteY1416" fmla="*/ 4005804 h 6858000"/>
              <a:gd name="connsiteX1417" fmla="*/ 1870707 w 10130901"/>
              <a:gd name="connsiteY1417" fmla="*/ 4130563 h 6858000"/>
              <a:gd name="connsiteX1418" fmla="*/ 1888287 w 10130901"/>
              <a:gd name="connsiteY1418" fmla="*/ 4243449 h 6858000"/>
              <a:gd name="connsiteX1419" fmla="*/ 1898565 w 10130901"/>
              <a:gd name="connsiteY1419" fmla="*/ 4300290 h 6858000"/>
              <a:gd name="connsiteX1420" fmla="*/ 1909638 w 10130901"/>
              <a:gd name="connsiteY1420" fmla="*/ 4354163 h 6858000"/>
              <a:gd name="connsiteX1421" fmla="*/ 1931785 w 10130901"/>
              <a:gd name="connsiteY1421" fmla="*/ 4461909 h 6858000"/>
              <a:gd name="connsiteX1422" fmla="*/ 1933551 w 10130901"/>
              <a:gd name="connsiteY1422" fmla="*/ 4491017 h 6858000"/>
              <a:gd name="connsiteX1423" fmla="*/ 1943860 w 10130901"/>
              <a:gd name="connsiteY1423" fmla="*/ 4500142 h 6858000"/>
              <a:gd name="connsiteX1424" fmla="*/ 1945627 w 10130901"/>
              <a:gd name="connsiteY1424" fmla="*/ 4529250 h 6858000"/>
              <a:gd name="connsiteX1425" fmla="*/ 1952960 w 10130901"/>
              <a:gd name="connsiteY1425" fmla="*/ 4537579 h 6858000"/>
              <a:gd name="connsiteX1426" fmla="*/ 1954727 w 10130901"/>
              <a:gd name="connsiteY1426" fmla="*/ 4566686 h 6858000"/>
              <a:gd name="connsiteX1427" fmla="*/ 1973341 w 10130901"/>
              <a:gd name="connsiteY1427" fmla="*/ 4616217 h 6858000"/>
              <a:gd name="connsiteX1428" fmla="*/ 1988980 w 10130901"/>
              <a:gd name="connsiteY1428" fmla="*/ 4664950 h 6858000"/>
              <a:gd name="connsiteX1429" fmla="*/ 2006003 w 10130901"/>
              <a:gd name="connsiteY1429" fmla="*/ 4720417 h 6858000"/>
              <a:gd name="connsiteX1430" fmla="*/ 2037488 w 10130901"/>
              <a:gd name="connsiteY1430" fmla="*/ 4805212 h 6858000"/>
              <a:gd name="connsiteX1431" fmla="*/ 2057486 w 10130901"/>
              <a:gd name="connsiteY1431" fmla="*/ 4861476 h 6858000"/>
              <a:gd name="connsiteX1432" fmla="*/ 2069355 w 10130901"/>
              <a:gd name="connsiteY1432" fmla="*/ 4912381 h 6858000"/>
              <a:gd name="connsiteX1433" fmla="*/ 2100075 w 10130901"/>
              <a:gd name="connsiteY1433" fmla="*/ 4952428 h 6858000"/>
              <a:gd name="connsiteX1434" fmla="*/ 2111768 w 10130901"/>
              <a:gd name="connsiteY1434" fmla="*/ 4968288 h 6858000"/>
              <a:gd name="connsiteX1435" fmla="*/ 2112739 w 10130901"/>
              <a:gd name="connsiteY1435" fmla="*/ 5000364 h 6858000"/>
              <a:gd name="connsiteX1436" fmla="*/ 2142664 w 10130901"/>
              <a:gd name="connsiteY1436" fmla="*/ 5043380 h 6858000"/>
              <a:gd name="connsiteX1437" fmla="*/ 2149203 w 10130901"/>
              <a:gd name="connsiteY1437" fmla="*/ 5054677 h 6858000"/>
              <a:gd name="connsiteX1438" fmla="*/ 2154150 w 10130901"/>
              <a:gd name="connsiteY1438" fmla="*/ 5071911 h 6858000"/>
              <a:gd name="connsiteX1439" fmla="*/ 2169614 w 10130901"/>
              <a:gd name="connsiteY1439" fmla="*/ 5085599 h 6858000"/>
              <a:gd name="connsiteX1440" fmla="*/ 2185842 w 10130901"/>
              <a:gd name="connsiteY1440" fmla="*/ 5144035 h 6858000"/>
              <a:gd name="connsiteX1441" fmla="*/ 2209610 w 10130901"/>
              <a:gd name="connsiteY1441" fmla="*/ 5198128 h 6858000"/>
              <a:gd name="connsiteX1442" fmla="*/ 2233379 w 10130901"/>
              <a:gd name="connsiteY1442" fmla="*/ 5252221 h 6858000"/>
              <a:gd name="connsiteX1443" fmla="*/ 2321563 w 10130901"/>
              <a:gd name="connsiteY1443" fmla="*/ 5387207 h 6858000"/>
              <a:gd name="connsiteX1444" fmla="*/ 2318382 w 10130901"/>
              <a:gd name="connsiteY1444" fmla="*/ 5399080 h 6858000"/>
              <a:gd name="connsiteX1445" fmla="*/ 2364948 w 10130901"/>
              <a:gd name="connsiteY1445" fmla="*/ 5475190 h 6858000"/>
              <a:gd name="connsiteX1446" fmla="*/ 2395668 w 10130901"/>
              <a:gd name="connsiteY1446" fmla="*/ 5515238 h 6858000"/>
              <a:gd name="connsiteX1447" fmla="*/ 2445209 w 10130901"/>
              <a:gd name="connsiteY1447" fmla="*/ 5592145 h 6858000"/>
              <a:gd name="connsiteX1448" fmla="*/ 2456107 w 10130901"/>
              <a:gd name="connsiteY1448" fmla="*/ 5610973 h 6858000"/>
              <a:gd name="connsiteX1449" fmla="*/ 2467801 w 10130901"/>
              <a:gd name="connsiteY1449" fmla="*/ 5626832 h 6858000"/>
              <a:gd name="connsiteX1450" fmla="*/ 2486033 w 10130901"/>
              <a:gd name="connsiteY1450" fmla="*/ 5653989 h 6858000"/>
              <a:gd name="connsiteX1451" fmla="*/ 2508241 w 10130901"/>
              <a:gd name="connsiteY1451" fmla="*/ 5666303 h 6858000"/>
              <a:gd name="connsiteX1452" fmla="*/ 2516753 w 10130901"/>
              <a:gd name="connsiteY1452" fmla="*/ 5694036 h 6858000"/>
              <a:gd name="connsiteX1453" fmla="*/ 2567503 w 10130901"/>
              <a:gd name="connsiteY1453" fmla="*/ 5742633 h 6858000"/>
              <a:gd name="connsiteX1454" fmla="*/ 2570860 w 10130901"/>
              <a:gd name="connsiteY1454" fmla="*/ 5765804 h 6858000"/>
              <a:gd name="connsiteX1455" fmla="*/ 2598223 w 10130901"/>
              <a:gd name="connsiteY1455" fmla="*/ 5782680 h 6858000"/>
              <a:gd name="connsiteX1456" fmla="*/ 2590683 w 10130901"/>
              <a:gd name="connsiteY1456" fmla="*/ 5787023 h 6858000"/>
              <a:gd name="connsiteX1457" fmla="*/ 2610712 w 10130901"/>
              <a:gd name="connsiteY1457" fmla="*/ 5795572 h 6858000"/>
              <a:gd name="connsiteX1458" fmla="*/ 2609710 w 10130901"/>
              <a:gd name="connsiteY1458" fmla="*/ 5811211 h 6858000"/>
              <a:gd name="connsiteX1459" fmla="*/ 2629325 w 10130901"/>
              <a:gd name="connsiteY1459" fmla="*/ 5845102 h 6858000"/>
              <a:gd name="connsiteX1460" fmla="*/ 2648766 w 10130901"/>
              <a:gd name="connsiteY1460" fmla="*/ 5843947 h 6858000"/>
              <a:gd name="connsiteX1461" fmla="*/ 2641019 w 10130901"/>
              <a:gd name="connsiteY1461" fmla="*/ 5860961 h 6858000"/>
              <a:gd name="connsiteX1462" fmla="*/ 2668589 w 10130901"/>
              <a:gd name="connsiteY1462" fmla="*/ 5865167 h 6858000"/>
              <a:gd name="connsiteX1463" fmla="*/ 2695332 w 10130901"/>
              <a:gd name="connsiteY1463" fmla="*/ 5920057 h 6858000"/>
              <a:gd name="connsiteX1464" fmla="*/ 2758571 w 10130901"/>
              <a:gd name="connsiteY1464" fmla="*/ 5981544 h 6858000"/>
              <a:gd name="connsiteX1465" fmla="*/ 2805343 w 10130901"/>
              <a:gd name="connsiteY1465" fmla="*/ 6044983 h 6858000"/>
              <a:gd name="connsiteX1466" fmla="*/ 2829144 w 10130901"/>
              <a:gd name="connsiteY1466" fmla="*/ 6051360 h 6858000"/>
              <a:gd name="connsiteX1467" fmla="*/ 2853532 w 10130901"/>
              <a:gd name="connsiteY1467" fmla="*/ 6067440 h 6858000"/>
              <a:gd name="connsiteX1468" fmla="*/ 2910821 w 10130901"/>
              <a:gd name="connsiteY1468" fmla="*/ 6127333 h 6858000"/>
              <a:gd name="connsiteX1469" fmla="*/ 2959979 w 10130901"/>
              <a:gd name="connsiteY1469" fmla="*/ 6181866 h 6858000"/>
              <a:gd name="connsiteX1470" fmla="*/ 3033145 w 10130901"/>
              <a:gd name="connsiteY1470" fmla="*/ 6230105 h 6858000"/>
              <a:gd name="connsiteX1471" fmla="*/ 3048402 w 10130901"/>
              <a:gd name="connsiteY1471" fmla="*/ 6256464 h 6858000"/>
              <a:gd name="connsiteX1472" fmla="*/ 3075558 w 10130901"/>
              <a:gd name="connsiteY1472" fmla="*/ 6286012 h 6858000"/>
              <a:gd name="connsiteX1473" fmla="*/ 3152494 w 10130901"/>
              <a:gd name="connsiteY1473" fmla="*/ 6332080 h 6858000"/>
              <a:gd name="connsiteX1474" fmla="*/ 3167751 w 10130901"/>
              <a:gd name="connsiteY1474" fmla="*/ 6358440 h 6858000"/>
              <a:gd name="connsiteX1475" fmla="*/ 3199474 w 10130901"/>
              <a:gd name="connsiteY1475" fmla="*/ 6382848 h 6858000"/>
              <a:gd name="connsiteX1476" fmla="*/ 3256380 w 10130901"/>
              <a:gd name="connsiteY1476" fmla="*/ 6420367 h 6858000"/>
              <a:gd name="connsiteX1477" fmla="*/ 3310518 w 10130901"/>
              <a:gd name="connsiteY1477" fmla="*/ 6444418 h 6858000"/>
              <a:gd name="connsiteX1478" fmla="*/ 3325186 w 10130901"/>
              <a:gd name="connsiteY1478" fmla="*/ 6461075 h 6858000"/>
              <a:gd name="connsiteX1479" fmla="*/ 3328750 w 10130901"/>
              <a:gd name="connsiteY1479" fmla="*/ 6471575 h 6858000"/>
              <a:gd name="connsiteX1480" fmla="*/ 3356703 w 10130901"/>
              <a:gd name="connsiteY1480" fmla="*/ 6498154 h 6858000"/>
              <a:gd name="connsiteX1481" fmla="*/ 3328750 w 10130901"/>
              <a:gd name="connsiteY1481" fmla="*/ 6471575 h 6858000"/>
              <a:gd name="connsiteX1482" fmla="*/ 3325186 w 10130901"/>
              <a:gd name="connsiteY1482" fmla="*/ 6461075 h 6858000"/>
              <a:gd name="connsiteX1483" fmla="*/ 3359295 w 10130901"/>
              <a:gd name="connsiteY1483" fmla="*/ 6476577 h 6858000"/>
              <a:gd name="connsiteX1484" fmla="*/ 3386452 w 10130901"/>
              <a:gd name="connsiteY1484" fmla="*/ 6506125 h 6858000"/>
              <a:gd name="connsiteX1485" fmla="*/ 3464979 w 10130901"/>
              <a:gd name="connsiteY1485" fmla="*/ 6546256 h 6858000"/>
              <a:gd name="connsiteX1486" fmla="*/ 3468543 w 10130901"/>
              <a:gd name="connsiteY1486" fmla="*/ 6556756 h 6858000"/>
              <a:gd name="connsiteX1487" fmla="*/ 3495906 w 10130901"/>
              <a:gd name="connsiteY1487" fmla="*/ 6573633 h 6858000"/>
              <a:gd name="connsiteX1488" fmla="*/ 3524064 w 10130901"/>
              <a:gd name="connsiteY1488" fmla="*/ 6587541 h 6858000"/>
              <a:gd name="connsiteX1489" fmla="*/ 3554403 w 10130901"/>
              <a:gd name="connsiteY1489" fmla="*/ 6605215 h 6858000"/>
              <a:gd name="connsiteX1490" fmla="*/ 3554403 w 10130901"/>
              <a:gd name="connsiteY1490" fmla="*/ 6605215 h 6858000"/>
              <a:gd name="connsiteX1491" fmla="*/ 3603180 w 10130901"/>
              <a:gd name="connsiteY1491" fmla="*/ 6637375 h 6858000"/>
              <a:gd name="connsiteX1492" fmla="*/ 3659704 w 10130901"/>
              <a:gd name="connsiteY1492" fmla="*/ 6652520 h 6858000"/>
              <a:gd name="connsiteX1493" fmla="*/ 3715815 w 10130901"/>
              <a:gd name="connsiteY1493" fmla="*/ 6693008 h 6858000"/>
              <a:gd name="connsiteX1494" fmla="*/ 3755285 w 10130901"/>
              <a:gd name="connsiteY1494" fmla="*/ 6700403 h 6858000"/>
              <a:gd name="connsiteX1495" fmla="*/ 3758054 w 10130901"/>
              <a:gd name="connsiteY1495" fmla="*/ 6713871 h 6858000"/>
              <a:gd name="connsiteX1496" fmla="*/ 3818937 w 10130901"/>
              <a:gd name="connsiteY1496" fmla="*/ 6736548 h 6858000"/>
              <a:gd name="connsiteX1497" fmla="*/ 3853634 w 10130901"/>
              <a:gd name="connsiteY1497" fmla="*/ 6761753 h 6858000"/>
              <a:gd name="connsiteX1498" fmla="*/ 3898465 w 10130901"/>
              <a:gd name="connsiteY1498" fmla="*/ 6761039 h 6858000"/>
              <a:gd name="connsiteX1499" fmla="*/ 3910159 w 10130901"/>
              <a:gd name="connsiteY1499" fmla="*/ 6776899 h 6858000"/>
              <a:gd name="connsiteX1500" fmla="*/ 3950424 w 10130901"/>
              <a:gd name="connsiteY1500" fmla="*/ 6781324 h 6858000"/>
              <a:gd name="connsiteX1501" fmla="*/ 4046005 w 10130901"/>
              <a:gd name="connsiteY1501" fmla="*/ 6829206 h 6858000"/>
              <a:gd name="connsiteX1502" fmla="*/ 4021616 w 10130901"/>
              <a:gd name="connsiteY1502" fmla="*/ 6813127 h 6858000"/>
              <a:gd name="connsiteX1503" fmla="*/ 4061086 w 10130901"/>
              <a:gd name="connsiteY1503" fmla="*/ 6820521 h 6858000"/>
              <a:gd name="connsiteX1504" fmla="*/ 4094399 w 10130901"/>
              <a:gd name="connsiteY1504" fmla="*/ 6838992 h 6858000"/>
              <a:gd name="connsiteX1505" fmla="*/ 4143314 w 10130901"/>
              <a:gd name="connsiteY1505" fmla="*/ 6851303 h 6858000"/>
              <a:gd name="connsiteX1506" fmla="*/ 4162950 w 10130901"/>
              <a:gd name="connsiteY1506" fmla="*/ 6858000 h 6858000"/>
              <a:gd name="connsiteX1507" fmla="*/ 1021358 w 10130901"/>
              <a:gd name="connsiteY1507" fmla="*/ 6858000 h 6858000"/>
              <a:gd name="connsiteX1508" fmla="*/ 997827 w 10130901"/>
              <a:gd name="connsiteY1508" fmla="*/ 6817000 h 6858000"/>
              <a:gd name="connsiteX1509" fmla="*/ 952545 w 10130901"/>
              <a:gd name="connsiteY1509" fmla="*/ 6747996 h 6858000"/>
              <a:gd name="connsiteX1510" fmla="*/ 927775 w 10130901"/>
              <a:gd name="connsiteY1510" fmla="*/ 6709542 h 6858000"/>
              <a:gd name="connsiteX1511" fmla="*/ 907570 w 10130901"/>
              <a:gd name="connsiteY1511" fmla="*/ 6665949 h 6858000"/>
              <a:gd name="connsiteX1512" fmla="*/ 909367 w 10130901"/>
              <a:gd name="connsiteY1512" fmla="*/ 6647341 h 6858000"/>
              <a:gd name="connsiteX1513" fmla="*/ 886777 w 10130901"/>
              <a:gd name="connsiteY1513" fmla="*/ 6612653 h 6858000"/>
              <a:gd name="connsiteX1514" fmla="*/ 867161 w 10130901"/>
              <a:gd name="connsiteY1514" fmla="*/ 6578763 h 6858000"/>
              <a:gd name="connsiteX1515" fmla="*/ 827929 w 10130901"/>
              <a:gd name="connsiteY1515" fmla="*/ 6510982 h 6858000"/>
              <a:gd name="connsiteX1516" fmla="*/ 788696 w 10130901"/>
              <a:gd name="connsiteY1516" fmla="*/ 6443200 h 6858000"/>
              <a:gd name="connsiteX1517" fmla="*/ 749465 w 10130901"/>
              <a:gd name="connsiteY1517" fmla="*/ 6375419 h 6858000"/>
              <a:gd name="connsiteX1518" fmla="*/ 679925 w 10130901"/>
              <a:gd name="connsiteY1518" fmla="*/ 6242248 h 6858000"/>
              <a:gd name="connsiteX1519" fmla="*/ 643668 w 10130901"/>
              <a:gd name="connsiteY1519" fmla="*/ 6175264 h 6858000"/>
              <a:gd name="connsiteX1520" fmla="*/ 611181 w 10130901"/>
              <a:gd name="connsiteY1520" fmla="*/ 6106108 h 6858000"/>
              <a:gd name="connsiteX1521" fmla="*/ 559667 w 10130901"/>
              <a:gd name="connsiteY1521" fmla="*/ 6012765 h 6858000"/>
              <a:gd name="connsiteX1522" fmla="*/ 535103 w 10130901"/>
              <a:gd name="connsiteY1522" fmla="*/ 5961640 h 6858000"/>
              <a:gd name="connsiteX1523" fmla="*/ 509950 w 10130901"/>
              <a:gd name="connsiteY1523" fmla="*/ 5900813 h 6858000"/>
              <a:gd name="connsiteX1524" fmla="*/ 486007 w 10130901"/>
              <a:gd name="connsiteY1524" fmla="*/ 5811676 h 6858000"/>
              <a:gd name="connsiteX1525" fmla="*/ 451547 w 10130901"/>
              <a:gd name="connsiteY1525" fmla="*/ 5726083 h 6858000"/>
              <a:gd name="connsiteX1526" fmla="*/ 380655 w 10130901"/>
              <a:gd name="connsiteY1526" fmla="*/ 5538462 h 6858000"/>
              <a:gd name="connsiteX1527" fmla="*/ 368198 w 10130901"/>
              <a:gd name="connsiteY1527" fmla="*/ 5477855 h 6858000"/>
              <a:gd name="connsiteX1528" fmla="*/ 346227 w 10130901"/>
              <a:gd name="connsiteY1528" fmla="*/ 5405154 h 6858000"/>
              <a:gd name="connsiteX1529" fmla="*/ 329999 w 10130901"/>
              <a:gd name="connsiteY1529" fmla="*/ 5346719 h 6858000"/>
              <a:gd name="connsiteX1530" fmla="*/ 303079 w 10130901"/>
              <a:gd name="connsiteY1530" fmla="*/ 5256784 h 6858000"/>
              <a:gd name="connsiteX1531" fmla="*/ 281108 w 10130901"/>
              <a:gd name="connsiteY1531" fmla="*/ 5184083 h 6858000"/>
              <a:gd name="connsiteX1532" fmla="*/ 250657 w 10130901"/>
              <a:gd name="connsiteY1532" fmla="*/ 5035932 h 6858000"/>
              <a:gd name="connsiteX1533" fmla="*/ 219029 w 10130901"/>
              <a:gd name="connsiteY1533" fmla="*/ 4868377 h 6858000"/>
              <a:gd name="connsiteX1534" fmla="*/ 218057 w 10130901"/>
              <a:gd name="connsiteY1534" fmla="*/ 4836300 h 6858000"/>
              <a:gd name="connsiteX1535" fmla="*/ 230545 w 10130901"/>
              <a:gd name="connsiteY1535" fmla="*/ 4849191 h 6858000"/>
              <a:gd name="connsiteX1536" fmla="*/ 222448 w 10130901"/>
              <a:gd name="connsiteY1536" fmla="*/ 4796116 h 6858000"/>
              <a:gd name="connsiteX1537" fmla="*/ 216115 w 10130901"/>
              <a:gd name="connsiteY1537" fmla="*/ 4772148 h 6858000"/>
              <a:gd name="connsiteX1538" fmla="*/ 210579 w 10130901"/>
              <a:gd name="connsiteY1538" fmla="*/ 4745211 h 6858000"/>
              <a:gd name="connsiteX1539" fmla="*/ 197358 w 10130901"/>
              <a:gd name="connsiteY1539" fmla="*/ 4639857 h 6858000"/>
              <a:gd name="connsiteX1540" fmla="*/ 181130 w 10130901"/>
              <a:gd name="connsiteY1540" fmla="*/ 4581421 h 6858000"/>
              <a:gd name="connsiteX1541" fmla="*/ 174209 w 10130901"/>
              <a:gd name="connsiteY1541" fmla="*/ 4547750 h 6858000"/>
              <a:gd name="connsiteX1542" fmla="*/ 170057 w 10130901"/>
              <a:gd name="connsiteY1542" fmla="*/ 4527548 h 6858000"/>
              <a:gd name="connsiteX1543" fmla="*/ 169675 w 10130901"/>
              <a:gd name="connsiteY1543" fmla="*/ 4505175 h 6858000"/>
              <a:gd name="connsiteX1544" fmla="*/ 181161 w 10130901"/>
              <a:gd name="connsiteY1544" fmla="*/ 4533705 h 6858000"/>
              <a:gd name="connsiteX1545" fmla="*/ 163962 w 10130901"/>
              <a:gd name="connsiteY1545" fmla="*/ 4443193 h 6858000"/>
              <a:gd name="connsiteX1546" fmla="*/ 160254 w 10130901"/>
              <a:gd name="connsiteY1546" fmla="*/ 4349933 h 6858000"/>
              <a:gd name="connsiteX1547" fmla="*/ 156515 w 10130901"/>
              <a:gd name="connsiteY1547" fmla="*/ 4304389 h 6858000"/>
              <a:gd name="connsiteX1548" fmla="*/ 153953 w 10130901"/>
              <a:gd name="connsiteY1548" fmla="*/ 4278249 h 6858000"/>
              <a:gd name="connsiteX1549" fmla="*/ 152187 w 10130901"/>
              <a:gd name="connsiteY1549" fmla="*/ 4249141 h 6858000"/>
              <a:gd name="connsiteX1550" fmla="*/ 151630 w 10130901"/>
              <a:gd name="connsiteY1550" fmla="*/ 4191723 h 6858000"/>
              <a:gd name="connsiteX1551" fmla="*/ 146744 w 10130901"/>
              <a:gd name="connsiteY1551" fmla="*/ 4079058 h 6858000"/>
              <a:gd name="connsiteX1552" fmla="*/ 150752 w 10130901"/>
              <a:gd name="connsiteY1552" fmla="*/ 4016499 h 6858000"/>
              <a:gd name="connsiteX1553" fmla="*/ 145278 w 10130901"/>
              <a:gd name="connsiteY1553" fmla="*/ 3894131 h 6858000"/>
              <a:gd name="connsiteX1554" fmla="*/ 151673 w 10130901"/>
              <a:gd name="connsiteY1554" fmla="*/ 3822667 h 6858000"/>
              <a:gd name="connsiteX1555" fmla="*/ 153088 w 10130901"/>
              <a:gd name="connsiteY1555" fmla="*/ 3781685 h 6858000"/>
              <a:gd name="connsiteX1556" fmla="*/ 154503 w 10130901"/>
              <a:gd name="connsiteY1556" fmla="*/ 3740704 h 6858000"/>
              <a:gd name="connsiteX1557" fmla="*/ 163140 w 10130901"/>
              <a:gd name="connsiteY1557" fmla="*/ 3577574 h 6858000"/>
              <a:gd name="connsiteX1558" fmla="*/ 161167 w 10130901"/>
              <a:gd name="connsiteY1558" fmla="*/ 3561137 h 6858000"/>
              <a:gd name="connsiteX1559" fmla="*/ 168119 w 10130901"/>
              <a:gd name="connsiteY1559" fmla="*/ 3547092 h 6858000"/>
              <a:gd name="connsiteX1560" fmla="*/ 171920 w 10130901"/>
              <a:gd name="connsiteY1560" fmla="*/ 3497205 h 6858000"/>
              <a:gd name="connsiteX1561" fmla="*/ 177106 w 10130901"/>
              <a:gd name="connsiteY1561" fmla="*/ 3454052 h 6858000"/>
              <a:gd name="connsiteX1562" fmla="*/ 184503 w 10130901"/>
              <a:gd name="connsiteY1562" fmla="*/ 3366948 h 6858000"/>
              <a:gd name="connsiteX1563" fmla="*/ 184533 w 10130901"/>
              <a:gd name="connsiteY1563" fmla="*/ 3319232 h 6858000"/>
              <a:gd name="connsiteX1564" fmla="*/ 191485 w 10130901"/>
              <a:gd name="connsiteY1564" fmla="*/ 3305187 h 6858000"/>
              <a:gd name="connsiteX1565" fmla="*/ 189513 w 10130901"/>
              <a:gd name="connsiteY1565" fmla="*/ 3288750 h 6858000"/>
              <a:gd name="connsiteX1566" fmla="*/ 211433 w 10130901"/>
              <a:gd name="connsiteY1566" fmla="*/ 3135543 h 6858000"/>
              <a:gd name="connsiteX1567" fmla="*/ 226163 w 10130901"/>
              <a:gd name="connsiteY1567" fmla="*/ 3056768 h 6858000"/>
              <a:gd name="connsiteX1568" fmla="*/ 236504 w 10130901"/>
              <a:gd name="connsiteY1568" fmla="*/ 3018178 h 6858000"/>
              <a:gd name="connsiteX1569" fmla="*/ 247639 w 10130901"/>
              <a:gd name="connsiteY1569" fmla="*/ 2976619 h 6858000"/>
              <a:gd name="connsiteX1570" fmla="*/ 273920 w 10130901"/>
              <a:gd name="connsiteY1570" fmla="*/ 2830944 h 6858000"/>
              <a:gd name="connsiteX1571" fmla="*/ 302203 w 10130901"/>
              <a:gd name="connsiteY1571" fmla="*/ 2653988 h 6858000"/>
              <a:gd name="connsiteX1572" fmla="*/ 367808 w 10130901"/>
              <a:gd name="connsiteY1572" fmla="*/ 2432946 h 6858000"/>
              <a:gd name="connsiteX1573" fmla="*/ 375969 w 10130901"/>
              <a:gd name="connsiteY1573" fmla="*/ 2390590 h 6858000"/>
              <a:gd name="connsiteX1574" fmla="*/ 390875 w 10130901"/>
              <a:gd name="connsiteY1574" fmla="*/ 2346860 h 6858000"/>
              <a:gd name="connsiteX1575" fmla="*/ 358883 w 10130901"/>
              <a:gd name="connsiteY1575" fmla="*/ 2430555 h 6858000"/>
              <a:gd name="connsiteX1576" fmla="*/ 335227 w 10130901"/>
              <a:gd name="connsiteY1576" fmla="*/ 2506938 h 6858000"/>
              <a:gd name="connsiteX1577" fmla="*/ 312192 w 10130901"/>
              <a:gd name="connsiteY1577" fmla="*/ 2545309 h 6858000"/>
              <a:gd name="connsiteX1578" fmla="*/ 321737 w 10130901"/>
              <a:gd name="connsiteY1578" fmla="*/ 2509687 h 6858000"/>
              <a:gd name="connsiteX1579" fmla="*/ 331871 w 10130901"/>
              <a:gd name="connsiteY1579" fmla="*/ 2483767 h 6858000"/>
              <a:gd name="connsiteX1580" fmla="*/ 352933 w 10130901"/>
              <a:gd name="connsiteY1580" fmla="*/ 2428961 h 6858000"/>
              <a:gd name="connsiteX1581" fmla="*/ 367075 w 10130901"/>
              <a:gd name="connsiteY1581" fmla="*/ 2340483 h 6858000"/>
              <a:gd name="connsiteX1582" fmla="*/ 377002 w 10130901"/>
              <a:gd name="connsiteY1582" fmla="*/ 2327235 h 6858000"/>
              <a:gd name="connsiteX1583" fmla="*/ 398829 w 10130901"/>
              <a:gd name="connsiteY1583" fmla="*/ 2317175 h 6858000"/>
              <a:gd name="connsiteX1584" fmla="*/ 415326 w 10130901"/>
              <a:gd name="connsiteY1584" fmla="*/ 2267508 h 6858000"/>
              <a:gd name="connsiteX1585" fmla="*/ 428641 w 10130901"/>
              <a:gd name="connsiteY1585" fmla="*/ 2229714 h 6858000"/>
              <a:gd name="connsiteX1586" fmla="*/ 456656 w 10130901"/>
              <a:gd name="connsiteY1586" fmla="*/ 2160863 h 6858000"/>
              <a:gd name="connsiteX1587" fmla="*/ 492624 w 10130901"/>
              <a:gd name="connsiteY1587" fmla="*/ 2062325 h 6858000"/>
              <a:gd name="connsiteX1588" fmla="*/ 533541 w 10130901"/>
              <a:gd name="connsiteY1588" fmla="*/ 1981022 h 6858000"/>
              <a:gd name="connsiteX1589" fmla="*/ 559583 w 10130901"/>
              <a:gd name="connsiteY1589" fmla="*/ 1895733 h 6858000"/>
              <a:gd name="connsiteX1590" fmla="*/ 593547 w 10130901"/>
              <a:gd name="connsiteY1590" fmla="*/ 1828475 h 6858000"/>
              <a:gd name="connsiteX1591" fmla="*/ 600499 w 10130901"/>
              <a:gd name="connsiteY1591" fmla="*/ 1814429 h 6858000"/>
              <a:gd name="connsiteX1592" fmla="*/ 624330 w 10130901"/>
              <a:gd name="connsiteY1592" fmla="*/ 1773091 h 6858000"/>
              <a:gd name="connsiteX1593" fmla="*/ 709345 w 10130901"/>
              <a:gd name="connsiteY1593" fmla="*/ 1598611 h 6858000"/>
              <a:gd name="connsiteX1594" fmla="*/ 723248 w 10130901"/>
              <a:gd name="connsiteY1594" fmla="*/ 1570520 h 6858000"/>
              <a:gd name="connsiteX1595" fmla="*/ 733970 w 10130901"/>
              <a:gd name="connsiteY1595" fmla="*/ 1554303 h 6858000"/>
              <a:gd name="connsiteX1596" fmla="*/ 757388 w 10130901"/>
              <a:gd name="connsiteY1596" fmla="*/ 1538307 h 6858000"/>
              <a:gd name="connsiteX1597" fmla="*/ 820162 w 10130901"/>
              <a:gd name="connsiteY1597" fmla="*/ 1399228 h 6858000"/>
              <a:gd name="connsiteX1598" fmla="*/ 853125 w 10130901"/>
              <a:gd name="connsiteY1598" fmla="*/ 1347609 h 6858000"/>
              <a:gd name="connsiteX1599" fmla="*/ 887472 w 10130901"/>
              <a:gd name="connsiteY1599" fmla="*/ 1302725 h 6858000"/>
              <a:gd name="connsiteX1600" fmla="*/ 924411 w 10130901"/>
              <a:gd name="connsiteY1600" fmla="*/ 1236264 h 6858000"/>
              <a:gd name="connsiteX1601" fmla="*/ 962529 w 10130901"/>
              <a:gd name="connsiteY1601" fmla="*/ 1189209 h 6858000"/>
              <a:gd name="connsiteX1602" fmla="*/ 983384 w 10130901"/>
              <a:gd name="connsiteY1602" fmla="*/ 1147073 h 6858000"/>
              <a:gd name="connsiteX1603" fmla="*/ 1003445 w 10130901"/>
              <a:gd name="connsiteY1603" fmla="*/ 1107905 h 6858000"/>
              <a:gd name="connsiteX1604" fmla="*/ 1077499 w 10130901"/>
              <a:gd name="connsiteY1604" fmla="*/ 1010029 h 6858000"/>
              <a:gd name="connsiteX1605" fmla="*/ 1149962 w 10130901"/>
              <a:gd name="connsiteY1605" fmla="*/ 918089 h 6858000"/>
              <a:gd name="connsiteX1606" fmla="*/ 1222426 w 10130901"/>
              <a:gd name="connsiteY1606" fmla="*/ 826149 h 6858000"/>
              <a:gd name="connsiteX1607" fmla="*/ 1311562 w 10130901"/>
              <a:gd name="connsiteY1607" fmla="*/ 719586 h 6858000"/>
              <a:gd name="connsiteX1608" fmla="*/ 1402877 w 10130901"/>
              <a:gd name="connsiteY1608" fmla="*/ 616790 h 6858000"/>
              <a:gd name="connsiteX1609" fmla="*/ 1446944 w 10130901"/>
              <a:gd name="connsiteY1609" fmla="*/ 571328 h 6858000"/>
              <a:gd name="connsiteX1610" fmla="*/ 1490215 w 10130901"/>
              <a:gd name="connsiteY1610" fmla="*/ 528835 h 6858000"/>
              <a:gd name="connsiteX1611" fmla="*/ 1683155 w 10130901"/>
              <a:gd name="connsiteY1611" fmla="*/ 332368 h 6858000"/>
              <a:gd name="connsiteX1612" fmla="*/ 1740713 w 10130901"/>
              <a:gd name="connsiteY1612" fmla="*/ 284158 h 6858000"/>
              <a:gd name="connsiteX1613" fmla="*/ 1900484 w 10130901"/>
              <a:gd name="connsiteY1613" fmla="*/ 151979 h 6858000"/>
              <a:gd name="connsiteX1614" fmla="*/ 1940781 w 10130901"/>
              <a:gd name="connsiteY1614" fmla="*/ 108689 h 6858000"/>
              <a:gd name="connsiteX1615" fmla="*/ 1969559 w 10130901"/>
              <a:gd name="connsiteY1615" fmla="*/ 84584 h 6858000"/>
              <a:gd name="connsiteX1616" fmla="*/ 1993773 w 10130901"/>
              <a:gd name="connsiteY1616" fmla="*/ 65620 h 6858000"/>
              <a:gd name="connsiteX1617" fmla="*/ 2033862 w 10130901"/>
              <a:gd name="connsiteY1617" fmla="*/ 35001 h 6858000"/>
              <a:gd name="connsiteX1618" fmla="*/ 2071224 w 10130901"/>
              <a:gd name="connsiteY1618" fmla="*/ 563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Lst>
            <a:rect l="l" t="t" r="r" b="b"/>
            <a:pathLst>
              <a:path w="10130901" h="6858000">
                <a:moveTo>
                  <a:pt x="5904763" y="6857176"/>
                </a:moveTo>
                <a:lnTo>
                  <a:pt x="5912891" y="6858000"/>
                </a:lnTo>
                <a:lnTo>
                  <a:pt x="5902157" y="6858000"/>
                </a:lnTo>
                <a:close/>
                <a:moveTo>
                  <a:pt x="9898994" y="6809885"/>
                </a:moveTo>
                <a:cubicBezTo>
                  <a:pt x="9923589" y="6813293"/>
                  <a:pt x="9883293" y="6856583"/>
                  <a:pt x="9908683" y="6857023"/>
                </a:cubicBezTo>
                <a:lnTo>
                  <a:pt x="9908384" y="6858000"/>
                </a:lnTo>
                <a:lnTo>
                  <a:pt x="9866630" y="6858000"/>
                </a:lnTo>
                <a:lnTo>
                  <a:pt x="9868418" y="6852598"/>
                </a:lnTo>
                <a:cubicBezTo>
                  <a:pt x="9861879" y="6841301"/>
                  <a:pt x="9886887" y="6819367"/>
                  <a:pt x="9898994" y="6809885"/>
                </a:cubicBezTo>
                <a:close/>
                <a:moveTo>
                  <a:pt x="9101957" y="5109312"/>
                </a:moveTo>
                <a:cubicBezTo>
                  <a:pt x="9103268" y="5114834"/>
                  <a:pt x="9100181" y="5132301"/>
                  <a:pt x="9090151" y="5151884"/>
                </a:cubicBezTo>
                <a:cubicBezTo>
                  <a:pt x="9082993" y="5178601"/>
                  <a:pt x="9068293" y="5209660"/>
                  <a:pt x="9057364" y="5238548"/>
                </a:cubicBezTo>
                <a:cubicBezTo>
                  <a:pt x="9053387" y="5253390"/>
                  <a:pt x="9049410" y="5268233"/>
                  <a:pt x="9046229" y="5280106"/>
                </a:cubicBezTo>
                <a:cubicBezTo>
                  <a:pt x="9043047" y="5291981"/>
                  <a:pt x="9039865" y="5303855"/>
                  <a:pt x="9040454" y="5313557"/>
                </a:cubicBezTo>
                <a:cubicBezTo>
                  <a:pt x="9050763" y="5322683"/>
                  <a:pt x="9058510" y="5305669"/>
                  <a:pt x="9072590" y="5312623"/>
                </a:cubicBezTo>
                <a:cubicBezTo>
                  <a:pt x="9081515" y="5315015"/>
                  <a:pt x="9090646" y="5304735"/>
                  <a:pt x="9099189" y="5284752"/>
                </a:cubicBezTo>
                <a:cubicBezTo>
                  <a:pt x="9103961" y="5266942"/>
                  <a:pt x="9110325" y="5243193"/>
                  <a:pt x="9118072" y="5226180"/>
                </a:cubicBezTo>
                <a:cubicBezTo>
                  <a:pt x="9134951" y="5198886"/>
                  <a:pt x="9149062" y="5158125"/>
                  <a:pt x="9164763" y="5111426"/>
                </a:cubicBezTo>
                <a:cubicBezTo>
                  <a:pt x="9188356" y="5130474"/>
                  <a:pt x="9151448" y="5149219"/>
                  <a:pt x="9142492" y="5194544"/>
                </a:cubicBezTo>
                <a:cubicBezTo>
                  <a:pt x="9160724" y="5221700"/>
                  <a:pt x="9161757" y="5158345"/>
                  <a:pt x="9175041" y="5168268"/>
                </a:cubicBezTo>
                <a:cubicBezTo>
                  <a:pt x="9143638" y="5261665"/>
                  <a:pt x="9143638" y="5261665"/>
                  <a:pt x="9143638" y="5261665"/>
                </a:cubicBezTo>
                <a:cubicBezTo>
                  <a:pt x="9127937" y="5308363"/>
                  <a:pt x="9127937" y="5308363"/>
                  <a:pt x="9127937" y="5308363"/>
                </a:cubicBezTo>
                <a:cubicBezTo>
                  <a:pt x="9120189" y="5325377"/>
                  <a:pt x="9116212" y="5340220"/>
                  <a:pt x="9109260" y="5354265"/>
                </a:cubicBezTo>
                <a:cubicBezTo>
                  <a:pt x="9090791" y="5387495"/>
                  <a:pt x="9119951" y="5385764"/>
                  <a:pt x="9098507" y="5418197"/>
                </a:cubicBezTo>
                <a:cubicBezTo>
                  <a:pt x="9087578" y="5447085"/>
                  <a:pt x="9074469" y="5472207"/>
                  <a:pt x="9087753" y="5482130"/>
                </a:cubicBezTo>
                <a:cubicBezTo>
                  <a:pt x="9119889" y="5481196"/>
                  <a:pt x="9109611" y="5424355"/>
                  <a:pt x="9137213" y="5380844"/>
                </a:cubicBezTo>
                <a:cubicBezTo>
                  <a:pt x="9149732" y="5346020"/>
                  <a:pt x="9168966" y="5357537"/>
                  <a:pt x="9185638" y="5342914"/>
                </a:cubicBezTo>
                <a:cubicBezTo>
                  <a:pt x="9194388" y="5310261"/>
                  <a:pt x="9206112" y="5278405"/>
                  <a:pt x="9224551" y="5292890"/>
                </a:cubicBezTo>
                <a:cubicBezTo>
                  <a:pt x="9237071" y="5258065"/>
                  <a:pt x="9250179" y="5232943"/>
                  <a:pt x="9264083" y="5204853"/>
                </a:cubicBezTo>
                <a:cubicBezTo>
                  <a:pt x="9271035" y="5190807"/>
                  <a:pt x="9277192" y="5179731"/>
                  <a:pt x="9284144" y="5165685"/>
                </a:cubicBezTo>
                <a:cubicBezTo>
                  <a:pt x="9286530" y="5156780"/>
                  <a:pt x="9291891" y="5148672"/>
                  <a:pt x="9293482" y="5142735"/>
                </a:cubicBezTo>
                <a:cubicBezTo>
                  <a:pt x="9295868" y="5133829"/>
                  <a:pt x="9298254" y="5124924"/>
                  <a:pt x="9300641" y="5116018"/>
                </a:cubicBezTo>
                <a:cubicBezTo>
                  <a:pt x="9311745" y="5122175"/>
                  <a:pt x="9298636" y="5147298"/>
                  <a:pt x="9293069" y="5168077"/>
                </a:cubicBezTo>
                <a:cubicBezTo>
                  <a:pt x="9279165" y="5196168"/>
                  <a:pt x="9297810" y="5197982"/>
                  <a:pt x="9280136" y="5228244"/>
                </a:cubicBezTo>
                <a:cubicBezTo>
                  <a:pt x="9268411" y="5260100"/>
                  <a:pt x="9274950" y="5271397"/>
                  <a:pt x="9283668" y="5286459"/>
                </a:cubicBezTo>
                <a:cubicBezTo>
                  <a:pt x="9261221" y="5334532"/>
                  <a:pt x="9271324" y="5356329"/>
                  <a:pt x="9256418" y="5400059"/>
                </a:cubicBezTo>
                <a:cubicBezTo>
                  <a:pt x="9272088" y="5401076"/>
                  <a:pt x="9276065" y="5386234"/>
                  <a:pt x="9283017" y="5372188"/>
                </a:cubicBezTo>
                <a:cubicBezTo>
                  <a:pt x="9284814" y="5353580"/>
                  <a:pt x="9288791" y="5338738"/>
                  <a:pt x="9297128" y="5331427"/>
                </a:cubicBezTo>
                <a:cubicBezTo>
                  <a:pt x="9321754" y="5287120"/>
                  <a:pt x="9308088" y="5254823"/>
                  <a:pt x="9333096" y="5232889"/>
                </a:cubicBezTo>
                <a:cubicBezTo>
                  <a:pt x="9349148" y="5256281"/>
                  <a:pt x="9343167" y="5302402"/>
                  <a:pt x="9316744" y="5365317"/>
                </a:cubicBezTo>
                <a:cubicBezTo>
                  <a:pt x="9311176" y="5386097"/>
                  <a:pt x="9306403" y="5403908"/>
                  <a:pt x="9304606" y="5422516"/>
                </a:cubicBezTo>
                <a:cubicBezTo>
                  <a:pt x="9299833" y="5440327"/>
                  <a:pt x="9295061" y="5458138"/>
                  <a:pt x="9285723" y="5481088"/>
                </a:cubicBezTo>
                <a:cubicBezTo>
                  <a:pt x="9271819" y="5509179"/>
                  <a:pt x="9281332" y="5521273"/>
                  <a:pt x="9286280" y="5538507"/>
                </a:cubicBezTo>
                <a:cubicBezTo>
                  <a:pt x="9276147" y="5564426"/>
                  <a:pt x="9264629" y="5583611"/>
                  <a:pt x="9255498" y="5593891"/>
                </a:cubicBezTo>
                <a:cubicBezTo>
                  <a:pt x="9268575" y="5616485"/>
                  <a:pt x="9276736" y="5574129"/>
                  <a:pt x="9289049" y="5551975"/>
                </a:cubicBezTo>
                <a:cubicBezTo>
                  <a:pt x="9303923" y="5555961"/>
                  <a:pt x="9312880" y="5510636"/>
                  <a:pt x="9328550" y="5511653"/>
                </a:cubicBezTo>
                <a:cubicBezTo>
                  <a:pt x="9337299" y="5479000"/>
                  <a:pt x="9349612" y="5456846"/>
                  <a:pt x="9361130" y="5437662"/>
                </a:cubicBezTo>
                <a:cubicBezTo>
                  <a:pt x="9367287" y="5426585"/>
                  <a:pt x="9372648" y="5418476"/>
                  <a:pt x="9378805" y="5407399"/>
                </a:cubicBezTo>
                <a:cubicBezTo>
                  <a:pt x="9384961" y="5396323"/>
                  <a:pt x="9388938" y="5381480"/>
                  <a:pt x="9392915" y="5366637"/>
                </a:cubicBezTo>
                <a:cubicBezTo>
                  <a:pt x="9405404" y="5379529"/>
                  <a:pt x="9409556" y="5399731"/>
                  <a:pt x="9402398" y="5426448"/>
                </a:cubicBezTo>
                <a:cubicBezTo>
                  <a:pt x="9401189" y="5454758"/>
                  <a:pt x="9381128" y="5493926"/>
                  <a:pt x="9417034" y="5490820"/>
                </a:cubicBezTo>
                <a:cubicBezTo>
                  <a:pt x="9422984" y="5492415"/>
                  <a:pt x="9429937" y="5478369"/>
                  <a:pt x="9436888" y="5464324"/>
                </a:cubicBezTo>
                <a:cubicBezTo>
                  <a:pt x="9441661" y="5446513"/>
                  <a:pt x="9446433" y="5428702"/>
                  <a:pt x="9452590" y="5417625"/>
                </a:cubicBezTo>
                <a:cubicBezTo>
                  <a:pt x="9463519" y="5388738"/>
                  <a:pt x="9477805" y="5383021"/>
                  <a:pt x="9488145" y="5344430"/>
                </a:cubicBezTo>
                <a:cubicBezTo>
                  <a:pt x="9496863" y="5359493"/>
                  <a:pt x="9476803" y="5398660"/>
                  <a:pt x="9506759" y="5393960"/>
                </a:cubicBezTo>
                <a:cubicBezTo>
                  <a:pt x="9488289" y="5427191"/>
                  <a:pt x="9481926" y="5450939"/>
                  <a:pt x="9475563" y="5474687"/>
                </a:cubicBezTo>
                <a:cubicBezTo>
                  <a:pt x="9472175" y="5499232"/>
                  <a:pt x="9465811" y="5522980"/>
                  <a:pt x="9449521" y="5559976"/>
                </a:cubicBezTo>
                <a:cubicBezTo>
                  <a:pt x="9466576" y="5567727"/>
                  <a:pt x="9481864" y="5546370"/>
                  <a:pt x="9496563" y="5515312"/>
                </a:cubicBezTo>
                <a:cubicBezTo>
                  <a:pt x="9503515" y="5501266"/>
                  <a:pt x="9510467" y="5487221"/>
                  <a:pt x="9518215" y="5470207"/>
                </a:cubicBezTo>
                <a:cubicBezTo>
                  <a:pt x="9525167" y="5456162"/>
                  <a:pt x="9531323" y="5445085"/>
                  <a:pt x="9540455" y="5434805"/>
                </a:cubicBezTo>
                <a:cubicBezTo>
                  <a:pt x="9546022" y="5414026"/>
                  <a:pt x="9554565" y="5394043"/>
                  <a:pt x="9563903" y="5371093"/>
                </a:cubicBezTo>
                <a:cubicBezTo>
                  <a:pt x="9568676" y="5353282"/>
                  <a:pt x="9583375" y="5322223"/>
                  <a:pt x="9579987" y="5346768"/>
                </a:cubicBezTo>
                <a:cubicBezTo>
                  <a:pt x="9570649" y="5369719"/>
                  <a:pt x="9565081" y="5390498"/>
                  <a:pt x="9555743" y="5413449"/>
                </a:cubicBezTo>
                <a:cubicBezTo>
                  <a:pt x="9550970" y="5431260"/>
                  <a:pt x="9537066" y="5459350"/>
                  <a:pt x="9544400" y="5467679"/>
                </a:cubicBezTo>
                <a:cubicBezTo>
                  <a:pt x="9523162" y="5487441"/>
                  <a:pt x="9503484" y="5548982"/>
                  <a:pt x="9485603" y="5591915"/>
                </a:cubicBezTo>
                <a:cubicBezTo>
                  <a:pt x="9476265" y="5614866"/>
                  <a:pt x="9483599" y="5623194"/>
                  <a:pt x="9501449" y="5627977"/>
                </a:cubicBezTo>
                <a:cubicBezTo>
                  <a:pt x="9504217" y="5641445"/>
                  <a:pt x="9482772" y="5673879"/>
                  <a:pt x="9505188" y="5673522"/>
                </a:cubicBezTo>
                <a:cubicBezTo>
                  <a:pt x="9527221" y="5650791"/>
                  <a:pt x="9550257" y="5612421"/>
                  <a:pt x="9574088" y="5571082"/>
                </a:cubicBezTo>
                <a:cubicBezTo>
                  <a:pt x="9583426" y="5548131"/>
                  <a:pt x="9595739" y="5525978"/>
                  <a:pt x="9608052" y="5503824"/>
                </a:cubicBezTo>
                <a:cubicBezTo>
                  <a:pt x="9616595" y="5483842"/>
                  <a:pt x="9628908" y="5461688"/>
                  <a:pt x="9637451" y="5441706"/>
                </a:cubicBezTo>
                <a:cubicBezTo>
                  <a:pt x="9649939" y="5454597"/>
                  <a:pt x="9620747" y="5504044"/>
                  <a:pt x="9634031" y="5513967"/>
                </a:cubicBezTo>
                <a:cubicBezTo>
                  <a:pt x="9639186" y="5518529"/>
                  <a:pt x="9645931" y="5517155"/>
                  <a:pt x="9650497" y="5512015"/>
                </a:cubicBezTo>
                <a:cubicBezTo>
                  <a:pt x="9655063" y="5506875"/>
                  <a:pt x="9658244" y="5495002"/>
                  <a:pt x="9662221" y="5480159"/>
                </a:cubicBezTo>
                <a:cubicBezTo>
                  <a:pt x="9668760" y="5491456"/>
                  <a:pt x="9669938" y="5510861"/>
                  <a:pt x="9665165" y="5528672"/>
                </a:cubicBezTo>
                <a:cubicBezTo>
                  <a:pt x="9659597" y="5549452"/>
                  <a:pt x="9651055" y="5569434"/>
                  <a:pt x="9638948" y="5578916"/>
                </a:cubicBezTo>
                <a:cubicBezTo>
                  <a:pt x="9633969" y="5609398"/>
                  <a:pt x="9626015" y="5639083"/>
                  <a:pt x="9625602" y="5664426"/>
                </a:cubicBezTo>
                <a:cubicBezTo>
                  <a:pt x="9599385" y="5714670"/>
                  <a:pt x="9609487" y="5736466"/>
                  <a:pt x="9608278" y="5764777"/>
                </a:cubicBezTo>
                <a:cubicBezTo>
                  <a:pt x="9637852" y="5737704"/>
                  <a:pt x="9671610" y="5683116"/>
                  <a:pt x="9703189" y="5624764"/>
                </a:cubicBezTo>
                <a:cubicBezTo>
                  <a:pt x="9720863" y="5594502"/>
                  <a:pt x="9735562" y="5563443"/>
                  <a:pt x="9746491" y="5534555"/>
                </a:cubicBezTo>
                <a:cubicBezTo>
                  <a:pt x="9758216" y="5502699"/>
                  <a:pt x="9769145" y="5473811"/>
                  <a:pt x="9776303" y="5447095"/>
                </a:cubicBezTo>
                <a:cubicBezTo>
                  <a:pt x="9805464" y="5445364"/>
                  <a:pt x="9761779" y="5513199"/>
                  <a:pt x="9756005" y="5546649"/>
                </a:cubicBezTo>
                <a:cubicBezTo>
                  <a:pt x="9764930" y="5549041"/>
                  <a:pt x="9759362" y="5569820"/>
                  <a:pt x="9770880" y="5550635"/>
                </a:cubicBezTo>
                <a:cubicBezTo>
                  <a:pt x="9776034" y="5555198"/>
                  <a:pt x="9787552" y="5536013"/>
                  <a:pt x="9781984" y="5556792"/>
                </a:cubicBezTo>
                <a:cubicBezTo>
                  <a:pt x="9769051" y="5616959"/>
                  <a:pt x="9759888" y="5674954"/>
                  <a:pt x="9747751" y="5732153"/>
                </a:cubicBezTo>
                <a:cubicBezTo>
                  <a:pt x="9769371" y="5734764"/>
                  <a:pt x="9780682" y="5728250"/>
                  <a:pt x="9799740" y="5704723"/>
                </a:cubicBezTo>
                <a:cubicBezTo>
                  <a:pt x="9820390" y="5675258"/>
                  <a:pt x="9826577" y="5616465"/>
                  <a:pt x="9853765" y="5598297"/>
                </a:cubicBezTo>
                <a:cubicBezTo>
                  <a:pt x="9865490" y="5566441"/>
                  <a:pt x="9877214" y="5534584"/>
                  <a:pt x="9888939" y="5502729"/>
                </a:cubicBezTo>
                <a:cubicBezTo>
                  <a:pt x="9905818" y="5475435"/>
                  <a:pt x="9922696" y="5448142"/>
                  <a:pt x="9937396" y="5417082"/>
                </a:cubicBezTo>
                <a:cubicBezTo>
                  <a:pt x="9952095" y="5386024"/>
                  <a:pt x="9966795" y="5354964"/>
                  <a:pt x="9978519" y="5323108"/>
                </a:cubicBezTo>
                <a:cubicBezTo>
                  <a:pt x="10002763" y="5256427"/>
                  <a:pt x="10024032" y="5188949"/>
                  <a:pt x="10046097" y="5118502"/>
                </a:cubicBezTo>
                <a:cubicBezTo>
                  <a:pt x="10076642" y="5123506"/>
                  <a:pt x="10028185" y="5209152"/>
                  <a:pt x="10032926" y="5239056"/>
                </a:cubicBezTo>
                <a:cubicBezTo>
                  <a:pt x="10024177" y="5271710"/>
                  <a:pt x="10015634" y="5291692"/>
                  <a:pt x="10004912" y="5307909"/>
                </a:cubicBezTo>
                <a:cubicBezTo>
                  <a:pt x="9987031" y="5350842"/>
                  <a:pt x="10012421" y="5351282"/>
                  <a:pt x="10003672" y="5383935"/>
                </a:cubicBezTo>
                <a:cubicBezTo>
                  <a:pt x="9995924" y="5400949"/>
                  <a:pt x="9986586" y="5423900"/>
                  <a:pt x="9994716" y="5429260"/>
                </a:cubicBezTo>
                <a:cubicBezTo>
                  <a:pt x="9976039" y="5475161"/>
                  <a:pt x="9960338" y="5521860"/>
                  <a:pt x="9941661" y="5567761"/>
                </a:cubicBezTo>
                <a:cubicBezTo>
                  <a:pt x="9936094" y="5588541"/>
                  <a:pt x="9934296" y="5607149"/>
                  <a:pt x="9929524" y="5624960"/>
                </a:cubicBezTo>
                <a:cubicBezTo>
                  <a:pt x="9924751" y="5642771"/>
                  <a:pt x="9919979" y="5660582"/>
                  <a:pt x="9915206" y="5678392"/>
                </a:cubicBezTo>
                <a:cubicBezTo>
                  <a:pt x="9905662" y="5714014"/>
                  <a:pt x="9896117" y="5749636"/>
                  <a:pt x="9882802" y="5787429"/>
                </a:cubicBezTo>
                <a:cubicBezTo>
                  <a:pt x="9875849" y="5801475"/>
                  <a:pt x="9881004" y="5806037"/>
                  <a:pt x="9877822" y="5817912"/>
                </a:cubicBezTo>
                <a:cubicBezTo>
                  <a:pt x="9858351" y="5866781"/>
                  <a:pt x="9894877" y="5825663"/>
                  <a:pt x="9883948" y="5854550"/>
                </a:cubicBezTo>
                <a:cubicBezTo>
                  <a:pt x="9865271" y="5900452"/>
                  <a:pt x="9840645" y="5944759"/>
                  <a:pt x="9818994" y="5989864"/>
                </a:cubicBezTo>
                <a:cubicBezTo>
                  <a:pt x="9785029" y="6057121"/>
                  <a:pt x="9785029" y="6057121"/>
                  <a:pt x="9785029" y="6057121"/>
                </a:cubicBezTo>
                <a:cubicBezTo>
                  <a:pt x="9769535" y="6091149"/>
                  <a:pt x="9769535" y="6091149"/>
                  <a:pt x="9769535" y="6091149"/>
                </a:cubicBezTo>
                <a:cubicBezTo>
                  <a:pt x="9763378" y="6102226"/>
                  <a:pt x="9757221" y="6113302"/>
                  <a:pt x="9751065" y="6124379"/>
                </a:cubicBezTo>
                <a:cubicBezTo>
                  <a:pt x="9758399" y="6132708"/>
                  <a:pt x="9770505" y="6123225"/>
                  <a:pt x="9777457" y="6109180"/>
                </a:cubicBezTo>
                <a:cubicBezTo>
                  <a:pt x="9787384" y="6095932"/>
                  <a:pt x="9795132" y="6078918"/>
                  <a:pt x="9804263" y="6068638"/>
                </a:cubicBezTo>
                <a:cubicBezTo>
                  <a:pt x="9825119" y="6026502"/>
                  <a:pt x="9845180" y="5987335"/>
                  <a:pt x="9866036" y="5945199"/>
                </a:cubicBezTo>
                <a:cubicBezTo>
                  <a:pt x="9884712" y="5899298"/>
                  <a:pt x="9905743" y="5892207"/>
                  <a:pt x="9923831" y="5836602"/>
                </a:cubicBezTo>
                <a:cubicBezTo>
                  <a:pt x="9929956" y="5873242"/>
                  <a:pt x="9873370" y="5953528"/>
                  <a:pt x="9853103" y="6005366"/>
                </a:cubicBezTo>
                <a:cubicBezTo>
                  <a:pt x="9846151" y="6019411"/>
                  <a:pt x="9856460" y="6028537"/>
                  <a:pt x="9864207" y="6011523"/>
                </a:cubicBezTo>
                <a:cubicBezTo>
                  <a:pt x="9876107" y="6014712"/>
                  <a:pt x="9876696" y="6024414"/>
                  <a:pt x="9877284" y="6034117"/>
                </a:cubicBezTo>
                <a:cubicBezTo>
                  <a:pt x="9854042" y="6085158"/>
                  <a:pt x="9839932" y="6125920"/>
                  <a:pt x="9857575" y="6143374"/>
                </a:cubicBezTo>
                <a:cubicBezTo>
                  <a:pt x="9825201" y="6204695"/>
                  <a:pt x="9797393" y="6260876"/>
                  <a:pt x="9780101" y="6313512"/>
                </a:cubicBezTo>
                <a:cubicBezTo>
                  <a:pt x="9764813" y="6334868"/>
                  <a:pt x="9755474" y="6357819"/>
                  <a:pt x="9740186" y="6379175"/>
                </a:cubicBezTo>
                <a:cubicBezTo>
                  <a:pt x="9727873" y="6401329"/>
                  <a:pt x="9712585" y="6422685"/>
                  <a:pt x="9700272" y="6444839"/>
                </a:cubicBezTo>
                <a:cubicBezTo>
                  <a:pt x="9675646" y="6489146"/>
                  <a:pt x="9620061" y="6553793"/>
                  <a:pt x="9637704" y="6571247"/>
                </a:cubicBezTo>
                <a:cubicBezTo>
                  <a:pt x="9664685" y="6565750"/>
                  <a:pt x="9681389" y="6503412"/>
                  <a:pt x="9694497" y="6478290"/>
                </a:cubicBezTo>
                <a:cubicBezTo>
                  <a:pt x="9749700" y="6391269"/>
                  <a:pt x="9749700" y="6391269"/>
                  <a:pt x="9749700" y="6391269"/>
                </a:cubicBezTo>
                <a:cubicBezTo>
                  <a:pt x="9770349" y="6361805"/>
                  <a:pt x="9785049" y="6330746"/>
                  <a:pt x="9802723" y="6300484"/>
                </a:cubicBezTo>
                <a:cubicBezTo>
                  <a:pt x="9852771" y="6208900"/>
                  <a:pt x="9852771" y="6208900"/>
                  <a:pt x="9852771" y="6208900"/>
                </a:cubicBezTo>
                <a:cubicBezTo>
                  <a:pt x="9878193" y="6161625"/>
                  <a:pt x="9878193" y="6161625"/>
                  <a:pt x="9878193" y="6161625"/>
                </a:cubicBezTo>
                <a:cubicBezTo>
                  <a:pt x="9888120" y="6148376"/>
                  <a:pt x="9895867" y="6131363"/>
                  <a:pt x="9903614" y="6114349"/>
                </a:cubicBezTo>
                <a:cubicBezTo>
                  <a:pt x="9928861" y="6032029"/>
                  <a:pt x="9959055" y="5966942"/>
                  <a:pt x="9989249" y="5901855"/>
                </a:cubicBezTo>
                <a:cubicBezTo>
                  <a:pt x="10015673" y="5838940"/>
                  <a:pt x="10041301" y="5778993"/>
                  <a:pt x="10065545" y="5712313"/>
                </a:cubicBezTo>
                <a:cubicBezTo>
                  <a:pt x="10069522" y="5697470"/>
                  <a:pt x="10075679" y="5686393"/>
                  <a:pt x="10081836" y="5675316"/>
                </a:cubicBezTo>
                <a:cubicBezTo>
                  <a:pt x="10087992" y="5664240"/>
                  <a:pt x="10093353" y="5656131"/>
                  <a:pt x="10096535" y="5644257"/>
                </a:cubicBezTo>
                <a:cubicBezTo>
                  <a:pt x="10108053" y="5625072"/>
                  <a:pt x="10119570" y="5605887"/>
                  <a:pt x="10128320" y="5573234"/>
                </a:cubicBezTo>
                <a:cubicBezTo>
                  <a:pt x="10141604" y="5583156"/>
                  <a:pt x="10098715" y="5648023"/>
                  <a:pt x="10110408" y="5663883"/>
                </a:cubicBezTo>
                <a:cubicBezTo>
                  <a:pt x="10102660" y="5680896"/>
                  <a:pt x="10094913" y="5697910"/>
                  <a:pt x="10087166" y="5714924"/>
                </a:cubicBezTo>
                <a:cubicBezTo>
                  <a:pt x="10080214" y="5728969"/>
                  <a:pt x="10075441" y="5746780"/>
                  <a:pt x="10067694" y="5763794"/>
                </a:cubicBezTo>
                <a:cubicBezTo>
                  <a:pt x="10059946" y="5780808"/>
                  <a:pt x="10055174" y="5798619"/>
                  <a:pt x="10067869" y="5798839"/>
                </a:cubicBezTo>
                <a:cubicBezTo>
                  <a:pt x="10063097" y="5816650"/>
                  <a:pt x="10047809" y="5838006"/>
                  <a:pt x="10055938" y="5843366"/>
                </a:cubicBezTo>
                <a:cubicBezTo>
                  <a:pt x="10045009" y="5872254"/>
                  <a:pt x="10034080" y="5901141"/>
                  <a:pt x="10023946" y="5927061"/>
                </a:cubicBezTo>
                <a:cubicBezTo>
                  <a:pt x="10010043" y="5955151"/>
                  <a:pt x="9999909" y="5981070"/>
                  <a:pt x="9988980" y="6009958"/>
                </a:cubicBezTo>
                <a:cubicBezTo>
                  <a:pt x="9964942" y="6063968"/>
                  <a:pt x="9940905" y="6117978"/>
                  <a:pt x="9913097" y="6174159"/>
                </a:cubicBezTo>
                <a:cubicBezTo>
                  <a:pt x="9925792" y="6174379"/>
                  <a:pt x="9937517" y="6142523"/>
                  <a:pt x="9949830" y="6120369"/>
                </a:cubicBezTo>
                <a:cubicBezTo>
                  <a:pt x="9963114" y="6130292"/>
                  <a:pt x="9975251" y="6073094"/>
                  <a:pt x="9989744" y="6054706"/>
                </a:cubicBezTo>
                <a:cubicBezTo>
                  <a:pt x="10021880" y="6053772"/>
                  <a:pt x="9964705" y="6124355"/>
                  <a:pt x="9955160" y="6159977"/>
                </a:cubicBezTo>
                <a:cubicBezTo>
                  <a:pt x="9967648" y="6172868"/>
                  <a:pt x="9983174" y="6091125"/>
                  <a:pt x="9996045" y="6126389"/>
                </a:cubicBezTo>
                <a:cubicBezTo>
                  <a:pt x="9983732" y="6148543"/>
                  <a:pt x="9970623" y="6173665"/>
                  <a:pt x="9958310" y="6195819"/>
                </a:cubicBezTo>
                <a:cubicBezTo>
                  <a:pt x="9947381" y="6224706"/>
                  <a:pt x="9961461" y="6231661"/>
                  <a:pt x="9947557" y="6259751"/>
                </a:cubicBezTo>
                <a:cubicBezTo>
                  <a:pt x="9913592" y="6327009"/>
                  <a:pt x="9903841" y="6375302"/>
                  <a:pt x="9859360" y="6446106"/>
                </a:cubicBezTo>
                <a:cubicBezTo>
                  <a:pt x="9847636" y="6477962"/>
                  <a:pt x="9839682" y="6507647"/>
                  <a:pt x="9827958" y="6539503"/>
                </a:cubicBezTo>
                <a:cubicBezTo>
                  <a:pt x="9807308" y="6568968"/>
                  <a:pt x="9790429" y="6596261"/>
                  <a:pt x="9777321" y="6621383"/>
                </a:cubicBezTo>
                <a:cubicBezTo>
                  <a:pt x="9764212" y="6646505"/>
                  <a:pt x="9751104" y="6671627"/>
                  <a:pt x="9738790" y="6693781"/>
                </a:cubicBezTo>
                <a:cubicBezTo>
                  <a:pt x="9717139" y="6738886"/>
                  <a:pt x="9695488" y="6783990"/>
                  <a:pt x="9666296" y="6833437"/>
                </a:cubicBezTo>
                <a:cubicBezTo>
                  <a:pt x="9672834" y="6844734"/>
                  <a:pt x="9690302" y="6827143"/>
                  <a:pt x="9697636" y="6835471"/>
                </a:cubicBezTo>
                <a:cubicBezTo>
                  <a:pt x="9717077" y="6834317"/>
                  <a:pt x="9742292" y="6799713"/>
                  <a:pt x="9768302" y="6762139"/>
                </a:cubicBezTo>
                <a:cubicBezTo>
                  <a:pt x="9783590" y="6740783"/>
                  <a:pt x="9795904" y="6718629"/>
                  <a:pt x="9810396" y="6700241"/>
                </a:cubicBezTo>
                <a:cubicBezTo>
                  <a:pt x="9822709" y="6678088"/>
                  <a:pt x="9834227" y="6658903"/>
                  <a:pt x="9844950" y="6642686"/>
                </a:cubicBezTo>
                <a:cubicBezTo>
                  <a:pt x="9879503" y="6585131"/>
                  <a:pt x="9904749" y="6502810"/>
                  <a:pt x="9935119" y="6472768"/>
                </a:cubicBezTo>
                <a:cubicBezTo>
                  <a:pt x="9928342" y="6521858"/>
                  <a:pt x="9890607" y="6591288"/>
                  <a:pt x="9848307" y="6665857"/>
                </a:cubicBezTo>
                <a:cubicBezTo>
                  <a:pt x="9817524" y="6721241"/>
                  <a:pt x="9769480" y="6781545"/>
                  <a:pt x="9731952" y="6838303"/>
                </a:cubicBezTo>
                <a:lnTo>
                  <a:pt x="9724434" y="6858000"/>
                </a:lnTo>
                <a:lnTo>
                  <a:pt x="6193714" y="6858000"/>
                </a:lnTo>
                <a:lnTo>
                  <a:pt x="6245673" y="6842733"/>
                </a:lnTo>
                <a:cubicBezTo>
                  <a:pt x="6256188" y="6839188"/>
                  <a:pt x="6266704" y="6835642"/>
                  <a:pt x="6277220" y="6832097"/>
                </a:cubicBezTo>
                <a:cubicBezTo>
                  <a:pt x="6287735" y="6828551"/>
                  <a:pt x="6295276" y="6824209"/>
                  <a:pt x="6306587" y="6817695"/>
                </a:cubicBezTo>
                <a:cubicBezTo>
                  <a:pt x="6301433" y="6813132"/>
                  <a:pt x="6287147" y="6818849"/>
                  <a:pt x="6272065" y="6827534"/>
                </a:cubicBezTo>
                <a:cubicBezTo>
                  <a:pt x="6254804" y="6832454"/>
                  <a:pt x="6239723" y="6841139"/>
                  <a:pt x="6226232" y="6843888"/>
                </a:cubicBezTo>
                <a:cubicBezTo>
                  <a:pt x="6211652" y="6844753"/>
                  <a:pt x="6195532" y="6848388"/>
                  <a:pt x="6178543" y="6853778"/>
                </a:cubicBezTo>
                <a:lnTo>
                  <a:pt x="6167609" y="6858000"/>
                </a:lnTo>
                <a:lnTo>
                  <a:pt x="5936553" y="6858000"/>
                </a:lnTo>
                <a:lnTo>
                  <a:pt x="5962400" y="6852734"/>
                </a:lnTo>
                <a:cubicBezTo>
                  <a:pt x="5969941" y="6848392"/>
                  <a:pt x="5976686" y="6847017"/>
                  <a:pt x="5984227" y="6842675"/>
                </a:cubicBezTo>
                <a:cubicBezTo>
                  <a:pt x="5997717" y="6839926"/>
                  <a:pt x="6009029" y="6833412"/>
                  <a:pt x="6022519" y="6830664"/>
                </a:cubicBezTo>
                <a:cubicBezTo>
                  <a:pt x="6047321" y="6821401"/>
                  <a:pt x="6068352" y="6814310"/>
                  <a:pt x="6097513" y="6812579"/>
                </a:cubicBezTo>
                <a:cubicBezTo>
                  <a:pt x="6123110" y="6800348"/>
                  <a:pt x="6123906" y="6797380"/>
                  <a:pt x="6150092" y="6794851"/>
                </a:cubicBezTo>
                <a:cubicBezTo>
                  <a:pt x="6182228" y="6793917"/>
                  <a:pt x="6179873" y="6755107"/>
                  <a:pt x="6201286" y="6770389"/>
                </a:cubicBezTo>
                <a:cubicBezTo>
                  <a:pt x="6190770" y="6773935"/>
                  <a:pt x="6199695" y="6776326"/>
                  <a:pt x="6203466" y="6774155"/>
                </a:cubicBezTo>
                <a:cubicBezTo>
                  <a:pt x="6209209" y="6788420"/>
                  <a:pt x="6240963" y="6765113"/>
                  <a:pt x="6257428" y="6763161"/>
                </a:cubicBezTo>
                <a:cubicBezTo>
                  <a:pt x="6255455" y="6746725"/>
                  <a:pt x="6217545" y="6781109"/>
                  <a:pt x="6224704" y="6754393"/>
                </a:cubicBezTo>
                <a:cubicBezTo>
                  <a:pt x="6248121" y="6738396"/>
                  <a:pt x="6250094" y="6754833"/>
                  <a:pt x="6269741" y="6741008"/>
                </a:cubicBezTo>
                <a:cubicBezTo>
                  <a:pt x="6295927" y="6738479"/>
                  <a:pt x="6290184" y="6724214"/>
                  <a:pt x="6311215" y="6717123"/>
                </a:cubicBezTo>
                <a:cubicBezTo>
                  <a:pt x="6356253" y="6703738"/>
                  <a:pt x="6368360" y="6694255"/>
                  <a:pt x="6419554" y="6669793"/>
                </a:cubicBezTo>
                <a:cubicBezTo>
                  <a:pt x="6435431" y="6658140"/>
                  <a:pt x="6438995" y="6668639"/>
                  <a:pt x="6448715" y="6668062"/>
                </a:cubicBezTo>
                <a:cubicBezTo>
                  <a:pt x="6514195" y="6637883"/>
                  <a:pt x="6514195" y="6637883"/>
                  <a:pt x="6514195" y="6637883"/>
                </a:cubicBezTo>
                <a:cubicBezTo>
                  <a:pt x="6533047" y="6627027"/>
                  <a:pt x="6551899" y="6616170"/>
                  <a:pt x="6573726" y="6606110"/>
                </a:cubicBezTo>
                <a:cubicBezTo>
                  <a:pt x="6578085" y="6613642"/>
                  <a:pt x="6594757" y="6599019"/>
                  <a:pt x="6609043" y="6593302"/>
                </a:cubicBezTo>
                <a:cubicBezTo>
                  <a:pt x="6611016" y="6609739"/>
                  <a:pt x="6570544" y="6617984"/>
                  <a:pt x="6554667" y="6629638"/>
                </a:cubicBezTo>
                <a:cubicBezTo>
                  <a:pt x="6558820" y="6649840"/>
                  <a:pt x="6596937" y="6602785"/>
                  <a:pt x="6601885" y="6620019"/>
                </a:cubicBezTo>
                <a:cubicBezTo>
                  <a:pt x="6623711" y="6609959"/>
                  <a:pt x="6647129" y="6593962"/>
                  <a:pt x="6662799" y="6594980"/>
                </a:cubicBezTo>
                <a:cubicBezTo>
                  <a:pt x="6750313" y="6542070"/>
                  <a:pt x="6750313" y="6542070"/>
                  <a:pt x="6750313" y="6542070"/>
                </a:cubicBezTo>
                <a:cubicBezTo>
                  <a:pt x="6765395" y="6533385"/>
                  <a:pt x="6783451" y="6525497"/>
                  <a:pt x="6798533" y="6516811"/>
                </a:cubicBezTo>
                <a:cubicBezTo>
                  <a:pt x="6810639" y="6507329"/>
                  <a:pt x="6825720" y="6498643"/>
                  <a:pt x="6840007" y="6492926"/>
                </a:cubicBezTo>
                <a:cubicBezTo>
                  <a:pt x="6867194" y="6474759"/>
                  <a:pt x="6893587" y="6459559"/>
                  <a:pt x="6919980" y="6444360"/>
                </a:cubicBezTo>
                <a:cubicBezTo>
                  <a:pt x="6944193" y="6425395"/>
                  <a:pt x="6970585" y="6410195"/>
                  <a:pt x="6997773" y="6392027"/>
                </a:cubicBezTo>
                <a:cubicBezTo>
                  <a:pt x="7009880" y="6382545"/>
                  <a:pt x="7024961" y="6373859"/>
                  <a:pt x="7037068" y="6364377"/>
                </a:cubicBezTo>
                <a:cubicBezTo>
                  <a:pt x="7052149" y="6355691"/>
                  <a:pt x="7065051" y="6343240"/>
                  <a:pt x="7080133" y="6334555"/>
                </a:cubicBezTo>
                <a:cubicBezTo>
                  <a:pt x="7074183" y="6332961"/>
                  <a:pt x="7063667" y="6336506"/>
                  <a:pt x="7055331" y="6343817"/>
                </a:cubicBezTo>
                <a:cubicBezTo>
                  <a:pt x="7047790" y="6348160"/>
                  <a:pt x="7036479" y="6354674"/>
                  <a:pt x="7028938" y="6359017"/>
                </a:cubicBezTo>
                <a:cubicBezTo>
                  <a:pt x="7025581" y="6335846"/>
                  <a:pt x="7060692" y="6335709"/>
                  <a:pt x="7070619" y="6322461"/>
                </a:cubicBezTo>
                <a:cubicBezTo>
                  <a:pt x="7095627" y="6300527"/>
                  <a:pt x="7113684" y="6292639"/>
                  <a:pt x="7132536" y="6281782"/>
                </a:cubicBezTo>
                <a:cubicBezTo>
                  <a:pt x="7157544" y="6259849"/>
                  <a:pt x="7157544" y="6259849"/>
                  <a:pt x="7157544" y="6259849"/>
                </a:cubicBezTo>
                <a:cubicBezTo>
                  <a:pt x="7165880" y="6252538"/>
                  <a:pt x="7174216" y="6245227"/>
                  <a:pt x="7182552" y="6237915"/>
                </a:cubicBezTo>
                <a:cubicBezTo>
                  <a:pt x="7194659" y="6228433"/>
                  <a:pt x="7205970" y="6221919"/>
                  <a:pt x="7213511" y="6217576"/>
                </a:cubicBezTo>
                <a:cubicBezTo>
                  <a:pt x="7230183" y="6202954"/>
                  <a:pt x="7246060" y="6191300"/>
                  <a:pt x="7262732" y="6176677"/>
                </a:cubicBezTo>
                <a:cubicBezTo>
                  <a:pt x="7274043" y="6170164"/>
                  <a:pt x="7283175" y="6159884"/>
                  <a:pt x="7294486" y="6153370"/>
                </a:cubicBezTo>
                <a:cubicBezTo>
                  <a:pt x="7306592" y="6143887"/>
                  <a:pt x="7315724" y="6133608"/>
                  <a:pt x="7327035" y="6127093"/>
                </a:cubicBezTo>
                <a:cubicBezTo>
                  <a:pt x="7348273" y="6107331"/>
                  <a:pt x="7369511" y="6087569"/>
                  <a:pt x="7390749" y="6067807"/>
                </a:cubicBezTo>
                <a:cubicBezTo>
                  <a:pt x="7405242" y="6049419"/>
                  <a:pt x="7414756" y="6061513"/>
                  <a:pt x="7427069" y="6039359"/>
                </a:cubicBezTo>
                <a:cubicBezTo>
                  <a:pt x="7438380" y="6032845"/>
                  <a:pt x="7453874" y="5998818"/>
                  <a:pt x="7463388" y="6010912"/>
                </a:cubicBezTo>
                <a:cubicBezTo>
                  <a:pt x="7474317" y="5982024"/>
                  <a:pt x="7489987" y="5983041"/>
                  <a:pt x="7495555" y="5962262"/>
                </a:cubicBezTo>
                <a:cubicBezTo>
                  <a:pt x="7521152" y="5950031"/>
                  <a:pt x="7551140" y="5897615"/>
                  <a:pt x="7576737" y="5885384"/>
                </a:cubicBezTo>
                <a:cubicBezTo>
                  <a:pt x="7598770" y="5862654"/>
                  <a:pt x="7598770" y="5862654"/>
                  <a:pt x="7598770" y="5862654"/>
                </a:cubicBezTo>
                <a:cubicBezTo>
                  <a:pt x="7604132" y="5854545"/>
                  <a:pt x="7610288" y="5843468"/>
                  <a:pt x="7618624" y="5836157"/>
                </a:cubicBezTo>
                <a:cubicBezTo>
                  <a:pt x="7625576" y="5822112"/>
                  <a:pt x="7637683" y="5812629"/>
                  <a:pt x="7644428" y="5811255"/>
                </a:cubicBezTo>
                <a:cubicBezTo>
                  <a:pt x="7657330" y="5798804"/>
                  <a:pt x="7651587" y="5784539"/>
                  <a:pt x="7663487" y="5787727"/>
                </a:cubicBezTo>
                <a:cubicBezTo>
                  <a:pt x="7678981" y="5753700"/>
                  <a:pt x="7712708" y="5746829"/>
                  <a:pt x="7710146" y="5720689"/>
                </a:cubicBezTo>
                <a:cubicBezTo>
                  <a:pt x="7720073" y="5707441"/>
                  <a:pt x="7727614" y="5703099"/>
                  <a:pt x="7736539" y="5705490"/>
                </a:cubicBezTo>
                <a:cubicBezTo>
                  <a:pt x="7757777" y="5685728"/>
                  <a:pt x="7733977" y="5679351"/>
                  <a:pt x="7752240" y="5658791"/>
                </a:cubicBezTo>
                <a:cubicBezTo>
                  <a:pt x="7758190" y="5660386"/>
                  <a:pt x="7761961" y="5658215"/>
                  <a:pt x="7768117" y="5647138"/>
                </a:cubicBezTo>
                <a:cubicBezTo>
                  <a:pt x="7793714" y="5634907"/>
                  <a:pt x="7811595" y="5591973"/>
                  <a:pt x="7836779" y="5605085"/>
                </a:cubicBezTo>
                <a:cubicBezTo>
                  <a:pt x="7847708" y="5576197"/>
                  <a:pt x="7862583" y="5580183"/>
                  <a:pt x="7874101" y="5560998"/>
                </a:cubicBezTo>
                <a:cubicBezTo>
                  <a:pt x="7884410" y="5570123"/>
                  <a:pt x="7854835" y="5597197"/>
                  <a:pt x="7861374" y="5608494"/>
                </a:cubicBezTo>
                <a:cubicBezTo>
                  <a:pt x="7870888" y="5620587"/>
                  <a:pt x="7902259" y="5574906"/>
                  <a:pt x="7893510" y="5607560"/>
                </a:cubicBezTo>
                <a:cubicBezTo>
                  <a:pt x="7917310" y="5613937"/>
                  <a:pt x="7893097" y="5632902"/>
                  <a:pt x="7885349" y="5649915"/>
                </a:cubicBezTo>
                <a:cubicBezTo>
                  <a:pt x="7873832" y="5669100"/>
                  <a:pt x="7880370" y="5680397"/>
                  <a:pt x="7872623" y="5697411"/>
                </a:cubicBezTo>
                <a:cubicBezTo>
                  <a:pt x="7858130" y="5715799"/>
                  <a:pt x="7846612" y="5734985"/>
                  <a:pt x="7832120" y="5753372"/>
                </a:cubicBezTo>
                <a:cubicBezTo>
                  <a:pt x="7843224" y="5759529"/>
                  <a:pt x="7851767" y="5739547"/>
                  <a:pt x="7861694" y="5726299"/>
                </a:cubicBezTo>
                <a:cubicBezTo>
                  <a:pt x="7864256" y="5752438"/>
                  <a:pt x="7818009" y="5794134"/>
                  <a:pt x="7799539" y="5827364"/>
                </a:cubicBezTo>
                <a:cubicBezTo>
                  <a:pt x="7813619" y="5834319"/>
                  <a:pt x="7827729" y="5793557"/>
                  <a:pt x="7840631" y="5781106"/>
                </a:cubicBezTo>
                <a:cubicBezTo>
                  <a:pt x="7852149" y="5761921"/>
                  <a:pt x="7866642" y="5743533"/>
                  <a:pt x="7877953" y="5737019"/>
                </a:cubicBezTo>
                <a:cubicBezTo>
                  <a:pt x="7886289" y="5729708"/>
                  <a:pt x="7872210" y="5722753"/>
                  <a:pt x="7877571" y="5714645"/>
                </a:cubicBezTo>
                <a:cubicBezTo>
                  <a:pt x="7882932" y="5706537"/>
                  <a:pt x="7888293" y="5698428"/>
                  <a:pt x="7893654" y="5690320"/>
                </a:cubicBezTo>
                <a:cubicBezTo>
                  <a:pt x="7899015" y="5682212"/>
                  <a:pt x="7904377" y="5674104"/>
                  <a:pt x="7909738" y="5665995"/>
                </a:cubicBezTo>
                <a:cubicBezTo>
                  <a:pt x="7920460" y="5649778"/>
                  <a:pt x="7930387" y="5636530"/>
                  <a:pt x="7938723" y="5629219"/>
                </a:cubicBezTo>
                <a:cubicBezTo>
                  <a:pt x="7947266" y="5609237"/>
                  <a:pt x="7955809" y="5589255"/>
                  <a:pt x="7967327" y="5570069"/>
                </a:cubicBezTo>
                <a:cubicBezTo>
                  <a:pt x="7972688" y="5561961"/>
                  <a:pt x="7978844" y="5550884"/>
                  <a:pt x="7985001" y="5539808"/>
                </a:cubicBezTo>
                <a:cubicBezTo>
                  <a:pt x="7991157" y="5528731"/>
                  <a:pt x="7997314" y="5517654"/>
                  <a:pt x="8002675" y="5509545"/>
                </a:cubicBezTo>
                <a:cubicBezTo>
                  <a:pt x="8012013" y="5486595"/>
                  <a:pt x="8021145" y="5476315"/>
                  <a:pt x="8032249" y="5482472"/>
                </a:cubicBezTo>
                <a:cubicBezTo>
                  <a:pt x="8031661" y="5472770"/>
                  <a:pt x="8038613" y="5458724"/>
                  <a:pt x="8045565" y="5444679"/>
                </a:cubicBezTo>
                <a:cubicBezTo>
                  <a:pt x="8050926" y="5436570"/>
                  <a:pt x="8052516" y="5430634"/>
                  <a:pt x="8057878" y="5422525"/>
                </a:cubicBezTo>
                <a:cubicBezTo>
                  <a:pt x="8063239" y="5414417"/>
                  <a:pt x="8064830" y="5408480"/>
                  <a:pt x="8067216" y="5399575"/>
                </a:cubicBezTo>
                <a:cubicBezTo>
                  <a:pt x="8074168" y="5385529"/>
                  <a:pt x="8081120" y="5371484"/>
                  <a:pt x="8088072" y="5357439"/>
                </a:cubicBezTo>
                <a:cubicBezTo>
                  <a:pt x="8094228" y="5346362"/>
                  <a:pt x="8087690" y="5335065"/>
                  <a:pt x="8104744" y="5342817"/>
                </a:cubicBezTo>
                <a:cubicBezTo>
                  <a:pt x="8098588" y="5353893"/>
                  <a:pt x="8095406" y="5365767"/>
                  <a:pt x="8104538" y="5355487"/>
                </a:cubicBezTo>
                <a:cubicBezTo>
                  <a:pt x="8117822" y="5365410"/>
                  <a:pt x="8086656" y="5398420"/>
                  <a:pt x="8084064" y="5419997"/>
                </a:cubicBezTo>
                <a:cubicBezTo>
                  <a:pt x="8077907" y="5431074"/>
                  <a:pt x="8070955" y="5445119"/>
                  <a:pt x="8064799" y="5456196"/>
                </a:cubicBezTo>
                <a:cubicBezTo>
                  <a:pt x="8059437" y="5464304"/>
                  <a:pt x="8050306" y="5474584"/>
                  <a:pt x="8043560" y="5475958"/>
                </a:cubicBezTo>
                <a:cubicBezTo>
                  <a:pt x="8038788" y="5493769"/>
                  <a:pt x="8052485" y="5478350"/>
                  <a:pt x="8062794" y="5487475"/>
                </a:cubicBezTo>
                <a:cubicBezTo>
                  <a:pt x="8048302" y="5505863"/>
                  <a:pt x="8033014" y="5527220"/>
                  <a:pt x="8017726" y="5548576"/>
                </a:cubicBezTo>
                <a:cubicBezTo>
                  <a:pt x="8011569" y="5559653"/>
                  <a:pt x="8005412" y="5570730"/>
                  <a:pt x="7996281" y="5581009"/>
                </a:cubicBezTo>
                <a:cubicBezTo>
                  <a:pt x="7990124" y="5592086"/>
                  <a:pt x="7980993" y="5602366"/>
                  <a:pt x="7974041" y="5616411"/>
                </a:cubicBezTo>
                <a:cubicBezTo>
                  <a:pt x="7984350" y="5625537"/>
                  <a:pt x="7995072" y="5609320"/>
                  <a:pt x="8006590" y="5590135"/>
                </a:cubicBezTo>
                <a:cubicBezTo>
                  <a:pt x="8017312" y="5573918"/>
                  <a:pt x="8023675" y="5550170"/>
                  <a:pt x="8036371" y="5550390"/>
                </a:cubicBezTo>
                <a:cubicBezTo>
                  <a:pt x="8050450" y="5557345"/>
                  <a:pt x="8023851" y="5585215"/>
                  <a:pt x="8017694" y="5596292"/>
                </a:cubicBezTo>
                <a:cubicBezTo>
                  <a:pt x="8035544" y="5601075"/>
                  <a:pt x="8047682" y="5543876"/>
                  <a:pt x="8063352" y="5544894"/>
                </a:cubicBezTo>
                <a:cubicBezTo>
                  <a:pt x="8074870" y="5525708"/>
                  <a:pt x="8087183" y="5503555"/>
                  <a:pt x="8098701" y="5484370"/>
                </a:cubicBezTo>
                <a:cubicBezTo>
                  <a:pt x="8100291" y="5478433"/>
                  <a:pt x="8095137" y="5473870"/>
                  <a:pt x="8095137" y="5473870"/>
                </a:cubicBezTo>
                <a:cubicBezTo>
                  <a:pt x="8097523" y="5464964"/>
                  <a:pt x="8106448" y="5467356"/>
                  <a:pt x="8106448" y="5467356"/>
                </a:cubicBezTo>
                <a:cubicBezTo>
                  <a:pt x="8111014" y="5462216"/>
                  <a:pt x="8111809" y="5459248"/>
                  <a:pt x="8113400" y="5453310"/>
                </a:cubicBezTo>
                <a:cubicBezTo>
                  <a:pt x="8117170" y="5451139"/>
                  <a:pt x="8118761" y="5445202"/>
                  <a:pt x="8119556" y="5442234"/>
                </a:cubicBezTo>
                <a:cubicBezTo>
                  <a:pt x="8124918" y="5434126"/>
                  <a:pt x="8126509" y="5428189"/>
                  <a:pt x="8128099" y="5422252"/>
                </a:cubicBezTo>
                <a:cubicBezTo>
                  <a:pt x="8131281" y="5410377"/>
                  <a:pt x="8134463" y="5398504"/>
                  <a:pt x="8141415" y="5384459"/>
                </a:cubicBezTo>
                <a:cubicBezTo>
                  <a:pt x="8145392" y="5369616"/>
                  <a:pt x="8152343" y="5355571"/>
                  <a:pt x="8160091" y="5338557"/>
                </a:cubicBezTo>
                <a:cubicBezTo>
                  <a:pt x="8162477" y="5329651"/>
                  <a:pt x="8167838" y="5321543"/>
                  <a:pt x="8169429" y="5315606"/>
                </a:cubicBezTo>
                <a:cubicBezTo>
                  <a:pt x="8176381" y="5301561"/>
                  <a:pt x="8176381" y="5301561"/>
                  <a:pt x="8176381" y="5301561"/>
                </a:cubicBezTo>
                <a:cubicBezTo>
                  <a:pt x="8182538" y="5290484"/>
                  <a:pt x="8182538" y="5290484"/>
                  <a:pt x="8182538" y="5290484"/>
                </a:cubicBezTo>
                <a:cubicBezTo>
                  <a:pt x="8195058" y="5255659"/>
                  <a:pt x="8209757" y="5224600"/>
                  <a:pt x="8223661" y="5196510"/>
                </a:cubicBezTo>
                <a:cubicBezTo>
                  <a:pt x="8226636" y="5197307"/>
                  <a:pt x="8231790" y="5201869"/>
                  <a:pt x="8231790" y="5201869"/>
                </a:cubicBezTo>
                <a:cubicBezTo>
                  <a:pt x="8239331" y="5197527"/>
                  <a:pt x="8242926" y="5160311"/>
                  <a:pt x="8250467" y="5155968"/>
                </a:cubicBezTo>
                <a:cubicBezTo>
                  <a:pt x="8264546" y="5162922"/>
                  <a:pt x="8256003" y="5182905"/>
                  <a:pt x="8243690" y="5205058"/>
                </a:cubicBezTo>
                <a:cubicBezTo>
                  <a:pt x="8255590" y="5208247"/>
                  <a:pt x="8261158" y="5187467"/>
                  <a:pt x="8268110" y="5173422"/>
                </a:cubicBezTo>
                <a:cubicBezTo>
                  <a:pt x="8282985" y="5177408"/>
                  <a:pt x="8256385" y="5205278"/>
                  <a:pt x="8255383" y="5220918"/>
                </a:cubicBezTo>
                <a:cubicBezTo>
                  <a:pt x="8242068" y="5258711"/>
                  <a:pt x="8261891" y="5279930"/>
                  <a:pt x="8240239" y="5325035"/>
                </a:cubicBezTo>
                <a:cubicBezTo>
                  <a:pt x="8248369" y="5330395"/>
                  <a:pt x="8247367" y="5346034"/>
                  <a:pt x="8256705" y="5323084"/>
                </a:cubicBezTo>
                <a:cubicBezTo>
                  <a:pt x="8264835" y="5328443"/>
                  <a:pt x="8261653" y="5340317"/>
                  <a:pt x="8251726" y="5353566"/>
                </a:cubicBezTo>
                <a:cubicBezTo>
                  <a:pt x="8245569" y="5364643"/>
                  <a:pt x="8235642" y="5377891"/>
                  <a:pt x="8232461" y="5389764"/>
                </a:cubicBezTo>
                <a:cubicBezTo>
                  <a:pt x="8236025" y="5400264"/>
                  <a:pt x="8219941" y="5424589"/>
                  <a:pt x="8238586" y="5426404"/>
                </a:cubicBezTo>
                <a:cubicBezTo>
                  <a:pt x="8211574" y="5479616"/>
                  <a:pt x="8211574" y="5479616"/>
                  <a:pt x="8211574" y="5479616"/>
                </a:cubicBezTo>
                <a:cubicBezTo>
                  <a:pt x="8230601" y="5503804"/>
                  <a:pt x="8238968" y="5448777"/>
                  <a:pt x="8252666" y="5433358"/>
                </a:cubicBezTo>
                <a:cubicBezTo>
                  <a:pt x="8260000" y="5441686"/>
                  <a:pt x="8249278" y="5457903"/>
                  <a:pt x="8249866" y="5467606"/>
                </a:cubicBezTo>
                <a:cubicBezTo>
                  <a:pt x="8270691" y="5473186"/>
                  <a:pt x="8282829" y="5415987"/>
                  <a:pt x="8303065" y="5411865"/>
                </a:cubicBezTo>
                <a:cubicBezTo>
                  <a:pt x="8304067" y="5396225"/>
                  <a:pt x="8309428" y="5388116"/>
                  <a:pt x="8318559" y="5377837"/>
                </a:cubicBezTo>
                <a:cubicBezTo>
                  <a:pt x="8324716" y="5366760"/>
                  <a:pt x="8334643" y="5353512"/>
                  <a:pt x="8341006" y="5329764"/>
                </a:cubicBezTo>
                <a:cubicBezTo>
                  <a:pt x="8347163" y="5318687"/>
                  <a:pt x="8351522" y="5326218"/>
                  <a:pt x="8343775" y="5343232"/>
                </a:cubicBezTo>
                <a:cubicBezTo>
                  <a:pt x="8337618" y="5354309"/>
                  <a:pt x="8334436" y="5366183"/>
                  <a:pt x="8327484" y="5380228"/>
                </a:cubicBezTo>
                <a:cubicBezTo>
                  <a:pt x="8318146" y="5403179"/>
                  <a:pt x="8316349" y="5421787"/>
                  <a:pt x="8310781" y="5442566"/>
                </a:cubicBezTo>
                <a:cubicBezTo>
                  <a:pt x="8296288" y="5460954"/>
                  <a:pt x="8279409" y="5488248"/>
                  <a:pt x="8263914" y="5522275"/>
                </a:cubicBezTo>
                <a:cubicBezTo>
                  <a:pt x="8253192" y="5538492"/>
                  <a:pt x="8264296" y="5544649"/>
                  <a:pt x="8261115" y="5556523"/>
                </a:cubicBezTo>
                <a:cubicBezTo>
                  <a:pt x="8236489" y="5600830"/>
                  <a:pt x="8211067" y="5648106"/>
                  <a:pt x="8186441" y="5692413"/>
                </a:cubicBezTo>
                <a:cubicBezTo>
                  <a:pt x="8181875" y="5697553"/>
                  <a:pt x="8186234" y="5705084"/>
                  <a:pt x="8191595" y="5696976"/>
                </a:cubicBezTo>
                <a:cubicBezTo>
                  <a:pt x="8199725" y="5702336"/>
                  <a:pt x="8186823" y="5714787"/>
                  <a:pt x="8191977" y="5719350"/>
                </a:cubicBezTo>
                <a:cubicBezTo>
                  <a:pt x="8171328" y="5748814"/>
                  <a:pt x="8164965" y="5772562"/>
                  <a:pt x="8155626" y="5795513"/>
                </a:cubicBezTo>
                <a:cubicBezTo>
                  <a:pt x="8168910" y="5805436"/>
                  <a:pt x="8185583" y="5790813"/>
                  <a:pt x="8198691" y="5765691"/>
                </a:cubicBezTo>
                <a:cubicBezTo>
                  <a:pt x="8208618" y="5752443"/>
                  <a:pt x="8215570" y="5738398"/>
                  <a:pt x="8221727" y="5727321"/>
                </a:cubicBezTo>
                <a:cubicBezTo>
                  <a:pt x="8231654" y="5714073"/>
                  <a:pt x="8235631" y="5699231"/>
                  <a:pt x="8243967" y="5691919"/>
                </a:cubicBezTo>
                <a:cubicBezTo>
                  <a:pt x="8252096" y="5697279"/>
                  <a:pt x="8239195" y="5709730"/>
                  <a:pt x="8246529" y="5718059"/>
                </a:cubicBezTo>
                <a:cubicBezTo>
                  <a:pt x="8261403" y="5722044"/>
                  <a:pt x="8274130" y="5674548"/>
                  <a:pt x="8288623" y="5656160"/>
                </a:cubicBezTo>
                <a:cubicBezTo>
                  <a:pt x="8316606" y="5635024"/>
                  <a:pt x="8245733" y="5721027"/>
                  <a:pt x="8274099" y="5722264"/>
                </a:cubicBezTo>
                <a:cubicBezTo>
                  <a:pt x="8281846" y="5705251"/>
                  <a:pt x="8294541" y="5705470"/>
                  <a:pt x="8282228" y="5727624"/>
                </a:cubicBezTo>
                <a:cubicBezTo>
                  <a:pt x="8292537" y="5736750"/>
                  <a:pt x="8303673" y="5695191"/>
                  <a:pt x="8312804" y="5684911"/>
                </a:cubicBezTo>
                <a:cubicBezTo>
                  <a:pt x="8326884" y="5691866"/>
                  <a:pt x="8338815" y="5647338"/>
                  <a:pt x="8352512" y="5631919"/>
                </a:cubicBezTo>
                <a:cubicBezTo>
                  <a:pt x="8357667" y="5636481"/>
                  <a:pt x="8363028" y="5628373"/>
                  <a:pt x="8369184" y="5617296"/>
                </a:cubicBezTo>
                <a:cubicBezTo>
                  <a:pt x="8370775" y="5611359"/>
                  <a:pt x="8375341" y="5606219"/>
                  <a:pt x="8376932" y="5600282"/>
                </a:cubicBezTo>
                <a:cubicBezTo>
                  <a:pt x="8377727" y="5597314"/>
                  <a:pt x="8382293" y="5592174"/>
                  <a:pt x="8383088" y="5589206"/>
                </a:cubicBezTo>
                <a:cubicBezTo>
                  <a:pt x="8398170" y="5580520"/>
                  <a:pt x="8407508" y="5557570"/>
                  <a:pt x="8419821" y="5535416"/>
                </a:cubicBezTo>
                <a:cubicBezTo>
                  <a:pt x="8429366" y="5499794"/>
                  <a:pt x="8446007" y="5532888"/>
                  <a:pt x="8456936" y="5504000"/>
                </a:cubicBezTo>
                <a:cubicBezTo>
                  <a:pt x="8462297" y="5495892"/>
                  <a:pt x="8468454" y="5484815"/>
                  <a:pt x="8474610" y="5473738"/>
                </a:cubicBezTo>
                <a:cubicBezTo>
                  <a:pt x="8480767" y="5462661"/>
                  <a:pt x="8486128" y="5454553"/>
                  <a:pt x="8489310" y="5442679"/>
                </a:cubicBezTo>
                <a:cubicBezTo>
                  <a:pt x="8497853" y="5422696"/>
                  <a:pt x="8502625" y="5404886"/>
                  <a:pt x="8511168" y="5384903"/>
                </a:cubicBezTo>
                <a:cubicBezTo>
                  <a:pt x="8523688" y="5350079"/>
                  <a:pt x="8534617" y="5321191"/>
                  <a:pt x="8552880" y="5300632"/>
                </a:cubicBezTo>
                <a:cubicBezTo>
                  <a:pt x="8571525" y="5302446"/>
                  <a:pt x="8523688" y="5350079"/>
                  <a:pt x="8544512" y="5355659"/>
                </a:cubicBezTo>
                <a:cubicBezTo>
                  <a:pt x="8531404" y="5380781"/>
                  <a:pt x="8521270" y="5406700"/>
                  <a:pt x="8507366" y="5434791"/>
                </a:cubicBezTo>
                <a:cubicBezTo>
                  <a:pt x="8524627" y="5429871"/>
                  <a:pt x="8534761" y="5403952"/>
                  <a:pt x="8553406" y="5405766"/>
                </a:cubicBezTo>
                <a:cubicBezTo>
                  <a:pt x="8563540" y="5379847"/>
                  <a:pt x="8576648" y="5354725"/>
                  <a:pt x="8587577" y="5325837"/>
                </a:cubicBezTo>
                <a:cubicBezTo>
                  <a:pt x="8596502" y="5328228"/>
                  <a:pt x="8603454" y="5314183"/>
                  <a:pt x="8607431" y="5299341"/>
                </a:cubicBezTo>
                <a:cubicBezTo>
                  <a:pt x="8616356" y="5301732"/>
                  <a:pt x="8625281" y="5304124"/>
                  <a:pt x="8627078" y="5285515"/>
                </a:cubicBezTo>
                <a:cubicBezTo>
                  <a:pt x="8633028" y="5287109"/>
                  <a:pt x="8633617" y="5296812"/>
                  <a:pt x="8635001" y="5303546"/>
                </a:cubicBezTo>
                <a:cubicBezTo>
                  <a:pt x="8632615" y="5312452"/>
                  <a:pt x="8629433" y="5324326"/>
                  <a:pt x="8623277" y="5335403"/>
                </a:cubicBezTo>
                <a:cubicBezTo>
                  <a:pt x="8613939" y="5358353"/>
                  <a:pt x="8600830" y="5383476"/>
                  <a:pt x="8593083" y="5400489"/>
                </a:cubicBezTo>
                <a:cubicBezTo>
                  <a:pt x="8580770" y="5422643"/>
                  <a:pt x="8562300" y="5455873"/>
                  <a:pt x="8543035" y="5492072"/>
                </a:cubicBezTo>
                <a:cubicBezTo>
                  <a:pt x="8521590" y="5524506"/>
                  <a:pt x="8501529" y="5563673"/>
                  <a:pt x="8491985" y="5599295"/>
                </a:cubicBezTo>
                <a:cubicBezTo>
                  <a:pt x="8511425" y="5598140"/>
                  <a:pt x="8527127" y="5551442"/>
                  <a:pt x="8546774" y="5537616"/>
                </a:cubicBezTo>
                <a:cubicBezTo>
                  <a:pt x="8553726" y="5523571"/>
                  <a:pt x="8563064" y="5500621"/>
                  <a:pt x="8571989" y="5503012"/>
                </a:cubicBezTo>
                <a:cubicBezTo>
                  <a:pt x="8578941" y="5488967"/>
                  <a:pt x="8586100" y="5462250"/>
                  <a:pt x="8597999" y="5465439"/>
                </a:cubicBezTo>
                <a:cubicBezTo>
                  <a:pt x="8608133" y="5439520"/>
                  <a:pt x="8620446" y="5417366"/>
                  <a:pt x="8618473" y="5400929"/>
                </a:cubicBezTo>
                <a:cubicBezTo>
                  <a:pt x="8624423" y="5402523"/>
                  <a:pt x="8628989" y="5397384"/>
                  <a:pt x="8632966" y="5382542"/>
                </a:cubicBezTo>
                <a:cubicBezTo>
                  <a:pt x="8641891" y="5384933"/>
                  <a:pt x="8650227" y="5377621"/>
                  <a:pt x="8655588" y="5369513"/>
                </a:cubicBezTo>
                <a:cubicBezTo>
                  <a:pt x="8674027" y="5383999"/>
                  <a:pt x="8641095" y="5387901"/>
                  <a:pt x="8638503" y="5409478"/>
                </a:cubicBezTo>
                <a:cubicBezTo>
                  <a:pt x="8606718" y="5480501"/>
                  <a:pt x="8606718" y="5480501"/>
                  <a:pt x="8606718" y="5480501"/>
                </a:cubicBezTo>
                <a:cubicBezTo>
                  <a:pt x="8599766" y="5494547"/>
                  <a:pt x="8600354" y="5504249"/>
                  <a:pt x="8597173" y="5516123"/>
                </a:cubicBezTo>
                <a:cubicBezTo>
                  <a:pt x="8593991" y="5527997"/>
                  <a:pt x="8587835" y="5539074"/>
                  <a:pt x="8577112" y="5555291"/>
                </a:cubicBezTo>
                <a:cubicBezTo>
                  <a:pt x="8624329" y="5545671"/>
                  <a:pt x="8652964" y="5438806"/>
                  <a:pt x="8686929" y="5371548"/>
                </a:cubicBezTo>
                <a:cubicBezTo>
                  <a:pt x="8695853" y="5373939"/>
                  <a:pt x="8703601" y="5356925"/>
                  <a:pt x="8707578" y="5342083"/>
                </a:cubicBezTo>
                <a:cubicBezTo>
                  <a:pt x="8723837" y="5352803"/>
                  <a:pt x="8734559" y="5336586"/>
                  <a:pt x="8744486" y="5323338"/>
                </a:cubicBezTo>
                <a:cubicBezTo>
                  <a:pt x="8751025" y="5334635"/>
                  <a:pt x="8744868" y="5345712"/>
                  <a:pt x="8734941" y="5358960"/>
                </a:cubicBezTo>
                <a:cubicBezTo>
                  <a:pt x="8727989" y="5373005"/>
                  <a:pt x="8715087" y="5385456"/>
                  <a:pt x="8709520" y="5406235"/>
                </a:cubicBezTo>
                <a:cubicBezTo>
                  <a:pt x="8731728" y="5418550"/>
                  <a:pt x="8743659" y="5374022"/>
                  <a:pt x="8761509" y="5378805"/>
                </a:cubicBezTo>
                <a:cubicBezTo>
                  <a:pt x="8779390" y="5335872"/>
                  <a:pt x="8797065" y="5305610"/>
                  <a:pt x="8814739" y="5275348"/>
                </a:cubicBezTo>
                <a:cubicBezTo>
                  <a:pt x="8824666" y="5262100"/>
                  <a:pt x="8832413" y="5245086"/>
                  <a:pt x="8843136" y="5228870"/>
                </a:cubicBezTo>
                <a:cubicBezTo>
                  <a:pt x="8845522" y="5219964"/>
                  <a:pt x="8850883" y="5211856"/>
                  <a:pt x="8856244" y="5203747"/>
                </a:cubicBezTo>
                <a:cubicBezTo>
                  <a:pt x="8858630" y="5194842"/>
                  <a:pt x="8861812" y="5182968"/>
                  <a:pt x="8864994" y="5171094"/>
                </a:cubicBezTo>
                <a:cubicBezTo>
                  <a:pt x="8872328" y="5179422"/>
                  <a:pt x="8875096" y="5192891"/>
                  <a:pt x="8867349" y="5209904"/>
                </a:cubicBezTo>
                <a:cubicBezTo>
                  <a:pt x="8870117" y="5223373"/>
                  <a:pt x="8872885" y="5236841"/>
                  <a:pt x="8875654" y="5250309"/>
                </a:cubicBezTo>
                <a:cubicBezTo>
                  <a:pt x="8846048" y="5325099"/>
                  <a:pt x="8818622" y="5403653"/>
                  <a:pt x="8783067" y="5476848"/>
                </a:cubicBezTo>
                <a:cubicBezTo>
                  <a:pt x="8763802" y="5513047"/>
                  <a:pt x="8747512" y="5550043"/>
                  <a:pt x="8732017" y="5584071"/>
                </a:cubicBezTo>
                <a:cubicBezTo>
                  <a:pt x="8712752" y="5620270"/>
                  <a:pt x="8691307" y="5652703"/>
                  <a:pt x="8673633" y="5682965"/>
                </a:cubicBezTo>
                <a:cubicBezTo>
                  <a:pt x="8694840" y="5710918"/>
                  <a:pt x="8707979" y="5638081"/>
                  <a:pt x="8727802" y="5659300"/>
                </a:cubicBezTo>
                <a:cubicBezTo>
                  <a:pt x="8734754" y="5645255"/>
                  <a:pt x="8741706" y="5631210"/>
                  <a:pt x="8750838" y="5620930"/>
                </a:cubicBezTo>
                <a:cubicBezTo>
                  <a:pt x="8757790" y="5606885"/>
                  <a:pt x="8763946" y="5595808"/>
                  <a:pt x="8770898" y="5581762"/>
                </a:cubicBezTo>
                <a:cubicBezTo>
                  <a:pt x="8784802" y="5553672"/>
                  <a:pt x="8797911" y="5528550"/>
                  <a:pt x="8813994" y="5504225"/>
                </a:cubicBezTo>
                <a:cubicBezTo>
                  <a:pt x="8827898" y="5476134"/>
                  <a:pt x="8841007" y="5451012"/>
                  <a:pt x="8854911" y="5422922"/>
                </a:cubicBezTo>
                <a:cubicBezTo>
                  <a:pt x="8865840" y="5394034"/>
                  <a:pt x="8880539" y="5362975"/>
                  <a:pt x="8891468" y="5334087"/>
                </a:cubicBezTo>
                <a:cubicBezTo>
                  <a:pt x="8919451" y="5312951"/>
                  <a:pt x="8864249" y="5399971"/>
                  <a:pt x="8867017" y="5413439"/>
                </a:cubicBezTo>
                <a:cubicBezTo>
                  <a:pt x="8876324" y="5438204"/>
                  <a:pt x="8901364" y="5368555"/>
                  <a:pt x="8905723" y="5376086"/>
                </a:cubicBezTo>
                <a:cubicBezTo>
                  <a:pt x="8906312" y="5385789"/>
                  <a:pt x="8902335" y="5400631"/>
                  <a:pt x="8901333" y="5416271"/>
                </a:cubicBezTo>
                <a:cubicBezTo>
                  <a:pt x="8899742" y="5422207"/>
                  <a:pt x="8894381" y="5430316"/>
                  <a:pt x="8892790" y="5436253"/>
                </a:cubicBezTo>
                <a:cubicBezTo>
                  <a:pt x="8890404" y="5445158"/>
                  <a:pt x="8888813" y="5451096"/>
                  <a:pt x="8886427" y="5460001"/>
                </a:cubicBezTo>
                <a:cubicBezTo>
                  <a:pt x="8919151" y="5468769"/>
                  <a:pt x="8940421" y="5401291"/>
                  <a:pt x="8960688" y="5349453"/>
                </a:cubicBezTo>
                <a:cubicBezTo>
                  <a:pt x="8978569" y="5306520"/>
                  <a:pt x="9004548" y="5316662"/>
                  <a:pt x="9022811" y="5296103"/>
                </a:cubicBezTo>
                <a:cubicBezTo>
                  <a:pt x="9025197" y="5287198"/>
                  <a:pt x="9030558" y="5279089"/>
                  <a:pt x="9032149" y="5273152"/>
                </a:cubicBezTo>
                <a:cubicBezTo>
                  <a:pt x="9034535" y="5264247"/>
                  <a:pt x="9036922" y="5255341"/>
                  <a:pt x="9038512" y="5249405"/>
                </a:cubicBezTo>
                <a:cubicBezTo>
                  <a:pt x="9045464" y="5235359"/>
                  <a:pt x="9051621" y="5224282"/>
                  <a:pt x="9059957" y="5216971"/>
                </a:cubicBezTo>
                <a:cubicBezTo>
                  <a:pt x="9067116" y="5190255"/>
                  <a:pt x="9077249" y="5164335"/>
                  <a:pt x="9087383" y="5138416"/>
                </a:cubicBezTo>
                <a:cubicBezTo>
                  <a:pt x="9094939" y="5110216"/>
                  <a:pt x="9100647" y="5103791"/>
                  <a:pt x="9101957" y="5109312"/>
                </a:cubicBezTo>
                <a:close/>
                <a:moveTo>
                  <a:pt x="9587438" y="4569269"/>
                </a:moveTo>
                <a:cubicBezTo>
                  <a:pt x="9585052" y="4578174"/>
                  <a:pt x="9584845" y="4590846"/>
                  <a:pt x="9580073" y="4608656"/>
                </a:cubicBezTo>
                <a:cubicBezTo>
                  <a:pt x="9577893" y="4604891"/>
                  <a:pt x="9582666" y="4587080"/>
                  <a:pt x="9587438" y="4569269"/>
                </a:cubicBezTo>
                <a:close/>
                <a:moveTo>
                  <a:pt x="5304" y="3957331"/>
                </a:moveTo>
                <a:cubicBezTo>
                  <a:pt x="14819" y="3958749"/>
                  <a:pt x="6171" y="4013154"/>
                  <a:pt x="7716" y="4038624"/>
                </a:cubicBezTo>
                <a:cubicBezTo>
                  <a:pt x="7685" y="4086340"/>
                  <a:pt x="18789" y="4092496"/>
                  <a:pt x="17168" y="4146149"/>
                </a:cubicBezTo>
                <a:cubicBezTo>
                  <a:pt x="14957" y="4190099"/>
                  <a:pt x="27858" y="4177648"/>
                  <a:pt x="29625" y="4206756"/>
                </a:cubicBezTo>
                <a:cubicBezTo>
                  <a:pt x="31391" y="4235864"/>
                  <a:pt x="30978" y="4261206"/>
                  <a:pt x="33539" y="4287345"/>
                </a:cubicBezTo>
                <a:cubicBezTo>
                  <a:pt x="36101" y="4313485"/>
                  <a:pt x="39665" y="4323984"/>
                  <a:pt x="46999" y="4332313"/>
                </a:cubicBezTo>
                <a:cubicBezTo>
                  <a:pt x="54333" y="4340641"/>
                  <a:pt x="53507" y="4391326"/>
                  <a:pt x="62432" y="4393717"/>
                </a:cubicBezTo>
                <a:cubicBezTo>
                  <a:pt x="67554" y="4445996"/>
                  <a:pt x="72090" y="4488572"/>
                  <a:pt x="73649" y="4530350"/>
                </a:cubicBezTo>
                <a:cubicBezTo>
                  <a:pt x="76004" y="4569161"/>
                  <a:pt x="80539" y="4611737"/>
                  <a:pt x="84278" y="4657282"/>
                </a:cubicBezTo>
                <a:cubicBezTo>
                  <a:pt x="74733" y="4692903"/>
                  <a:pt x="92964" y="4720060"/>
                  <a:pt x="86188" y="4769150"/>
                </a:cubicBezTo>
                <a:cubicBezTo>
                  <a:pt x="89545" y="4792321"/>
                  <a:pt x="92903" y="4815492"/>
                  <a:pt x="97055" y="4835694"/>
                </a:cubicBezTo>
                <a:cubicBezTo>
                  <a:pt x="110101" y="4906003"/>
                  <a:pt x="110101" y="4906003"/>
                  <a:pt x="110101" y="4906003"/>
                </a:cubicBezTo>
                <a:cubicBezTo>
                  <a:pt x="119790" y="4953142"/>
                  <a:pt x="134251" y="4982470"/>
                  <a:pt x="147711" y="5027437"/>
                </a:cubicBezTo>
                <a:cubicBezTo>
                  <a:pt x="165530" y="5079936"/>
                  <a:pt x="157576" y="5109621"/>
                  <a:pt x="170653" y="5132215"/>
                </a:cubicBezTo>
                <a:cubicBezTo>
                  <a:pt x="181344" y="5163714"/>
                  <a:pt x="171624" y="5164291"/>
                  <a:pt x="173597" y="5180728"/>
                </a:cubicBezTo>
                <a:cubicBezTo>
                  <a:pt x="184877" y="5221930"/>
                  <a:pt x="170797" y="5214975"/>
                  <a:pt x="175538" y="5244881"/>
                </a:cubicBezTo>
                <a:cubicBezTo>
                  <a:pt x="186611" y="5298753"/>
                  <a:pt x="201073" y="5328081"/>
                  <a:pt x="213944" y="5363346"/>
                </a:cubicBezTo>
                <a:cubicBezTo>
                  <a:pt x="227403" y="5408313"/>
                  <a:pt x="240067" y="5456249"/>
                  <a:pt x="253527" y="5501217"/>
                </a:cubicBezTo>
                <a:cubicBezTo>
                  <a:pt x="264218" y="5532716"/>
                  <a:pt x="264218" y="5532716"/>
                  <a:pt x="264218" y="5532716"/>
                </a:cubicBezTo>
                <a:cubicBezTo>
                  <a:pt x="274114" y="5567184"/>
                  <a:pt x="274114" y="5567184"/>
                  <a:pt x="274114" y="5567184"/>
                </a:cubicBezTo>
                <a:cubicBezTo>
                  <a:pt x="297675" y="5633948"/>
                  <a:pt x="297675" y="5633948"/>
                  <a:pt x="297675" y="5633948"/>
                </a:cubicBezTo>
                <a:cubicBezTo>
                  <a:pt x="314699" y="5689415"/>
                  <a:pt x="330545" y="5725477"/>
                  <a:pt x="340440" y="5759945"/>
                </a:cubicBezTo>
                <a:cubicBezTo>
                  <a:pt x="353311" y="5795210"/>
                  <a:pt x="367772" y="5824537"/>
                  <a:pt x="384207" y="5870302"/>
                </a:cubicBezTo>
                <a:cubicBezTo>
                  <a:pt x="402232" y="5910129"/>
                  <a:pt x="423232" y="5950754"/>
                  <a:pt x="442642" y="5997316"/>
                </a:cubicBezTo>
                <a:cubicBezTo>
                  <a:pt x="462847" y="6040909"/>
                  <a:pt x="485231" y="6088268"/>
                  <a:pt x="506820" y="6138596"/>
                </a:cubicBezTo>
                <a:cubicBezTo>
                  <a:pt x="548614" y="6232516"/>
                  <a:pt x="599333" y="6328828"/>
                  <a:pt x="645103" y="6407906"/>
                </a:cubicBezTo>
                <a:cubicBezTo>
                  <a:pt x="669667" y="6459031"/>
                  <a:pt x="689872" y="6502624"/>
                  <a:pt x="740002" y="6589233"/>
                </a:cubicBezTo>
                <a:cubicBezTo>
                  <a:pt x="769926" y="6632249"/>
                  <a:pt x="804211" y="6682797"/>
                  <a:pt x="834343" y="6713142"/>
                </a:cubicBezTo>
                <a:cubicBezTo>
                  <a:pt x="873781" y="6768252"/>
                  <a:pt x="898934" y="6829079"/>
                  <a:pt x="919552" y="6847330"/>
                </a:cubicBezTo>
                <a:lnTo>
                  <a:pt x="926363" y="6858000"/>
                </a:lnTo>
                <a:lnTo>
                  <a:pt x="877970" y="6858000"/>
                </a:lnTo>
                <a:lnTo>
                  <a:pt x="860848" y="6828419"/>
                </a:lnTo>
                <a:cubicBezTo>
                  <a:pt x="831718" y="6782434"/>
                  <a:pt x="797434" y="6731887"/>
                  <a:pt x="764741" y="6675402"/>
                </a:cubicBezTo>
                <a:cubicBezTo>
                  <a:pt x="732048" y="6618918"/>
                  <a:pt x="699354" y="6562434"/>
                  <a:pt x="667456" y="6502981"/>
                </a:cubicBezTo>
                <a:cubicBezTo>
                  <a:pt x="650020" y="6472856"/>
                  <a:pt x="632583" y="6442731"/>
                  <a:pt x="618917" y="6410434"/>
                </a:cubicBezTo>
                <a:cubicBezTo>
                  <a:pt x="604456" y="6381107"/>
                  <a:pt x="587019" y="6350982"/>
                  <a:pt x="572557" y="6321654"/>
                </a:cubicBezTo>
                <a:cubicBezTo>
                  <a:pt x="558096" y="6292326"/>
                  <a:pt x="540660" y="6262201"/>
                  <a:pt x="525402" y="6235841"/>
                </a:cubicBezTo>
                <a:cubicBezTo>
                  <a:pt x="513916" y="6207311"/>
                  <a:pt x="499455" y="6177983"/>
                  <a:pt x="484197" y="6151623"/>
                </a:cubicBezTo>
                <a:cubicBezTo>
                  <a:pt x="472122" y="6113390"/>
                  <a:pt x="457072" y="6074360"/>
                  <a:pt x="433304" y="6020267"/>
                </a:cubicBezTo>
                <a:cubicBezTo>
                  <a:pt x="407944" y="5972111"/>
                  <a:pt x="386356" y="5921783"/>
                  <a:pt x="366946" y="5875222"/>
                </a:cubicBezTo>
                <a:cubicBezTo>
                  <a:pt x="345357" y="5824894"/>
                  <a:pt x="325948" y="5778333"/>
                  <a:pt x="313283" y="5730397"/>
                </a:cubicBezTo>
                <a:cubicBezTo>
                  <a:pt x="302799" y="5686226"/>
                  <a:pt x="291488" y="5692740"/>
                  <a:pt x="282388" y="5655304"/>
                </a:cubicBezTo>
                <a:cubicBezTo>
                  <a:pt x="241596" y="5545744"/>
                  <a:pt x="212115" y="5429670"/>
                  <a:pt x="178864" y="5315767"/>
                </a:cubicBezTo>
                <a:cubicBezTo>
                  <a:pt x="176095" y="5302299"/>
                  <a:pt x="170353" y="5288034"/>
                  <a:pt x="167584" y="5274565"/>
                </a:cubicBezTo>
                <a:cubicBezTo>
                  <a:pt x="157100" y="5230395"/>
                  <a:pt x="157100" y="5230395"/>
                  <a:pt x="157100" y="5230395"/>
                </a:cubicBezTo>
                <a:cubicBezTo>
                  <a:pt x="138311" y="5145820"/>
                  <a:pt x="138311" y="5145820"/>
                  <a:pt x="138311" y="5145820"/>
                </a:cubicBezTo>
                <a:cubicBezTo>
                  <a:pt x="116546" y="5060448"/>
                  <a:pt x="116546" y="5060448"/>
                  <a:pt x="116546" y="5060448"/>
                </a:cubicBezTo>
                <a:cubicBezTo>
                  <a:pt x="111804" y="5030543"/>
                  <a:pt x="107064" y="5000638"/>
                  <a:pt x="101527" y="4973701"/>
                </a:cubicBezTo>
                <a:cubicBezTo>
                  <a:pt x="91249" y="4916860"/>
                  <a:pt x="80972" y="4860019"/>
                  <a:pt x="70693" y="4803177"/>
                </a:cubicBezTo>
                <a:cubicBezTo>
                  <a:pt x="55023" y="4802160"/>
                  <a:pt x="71903" y="4774867"/>
                  <a:pt x="62006" y="4740399"/>
                </a:cubicBezTo>
                <a:cubicBezTo>
                  <a:pt x="57265" y="4710494"/>
                  <a:pt x="53320" y="4677621"/>
                  <a:pt x="48578" y="4647716"/>
                </a:cubicBezTo>
                <a:cubicBezTo>
                  <a:pt x="36534" y="4561766"/>
                  <a:pt x="36534" y="4561766"/>
                  <a:pt x="36534" y="4561766"/>
                </a:cubicBezTo>
                <a:cubicBezTo>
                  <a:pt x="34767" y="4532659"/>
                  <a:pt x="33002" y="4503551"/>
                  <a:pt x="27465" y="4476614"/>
                </a:cubicBezTo>
                <a:cubicBezTo>
                  <a:pt x="26494" y="4444538"/>
                  <a:pt x="22549" y="4411665"/>
                  <a:pt x="20782" y="4382557"/>
                </a:cubicBezTo>
                <a:cubicBezTo>
                  <a:pt x="21195" y="4357215"/>
                  <a:pt x="7147" y="4302545"/>
                  <a:pt x="19843" y="4302765"/>
                </a:cubicBezTo>
                <a:cubicBezTo>
                  <a:pt x="11537" y="4262360"/>
                  <a:pt x="9389" y="4210879"/>
                  <a:pt x="8036" y="4156429"/>
                </a:cubicBezTo>
                <a:cubicBezTo>
                  <a:pt x="5474" y="4130289"/>
                  <a:pt x="5888" y="4104948"/>
                  <a:pt x="3326" y="4078808"/>
                </a:cubicBezTo>
                <a:cubicBezTo>
                  <a:pt x="764" y="4052669"/>
                  <a:pt x="1177" y="4027326"/>
                  <a:pt x="0" y="4007921"/>
                </a:cubicBezTo>
                <a:cubicBezTo>
                  <a:pt x="8336" y="4000610"/>
                  <a:pt x="-382" y="3985548"/>
                  <a:pt x="32" y="3960205"/>
                </a:cubicBezTo>
                <a:cubicBezTo>
                  <a:pt x="2215" y="3958007"/>
                  <a:pt x="3945" y="3957128"/>
                  <a:pt x="5304" y="3957331"/>
                </a:cubicBezTo>
                <a:close/>
                <a:moveTo>
                  <a:pt x="8073199" y="0"/>
                </a:moveTo>
                <a:lnTo>
                  <a:pt x="8087762" y="0"/>
                </a:lnTo>
                <a:lnTo>
                  <a:pt x="8127855" y="32531"/>
                </a:lnTo>
                <a:cubicBezTo>
                  <a:pt x="8192684" y="88082"/>
                  <a:pt x="8252359" y="139069"/>
                  <a:pt x="8303904" y="184697"/>
                </a:cubicBezTo>
                <a:cubicBezTo>
                  <a:pt x="8373681" y="257480"/>
                  <a:pt x="8469437" y="340408"/>
                  <a:pt x="8525135" y="406237"/>
                </a:cubicBezTo>
                <a:cubicBezTo>
                  <a:pt x="8501335" y="399860"/>
                  <a:pt x="8481719" y="365970"/>
                  <a:pt x="8464076" y="348516"/>
                </a:cubicBezTo>
                <a:cubicBezTo>
                  <a:pt x="8451588" y="335625"/>
                  <a:pt x="8447817" y="337796"/>
                  <a:pt x="8430174" y="320342"/>
                </a:cubicBezTo>
                <a:cubicBezTo>
                  <a:pt x="8433944" y="318171"/>
                  <a:pt x="8413326" y="299919"/>
                  <a:pt x="8414122" y="296951"/>
                </a:cubicBezTo>
                <a:cubicBezTo>
                  <a:pt x="8385374" y="273340"/>
                  <a:pt x="8362577" y="251324"/>
                  <a:pt x="8338984" y="232275"/>
                </a:cubicBezTo>
                <a:cubicBezTo>
                  <a:pt x="8329470" y="220182"/>
                  <a:pt x="8316186" y="210259"/>
                  <a:pt x="8303697" y="197368"/>
                </a:cubicBezTo>
                <a:cubicBezTo>
                  <a:pt x="8293388" y="188242"/>
                  <a:pt x="8280899" y="175351"/>
                  <a:pt x="8264641" y="164631"/>
                </a:cubicBezTo>
                <a:cubicBezTo>
                  <a:pt x="8224944" y="125360"/>
                  <a:pt x="8160262" y="72235"/>
                  <a:pt x="8107401" y="28542"/>
                </a:cubicBezTo>
                <a:close/>
                <a:moveTo>
                  <a:pt x="7888161" y="0"/>
                </a:moveTo>
                <a:lnTo>
                  <a:pt x="8005358" y="0"/>
                </a:lnTo>
                <a:lnTo>
                  <a:pt x="8069326" y="48664"/>
                </a:lnTo>
                <a:cubicBezTo>
                  <a:pt x="8058722" y="34688"/>
                  <a:pt x="8044894" y="23824"/>
                  <a:pt x="8028289" y="11420"/>
                </a:cubicBezTo>
                <a:lnTo>
                  <a:pt x="8013167" y="0"/>
                </a:lnTo>
                <a:lnTo>
                  <a:pt x="8021288" y="0"/>
                </a:lnTo>
                <a:lnTo>
                  <a:pt x="8030476" y="3257"/>
                </a:lnTo>
                <a:cubicBezTo>
                  <a:pt x="8053274" y="25274"/>
                  <a:pt x="8084997" y="49682"/>
                  <a:pt x="8105615" y="67933"/>
                </a:cubicBezTo>
                <a:cubicBezTo>
                  <a:pt x="8141107" y="90170"/>
                  <a:pt x="8177189" y="122109"/>
                  <a:pt x="8214066" y="151080"/>
                </a:cubicBezTo>
                <a:cubicBezTo>
                  <a:pt x="8231709" y="168534"/>
                  <a:pt x="8250148" y="183019"/>
                  <a:pt x="8267791" y="200474"/>
                </a:cubicBezTo>
                <a:cubicBezTo>
                  <a:pt x="8285434" y="217927"/>
                  <a:pt x="8303077" y="235381"/>
                  <a:pt x="8320720" y="252835"/>
                </a:cubicBezTo>
                <a:cubicBezTo>
                  <a:pt x="8353827" y="283977"/>
                  <a:pt x="8370086" y="294697"/>
                  <a:pt x="8395859" y="317511"/>
                </a:cubicBezTo>
                <a:cubicBezTo>
                  <a:pt x="8415681" y="338730"/>
                  <a:pt x="8423811" y="344090"/>
                  <a:pt x="8431145" y="352419"/>
                </a:cubicBezTo>
                <a:cubicBezTo>
                  <a:pt x="8433324" y="356185"/>
                  <a:pt x="8439274" y="357779"/>
                  <a:pt x="8443634" y="365310"/>
                </a:cubicBezTo>
                <a:cubicBezTo>
                  <a:pt x="8448788" y="369872"/>
                  <a:pt x="8456917" y="375233"/>
                  <a:pt x="8467227" y="384358"/>
                </a:cubicBezTo>
                <a:cubicBezTo>
                  <a:pt x="8467815" y="394061"/>
                  <a:pt x="8454531" y="384138"/>
                  <a:pt x="8439863" y="367481"/>
                </a:cubicBezTo>
                <a:cubicBezTo>
                  <a:pt x="8421425" y="352996"/>
                  <a:pt x="8404577" y="332574"/>
                  <a:pt x="8391293" y="322650"/>
                </a:cubicBezTo>
                <a:cubicBezTo>
                  <a:pt x="8314770" y="251241"/>
                  <a:pt x="8314770" y="251241"/>
                  <a:pt x="8314770" y="251241"/>
                </a:cubicBezTo>
                <a:cubicBezTo>
                  <a:pt x="8278689" y="219302"/>
                  <a:pt x="8278689" y="219302"/>
                  <a:pt x="8278689" y="219302"/>
                </a:cubicBezTo>
                <a:cubicBezTo>
                  <a:pt x="8240428" y="183596"/>
                  <a:pt x="8240428" y="183596"/>
                  <a:pt x="8240428" y="183596"/>
                </a:cubicBezTo>
                <a:cubicBezTo>
                  <a:pt x="8162314" y="118123"/>
                  <a:pt x="8162314" y="118123"/>
                  <a:pt x="8162314" y="118123"/>
                </a:cubicBezTo>
                <a:cubicBezTo>
                  <a:pt x="8132771" y="97481"/>
                  <a:pt x="8106999" y="74667"/>
                  <a:pt x="8080431" y="54822"/>
                </a:cubicBezTo>
                <a:cubicBezTo>
                  <a:pt x="8077455" y="54025"/>
                  <a:pt x="8087765" y="63150"/>
                  <a:pt x="8101049" y="73072"/>
                </a:cubicBezTo>
                <a:cubicBezTo>
                  <a:pt x="8111358" y="82199"/>
                  <a:pt x="8127617" y="92918"/>
                  <a:pt x="8134951" y="101247"/>
                </a:cubicBezTo>
                <a:cubicBezTo>
                  <a:pt x="8155569" y="119497"/>
                  <a:pt x="8176187" y="137748"/>
                  <a:pt x="8199780" y="156797"/>
                </a:cubicBezTo>
                <a:cubicBezTo>
                  <a:pt x="8220398" y="175048"/>
                  <a:pt x="8246966" y="194894"/>
                  <a:pt x="8270559" y="213941"/>
                </a:cubicBezTo>
                <a:cubicBezTo>
                  <a:pt x="8293357" y="235958"/>
                  <a:pt x="8313975" y="254209"/>
                  <a:pt x="8325668" y="270069"/>
                </a:cubicBezTo>
                <a:cubicBezTo>
                  <a:pt x="8347082" y="285352"/>
                  <a:pt x="8367700" y="303602"/>
                  <a:pt x="8387522" y="324822"/>
                </a:cubicBezTo>
                <a:cubicBezTo>
                  <a:pt x="8397831" y="333948"/>
                  <a:pt x="8408141" y="343073"/>
                  <a:pt x="8418450" y="352199"/>
                </a:cubicBezTo>
                <a:cubicBezTo>
                  <a:pt x="8431734" y="362121"/>
                  <a:pt x="8442043" y="371247"/>
                  <a:pt x="8451556" y="383341"/>
                </a:cubicBezTo>
                <a:cubicBezTo>
                  <a:pt x="8494177" y="426577"/>
                  <a:pt x="8536797" y="469813"/>
                  <a:pt x="8579417" y="513049"/>
                </a:cubicBezTo>
                <a:cubicBezTo>
                  <a:pt x="8591906" y="525941"/>
                  <a:pt x="8601420" y="538034"/>
                  <a:pt x="8610933" y="550129"/>
                </a:cubicBezTo>
                <a:cubicBezTo>
                  <a:pt x="8624217" y="560051"/>
                  <a:pt x="8633731" y="572145"/>
                  <a:pt x="8646219" y="585037"/>
                </a:cubicBezTo>
                <a:cubicBezTo>
                  <a:pt x="8665247" y="609225"/>
                  <a:pt x="8687249" y="634210"/>
                  <a:pt x="8710047" y="656226"/>
                </a:cubicBezTo>
                <a:cubicBezTo>
                  <a:pt x="8719560" y="668321"/>
                  <a:pt x="8729074" y="680414"/>
                  <a:pt x="8741563" y="693306"/>
                </a:cubicBezTo>
                <a:cubicBezTo>
                  <a:pt x="8751076" y="705400"/>
                  <a:pt x="8760590" y="717493"/>
                  <a:pt x="8770103" y="729588"/>
                </a:cubicBezTo>
                <a:cubicBezTo>
                  <a:pt x="8789131" y="753776"/>
                  <a:pt x="8808954" y="774995"/>
                  <a:pt x="8827981" y="799183"/>
                </a:cubicBezTo>
                <a:cubicBezTo>
                  <a:pt x="8860881" y="842997"/>
                  <a:pt x="8858701" y="839230"/>
                  <a:pt x="8879908" y="867185"/>
                </a:cubicBezTo>
                <a:cubicBezTo>
                  <a:pt x="8911424" y="904264"/>
                  <a:pt x="8946504" y="951843"/>
                  <a:pt x="8981583" y="999421"/>
                </a:cubicBezTo>
                <a:cubicBezTo>
                  <a:pt x="8991097" y="1011516"/>
                  <a:pt x="9000610" y="1023610"/>
                  <a:pt x="9009329" y="1038673"/>
                </a:cubicBezTo>
                <a:cubicBezTo>
                  <a:pt x="9015867" y="1049969"/>
                  <a:pt x="9025381" y="1062063"/>
                  <a:pt x="9034099" y="1077126"/>
                </a:cubicBezTo>
                <a:cubicBezTo>
                  <a:pt x="9053127" y="1101314"/>
                  <a:pt x="9068384" y="1127673"/>
                  <a:pt x="9084436" y="1151063"/>
                </a:cubicBezTo>
                <a:cubicBezTo>
                  <a:pt x="9085231" y="1148095"/>
                  <a:pt x="9073538" y="1132235"/>
                  <a:pt x="9065615" y="1114204"/>
                </a:cubicBezTo>
                <a:cubicBezTo>
                  <a:pt x="9058281" y="1105876"/>
                  <a:pt x="9059076" y="1102908"/>
                  <a:pt x="9059872" y="1099940"/>
                </a:cubicBezTo>
                <a:cubicBezTo>
                  <a:pt x="9050358" y="1087845"/>
                  <a:pt x="9040845" y="1075751"/>
                  <a:pt x="9032126" y="1060689"/>
                </a:cubicBezTo>
                <a:cubicBezTo>
                  <a:pt x="9022613" y="1048595"/>
                  <a:pt x="9013894" y="1033532"/>
                  <a:pt x="9004381" y="1021438"/>
                </a:cubicBezTo>
                <a:cubicBezTo>
                  <a:pt x="8985354" y="997250"/>
                  <a:pt x="8966326" y="973062"/>
                  <a:pt x="8949479" y="952640"/>
                </a:cubicBezTo>
                <a:cubicBezTo>
                  <a:pt x="8939965" y="940546"/>
                  <a:pt x="8926092" y="920920"/>
                  <a:pt x="8926888" y="917952"/>
                </a:cubicBezTo>
                <a:cubicBezTo>
                  <a:pt x="8915195" y="902092"/>
                  <a:pt x="8896167" y="877904"/>
                  <a:pt x="8897758" y="871968"/>
                </a:cubicBezTo>
                <a:cubicBezTo>
                  <a:pt x="8885269" y="859076"/>
                  <a:pt x="8869805" y="845388"/>
                  <a:pt x="8851574" y="818231"/>
                </a:cubicBezTo>
                <a:cubicBezTo>
                  <a:pt x="8833931" y="800777"/>
                  <a:pt x="8802621" y="751028"/>
                  <a:pt x="8795081" y="755370"/>
                </a:cubicBezTo>
                <a:cubicBezTo>
                  <a:pt x="8779028" y="731979"/>
                  <a:pt x="8760797" y="704822"/>
                  <a:pt x="8736615" y="676072"/>
                </a:cubicBezTo>
                <a:cubicBezTo>
                  <a:pt x="8708663" y="649493"/>
                  <a:pt x="8684481" y="620741"/>
                  <a:pt x="8660299" y="591991"/>
                </a:cubicBezTo>
                <a:cubicBezTo>
                  <a:pt x="8663274" y="592788"/>
                  <a:pt x="8675762" y="605679"/>
                  <a:pt x="8690431" y="622335"/>
                </a:cubicBezTo>
                <a:cubicBezTo>
                  <a:pt x="8699944" y="634430"/>
                  <a:pt x="8717587" y="651884"/>
                  <a:pt x="8720562" y="652681"/>
                </a:cubicBezTo>
                <a:cubicBezTo>
                  <a:pt x="8733051" y="665572"/>
                  <a:pt x="8745540" y="678463"/>
                  <a:pt x="8757233" y="694323"/>
                </a:cubicBezTo>
                <a:cubicBezTo>
                  <a:pt x="8769721" y="707213"/>
                  <a:pt x="8781415" y="723073"/>
                  <a:pt x="8793108" y="738933"/>
                </a:cubicBezTo>
                <a:cubicBezTo>
                  <a:pt x="8805803" y="739153"/>
                  <a:pt x="8749899" y="685994"/>
                  <a:pt x="8761799" y="689183"/>
                </a:cubicBezTo>
                <a:cubicBezTo>
                  <a:pt x="8637119" y="547600"/>
                  <a:pt x="8501924" y="409563"/>
                  <a:pt x="8360779" y="269931"/>
                </a:cubicBezTo>
                <a:cubicBezTo>
                  <a:pt x="8315184" y="225898"/>
                  <a:pt x="8315184" y="225898"/>
                  <a:pt x="8315184" y="225898"/>
                </a:cubicBezTo>
                <a:cubicBezTo>
                  <a:pt x="8289411" y="203084"/>
                  <a:pt x="8289411" y="203084"/>
                  <a:pt x="8289411" y="203084"/>
                </a:cubicBezTo>
                <a:cubicBezTo>
                  <a:pt x="8263639" y="180270"/>
                  <a:pt x="8263639" y="180270"/>
                  <a:pt x="8263639" y="180270"/>
                </a:cubicBezTo>
                <a:cubicBezTo>
                  <a:pt x="8164907" y="96547"/>
                  <a:pt x="8164907" y="96547"/>
                  <a:pt x="8164907" y="96547"/>
                </a:cubicBezTo>
                <a:cubicBezTo>
                  <a:pt x="8112566" y="53888"/>
                  <a:pt x="8112566" y="53888"/>
                  <a:pt x="8112566" y="53888"/>
                </a:cubicBezTo>
                <a:cubicBezTo>
                  <a:pt x="8062405" y="14994"/>
                  <a:pt x="8062405" y="14994"/>
                  <a:pt x="8062405" y="14994"/>
                </a:cubicBezTo>
                <a:lnTo>
                  <a:pt x="8042332" y="0"/>
                </a:lnTo>
                <a:lnTo>
                  <a:pt x="8059584" y="0"/>
                </a:lnTo>
                <a:lnTo>
                  <a:pt x="8062612" y="2323"/>
                </a:lnTo>
                <a:cubicBezTo>
                  <a:pt x="8094335" y="26731"/>
                  <a:pt x="8126057" y="51139"/>
                  <a:pt x="8154805" y="74751"/>
                </a:cubicBezTo>
                <a:cubicBezTo>
                  <a:pt x="8177602" y="96767"/>
                  <a:pt x="8202580" y="122549"/>
                  <a:pt x="8229147" y="142395"/>
                </a:cubicBezTo>
                <a:cubicBezTo>
                  <a:pt x="8246791" y="159848"/>
                  <a:pt x="8268204" y="175131"/>
                  <a:pt x="8285847" y="192585"/>
                </a:cubicBezTo>
                <a:cubicBezTo>
                  <a:pt x="8304286" y="207070"/>
                  <a:pt x="8321929" y="224524"/>
                  <a:pt x="8334418" y="237416"/>
                </a:cubicBezTo>
                <a:cubicBezTo>
                  <a:pt x="8339572" y="241978"/>
                  <a:pt x="8343931" y="249509"/>
                  <a:pt x="8343931" y="249509"/>
                </a:cubicBezTo>
                <a:cubicBezTo>
                  <a:pt x="8361574" y="266963"/>
                  <a:pt x="8367525" y="268557"/>
                  <a:pt x="8385963" y="283043"/>
                </a:cubicBezTo>
                <a:cubicBezTo>
                  <a:pt x="8399247" y="292965"/>
                  <a:pt x="8397656" y="298903"/>
                  <a:pt x="8404990" y="307231"/>
                </a:cubicBezTo>
                <a:cubicBezTo>
                  <a:pt x="8415299" y="316356"/>
                  <a:pt x="8422045" y="314982"/>
                  <a:pt x="8429379" y="323311"/>
                </a:cubicBezTo>
                <a:cubicBezTo>
                  <a:pt x="8454356" y="349093"/>
                  <a:pt x="8478538" y="377844"/>
                  <a:pt x="8506490" y="404424"/>
                </a:cubicBezTo>
                <a:cubicBezTo>
                  <a:pt x="8548315" y="450628"/>
                  <a:pt x="8503721" y="390955"/>
                  <a:pt x="8530878" y="420503"/>
                </a:cubicBezTo>
                <a:cubicBezTo>
                  <a:pt x="8558831" y="447082"/>
                  <a:pt x="8583012" y="475834"/>
                  <a:pt x="8610965" y="502413"/>
                </a:cubicBezTo>
                <a:cubicBezTo>
                  <a:pt x="8634351" y="534132"/>
                  <a:pt x="8557240" y="453020"/>
                  <a:pt x="8540392" y="432597"/>
                </a:cubicBezTo>
                <a:cubicBezTo>
                  <a:pt x="8540185" y="445269"/>
                  <a:pt x="8594705" y="491693"/>
                  <a:pt x="8616708" y="516678"/>
                </a:cubicBezTo>
                <a:cubicBezTo>
                  <a:pt x="8642273" y="552163"/>
                  <a:pt x="8653378" y="558320"/>
                  <a:pt x="8669430" y="581711"/>
                </a:cubicBezTo>
                <a:cubicBezTo>
                  <a:pt x="8691433" y="606696"/>
                  <a:pt x="8706101" y="623353"/>
                  <a:pt x="8719385" y="633276"/>
                </a:cubicBezTo>
                <a:cubicBezTo>
                  <a:pt x="8734053" y="649932"/>
                  <a:pt x="8748721" y="666589"/>
                  <a:pt x="8763389" y="683246"/>
                </a:cubicBezTo>
                <a:cubicBezTo>
                  <a:pt x="8777262" y="702871"/>
                  <a:pt x="8788955" y="718731"/>
                  <a:pt x="8800649" y="734591"/>
                </a:cubicBezTo>
                <a:cubicBezTo>
                  <a:pt x="8827010" y="767107"/>
                  <a:pt x="8851192" y="795858"/>
                  <a:pt x="8874578" y="827577"/>
                </a:cubicBezTo>
                <a:cubicBezTo>
                  <a:pt x="8898760" y="856328"/>
                  <a:pt x="8922146" y="888047"/>
                  <a:pt x="8946328" y="916798"/>
                </a:cubicBezTo>
                <a:cubicBezTo>
                  <a:pt x="8966740" y="947720"/>
                  <a:pt x="8990921" y="976471"/>
                  <a:pt x="9017283" y="1008987"/>
                </a:cubicBezTo>
                <a:cubicBezTo>
                  <a:pt x="9028976" y="1024847"/>
                  <a:pt x="9033335" y="1032378"/>
                  <a:pt x="9037694" y="1039909"/>
                </a:cubicBezTo>
                <a:cubicBezTo>
                  <a:pt x="9042053" y="1047441"/>
                  <a:pt x="9046412" y="1054972"/>
                  <a:pt x="9055131" y="1070035"/>
                </a:cubicBezTo>
                <a:cubicBezTo>
                  <a:pt x="9080696" y="1105520"/>
                  <a:pt x="9101108" y="1136441"/>
                  <a:pt x="9122315" y="1164396"/>
                </a:cubicBezTo>
                <a:cubicBezTo>
                  <a:pt x="9131033" y="1179457"/>
                  <a:pt x="9142727" y="1195317"/>
                  <a:pt x="9153624" y="1214145"/>
                </a:cubicBezTo>
                <a:cubicBezTo>
                  <a:pt x="9167497" y="1233770"/>
                  <a:pt x="9177600" y="1255567"/>
                  <a:pt x="9193652" y="1278959"/>
                </a:cubicBezTo>
                <a:cubicBezTo>
                  <a:pt x="9208909" y="1305317"/>
                  <a:pt x="9248347" y="1360428"/>
                  <a:pt x="9233472" y="1356442"/>
                </a:cubicBezTo>
                <a:cubicBezTo>
                  <a:pt x="9216036" y="1326317"/>
                  <a:pt x="9200779" y="1299958"/>
                  <a:pt x="9182547" y="1272802"/>
                </a:cubicBezTo>
                <a:cubicBezTo>
                  <a:pt x="9167290" y="1246442"/>
                  <a:pt x="9152829" y="1217114"/>
                  <a:pt x="9133802" y="1192926"/>
                </a:cubicBezTo>
                <a:cubicBezTo>
                  <a:pt x="9100313" y="1139410"/>
                  <a:pt x="9066029" y="1088863"/>
                  <a:pt x="9030949" y="1041283"/>
                </a:cubicBezTo>
                <a:cubicBezTo>
                  <a:pt x="8993690" y="989939"/>
                  <a:pt x="8958610" y="942360"/>
                  <a:pt x="8920555" y="893984"/>
                </a:cubicBezTo>
                <a:cubicBezTo>
                  <a:pt x="8911042" y="881890"/>
                  <a:pt x="8902324" y="866827"/>
                  <a:pt x="8892810" y="854734"/>
                </a:cubicBezTo>
                <a:cubicBezTo>
                  <a:pt x="8883296" y="842639"/>
                  <a:pt x="8873783" y="830546"/>
                  <a:pt x="8863474" y="821420"/>
                </a:cubicBezTo>
                <a:cubicBezTo>
                  <a:pt x="8844446" y="797232"/>
                  <a:pt x="8825419" y="773044"/>
                  <a:pt x="8804212" y="745090"/>
                </a:cubicBezTo>
                <a:cubicBezTo>
                  <a:pt x="8796672" y="749433"/>
                  <a:pt x="8834933" y="785138"/>
                  <a:pt x="8845831" y="803966"/>
                </a:cubicBezTo>
                <a:cubicBezTo>
                  <a:pt x="8867833" y="828952"/>
                  <a:pt x="8889835" y="853937"/>
                  <a:pt x="8908067" y="881093"/>
                </a:cubicBezTo>
                <a:cubicBezTo>
                  <a:pt x="8943147" y="928672"/>
                  <a:pt x="8980406" y="980016"/>
                  <a:pt x="9015485" y="1027596"/>
                </a:cubicBezTo>
                <a:cubicBezTo>
                  <a:pt x="9041847" y="1060111"/>
                  <a:pt x="9032126" y="1060689"/>
                  <a:pt x="9053333" y="1088643"/>
                </a:cubicBezTo>
                <a:cubicBezTo>
                  <a:pt x="9080284" y="1130861"/>
                  <a:pt x="9103670" y="1162581"/>
                  <a:pt x="9124877" y="1190534"/>
                </a:cubicBezTo>
                <a:cubicBezTo>
                  <a:pt x="9121106" y="1192705"/>
                  <a:pt x="9128440" y="1201034"/>
                  <a:pt x="9137159" y="1216097"/>
                </a:cubicBezTo>
                <a:cubicBezTo>
                  <a:pt x="9146672" y="1228191"/>
                  <a:pt x="9155391" y="1243253"/>
                  <a:pt x="9159750" y="1250784"/>
                </a:cubicBezTo>
                <a:cubicBezTo>
                  <a:pt x="9177186" y="1280909"/>
                  <a:pt x="9195418" y="1308066"/>
                  <a:pt x="9209879" y="1337394"/>
                </a:cubicBezTo>
                <a:cubicBezTo>
                  <a:pt x="9225932" y="1360784"/>
                  <a:pt x="9237625" y="1376644"/>
                  <a:pt x="9248523" y="1395472"/>
                </a:cubicBezTo>
                <a:cubicBezTo>
                  <a:pt x="9259421" y="1414300"/>
                  <a:pt x="9269523" y="1436097"/>
                  <a:pt x="9289139" y="1469988"/>
                </a:cubicBezTo>
                <a:cubicBezTo>
                  <a:pt x="9299241" y="1491785"/>
                  <a:pt x="9307164" y="1509816"/>
                  <a:pt x="9313703" y="1521112"/>
                </a:cubicBezTo>
                <a:cubicBezTo>
                  <a:pt x="9331728" y="1560940"/>
                  <a:pt x="9340653" y="1563331"/>
                  <a:pt x="9355115" y="1592659"/>
                </a:cubicBezTo>
                <a:cubicBezTo>
                  <a:pt x="9341035" y="1585705"/>
                  <a:pt x="9369370" y="1634658"/>
                  <a:pt x="9381651" y="1660221"/>
                </a:cubicBezTo>
                <a:cubicBezTo>
                  <a:pt x="9377086" y="1665360"/>
                  <a:pt x="9358472" y="1615830"/>
                  <a:pt x="9347574" y="1597002"/>
                </a:cubicBezTo>
                <a:cubicBezTo>
                  <a:pt x="9327958" y="1563112"/>
                  <a:pt x="9339062" y="1569269"/>
                  <a:pt x="9322214" y="1548846"/>
                </a:cubicBezTo>
                <a:cubicBezTo>
                  <a:pt x="9307753" y="1519518"/>
                  <a:pt x="9294676" y="1496924"/>
                  <a:pt x="9263573" y="1434503"/>
                </a:cubicBezTo>
                <a:cubicBezTo>
                  <a:pt x="9259007" y="1439643"/>
                  <a:pt x="9283778" y="1478096"/>
                  <a:pt x="9284367" y="1487799"/>
                </a:cubicBezTo>
                <a:cubicBezTo>
                  <a:pt x="9305573" y="1515753"/>
                  <a:pt x="9304365" y="1544063"/>
                  <a:pt x="9318444" y="1551017"/>
                </a:cubicBezTo>
                <a:cubicBezTo>
                  <a:pt x="9322803" y="1558548"/>
                  <a:pt x="9326367" y="1569048"/>
                  <a:pt x="9332110" y="1583314"/>
                </a:cubicBezTo>
                <a:cubicBezTo>
                  <a:pt x="9338649" y="1594610"/>
                  <a:pt x="9347367" y="1609673"/>
                  <a:pt x="9353111" y="1623938"/>
                </a:cubicBezTo>
                <a:cubicBezTo>
                  <a:pt x="9367572" y="1653267"/>
                  <a:pt x="9384213" y="1686360"/>
                  <a:pt x="9396495" y="1711922"/>
                </a:cubicBezTo>
                <a:cubicBezTo>
                  <a:pt x="9416111" y="1745813"/>
                  <a:pt x="9409366" y="1747187"/>
                  <a:pt x="9426802" y="1777312"/>
                </a:cubicBezTo>
                <a:cubicBezTo>
                  <a:pt x="9439084" y="1802874"/>
                  <a:pt x="9448391" y="1827639"/>
                  <a:pt x="9460673" y="1853202"/>
                </a:cubicBezTo>
                <a:cubicBezTo>
                  <a:pt x="9470775" y="1874998"/>
                  <a:pt x="9487799" y="1930465"/>
                  <a:pt x="9494544" y="1929091"/>
                </a:cubicBezTo>
                <a:cubicBezTo>
                  <a:pt x="9502467" y="1947122"/>
                  <a:pt x="9494337" y="1941762"/>
                  <a:pt x="9500081" y="1956028"/>
                </a:cubicBezTo>
                <a:cubicBezTo>
                  <a:pt x="9506030" y="1957622"/>
                  <a:pt x="9517517" y="1986153"/>
                  <a:pt x="9524645" y="2007152"/>
                </a:cubicBezTo>
                <a:cubicBezTo>
                  <a:pt x="9544054" y="2053714"/>
                  <a:pt x="9527000" y="2045962"/>
                  <a:pt x="9550768" y="2100055"/>
                </a:cubicBezTo>
                <a:cubicBezTo>
                  <a:pt x="9547793" y="2099258"/>
                  <a:pt x="9536306" y="2070728"/>
                  <a:pt x="9529179" y="2049728"/>
                </a:cubicBezTo>
                <a:cubicBezTo>
                  <a:pt x="9525615" y="2039228"/>
                  <a:pt x="9519872" y="2024963"/>
                  <a:pt x="9514129" y="2010697"/>
                </a:cubicBezTo>
                <a:cubicBezTo>
                  <a:pt x="9508386" y="1996432"/>
                  <a:pt x="9501847" y="1985135"/>
                  <a:pt x="9508592" y="1983761"/>
                </a:cubicBezTo>
                <a:cubicBezTo>
                  <a:pt x="9490567" y="1943933"/>
                  <a:pt x="9488770" y="1962542"/>
                  <a:pt x="9473719" y="1923511"/>
                </a:cubicBezTo>
                <a:cubicBezTo>
                  <a:pt x="9463028" y="1892012"/>
                  <a:pt x="9462439" y="1882309"/>
                  <a:pt x="9443619" y="1845450"/>
                </a:cubicBezTo>
                <a:cubicBezTo>
                  <a:pt x="9434519" y="1808014"/>
                  <a:pt x="9436285" y="1837122"/>
                  <a:pt x="9419055" y="1794326"/>
                </a:cubicBezTo>
                <a:cubicBezTo>
                  <a:pt x="9418848" y="1806997"/>
                  <a:pt x="9450746" y="1866450"/>
                  <a:pt x="9461437" y="1897949"/>
                </a:cubicBezTo>
                <a:cubicBezTo>
                  <a:pt x="9475103" y="1930245"/>
                  <a:pt x="9469153" y="1928651"/>
                  <a:pt x="9484999" y="1964713"/>
                </a:cubicBezTo>
                <a:cubicBezTo>
                  <a:pt x="9497281" y="1990275"/>
                  <a:pt x="9509563" y="2015837"/>
                  <a:pt x="9521845" y="2041400"/>
                </a:cubicBezTo>
                <a:cubicBezTo>
                  <a:pt x="9531152" y="2066165"/>
                  <a:pt x="9539664" y="2093898"/>
                  <a:pt x="9545996" y="2117867"/>
                </a:cubicBezTo>
                <a:cubicBezTo>
                  <a:pt x="9556687" y="2149365"/>
                  <a:pt x="9564610" y="2167396"/>
                  <a:pt x="9570560" y="2168991"/>
                </a:cubicBezTo>
                <a:cubicBezTo>
                  <a:pt x="9573328" y="2182459"/>
                  <a:pt x="9579071" y="2196724"/>
                  <a:pt x="9586994" y="2214756"/>
                </a:cubicBezTo>
                <a:cubicBezTo>
                  <a:pt x="9591942" y="2231989"/>
                  <a:pt x="9596094" y="2252192"/>
                  <a:pt x="9603222" y="2273191"/>
                </a:cubicBezTo>
                <a:cubicBezTo>
                  <a:pt x="9618272" y="2312221"/>
                  <a:pt x="9631732" y="2357189"/>
                  <a:pt x="9641627" y="2391657"/>
                </a:cubicBezTo>
                <a:cubicBezTo>
                  <a:pt x="9625575" y="2368266"/>
                  <a:pt x="9620245" y="2328658"/>
                  <a:pt x="9599451" y="2275362"/>
                </a:cubicBezTo>
                <a:cubicBezTo>
                  <a:pt x="9579453" y="2219098"/>
                  <a:pt x="9560839" y="2169568"/>
                  <a:pt x="9538455" y="2122209"/>
                </a:cubicBezTo>
                <a:cubicBezTo>
                  <a:pt x="9532123" y="2098241"/>
                  <a:pt x="9522020" y="2076444"/>
                  <a:pt x="9512714" y="2051679"/>
                </a:cubicBezTo>
                <a:cubicBezTo>
                  <a:pt x="9509945" y="2038211"/>
                  <a:pt x="9503407" y="2026914"/>
                  <a:pt x="9500638" y="2013446"/>
                </a:cubicBezTo>
                <a:cubicBezTo>
                  <a:pt x="9494099" y="2002149"/>
                  <a:pt x="9488356" y="1987884"/>
                  <a:pt x="9481818" y="1976587"/>
                </a:cubicBezTo>
                <a:cubicBezTo>
                  <a:pt x="9460229" y="1926259"/>
                  <a:pt x="9436460" y="1872166"/>
                  <a:pt x="9415667" y="1818870"/>
                </a:cubicBezTo>
                <a:cubicBezTo>
                  <a:pt x="9388128" y="1766950"/>
                  <a:pt x="9364359" y="1712857"/>
                  <a:pt x="9339795" y="1661732"/>
                </a:cubicBezTo>
                <a:cubicBezTo>
                  <a:pt x="9333257" y="1650435"/>
                  <a:pt x="9327513" y="1636169"/>
                  <a:pt x="9320975" y="1624873"/>
                </a:cubicBezTo>
                <a:cubicBezTo>
                  <a:pt x="9315231" y="1610607"/>
                  <a:pt x="9308693" y="1599310"/>
                  <a:pt x="9302154" y="1588014"/>
                </a:cubicBezTo>
                <a:cubicBezTo>
                  <a:pt x="9289872" y="1562451"/>
                  <a:pt x="9276795" y="1539857"/>
                  <a:pt x="9264513" y="1514296"/>
                </a:cubicBezTo>
                <a:cubicBezTo>
                  <a:pt x="9253615" y="1495467"/>
                  <a:pt x="9242717" y="1476639"/>
                  <a:pt x="9235383" y="1468310"/>
                </a:cubicBezTo>
                <a:cubicBezTo>
                  <a:pt x="9224485" y="1449482"/>
                  <a:pt x="9221717" y="1436014"/>
                  <a:pt x="9216562" y="1431451"/>
                </a:cubicBezTo>
                <a:cubicBezTo>
                  <a:pt x="9189612" y="1389232"/>
                  <a:pt x="9197742" y="1394592"/>
                  <a:pt x="9187433" y="1385467"/>
                </a:cubicBezTo>
                <a:cubicBezTo>
                  <a:pt x="9180099" y="1377138"/>
                  <a:pt x="9156919" y="1332748"/>
                  <a:pt x="9155328" y="1338685"/>
                </a:cubicBezTo>
                <a:cubicBezTo>
                  <a:pt x="9138098" y="1295889"/>
                  <a:pt x="9092710" y="1239184"/>
                  <a:pt x="9076069" y="1206091"/>
                </a:cubicBezTo>
                <a:cubicBezTo>
                  <a:pt x="9047528" y="1169809"/>
                  <a:pt x="9016218" y="1120059"/>
                  <a:pt x="8980550" y="1062777"/>
                </a:cubicBezTo>
                <a:cubicBezTo>
                  <a:pt x="8943291" y="1011433"/>
                  <a:pt x="8900877" y="955525"/>
                  <a:pt x="8857668" y="902586"/>
                </a:cubicBezTo>
                <a:cubicBezTo>
                  <a:pt x="8857668" y="902586"/>
                  <a:pt x="8854104" y="892087"/>
                  <a:pt x="8848154" y="890493"/>
                </a:cubicBezTo>
                <a:cubicBezTo>
                  <a:pt x="8820998" y="860944"/>
                  <a:pt x="8838847" y="865727"/>
                  <a:pt x="8809511" y="832414"/>
                </a:cubicBezTo>
                <a:cubicBezTo>
                  <a:pt x="8794843" y="815757"/>
                  <a:pt x="8777200" y="798303"/>
                  <a:pt x="8760352" y="777880"/>
                </a:cubicBezTo>
                <a:cubicBezTo>
                  <a:pt x="8750838" y="765786"/>
                  <a:pt x="8741325" y="753693"/>
                  <a:pt x="8728836" y="740801"/>
                </a:cubicBezTo>
                <a:cubicBezTo>
                  <a:pt x="8724477" y="733270"/>
                  <a:pt x="8719322" y="728708"/>
                  <a:pt x="8711988" y="720379"/>
                </a:cubicBezTo>
                <a:cubicBezTo>
                  <a:pt x="8704654" y="712051"/>
                  <a:pt x="8700295" y="704519"/>
                  <a:pt x="8692961" y="696191"/>
                </a:cubicBezTo>
                <a:cubicBezTo>
                  <a:pt x="8665009" y="669612"/>
                  <a:pt x="8645775" y="658094"/>
                  <a:pt x="8618618" y="628547"/>
                </a:cubicBezTo>
                <a:cubicBezTo>
                  <a:pt x="8593641" y="602764"/>
                  <a:pt x="8572434" y="574810"/>
                  <a:pt x="8550432" y="549825"/>
                </a:cubicBezTo>
                <a:cubicBezTo>
                  <a:pt x="8527634" y="527809"/>
                  <a:pt x="8508607" y="503621"/>
                  <a:pt x="8484219" y="487541"/>
                </a:cubicBezTo>
                <a:cubicBezTo>
                  <a:pt x="8456266" y="460962"/>
                  <a:pt x="8471141" y="464947"/>
                  <a:pt x="8451319" y="443728"/>
                </a:cubicBezTo>
                <a:cubicBezTo>
                  <a:pt x="8435855" y="430039"/>
                  <a:pt x="8427725" y="424679"/>
                  <a:pt x="8420391" y="416351"/>
                </a:cubicBezTo>
                <a:cubicBezTo>
                  <a:pt x="8413057" y="408022"/>
                  <a:pt x="8405723" y="399694"/>
                  <a:pt x="8390260" y="386006"/>
                </a:cubicBezTo>
                <a:cubicBezTo>
                  <a:pt x="8382925" y="377678"/>
                  <a:pt x="8377771" y="373115"/>
                  <a:pt x="8370437" y="364786"/>
                </a:cubicBezTo>
                <a:cubicBezTo>
                  <a:pt x="8411084" y="391586"/>
                  <a:pt x="8333767" y="323144"/>
                  <a:pt x="8319687" y="316190"/>
                </a:cubicBezTo>
                <a:cubicBezTo>
                  <a:pt x="8297685" y="291205"/>
                  <a:pt x="8277862" y="269986"/>
                  <a:pt x="8238806" y="237249"/>
                </a:cubicBezTo>
                <a:cubicBezTo>
                  <a:pt x="8237215" y="243186"/>
                  <a:pt x="8269733" y="264626"/>
                  <a:pt x="8268142" y="270563"/>
                </a:cubicBezTo>
                <a:cubicBezTo>
                  <a:pt x="8288760" y="288814"/>
                  <a:pt x="8287169" y="294751"/>
                  <a:pt x="8304812" y="312204"/>
                </a:cubicBezTo>
                <a:cubicBezTo>
                  <a:pt x="8321071" y="322925"/>
                  <a:pt x="8324842" y="320753"/>
                  <a:pt x="8339510" y="337410"/>
                </a:cubicBezTo>
                <a:cubicBezTo>
                  <a:pt x="8331969" y="341753"/>
                  <a:pt x="8291528" y="302282"/>
                  <a:pt x="8263576" y="275702"/>
                </a:cubicBezTo>
                <a:cubicBezTo>
                  <a:pt x="8263370" y="288373"/>
                  <a:pt x="8327610" y="334221"/>
                  <a:pt x="8330378" y="347690"/>
                </a:cubicBezTo>
                <a:cubicBezTo>
                  <a:pt x="8353176" y="369706"/>
                  <a:pt x="8378948" y="392520"/>
                  <a:pt x="8401746" y="414537"/>
                </a:cubicBezTo>
                <a:cubicBezTo>
                  <a:pt x="8456060" y="473633"/>
                  <a:pt x="8524453" y="539683"/>
                  <a:pt x="8555969" y="576762"/>
                </a:cubicBezTo>
                <a:cubicBezTo>
                  <a:pt x="8587484" y="613842"/>
                  <a:pt x="8604539" y="621593"/>
                  <a:pt x="8619796" y="647952"/>
                </a:cubicBezTo>
                <a:cubicBezTo>
                  <a:pt x="8637439" y="665406"/>
                  <a:pt x="8644773" y="673734"/>
                  <a:pt x="8653698" y="676125"/>
                </a:cubicBezTo>
                <a:cubicBezTo>
                  <a:pt x="8665391" y="691985"/>
                  <a:pt x="8664596" y="694953"/>
                  <a:pt x="8680854" y="705674"/>
                </a:cubicBezTo>
                <a:cubicBezTo>
                  <a:pt x="8688189" y="714002"/>
                  <a:pt x="8695523" y="722331"/>
                  <a:pt x="8702062" y="733627"/>
                </a:cubicBezTo>
                <a:cubicBezTo>
                  <a:pt x="8727039" y="759409"/>
                  <a:pt x="8727039" y="759409"/>
                  <a:pt x="8727039" y="759409"/>
                </a:cubicBezTo>
                <a:cubicBezTo>
                  <a:pt x="8770248" y="812348"/>
                  <a:pt x="8770248" y="812348"/>
                  <a:pt x="8770248" y="812348"/>
                </a:cubicBezTo>
                <a:cubicBezTo>
                  <a:pt x="8793634" y="844068"/>
                  <a:pt x="8795225" y="838130"/>
                  <a:pt x="8816432" y="866084"/>
                </a:cubicBezTo>
                <a:cubicBezTo>
                  <a:pt x="8842793" y="898600"/>
                  <a:pt x="8842793" y="898600"/>
                  <a:pt x="8842793" y="898600"/>
                </a:cubicBezTo>
                <a:cubicBezTo>
                  <a:pt x="8866180" y="930320"/>
                  <a:pt x="8866180" y="930320"/>
                  <a:pt x="8866180" y="930320"/>
                </a:cubicBezTo>
                <a:cubicBezTo>
                  <a:pt x="8918107" y="998321"/>
                  <a:pt x="8918107" y="998321"/>
                  <a:pt x="8918107" y="998321"/>
                </a:cubicBezTo>
                <a:cubicBezTo>
                  <a:pt x="8937134" y="1022510"/>
                  <a:pt x="8951596" y="1051837"/>
                  <a:pt x="8921671" y="1008821"/>
                </a:cubicBezTo>
                <a:cubicBezTo>
                  <a:pt x="8914337" y="1000493"/>
                  <a:pt x="8904823" y="988398"/>
                  <a:pt x="8898284" y="977101"/>
                </a:cubicBezTo>
                <a:cubicBezTo>
                  <a:pt x="8888771" y="965008"/>
                  <a:pt x="8882232" y="953711"/>
                  <a:pt x="8871923" y="944585"/>
                </a:cubicBezTo>
                <a:cubicBezTo>
                  <a:pt x="8858845" y="921992"/>
                  <a:pt x="8852895" y="920398"/>
                  <a:pt x="8839023" y="900772"/>
                </a:cubicBezTo>
                <a:cubicBezTo>
                  <a:pt x="8802352" y="859130"/>
                  <a:pt x="8766477" y="814519"/>
                  <a:pt x="8732782" y="773675"/>
                </a:cubicBezTo>
                <a:cubicBezTo>
                  <a:pt x="8709395" y="741956"/>
                  <a:pt x="8709189" y="754626"/>
                  <a:pt x="8692341" y="734204"/>
                </a:cubicBezTo>
                <a:cubicBezTo>
                  <a:pt x="8653491" y="688796"/>
                  <a:pt x="8609487" y="638827"/>
                  <a:pt x="8567662" y="592622"/>
                </a:cubicBezTo>
                <a:cubicBezTo>
                  <a:pt x="8545660" y="567636"/>
                  <a:pt x="8522066" y="548589"/>
                  <a:pt x="8502244" y="527368"/>
                </a:cubicBezTo>
                <a:cubicBezTo>
                  <a:pt x="8482421" y="506149"/>
                  <a:pt x="8461803" y="487898"/>
                  <a:pt x="8444160" y="470444"/>
                </a:cubicBezTo>
                <a:cubicBezTo>
                  <a:pt x="8426517" y="452990"/>
                  <a:pt x="8408874" y="435536"/>
                  <a:pt x="8388256" y="417285"/>
                </a:cubicBezTo>
                <a:cubicBezTo>
                  <a:pt x="8367637" y="399034"/>
                  <a:pt x="8349994" y="381580"/>
                  <a:pt x="8329376" y="363329"/>
                </a:cubicBezTo>
                <a:cubicBezTo>
                  <a:pt x="8309553" y="342110"/>
                  <a:pt x="8288935" y="323858"/>
                  <a:pt x="8268317" y="305607"/>
                </a:cubicBezTo>
                <a:cubicBezTo>
                  <a:pt x="8247699" y="287357"/>
                  <a:pt x="8227877" y="266136"/>
                  <a:pt x="8206463" y="250854"/>
                </a:cubicBezTo>
                <a:cubicBezTo>
                  <a:pt x="8162252" y="213555"/>
                  <a:pt x="8123195" y="180819"/>
                  <a:pt x="8084139" y="148082"/>
                </a:cubicBezTo>
                <a:cubicBezTo>
                  <a:pt x="8076009" y="142722"/>
                  <a:pt x="8065700" y="133597"/>
                  <a:pt x="8057570" y="128237"/>
                </a:cubicBezTo>
                <a:cubicBezTo>
                  <a:pt x="8047262" y="119111"/>
                  <a:pt x="8039132" y="113751"/>
                  <a:pt x="8028027" y="107594"/>
                </a:cubicBezTo>
                <a:cubicBezTo>
                  <a:pt x="8012564" y="93906"/>
                  <a:pt x="7996305" y="83186"/>
                  <a:pt x="7980046" y="72466"/>
                </a:cubicBezTo>
                <a:cubicBezTo>
                  <a:pt x="7953478" y="52621"/>
                  <a:pt x="7958044" y="47481"/>
                  <a:pt x="7925526" y="26041"/>
                </a:cubicBezTo>
                <a:close/>
                <a:moveTo>
                  <a:pt x="2078282" y="0"/>
                </a:moveTo>
                <a:lnTo>
                  <a:pt x="7877198" y="0"/>
                </a:lnTo>
                <a:lnTo>
                  <a:pt x="7878133" y="617"/>
                </a:lnTo>
                <a:cubicBezTo>
                  <a:pt x="7889237" y="6773"/>
                  <a:pt x="7899547" y="15899"/>
                  <a:pt x="7909855" y="25025"/>
                </a:cubicBezTo>
                <a:cubicBezTo>
                  <a:pt x="7943758" y="53198"/>
                  <a:pt x="7980635" y="82169"/>
                  <a:pt x="8020487" y="111937"/>
                </a:cubicBezTo>
                <a:cubicBezTo>
                  <a:pt x="8031592" y="118094"/>
                  <a:pt x="8038925" y="126423"/>
                  <a:pt x="8050030" y="132579"/>
                </a:cubicBezTo>
                <a:cubicBezTo>
                  <a:pt x="8060339" y="141705"/>
                  <a:pt x="8067673" y="150033"/>
                  <a:pt x="8078777" y="156190"/>
                </a:cubicBezTo>
                <a:cubicBezTo>
                  <a:pt x="8099395" y="174442"/>
                  <a:pt x="8117834" y="188927"/>
                  <a:pt x="8138452" y="207178"/>
                </a:cubicBezTo>
                <a:cubicBezTo>
                  <a:pt x="8156891" y="221663"/>
                  <a:pt x="8177509" y="239915"/>
                  <a:pt x="8198922" y="255197"/>
                </a:cubicBezTo>
                <a:cubicBezTo>
                  <a:pt x="8206256" y="263526"/>
                  <a:pt x="8216566" y="272651"/>
                  <a:pt x="8226874" y="281777"/>
                </a:cubicBezTo>
                <a:cubicBezTo>
                  <a:pt x="8237184" y="290902"/>
                  <a:pt x="8247493" y="300027"/>
                  <a:pt x="8254827" y="308356"/>
                </a:cubicBezTo>
                <a:cubicBezTo>
                  <a:pt x="8293883" y="341092"/>
                  <a:pt x="8332144" y="376798"/>
                  <a:pt x="8367431" y="411705"/>
                </a:cubicBezTo>
                <a:cubicBezTo>
                  <a:pt x="8373381" y="413299"/>
                  <a:pt x="8380715" y="421628"/>
                  <a:pt x="8388844" y="426988"/>
                </a:cubicBezTo>
                <a:cubicBezTo>
                  <a:pt x="8396178" y="435316"/>
                  <a:pt x="8404308" y="440676"/>
                  <a:pt x="8411642" y="449004"/>
                </a:cubicBezTo>
                <a:cubicBezTo>
                  <a:pt x="8424130" y="461896"/>
                  <a:pt x="8439594" y="475584"/>
                  <a:pt x="8449903" y="484710"/>
                </a:cubicBezTo>
                <a:cubicBezTo>
                  <a:pt x="8602948" y="627529"/>
                  <a:pt x="8723650" y="783954"/>
                  <a:pt x="8816607" y="901129"/>
                </a:cubicBezTo>
                <a:cubicBezTo>
                  <a:pt x="8830480" y="920754"/>
                  <a:pt x="8842173" y="936614"/>
                  <a:pt x="8849507" y="944942"/>
                </a:cubicBezTo>
                <a:cubicBezTo>
                  <a:pt x="8878844" y="978256"/>
                  <a:pt x="8871303" y="982598"/>
                  <a:pt x="8892716" y="997881"/>
                </a:cubicBezTo>
                <a:cubicBezTo>
                  <a:pt x="8906589" y="1017507"/>
                  <a:pt x="8937898" y="1067257"/>
                  <a:pt x="8945439" y="1062914"/>
                </a:cubicBezTo>
                <a:cubicBezTo>
                  <a:pt x="8956337" y="1081742"/>
                  <a:pt x="8962080" y="1096007"/>
                  <a:pt x="8970003" y="1114038"/>
                </a:cubicBezTo>
                <a:cubicBezTo>
                  <a:pt x="8997160" y="1143586"/>
                  <a:pt x="9015185" y="1183414"/>
                  <a:pt x="9054624" y="1238525"/>
                </a:cubicBezTo>
                <a:cubicBezTo>
                  <a:pt x="9071471" y="1258947"/>
                  <a:pt x="9066906" y="1264087"/>
                  <a:pt x="9073444" y="1275384"/>
                </a:cubicBezTo>
                <a:cubicBezTo>
                  <a:pt x="9090881" y="1305508"/>
                  <a:pt x="9109113" y="1332665"/>
                  <a:pt x="9118627" y="1344759"/>
                </a:cubicBezTo>
                <a:cubicBezTo>
                  <a:pt x="9122190" y="1355259"/>
                  <a:pt x="9154295" y="1402040"/>
                  <a:pt x="9139420" y="1398054"/>
                </a:cubicBezTo>
                <a:cubicBezTo>
                  <a:pt x="9127138" y="1372493"/>
                  <a:pt x="9111881" y="1346133"/>
                  <a:pt x="9096624" y="1319774"/>
                </a:cubicBezTo>
                <a:cubicBezTo>
                  <a:pt x="9087111" y="1307679"/>
                  <a:pt x="9078392" y="1292618"/>
                  <a:pt x="9069674" y="1277555"/>
                </a:cubicBezTo>
                <a:cubicBezTo>
                  <a:pt x="9060956" y="1262492"/>
                  <a:pt x="9048467" y="1249601"/>
                  <a:pt x="9039749" y="1234539"/>
                </a:cubicBezTo>
                <a:cubicBezTo>
                  <a:pt x="9038953" y="1237507"/>
                  <a:pt x="9043313" y="1245038"/>
                  <a:pt x="9052826" y="1257132"/>
                </a:cubicBezTo>
                <a:cubicBezTo>
                  <a:pt x="9061544" y="1272195"/>
                  <a:pt x="9055595" y="1270601"/>
                  <a:pt x="9061338" y="1284865"/>
                </a:cubicBezTo>
                <a:cubicBezTo>
                  <a:pt x="9085313" y="1326288"/>
                  <a:pt x="9097213" y="1329477"/>
                  <a:pt x="9106520" y="1354241"/>
                </a:cubicBezTo>
                <a:cubicBezTo>
                  <a:pt x="9095415" y="1348084"/>
                  <a:pt x="9087286" y="1342725"/>
                  <a:pt x="9069849" y="1312600"/>
                </a:cubicBezTo>
                <a:cubicBezTo>
                  <a:pt x="9058156" y="1296740"/>
                  <a:pt x="9067081" y="1299131"/>
                  <a:pt x="9060542" y="1287835"/>
                </a:cubicBezTo>
                <a:cubicBezTo>
                  <a:pt x="9049645" y="1269007"/>
                  <a:pt x="9042311" y="1260678"/>
                  <a:pt x="9038747" y="1250179"/>
                </a:cubicBezTo>
                <a:cubicBezTo>
                  <a:pt x="9024079" y="1233522"/>
                  <a:pt x="9020897" y="1245396"/>
                  <a:pt x="8992563" y="1196442"/>
                </a:cubicBezTo>
                <a:cubicBezTo>
                  <a:pt x="8995331" y="1209911"/>
                  <a:pt x="9015743" y="1240832"/>
                  <a:pt x="9036154" y="1271755"/>
                </a:cubicBezTo>
                <a:cubicBezTo>
                  <a:pt x="9058745" y="1306443"/>
                  <a:pt x="9081336" y="1341130"/>
                  <a:pt x="9095209" y="1360756"/>
                </a:cubicBezTo>
                <a:cubicBezTo>
                  <a:pt x="9103927" y="1375818"/>
                  <a:pt x="9108493" y="1370678"/>
                  <a:pt x="9109288" y="1367710"/>
                </a:cubicBezTo>
                <a:cubicBezTo>
                  <a:pt x="9123161" y="1387335"/>
                  <a:pt x="9133057" y="1421803"/>
                  <a:pt x="9144957" y="1424991"/>
                </a:cubicBezTo>
                <a:cubicBezTo>
                  <a:pt x="9168725" y="1479084"/>
                  <a:pt x="9119391" y="1389506"/>
                  <a:pt x="9117800" y="1395443"/>
                </a:cubicBezTo>
                <a:cubicBezTo>
                  <a:pt x="9113234" y="1400583"/>
                  <a:pt x="9132261" y="1424771"/>
                  <a:pt x="9143159" y="1443599"/>
                </a:cubicBezTo>
                <a:cubicBezTo>
                  <a:pt x="9154057" y="1462427"/>
                  <a:pt x="9164159" y="1484224"/>
                  <a:pt x="9178032" y="1503849"/>
                </a:cubicBezTo>
                <a:cubicBezTo>
                  <a:pt x="9199032" y="1544474"/>
                  <a:pt x="9220828" y="1582131"/>
                  <a:pt x="9241828" y="1622755"/>
                </a:cubicBezTo>
                <a:cubicBezTo>
                  <a:pt x="9259264" y="1652880"/>
                  <a:pt x="9278674" y="1699441"/>
                  <a:pt x="9299674" y="1740066"/>
                </a:cubicBezTo>
                <a:cubicBezTo>
                  <a:pt x="9319879" y="1783660"/>
                  <a:pt x="9340879" y="1824284"/>
                  <a:pt x="9358316" y="1854409"/>
                </a:cubicBezTo>
                <a:cubicBezTo>
                  <a:pt x="9376341" y="1894237"/>
                  <a:pt x="9360082" y="1883517"/>
                  <a:pt x="9378903" y="1920376"/>
                </a:cubicBezTo>
                <a:cubicBezTo>
                  <a:pt x="9404262" y="1968532"/>
                  <a:pt x="9410005" y="1982798"/>
                  <a:pt x="9428619" y="2032328"/>
                </a:cubicBezTo>
                <a:cubicBezTo>
                  <a:pt x="9460104" y="2117123"/>
                  <a:pt x="9472386" y="2142685"/>
                  <a:pt x="9498923" y="2210246"/>
                </a:cubicBezTo>
                <a:cubicBezTo>
                  <a:pt x="9508818" y="2244714"/>
                  <a:pt x="9520305" y="2273245"/>
                  <a:pt x="9529819" y="2285339"/>
                </a:cubicBezTo>
                <a:cubicBezTo>
                  <a:pt x="9547048" y="2328135"/>
                  <a:pt x="9522866" y="2299384"/>
                  <a:pt x="9540892" y="2339212"/>
                </a:cubicBezTo>
                <a:cubicBezTo>
                  <a:pt x="9554940" y="2393882"/>
                  <a:pt x="9574556" y="2427772"/>
                  <a:pt x="9580093" y="2454709"/>
                </a:cubicBezTo>
                <a:cubicBezTo>
                  <a:pt x="9582272" y="2458475"/>
                  <a:pt x="9584245" y="2474911"/>
                  <a:pt x="9582065" y="2471146"/>
                </a:cubicBezTo>
                <a:cubicBezTo>
                  <a:pt x="9587013" y="2488380"/>
                  <a:pt x="9594348" y="2496708"/>
                  <a:pt x="9594936" y="2506411"/>
                </a:cubicBezTo>
                <a:cubicBezTo>
                  <a:pt x="9597705" y="2519879"/>
                  <a:pt x="9597705" y="2519879"/>
                  <a:pt x="9596909" y="2522847"/>
                </a:cubicBezTo>
                <a:cubicBezTo>
                  <a:pt x="9598293" y="2529582"/>
                  <a:pt x="9602653" y="2537112"/>
                  <a:pt x="9603448" y="2534144"/>
                </a:cubicBezTo>
                <a:cubicBezTo>
                  <a:pt x="9615317" y="2585048"/>
                  <a:pt x="9613932" y="2578314"/>
                  <a:pt x="9626596" y="2626250"/>
                </a:cubicBezTo>
                <a:cubicBezTo>
                  <a:pt x="9630955" y="2633782"/>
                  <a:pt x="9631544" y="2643484"/>
                  <a:pt x="9635903" y="2651015"/>
                </a:cubicBezTo>
                <a:cubicBezTo>
                  <a:pt x="9637287" y="2657749"/>
                  <a:pt x="9637876" y="2667452"/>
                  <a:pt x="9639260" y="2674186"/>
                </a:cubicBezTo>
                <a:cubicBezTo>
                  <a:pt x="9645004" y="2688451"/>
                  <a:pt x="9647772" y="2701920"/>
                  <a:pt x="9647565" y="2714591"/>
                </a:cubicBezTo>
                <a:cubicBezTo>
                  <a:pt x="9653102" y="2741527"/>
                  <a:pt x="9656459" y="2764698"/>
                  <a:pt x="9663586" y="2785698"/>
                </a:cubicBezTo>
                <a:cubicBezTo>
                  <a:pt x="9666944" y="2808869"/>
                  <a:pt x="9674071" y="2829868"/>
                  <a:pt x="9679019" y="2847102"/>
                </a:cubicBezTo>
                <a:cubicBezTo>
                  <a:pt x="9683171" y="2867304"/>
                  <a:pt x="9687324" y="2887506"/>
                  <a:pt x="9689297" y="2903943"/>
                </a:cubicBezTo>
                <a:cubicBezTo>
                  <a:pt x="9689885" y="2913646"/>
                  <a:pt x="9691270" y="2920379"/>
                  <a:pt x="9688295" y="2919582"/>
                </a:cubicBezTo>
                <a:cubicBezTo>
                  <a:pt x="9693243" y="2936816"/>
                  <a:pt x="9696218" y="2937614"/>
                  <a:pt x="9700370" y="2957816"/>
                </a:cubicBezTo>
                <a:cubicBezTo>
                  <a:pt x="9701754" y="2964550"/>
                  <a:pt x="9698573" y="2976424"/>
                  <a:pt x="9699368" y="2973456"/>
                </a:cubicBezTo>
                <a:cubicBezTo>
                  <a:pt x="9704905" y="3000392"/>
                  <a:pt x="9708468" y="3010892"/>
                  <a:pt x="9714005" y="3037828"/>
                </a:cubicBezTo>
                <a:cubicBezTo>
                  <a:pt x="9716773" y="3051296"/>
                  <a:pt x="9719542" y="3064765"/>
                  <a:pt x="9719335" y="3077436"/>
                </a:cubicBezTo>
                <a:cubicBezTo>
                  <a:pt x="9722103" y="3090904"/>
                  <a:pt x="9724871" y="3104372"/>
                  <a:pt x="9726844" y="3120809"/>
                </a:cubicBezTo>
                <a:cubicBezTo>
                  <a:pt x="9723074" y="3122980"/>
                  <a:pt x="9718126" y="3105746"/>
                  <a:pt x="9714769" y="3082575"/>
                </a:cubicBezTo>
                <a:cubicBezTo>
                  <a:pt x="9712207" y="3056436"/>
                  <a:pt x="9706671" y="3029500"/>
                  <a:pt x="9704698" y="3013063"/>
                </a:cubicBezTo>
                <a:cubicBezTo>
                  <a:pt x="9695804" y="2962956"/>
                  <a:pt x="9689679" y="2926317"/>
                  <a:pt x="9679783" y="2891849"/>
                </a:cubicBezTo>
                <a:cubicBezTo>
                  <a:pt x="9683553" y="2889678"/>
                  <a:pt x="9681581" y="2873241"/>
                  <a:pt x="9677428" y="2853039"/>
                </a:cubicBezTo>
                <a:cubicBezTo>
                  <a:pt x="9672480" y="2835805"/>
                  <a:pt x="9665353" y="2814806"/>
                  <a:pt x="9663380" y="2798369"/>
                </a:cubicBezTo>
                <a:cubicBezTo>
                  <a:pt x="9656459" y="2764698"/>
                  <a:pt x="9647359" y="2727262"/>
                  <a:pt x="9640438" y="2693591"/>
                </a:cubicBezTo>
                <a:cubicBezTo>
                  <a:pt x="9634695" y="2679326"/>
                  <a:pt x="9629747" y="2662092"/>
                  <a:pt x="9624799" y="2644858"/>
                </a:cubicBezTo>
                <a:cubicBezTo>
                  <a:pt x="9619056" y="2630593"/>
                  <a:pt x="9614903" y="2610390"/>
                  <a:pt x="9610751" y="2590188"/>
                </a:cubicBezTo>
                <a:cubicBezTo>
                  <a:pt x="9606980" y="2592359"/>
                  <a:pt x="9615492" y="2620094"/>
                  <a:pt x="9622619" y="2641093"/>
                </a:cubicBezTo>
                <a:cubicBezTo>
                  <a:pt x="9614490" y="2635733"/>
                  <a:pt x="9596289" y="2560860"/>
                  <a:pt x="9595700" y="2551158"/>
                </a:cubicBezTo>
                <a:cubicBezTo>
                  <a:pt x="9582830" y="2515893"/>
                  <a:pt x="9583832" y="2500253"/>
                  <a:pt x="9568575" y="2473894"/>
                </a:cubicBezTo>
                <a:cubicBezTo>
                  <a:pt x="9565218" y="2450723"/>
                  <a:pt x="9562450" y="2437255"/>
                  <a:pt x="9555911" y="2425958"/>
                </a:cubicBezTo>
                <a:cubicBezTo>
                  <a:pt x="9552347" y="2415458"/>
                  <a:pt x="9548783" y="2404959"/>
                  <a:pt x="9542451" y="2380991"/>
                </a:cubicBezTo>
                <a:cubicBezTo>
                  <a:pt x="9522453" y="2324726"/>
                  <a:pt x="9516917" y="2297790"/>
                  <a:pt x="9500482" y="2252025"/>
                </a:cubicBezTo>
                <a:cubicBezTo>
                  <a:pt x="9482664" y="2199527"/>
                  <a:pt x="9458100" y="2148402"/>
                  <a:pt x="9442461" y="2099669"/>
                </a:cubicBezTo>
                <a:cubicBezTo>
                  <a:pt x="9436717" y="2085403"/>
                  <a:pt x="9430974" y="2071139"/>
                  <a:pt x="9425231" y="2056873"/>
                </a:cubicBezTo>
                <a:cubicBezTo>
                  <a:pt x="9419488" y="2042607"/>
                  <a:pt x="9409974" y="2030513"/>
                  <a:pt x="9404231" y="2016248"/>
                </a:cubicBezTo>
                <a:cubicBezTo>
                  <a:pt x="9391949" y="1990686"/>
                  <a:pt x="9377487" y="1961358"/>
                  <a:pt x="9363821" y="1929062"/>
                </a:cubicBezTo>
                <a:cubicBezTo>
                  <a:pt x="9349153" y="1912405"/>
                  <a:pt x="9334103" y="1873375"/>
                  <a:pt x="9322409" y="1857515"/>
                </a:cubicBezTo>
                <a:cubicBezTo>
                  <a:pt x="9315871" y="1846218"/>
                  <a:pt x="9310128" y="1831952"/>
                  <a:pt x="9303589" y="1820655"/>
                </a:cubicBezTo>
                <a:cubicBezTo>
                  <a:pt x="9301998" y="1826593"/>
                  <a:pt x="9318639" y="1859686"/>
                  <a:pt x="9322409" y="1857515"/>
                </a:cubicBezTo>
                <a:cubicBezTo>
                  <a:pt x="9332512" y="1879311"/>
                  <a:pt x="9350330" y="1931810"/>
                  <a:pt x="9357076" y="1930436"/>
                </a:cubicBezTo>
                <a:cubicBezTo>
                  <a:pt x="9369946" y="1965701"/>
                  <a:pt x="9395512" y="2001186"/>
                  <a:pt x="9390947" y="2006326"/>
                </a:cubicBezTo>
                <a:cubicBezTo>
                  <a:pt x="9380431" y="2009871"/>
                  <a:pt x="9361022" y="1963309"/>
                  <a:pt x="9343792" y="1920513"/>
                </a:cubicBezTo>
                <a:cubicBezTo>
                  <a:pt x="9340021" y="1922685"/>
                  <a:pt x="9328535" y="1894154"/>
                  <a:pt x="9321407" y="1873154"/>
                </a:cubicBezTo>
                <a:cubicBezTo>
                  <a:pt x="9315457" y="1871560"/>
                  <a:pt x="9305355" y="1849764"/>
                  <a:pt x="9298816" y="1838466"/>
                </a:cubicBezTo>
                <a:cubicBezTo>
                  <a:pt x="9227304" y="1688858"/>
                  <a:pt x="9158942" y="1575093"/>
                  <a:pt x="9078299" y="1435765"/>
                </a:cubicBezTo>
                <a:cubicBezTo>
                  <a:pt x="9076501" y="1454373"/>
                  <a:pt x="9116147" y="1496812"/>
                  <a:pt x="9129017" y="1532077"/>
                </a:cubicBezTo>
                <a:cubicBezTo>
                  <a:pt x="9143479" y="1561405"/>
                  <a:pt x="9160915" y="1591529"/>
                  <a:pt x="9178352" y="1621655"/>
                </a:cubicBezTo>
                <a:cubicBezTo>
                  <a:pt x="9192813" y="1650983"/>
                  <a:pt x="9208070" y="1677342"/>
                  <a:pt x="9215198" y="1698341"/>
                </a:cubicBezTo>
                <a:cubicBezTo>
                  <a:pt x="9207864" y="1690013"/>
                  <a:pt x="9194786" y="1667420"/>
                  <a:pt x="9182504" y="1641857"/>
                </a:cubicBezTo>
                <a:cubicBezTo>
                  <a:pt x="9169427" y="1619263"/>
                  <a:pt x="9154965" y="1589935"/>
                  <a:pt x="9141093" y="1570310"/>
                </a:cubicBezTo>
                <a:cubicBezTo>
                  <a:pt x="9140886" y="1582981"/>
                  <a:pt x="9189043" y="1653154"/>
                  <a:pt x="9188041" y="1668794"/>
                </a:cubicBezTo>
                <a:cubicBezTo>
                  <a:pt x="9199734" y="1684654"/>
                  <a:pt x="9199734" y="1684654"/>
                  <a:pt x="9199734" y="1684654"/>
                </a:cubicBezTo>
                <a:cubicBezTo>
                  <a:pt x="9207657" y="1702684"/>
                  <a:pt x="9207657" y="1702684"/>
                  <a:pt x="9207657" y="1702684"/>
                </a:cubicBezTo>
                <a:cubicBezTo>
                  <a:pt x="9213400" y="1716949"/>
                  <a:pt x="9222325" y="1719340"/>
                  <a:pt x="9219939" y="1728246"/>
                </a:cubicBezTo>
                <a:cubicBezTo>
                  <a:pt x="9230041" y="1750043"/>
                  <a:pt x="9259171" y="1796028"/>
                  <a:pt x="9254605" y="1801167"/>
                </a:cubicBezTo>
                <a:cubicBezTo>
                  <a:pt x="9258964" y="1808698"/>
                  <a:pt x="9267683" y="1823761"/>
                  <a:pt x="9275605" y="1841792"/>
                </a:cubicBezTo>
                <a:cubicBezTo>
                  <a:pt x="9286503" y="1860620"/>
                  <a:pt x="9294426" y="1878651"/>
                  <a:pt x="9302349" y="1896682"/>
                </a:cubicBezTo>
                <a:cubicBezTo>
                  <a:pt x="9307886" y="1923619"/>
                  <a:pt x="9299374" y="1895885"/>
                  <a:pt x="9289065" y="1886760"/>
                </a:cubicBezTo>
                <a:cubicBezTo>
                  <a:pt x="9303526" y="1916087"/>
                  <a:pt x="9324909" y="1979086"/>
                  <a:pt x="9336013" y="1985243"/>
                </a:cubicBezTo>
                <a:cubicBezTo>
                  <a:pt x="9337604" y="1979306"/>
                  <a:pt x="9327295" y="1970180"/>
                  <a:pt x="9320167" y="1949181"/>
                </a:cubicBezTo>
                <a:cubicBezTo>
                  <a:pt x="9328504" y="1941870"/>
                  <a:pt x="9361373" y="2033399"/>
                  <a:pt x="9377218" y="2069461"/>
                </a:cubicBezTo>
                <a:cubicBezTo>
                  <a:pt x="9372652" y="2074601"/>
                  <a:pt x="9357013" y="2025868"/>
                  <a:pt x="9349091" y="2007836"/>
                </a:cubicBezTo>
                <a:cubicBezTo>
                  <a:pt x="9350475" y="2014571"/>
                  <a:pt x="9353243" y="2028039"/>
                  <a:pt x="9358986" y="2042304"/>
                </a:cubicBezTo>
                <a:cubicBezTo>
                  <a:pt x="9364729" y="2056570"/>
                  <a:pt x="9369677" y="2073803"/>
                  <a:pt x="9377600" y="2091834"/>
                </a:cubicBezTo>
                <a:cubicBezTo>
                  <a:pt x="9390471" y="2127099"/>
                  <a:pt x="9406317" y="2163161"/>
                  <a:pt x="9416419" y="2184958"/>
                </a:cubicBezTo>
                <a:cubicBezTo>
                  <a:pt x="9424342" y="2202989"/>
                  <a:pt x="9429290" y="2220223"/>
                  <a:pt x="9437213" y="2238254"/>
                </a:cubicBezTo>
                <a:cubicBezTo>
                  <a:pt x="9442956" y="2252519"/>
                  <a:pt x="9447904" y="2269753"/>
                  <a:pt x="9453647" y="2284018"/>
                </a:cubicBezTo>
                <a:cubicBezTo>
                  <a:pt x="9464338" y="2315518"/>
                  <a:pt x="9472850" y="2343251"/>
                  <a:pt x="9481361" y="2370985"/>
                </a:cubicBezTo>
                <a:cubicBezTo>
                  <a:pt x="9489873" y="2398719"/>
                  <a:pt x="9499180" y="2423483"/>
                  <a:pt x="9509871" y="2454983"/>
                </a:cubicBezTo>
                <a:cubicBezTo>
                  <a:pt x="9518383" y="2482716"/>
                  <a:pt x="9528278" y="2517184"/>
                  <a:pt x="9541149" y="2552448"/>
                </a:cubicBezTo>
                <a:cubicBezTo>
                  <a:pt x="9548865" y="2583151"/>
                  <a:pt x="9553018" y="2603354"/>
                  <a:pt x="9554991" y="2619790"/>
                </a:cubicBezTo>
                <a:cubicBezTo>
                  <a:pt x="9562118" y="2640790"/>
                  <a:pt x="9567066" y="2658023"/>
                  <a:pt x="9569834" y="2671492"/>
                </a:cubicBezTo>
                <a:cubicBezTo>
                  <a:pt x="9571807" y="2687928"/>
                  <a:pt x="9574576" y="2701396"/>
                  <a:pt x="9577344" y="2714865"/>
                </a:cubicBezTo>
                <a:cubicBezTo>
                  <a:pt x="9583676" y="2738833"/>
                  <a:pt x="9590008" y="2762801"/>
                  <a:pt x="9599108" y="2800237"/>
                </a:cubicBezTo>
                <a:cubicBezTo>
                  <a:pt x="9615925" y="2868375"/>
                  <a:pt x="9628175" y="2941653"/>
                  <a:pt x="9641222" y="3011963"/>
                </a:cubicBezTo>
                <a:cubicBezTo>
                  <a:pt x="9638247" y="3011166"/>
                  <a:pt x="9634890" y="2987995"/>
                  <a:pt x="9632710" y="2984229"/>
                </a:cubicBezTo>
                <a:cubicBezTo>
                  <a:pt x="9648907" y="3090381"/>
                  <a:pt x="9657769" y="3188204"/>
                  <a:pt x="9673377" y="3284653"/>
                </a:cubicBezTo>
                <a:cubicBezTo>
                  <a:pt x="9676321" y="3333166"/>
                  <a:pt x="9682239" y="3382476"/>
                  <a:pt x="9685183" y="3430989"/>
                </a:cubicBezTo>
                <a:cubicBezTo>
                  <a:pt x="9687745" y="3457128"/>
                  <a:pt x="9688127" y="3479502"/>
                  <a:pt x="9690689" y="3505641"/>
                </a:cubicBezTo>
                <a:cubicBezTo>
                  <a:pt x="9690275" y="3530983"/>
                  <a:pt x="9692837" y="3557123"/>
                  <a:pt x="9692424" y="3582465"/>
                </a:cubicBezTo>
                <a:cubicBezTo>
                  <a:pt x="9689655" y="3568996"/>
                  <a:pt x="9687682" y="3552560"/>
                  <a:pt x="9685710" y="3536123"/>
                </a:cubicBezTo>
                <a:cubicBezTo>
                  <a:pt x="9685121" y="3526420"/>
                  <a:pt x="9685328" y="3513749"/>
                  <a:pt x="9684739" y="3504047"/>
                </a:cubicBezTo>
                <a:cubicBezTo>
                  <a:pt x="9684150" y="3494344"/>
                  <a:pt x="9684357" y="3481673"/>
                  <a:pt x="9680793" y="3471173"/>
                </a:cubicBezTo>
                <a:cubicBezTo>
                  <a:pt x="9677054" y="3425629"/>
                  <a:pt x="9674905" y="3374148"/>
                  <a:pt x="9670371" y="3331572"/>
                </a:cubicBezTo>
                <a:cubicBezTo>
                  <a:pt x="9665980" y="3371756"/>
                  <a:pt x="9674492" y="3399490"/>
                  <a:pt x="9679409" y="3464439"/>
                </a:cubicBezTo>
                <a:cubicBezTo>
                  <a:pt x="9679202" y="3477110"/>
                  <a:pt x="9681175" y="3493547"/>
                  <a:pt x="9683148" y="3509984"/>
                </a:cubicBezTo>
                <a:cubicBezTo>
                  <a:pt x="9683912" y="3554731"/>
                  <a:pt x="9683912" y="3554731"/>
                  <a:pt x="9683912" y="3554731"/>
                </a:cubicBezTo>
                <a:cubicBezTo>
                  <a:pt x="9687620" y="3647992"/>
                  <a:pt x="9687620" y="3647992"/>
                  <a:pt x="9687620" y="3647992"/>
                </a:cubicBezTo>
                <a:cubicBezTo>
                  <a:pt x="9685234" y="3656897"/>
                  <a:pt x="9689593" y="3664429"/>
                  <a:pt x="9687620" y="3647992"/>
                </a:cubicBezTo>
                <a:cubicBezTo>
                  <a:pt x="9690595" y="3648789"/>
                  <a:pt x="9689800" y="3651757"/>
                  <a:pt x="9690388" y="3661460"/>
                </a:cubicBezTo>
                <a:cubicBezTo>
                  <a:pt x="9692361" y="3677897"/>
                  <a:pt x="9691359" y="3693536"/>
                  <a:pt x="9693332" y="3709973"/>
                </a:cubicBezTo>
                <a:cubicBezTo>
                  <a:pt x="9691535" y="3728581"/>
                  <a:pt x="9693508" y="3745018"/>
                  <a:pt x="9692505" y="3760657"/>
                </a:cubicBezTo>
                <a:cubicBezTo>
                  <a:pt x="9689706" y="3794905"/>
                  <a:pt x="9687702" y="3826184"/>
                  <a:pt x="9685109" y="3847760"/>
                </a:cubicBezTo>
                <a:cubicBezTo>
                  <a:pt x="9686669" y="3889539"/>
                  <a:pt x="9687671" y="3873900"/>
                  <a:pt x="9686255" y="3914882"/>
                </a:cubicBezTo>
                <a:cubicBezTo>
                  <a:pt x="9685253" y="3930521"/>
                  <a:pt x="9685047" y="3943192"/>
                  <a:pt x="9685635" y="3952895"/>
                </a:cubicBezTo>
                <a:cubicBezTo>
                  <a:pt x="9685429" y="3965566"/>
                  <a:pt x="9683043" y="3974471"/>
                  <a:pt x="9683631" y="3984174"/>
                </a:cubicBezTo>
                <a:cubicBezTo>
                  <a:pt x="9682629" y="3999814"/>
                  <a:pt x="9680832" y="4018422"/>
                  <a:pt x="9679623" y="4046732"/>
                </a:cubicBezTo>
                <a:cubicBezTo>
                  <a:pt x="9672289" y="4038404"/>
                  <a:pt x="9685429" y="3965566"/>
                  <a:pt x="9678890" y="3954269"/>
                </a:cubicBezTo>
                <a:cubicBezTo>
                  <a:pt x="9681483" y="3932692"/>
                  <a:pt x="9681690" y="3920021"/>
                  <a:pt x="9682692" y="3904382"/>
                </a:cubicBezTo>
                <a:cubicBezTo>
                  <a:pt x="9682898" y="3891711"/>
                  <a:pt x="9680925" y="3875274"/>
                  <a:pt x="9682134" y="3846963"/>
                </a:cubicBezTo>
                <a:cubicBezTo>
                  <a:pt x="9683549" y="3805982"/>
                  <a:pt x="9685554" y="3774703"/>
                  <a:pt x="9687558" y="3743424"/>
                </a:cubicBezTo>
                <a:cubicBezTo>
                  <a:pt x="9686969" y="3733721"/>
                  <a:pt x="9688560" y="3727784"/>
                  <a:pt x="9687175" y="3721050"/>
                </a:cubicBezTo>
                <a:cubicBezTo>
                  <a:pt x="9685791" y="3714316"/>
                  <a:pt x="9685203" y="3704613"/>
                  <a:pt x="9685998" y="3701644"/>
                </a:cubicBezTo>
                <a:cubicBezTo>
                  <a:pt x="9683230" y="3688176"/>
                  <a:pt x="9683436" y="3675505"/>
                  <a:pt x="9680668" y="3662037"/>
                </a:cubicBezTo>
                <a:cubicBezTo>
                  <a:pt x="9678138" y="3588182"/>
                  <a:pt x="9678200" y="3492750"/>
                  <a:pt x="9667127" y="3438877"/>
                </a:cubicBezTo>
                <a:cubicBezTo>
                  <a:pt x="9666745" y="3416504"/>
                  <a:pt x="9661208" y="3389567"/>
                  <a:pt x="9665774" y="3384427"/>
                </a:cubicBezTo>
                <a:cubicBezTo>
                  <a:pt x="9659235" y="3373130"/>
                  <a:pt x="9659680" y="3300072"/>
                  <a:pt x="9652346" y="3291744"/>
                </a:cubicBezTo>
                <a:cubicBezTo>
                  <a:pt x="9650786" y="3249965"/>
                  <a:pt x="9633587" y="3159453"/>
                  <a:pt x="9634207" y="3121440"/>
                </a:cubicBezTo>
                <a:cubicBezTo>
                  <a:pt x="9626491" y="3090737"/>
                  <a:pt x="9619570" y="3057067"/>
                  <a:pt x="9611265" y="3016662"/>
                </a:cubicBezTo>
                <a:cubicBezTo>
                  <a:pt x="9612856" y="3010726"/>
                  <a:pt x="9607320" y="2983789"/>
                  <a:pt x="9603167" y="2963587"/>
                </a:cubicBezTo>
                <a:cubicBezTo>
                  <a:pt x="9601576" y="2969524"/>
                  <a:pt x="9607113" y="2996460"/>
                  <a:pt x="9611265" y="3016662"/>
                </a:cubicBezTo>
                <a:cubicBezTo>
                  <a:pt x="9607495" y="3018834"/>
                  <a:pt x="9612443" y="3036068"/>
                  <a:pt x="9616595" y="3056270"/>
                </a:cubicBezTo>
                <a:cubicBezTo>
                  <a:pt x="9602929" y="3023974"/>
                  <a:pt x="9590678" y="2950696"/>
                  <a:pt x="9576041" y="2886323"/>
                </a:cubicBezTo>
                <a:cubicBezTo>
                  <a:pt x="9569296" y="2887697"/>
                  <a:pt x="9585731" y="2933462"/>
                  <a:pt x="9586908" y="2952867"/>
                </a:cubicBezTo>
                <a:cubicBezTo>
                  <a:pt x="9595213" y="2993272"/>
                  <a:pt x="9589263" y="2991677"/>
                  <a:pt x="9597568" y="3032082"/>
                </a:cubicBezTo>
                <a:cubicBezTo>
                  <a:pt x="9606493" y="3034473"/>
                  <a:pt x="9597950" y="3054456"/>
                  <a:pt x="9608641" y="3085955"/>
                </a:cubicBezTo>
                <a:cubicBezTo>
                  <a:pt x="9609023" y="3108329"/>
                  <a:pt x="9620892" y="3159233"/>
                  <a:pt x="9616326" y="3164373"/>
                </a:cubicBezTo>
                <a:cubicBezTo>
                  <a:pt x="9621067" y="3194278"/>
                  <a:pt x="9626015" y="3211512"/>
                  <a:pt x="9630550" y="3254088"/>
                </a:cubicBezTo>
                <a:cubicBezTo>
                  <a:pt x="9638060" y="3297461"/>
                  <a:pt x="9632110" y="3295866"/>
                  <a:pt x="9634671" y="3322006"/>
                </a:cubicBezTo>
                <a:cubicBezTo>
                  <a:pt x="9640383" y="3383987"/>
                  <a:pt x="9648275" y="3449734"/>
                  <a:pt x="9652396" y="3517652"/>
                </a:cubicBezTo>
                <a:cubicBezTo>
                  <a:pt x="9655722" y="3588539"/>
                  <a:pt x="9659843" y="3656457"/>
                  <a:pt x="9660194" y="3726547"/>
                </a:cubicBezTo>
                <a:cubicBezTo>
                  <a:pt x="9660545" y="3796636"/>
                  <a:pt x="9660896" y="3866725"/>
                  <a:pt x="9659067" y="3933050"/>
                </a:cubicBezTo>
                <a:cubicBezTo>
                  <a:pt x="9657239" y="3999374"/>
                  <a:pt x="9655410" y="4065697"/>
                  <a:pt x="9652197" y="4125287"/>
                </a:cubicBezTo>
                <a:cubicBezTo>
                  <a:pt x="9661535" y="4102337"/>
                  <a:pt x="9657239" y="3999374"/>
                  <a:pt x="9668343" y="4005531"/>
                </a:cubicBezTo>
                <a:cubicBezTo>
                  <a:pt x="9661567" y="4054620"/>
                  <a:pt x="9667899" y="4078588"/>
                  <a:pt x="9659356" y="4098571"/>
                </a:cubicBezTo>
                <a:cubicBezTo>
                  <a:pt x="9658354" y="4114210"/>
                  <a:pt x="9659738" y="4120944"/>
                  <a:pt x="9661122" y="4127679"/>
                </a:cubicBezTo>
                <a:cubicBezTo>
                  <a:pt x="9661711" y="4137381"/>
                  <a:pt x="9663095" y="4144115"/>
                  <a:pt x="9660502" y="4165692"/>
                </a:cubicBezTo>
                <a:cubicBezTo>
                  <a:pt x="9655316" y="4208845"/>
                  <a:pt x="9650337" y="4239327"/>
                  <a:pt x="9647538" y="4273574"/>
                </a:cubicBezTo>
                <a:cubicBezTo>
                  <a:pt x="9646536" y="4289214"/>
                  <a:pt x="9644738" y="4307822"/>
                  <a:pt x="9642941" y="4326430"/>
                </a:cubicBezTo>
                <a:cubicBezTo>
                  <a:pt x="9642734" y="4339101"/>
                  <a:pt x="9640348" y="4348007"/>
                  <a:pt x="9640141" y="4360678"/>
                </a:cubicBezTo>
                <a:cubicBezTo>
                  <a:pt x="9636960" y="4372552"/>
                  <a:pt x="9635958" y="4388191"/>
                  <a:pt x="9631981" y="4403034"/>
                </a:cubicBezTo>
                <a:cubicBezTo>
                  <a:pt x="9632187" y="4390362"/>
                  <a:pt x="9632394" y="4377692"/>
                  <a:pt x="9637166" y="4359880"/>
                </a:cubicBezTo>
                <a:cubicBezTo>
                  <a:pt x="9635989" y="4340475"/>
                  <a:pt x="9638582" y="4318899"/>
                  <a:pt x="9641175" y="4297322"/>
                </a:cubicBezTo>
                <a:cubicBezTo>
                  <a:pt x="9643974" y="4263075"/>
                  <a:pt x="9646980" y="4216156"/>
                  <a:pt x="9654552" y="4164097"/>
                </a:cubicBezTo>
                <a:cubicBezTo>
                  <a:pt x="9646423" y="4158737"/>
                  <a:pt x="9642001" y="4246638"/>
                  <a:pt x="9635431" y="4283057"/>
                </a:cubicBezTo>
                <a:cubicBezTo>
                  <a:pt x="9632663" y="4269589"/>
                  <a:pt x="9644594" y="4225062"/>
                  <a:pt x="9640235" y="4217530"/>
                </a:cubicBezTo>
                <a:cubicBezTo>
                  <a:pt x="9639646" y="4207828"/>
                  <a:pt x="9633665" y="4253949"/>
                  <a:pt x="9632456" y="4282260"/>
                </a:cubicBezTo>
                <a:cubicBezTo>
                  <a:pt x="9627477" y="4312742"/>
                  <a:pt x="9625473" y="4344021"/>
                  <a:pt x="9620494" y="4374503"/>
                </a:cubicBezTo>
                <a:cubicBezTo>
                  <a:pt x="9618490" y="4405782"/>
                  <a:pt x="9614100" y="4445967"/>
                  <a:pt x="9605144" y="4491291"/>
                </a:cubicBezTo>
                <a:cubicBezTo>
                  <a:pt x="9600960" y="4518805"/>
                  <a:pt x="9597778" y="4530679"/>
                  <a:pt x="9593801" y="4545521"/>
                </a:cubicBezTo>
                <a:cubicBezTo>
                  <a:pt x="9592211" y="4551458"/>
                  <a:pt x="9589824" y="4560364"/>
                  <a:pt x="9587438" y="4569269"/>
                </a:cubicBezTo>
                <a:cubicBezTo>
                  <a:pt x="9592624" y="4526116"/>
                  <a:pt x="9588265" y="4518584"/>
                  <a:pt x="9596632" y="4463558"/>
                </a:cubicBezTo>
                <a:cubicBezTo>
                  <a:pt x="9600816" y="4436044"/>
                  <a:pt x="9598843" y="4419607"/>
                  <a:pt x="9601436" y="4398031"/>
                </a:cubicBezTo>
                <a:cubicBezTo>
                  <a:pt x="9601642" y="4385360"/>
                  <a:pt x="9605619" y="4370517"/>
                  <a:pt x="9606621" y="4354878"/>
                </a:cubicBezTo>
                <a:cubicBezTo>
                  <a:pt x="9607623" y="4339238"/>
                  <a:pt x="9612396" y="4321427"/>
                  <a:pt x="9613398" y="4305788"/>
                </a:cubicBezTo>
                <a:cubicBezTo>
                  <a:pt x="9615991" y="4284211"/>
                  <a:pt x="9618790" y="4249964"/>
                  <a:pt x="9618408" y="4227590"/>
                </a:cubicBezTo>
                <a:cubicBezTo>
                  <a:pt x="9620412" y="4196311"/>
                  <a:pt x="9625391" y="4165829"/>
                  <a:pt x="9626600" y="4137518"/>
                </a:cubicBezTo>
                <a:cubicBezTo>
                  <a:pt x="9627220" y="4099505"/>
                  <a:pt x="9632375" y="4104067"/>
                  <a:pt x="9631404" y="4071991"/>
                </a:cubicBezTo>
                <a:cubicBezTo>
                  <a:pt x="9632612" y="4043681"/>
                  <a:pt x="9632437" y="4008636"/>
                  <a:pt x="9635236" y="3974388"/>
                </a:cubicBezTo>
                <a:cubicBezTo>
                  <a:pt x="9637034" y="3955780"/>
                  <a:pt x="9638831" y="3937172"/>
                  <a:pt x="9637654" y="3917767"/>
                </a:cubicBezTo>
                <a:cubicBezTo>
                  <a:pt x="9636476" y="3898362"/>
                  <a:pt x="9638274" y="3879754"/>
                  <a:pt x="9637096" y="3860348"/>
                </a:cubicBezTo>
                <a:cubicBezTo>
                  <a:pt x="9637716" y="3822335"/>
                  <a:pt x="9638336" y="3784322"/>
                  <a:pt x="9638161" y="3749277"/>
                </a:cubicBezTo>
                <a:cubicBezTo>
                  <a:pt x="9640547" y="3740372"/>
                  <a:pt x="9639958" y="3730669"/>
                  <a:pt x="9638574" y="3723935"/>
                </a:cubicBezTo>
                <a:cubicBezTo>
                  <a:pt x="9637985" y="3714233"/>
                  <a:pt x="9637397" y="3704529"/>
                  <a:pt x="9636012" y="3697796"/>
                </a:cubicBezTo>
                <a:cubicBezTo>
                  <a:pt x="9637014" y="3682156"/>
                  <a:pt x="9635041" y="3665720"/>
                  <a:pt x="9632273" y="3652251"/>
                </a:cubicBezTo>
                <a:cubicBezTo>
                  <a:pt x="9634277" y="3620972"/>
                  <a:pt x="9632511" y="3591864"/>
                  <a:pt x="9631540" y="3559788"/>
                </a:cubicBezTo>
                <a:cubicBezTo>
                  <a:pt x="9632542" y="3544148"/>
                  <a:pt x="9630569" y="3527712"/>
                  <a:pt x="9631571" y="3512072"/>
                </a:cubicBezTo>
                <a:cubicBezTo>
                  <a:pt x="9629599" y="3495635"/>
                  <a:pt x="9630601" y="3479996"/>
                  <a:pt x="9627832" y="3466527"/>
                </a:cubicBezTo>
                <a:cubicBezTo>
                  <a:pt x="9626861" y="3434451"/>
                  <a:pt x="9622916" y="3401578"/>
                  <a:pt x="9621149" y="3372470"/>
                </a:cubicBezTo>
                <a:cubicBezTo>
                  <a:pt x="9619176" y="3356034"/>
                  <a:pt x="9616408" y="3342565"/>
                  <a:pt x="9617410" y="3326926"/>
                </a:cubicBezTo>
                <a:cubicBezTo>
                  <a:pt x="9614642" y="3313457"/>
                  <a:pt x="9612669" y="3297020"/>
                  <a:pt x="9609901" y="3283553"/>
                </a:cubicBezTo>
                <a:cubicBezTo>
                  <a:pt x="9613671" y="3281381"/>
                  <a:pt x="9608930" y="3251476"/>
                  <a:pt x="9604777" y="3231274"/>
                </a:cubicBezTo>
                <a:cubicBezTo>
                  <a:pt x="9590936" y="3163933"/>
                  <a:pt x="9591380" y="3090875"/>
                  <a:pt x="9573355" y="3051047"/>
                </a:cubicBezTo>
                <a:cubicBezTo>
                  <a:pt x="9567994" y="3059155"/>
                  <a:pt x="9581867" y="3078780"/>
                  <a:pt x="9582249" y="3101154"/>
                </a:cubicBezTo>
                <a:cubicBezTo>
                  <a:pt x="9574119" y="3095795"/>
                  <a:pt x="9574915" y="3092826"/>
                  <a:pt x="9568758" y="3103903"/>
                </a:cubicBezTo>
                <a:cubicBezTo>
                  <a:pt x="9574677" y="3153213"/>
                  <a:pt x="9577858" y="3141339"/>
                  <a:pt x="9579418" y="3183118"/>
                </a:cubicBezTo>
                <a:cubicBezTo>
                  <a:pt x="9582568" y="3218960"/>
                  <a:pt x="9592320" y="3170667"/>
                  <a:pt x="9595470" y="3206509"/>
                </a:cubicBezTo>
                <a:cubicBezTo>
                  <a:pt x="9598239" y="3219977"/>
                  <a:pt x="9599416" y="3239382"/>
                  <a:pt x="9595264" y="3219180"/>
                </a:cubicBezTo>
                <a:cubicBezTo>
                  <a:pt x="9592289" y="3218383"/>
                  <a:pt x="9587723" y="3223523"/>
                  <a:pt x="9588312" y="3233225"/>
                </a:cubicBezTo>
                <a:cubicBezTo>
                  <a:pt x="9591669" y="3256396"/>
                  <a:pt x="9595821" y="3276598"/>
                  <a:pt x="9599178" y="3299769"/>
                </a:cubicBezTo>
                <a:cubicBezTo>
                  <a:pt x="9599560" y="3322143"/>
                  <a:pt x="9602917" y="3345314"/>
                  <a:pt x="9605479" y="3371453"/>
                </a:cubicBezTo>
                <a:cubicBezTo>
                  <a:pt x="9608423" y="3419966"/>
                  <a:pt x="9614342" y="3469276"/>
                  <a:pt x="9616490" y="3520758"/>
                </a:cubicBezTo>
                <a:cubicBezTo>
                  <a:pt x="9617843" y="3575207"/>
                  <a:pt x="9617016" y="3625892"/>
                  <a:pt x="9619165" y="3677374"/>
                </a:cubicBezTo>
                <a:cubicBezTo>
                  <a:pt x="9618958" y="3690044"/>
                  <a:pt x="9619547" y="3699747"/>
                  <a:pt x="9619340" y="3712418"/>
                </a:cubicBezTo>
                <a:cubicBezTo>
                  <a:pt x="9622108" y="3725886"/>
                  <a:pt x="9618927" y="3737760"/>
                  <a:pt x="9618720" y="3750431"/>
                </a:cubicBezTo>
                <a:cubicBezTo>
                  <a:pt x="9618307" y="3775773"/>
                  <a:pt x="9618689" y="3798147"/>
                  <a:pt x="9619071" y="3820521"/>
                </a:cubicBezTo>
                <a:cubicBezTo>
                  <a:pt x="9606758" y="3842674"/>
                  <a:pt x="9622697" y="3735589"/>
                  <a:pt x="9610384" y="3757742"/>
                </a:cubicBezTo>
                <a:cubicBezTo>
                  <a:pt x="9615363" y="3727260"/>
                  <a:pt x="9607472" y="3661514"/>
                  <a:pt x="9607503" y="3613798"/>
                </a:cubicBezTo>
                <a:cubicBezTo>
                  <a:pt x="9606325" y="3594392"/>
                  <a:pt x="9602968" y="3571222"/>
                  <a:pt x="9602586" y="3548848"/>
                </a:cubicBezTo>
                <a:cubicBezTo>
                  <a:pt x="9602204" y="3526474"/>
                  <a:pt x="9598051" y="3506272"/>
                  <a:pt x="9594488" y="3495772"/>
                </a:cubicBezTo>
                <a:cubicBezTo>
                  <a:pt x="9589953" y="3453196"/>
                  <a:pt x="9593135" y="3441322"/>
                  <a:pt x="9586803" y="3417354"/>
                </a:cubicBezTo>
                <a:cubicBezTo>
                  <a:pt x="9580471" y="3393386"/>
                  <a:pt x="9587216" y="3392012"/>
                  <a:pt x="9587423" y="3379341"/>
                </a:cubicBezTo>
                <a:cubicBezTo>
                  <a:pt x="9584861" y="3353202"/>
                  <a:pt x="9581886" y="3352405"/>
                  <a:pt x="9578322" y="3341905"/>
                </a:cubicBezTo>
                <a:cubicBezTo>
                  <a:pt x="9571577" y="3343279"/>
                  <a:pt x="9580264" y="3406057"/>
                  <a:pt x="9582619" y="3444868"/>
                </a:cubicBezTo>
                <a:cubicBezTo>
                  <a:pt x="9587536" y="3509817"/>
                  <a:pt x="9587536" y="3509817"/>
                  <a:pt x="9587536" y="3509817"/>
                </a:cubicBezTo>
                <a:cubicBezTo>
                  <a:pt x="9592452" y="3574767"/>
                  <a:pt x="9592452" y="3574767"/>
                  <a:pt x="9592452" y="3574767"/>
                </a:cubicBezTo>
                <a:cubicBezTo>
                  <a:pt x="9594012" y="3616546"/>
                  <a:pt x="9602110" y="3669622"/>
                  <a:pt x="9596336" y="3703073"/>
                </a:cubicBezTo>
                <a:cubicBezTo>
                  <a:pt x="9593361" y="3702276"/>
                  <a:pt x="9594570" y="3673965"/>
                  <a:pt x="9593392" y="3654560"/>
                </a:cubicBezTo>
                <a:cubicBezTo>
                  <a:pt x="9590242" y="3618718"/>
                  <a:pt x="9581699" y="3638700"/>
                  <a:pt x="9582526" y="3588015"/>
                </a:cubicBezTo>
                <a:cubicBezTo>
                  <a:pt x="9574396" y="3582656"/>
                  <a:pt x="9588826" y="3659699"/>
                  <a:pt x="9577929" y="3640871"/>
                </a:cubicBezTo>
                <a:cubicBezTo>
                  <a:pt x="9579106" y="3660277"/>
                  <a:pt x="9581079" y="3676713"/>
                  <a:pt x="9579281" y="3695321"/>
                </a:cubicBezTo>
                <a:cubicBezTo>
                  <a:pt x="9580666" y="3702055"/>
                  <a:pt x="9581254" y="3711758"/>
                  <a:pt x="9581843" y="3721461"/>
                </a:cubicBezTo>
                <a:cubicBezTo>
                  <a:pt x="9582432" y="3731163"/>
                  <a:pt x="9580046" y="3740069"/>
                  <a:pt x="9581430" y="3746803"/>
                </a:cubicBezTo>
                <a:cubicBezTo>
                  <a:pt x="9580810" y="3784816"/>
                  <a:pt x="9579395" y="3825798"/>
                  <a:pt x="9579363" y="3873513"/>
                </a:cubicBezTo>
                <a:cubicBezTo>
                  <a:pt x="9578950" y="3898856"/>
                  <a:pt x="9578155" y="3901824"/>
                  <a:pt x="9576182" y="3885388"/>
                </a:cubicBezTo>
                <a:cubicBezTo>
                  <a:pt x="9573589" y="3906964"/>
                  <a:pt x="9577153" y="3917464"/>
                  <a:pt x="9576946" y="3930134"/>
                </a:cubicBezTo>
                <a:cubicBezTo>
                  <a:pt x="9576739" y="3942806"/>
                  <a:pt x="9576533" y="3955477"/>
                  <a:pt x="9573940" y="3977054"/>
                </a:cubicBezTo>
                <a:cubicBezTo>
                  <a:pt x="9577710" y="3974882"/>
                  <a:pt x="9578919" y="3946571"/>
                  <a:pt x="9581512" y="3924995"/>
                </a:cubicBezTo>
                <a:cubicBezTo>
                  <a:pt x="9584869" y="3948166"/>
                  <a:pt x="9576295" y="4015864"/>
                  <a:pt x="9573113" y="4027738"/>
                </a:cubicBezTo>
                <a:cubicBezTo>
                  <a:pt x="9571904" y="4056049"/>
                  <a:pt x="9568516" y="4080594"/>
                  <a:pt x="9568103" y="4105936"/>
                </a:cubicBezTo>
                <a:cubicBezTo>
                  <a:pt x="9565923" y="4102170"/>
                  <a:pt x="9567514" y="4096233"/>
                  <a:pt x="9568516" y="4080594"/>
                </a:cubicBezTo>
                <a:cubicBezTo>
                  <a:pt x="9569725" y="4052283"/>
                  <a:pt x="9570138" y="4026941"/>
                  <a:pt x="9570551" y="4001599"/>
                </a:cubicBezTo>
                <a:cubicBezTo>
                  <a:pt x="9570758" y="3988927"/>
                  <a:pt x="9571760" y="3973288"/>
                  <a:pt x="9571967" y="3960616"/>
                </a:cubicBezTo>
                <a:cubicBezTo>
                  <a:pt x="9572969" y="3944977"/>
                  <a:pt x="9573971" y="3929338"/>
                  <a:pt x="9571998" y="3912901"/>
                </a:cubicBezTo>
                <a:cubicBezTo>
                  <a:pt x="9570645" y="3858451"/>
                  <a:pt x="9567908" y="3797267"/>
                  <a:pt x="9569943" y="3718272"/>
                </a:cubicBezTo>
                <a:cubicBezTo>
                  <a:pt x="9563198" y="3719646"/>
                  <a:pt x="9564169" y="3751722"/>
                  <a:pt x="9562165" y="3783001"/>
                </a:cubicBezTo>
                <a:cubicBezTo>
                  <a:pt x="9560781" y="3776267"/>
                  <a:pt x="9558219" y="3750128"/>
                  <a:pt x="9559428" y="3721817"/>
                </a:cubicBezTo>
                <a:cubicBezTo>
                  <a:pt x="9558457" y="3689741"/>
                  <a:pt x="9555306" y="3653899"/>
                  <a:pt x="9555719" y="3628557"/>
                </a:cubicBezTo>
                <a:cubicBezTo>
                  <a:pt x="9553953" y="3599449"/>
                  <a:pt x="9552982" y="3567373"/>
                  <a:pt x="9551216" y="3538265"/>
                </a:cubicBezTo>
                <a:cubicBezTo>
                  <a:pt x="9549832" y="3531531"/>
                  <a:pt x="9548448" y="3524797"/>
                  <a:pt x="9547859" y="3515094"/>
                </a:cubicBezTo>
                <a:cubicBezTo>
                  <a:pt x="9549450" y="3509158"/>
                  <a:pt x="9548066" y="3502424"/>
                  <a:pt x="9546682" y="3495689"/>
                </a:cubicBezTo>
                <a:cubicBezTo>
                  <a:pt x="9543913" y="3482221"/>
                  <a:pt x="9543325" y="3472518"/>
                  <a:pt x="9539761" y="3462019"/>
                </a:cubicBezTo>
                <a:cubicBezTo>
                  <a:pt x="9535991" y="3464190"/>
                  <a:pt x="9541527" y="3491126"/>
                  <a:pt x="9544884" y="3514297"/>
                </a:cubicBezTo>
                <a:cubicBezTo>
                  <a:pt x="9545266" y="3536671"/>
                  <a:pt x="9545648" y="3559044"/>
                  <a:pt x="9541289" y="3551513"/>
                </a:cubicBezTo>
                <a:cubicBezTo>
                  <a:pt x="9540700" y="3541811"/>
                  <a:pt x="9542498" y="3523203"/>
                  <a:pt x="9539730" y="3509734"/>
                </a:cubicBezTo>
                <a:cubicBezTo>
                  <a:pt x="9540732" y="3494095"/>
                  <a:pt x="9540143" y="3484393"/>
                  <a:pt x="9532602" y="3488735"/>
                </a:cubicBezTo>
                <a:cubicBezTo>
                  <a:pt x="9533016" y="3463393"/>
                  <a:pt x="9533811" y="3460424"/>
                  <a:pt x="9536579" y="3473892"/>
                </a:cubicBezTo>
                <a:cubicBezTo>
                  <a:pt x="9533636" y="3425379"/>
                  <a:pt x="9523120" y="3428925"/>
                  <a:pt x="9518792" y="3373678"/>
                </a:cubicBezTo>
                <a:cubicBezTo>
                  <a:pt x="9515021" y="3375850"/>
                  <a:pt x="9523915" y="3425957"/>
                  <a:pt x="9524297" y="3448330"/>
                </a:cubicBezTo>
                <a:cubicBezTo>
                  <a:pt x="9520734" y="3437830"/>
                  <a:pt x="9506923" y="3322773"/>
                  <a:pt x="9520001" y="3345368"/>
                </a:cubicBezTo>
                <a:cubicBezTo>
                  <a:pt x="9516850" y="3309525"/>
                  <a:pt x="9508132" y="3294463"/>
                  <a:pt x="9504568" y="3283963"/>
                </a:cubicBezTo>
                <a:cubicBezTo>
                  <a:pt x="9499238" y="3244356"/>
                  <a:pt x="9494084" y="3239793"/>
                  <a:pt x="9489342" y="3209888"/>
                </a:cubicBezTo>
                <a:cubicBezTo>
                  <a:pt x="9486368" y="3209091"/>
                  <a:pt x="9490313" y="3241964"/>
                  <a:pt x="9485954" y="3234433"/>
                </a:cubicBezTo>
                <a:cubicBezTo>
                  <a:pt x="9489311" y="3257603"/>
                  <a:pt x="9490489" y="3277009"/>
                  <a:pt x="9494641" y="3297211"/>
                </a:cubicBezTo>
                <a:cubicBezTo>
                  <a:pt x="9495230" y="3306914"/>
                  <a:pt x="9495612" y="3329288"/>
                  <a:pt x="9496790" y="3348693"/>
                </a:cubicBezTo>
                <a:cubicBezTo>
                  <a:pt x="9500147" y="3371864"/>
                  <a:pt x="9501324" y="3391269"/>
                  <a:pt x="9501913" y="3400971"/>
                </a:cubicBezTo>
                <a:cubicBezTo>
                  <a:pt x="9502295" y="3423345"/>
                  <a:pt x="9504268" y="3439782"/>
                  <a:pt x="9507832" y="3450281"/>
                </a:cubicBezTo>
                <a:cubicBezTo>
                  <a:pt x="9513957" y="3486921"/>
                  <a:pt x="9504443" y="3474827"/>
                  <a:pt x="9503441" y="3490466"/>
                </a:cubicBezTo>
                <a:cubicBezTo>
                  <a:pt x="9508183" y="3520371"/>
                  <a:pt x="9509949" y="3549479"/>
                  <a:pt x="9511715" y="3578587"/>
                </a:cubicBezTo>
                <a:cubicBezTo>
                  <a:pt x="9504970" y="3579961"/>
                  <a:pt x="9504588" y="3557587"/>
                  <a:pt x="9501995" y="3579164"/>
                </a:cubicBezTo>
                <a:cubicBezTo>
                  <a:pt x="9504557" y="3605303"/>
                  <a:pt x="9504907" y="3675393"/>
                  <a:pt x="9512830" y="3693424"/>
                </a:cubicBezTo>
                <a:cubicBezTo>
                  <a:pt x="9512417" y="3718766"/>
                  <a:pt x="9501313" y="3712609"/>
                  <a:pt x="9503317" y="3681330"/>
                </a:cubicBezTo>
                <a:cubicBezTo>
                  <a:pt x="9497955" y="3689438"/>
                  <a:pt x="9502697" y="3719343"/>
                  <a:pt x="9499897" y="3753590"/>
                </a:cubicBezTo>
                <a:cubicBezTo>
                  <a:pt x="9500868" y="3785667"/>
                  <a:pt x="9501839" y="3817743"/>
                  <a:pt x="9497066" y="3835554"/>
                </a:cubicBezTo>
                <a:cubicBezTo>
                  <a:pt x="9490528" y="3824257"/>
                  <a:pt x="9498513" y="3746857"/>
                  <a:pt x="9492770" y="3732591"/>
                </a:cubicBezTo>
                <a:cubicBezTo>
                  <a:pt x="9490415" y="3693780"/>
                  <a:pt x="9496365" y="3695375"/>
                  <a:pt x="9491035" y="3655767"/>
                </a:cubicBezTo>
                <a:cubicBezTo>
                  <a:pt x="9485880" y="3651204"/>
                  <a:pt x="9487853" y="3667641"/>
                  <a:pt x="9489031" y="3687046"/>
                </a:cubicBezTo>
                <a:cubicBezTo>
                  <a:pt x="9489619" y="3696749"/>
                  <a:pt x="9490208" y="3706452"/>
                  <a:pt x="9490001" y="3719122"/>
                </a:cubicBezTo>
                <a:cubicBezTo>
                  <a:pt x="9490590" y="3728826"/>
                  <a:pt x="9491179" y="3738528"/>
                  <a:pt x="9489588" y="3744465"/>
                </a:cubicBezTo>
                <a:cubicBezTo>
                  <a:pt x="9488793" y="3747433"/>
                  <a:pt x="9486200" y="3769010"/>
                  <a:pt x="9492150" y="3770604"/>
                </a:cubicBezTo>
                <a:cubicBezTo>
                  <a:pt x="9491736" y="3795946"/>
                  <a:pt x="9487966" y="3798118"/>
                  <a:pt x="9488348" y="3820491"/>
                </a:cubicBezTo>
                <a:cubicBezTo>
                  <a:pt x="9490114" y="3849599"/>
                  <a:pt x="9488906" y="3877910"/>
                  <a:pt x="9489081" y="3912955"/>
                </a:cubicBezTo>
                <a:cubicBezTo>
                  <a:pt x="9491054" y="3929391"/>
                  <a:pt x="9486282" y="3947203"/>
                  <a:pt x="9487459" y="3966608"/>
                </a:cubicBezTo>
                <a:cubicBezTo>
                  <a:pt x="9485662" y="3985216"/>
                  <a:pt x="9483864" y="4003824"/>
                  <a:pt x="9484246" y="4026197"/>
                </a:cubicBezTo>
                <a:cubicBezTo>
                  <a:pt x="9483658" y="4016495"/>
                  <a:pt x="9476530" y="3995495"/>
                  <a:pt x="9478090" y="4037274"/>
                </a:cubicBezTo>
                <a:cubicBezTo>
                  <a:pt x="9472140" y="4035680"/>
                  <a:pt x="9476323" y="4008166"/>
                  <a:pt x="9475941" y="3985793"/>
                </a:cubicBezTo>
                <a:cubicBezTo>
                  <a:pt x="9466014" y="3999041"/>
                  <a:pt x="9471726" y="4061022"/>
                  <a:pt x="9471313" y="4086364"/>
                </a:cubicBezTo>
                <a:cubicBezTo>
                  <a:pt x="9471489" y="4121409"/>
                  <a:pt x="9470487" y="4137049"/>
                  <a:pt x="9469484" y="4152688"/>
                </a:cubicBezTo>
                <a:cubicBezTo>
                  <a:pt x="9468482" y="4168328"/>
                  <a:pt x="9467480" y="4183967"/>
                  <a:pt x="9462501" y="4214449"/>
                </a:cubicBezTo>
                <a:cubicBezTo>
                  <a:pt x="9460322" y="4210683"/>
                  <a:pt x="9461324" y="4195044"/>
                  <a:pt x="9463121" y="4176436"/>
                </a:cubicBezTo>
                <a:cubicBezTo>
                  <a:pt x="9461530" y="4182373"/>
                  <a:pt x="9459144" y="4191278"/>
                  <a:pt x="9456551" y="4212855"/>
                </a:cubicBezTo>
                <a:cubicBezTo>
                  <a:pt x="9454579" y="4196418"/>
                  <a:pt x="9454992" y="4171076"/>
                  <a:pt x="9457791" y="4136828"/>
                </a:cubicBezTo>
                <a:cubicBezTo>
                  <a:pt x="9463772" y="4090707"/>
                  <a:pt x="9456438" y="4082378"/>
                  <a:pt x="9459445" y="4035460"/>
                </a:cubicBezTo>
                <a:cubicBezTo>
                  <a:pt x="9459062" y="4013086"/>
                  <a:pt x="9462864" y="3963199"/>
                  <a:pt x="9460891" y="3946763"/>
                </a:cubicBezTo>
                <a:cubicBezTo>
                  <a:pt x="9459714" y="3927357"/>
                  <a:pt x="9460716" y="3911717"/>
                  <a:pt x="9458743" y="3895281"/>
                </a:cubicBezTo>
                <a:cubicBezTo>
                  <a:pt x="9458949" y="3882610"/>
                  <a:pt x="9456181" y="3869141"/>
                  <a:pt x="9455592" y="3859439"/>
                </a:cubicBezTo>
                <a:cubicBezTo>
                  <a:pt x="9453237" y="3820629"/>
                  <a:pt x="9454859" y="3766976"/>
                  <a:pt x="9450707" y="3746773"/>
                </a:cubicBezTo>
                <a:cubicBezTo>
                  <a:pt x="9446936" y="3748945"/>
                  <a:pt x="9448703" y="3778052"/>
                  <a:pt x="9449880" y="3797458"/>
                </a:cubicBezTo>
                <a:cubicBezTo>
                  <a:pt x="9446905" y="3796661"/>
                  <a:pt x="9446523" y="3774287"/>
                  <a:pt x="9444344" y="3770521"/>
                </a:cubicBezTo>
                <a:cubicBezTo>
                  <a:pt x="9436803" y="3774864"/>
                  <a:pt x="9440924" y="3842782"/>
                  <a:pt x="9439509" y="3883763"/>
                </a:cubicBezTo>
                <a:cubicBezTo>
                  <a:pt x="9440098" y="3893466"/>
                  <a:pt x="9441482" y="3900200"/>
                  <a:pt x="9439302" y="3896435"/>
                </a:cubicBezTo>
                <a:cubicBezTo>
                  <a:pt x="9439127" y="3861390"/>
                  <a:pt x="9439127" y="3861390"/>
                  <a:pt x="9439127" y="3861390"/>
                </a:cubicBezTo>
                <a:cubicBezTo>
                  <a:pt x="9438745" y="3839016"/>
                  <a:pt x="9437567" y="3819611"/>
                  <a:pt x="9434003" y="3809112"/>
                </a:cubicBezTo>
                <a:cubicBezTo>
                  <a:pt x="9435212" y="3780801"/>
                  <a:pt x="9433446" y="3751693"/>
                  <a:pt x="9434654" y="3723382"/>
                </a:cubicBezTo>
                <a:cubicBezTo>
                  <a:pt x="9429531" y="3671104"/>
                  <a:pt x="9423613" y="3621794"/>
                  <a:pt x="9420875" y="3560609"/>
                </a:cubicBezTo>
                <a:cubicBezTo>
                  <a:pt x="9420493" y="3538236"/>
                  <a:pt x="9418314" y="3534470"/>
                  <a:pt x="9416134" y="3530705"/>
                </a:cubicBezTo>
                <a:cubicBezTo>
                  <a:pt x="9413159" y="3529908"/>
                  <a:pt x="9410980" y="3526141"/>
                  <a:pt x="9409007" y="3509705"/>
                </a:cubicBezTo>
                <a:cubicBezTo>
                  <a:pt x="9404885" y="3441787"/>
                  <a:pt x="9396374" y="3414053"/>
                  <a:pt x="9388482" y="3348306"/>
                </a:cubicBezTo>
                <a:cubicBezTo>
                  <a:pt x="9384505" y="3363149"/>
                  <a:pt x="9396167" y="3426724"/>
                  <a:pt x="9399318" y="3462567"/>
                </a:cubicBezTo>
                <a:cubicBezTo>
                  <a:pt x="9400288" y="3494643"/>
                  <a:pt x="9407034" y="3493268"/>
                  <a:pt x="9408800" y="3522376"/>
                </a:cubicBezTo>
                <a:cubicBezTo>
                  <a:pt x="9410948" y="3573858"/>
                  <a:pt x="9413892" y="3622371"/>
                  <a:pt x="9416836" y="3670884"/>
                </a:cubicBezTo>
                <a:cubicBezTo>
                  <a:pt x="9417218" y="3693257"/>
                  <a:pt x="9422166" y="3710491"/>
                  <a:pt x="9424139" y="3726928"/>
                </a:cubicBezTo>
                <a:cubicBezTo>
                  <a:pt x="9423137" y="3742567"/>
                  <a:pt x="9425905" y="3756036"/>
                  <a:pt x="9421928" y="3770878"/>
                </a:cubicBezTo>
                <a:cubicBezTo>
                  <a:pt x="9427847" y="3820188"/>
                  <a:pt x="9429200" y="3874638"/>
                  <a:pt x="9431937" y="3935822"/>
                </a:cubicBezTo>
                <a:cubicBezTo>
                  <a:pt x="9429520" y="3992444"/>
                  <a:pt x="9429282" y="4052831"/>
                  <a:pt x="9429839" y="4110249"/>
                </a:cubicBezTo>
                <a:cubicBezTo>
                  <a:pt x="9424685" y="4105686"/>
                  <a:pt x="9422712" y="4089250"/>
                  <a:pt x="9427691" y="4058768"/>
                </a:cubicBezTo>
                <a:cubicBezTo>
                  <a:pt x="9420532" y="4085484"/>
                  <a:pt x="9424716" y="4057970"/>
                  <a:pt x="9418177" y="4046674"/>
                </a:cubicBezTo>
                <a:cubicBezTo>
                  <a:pt x="9419386" y="4018363"/>
                  <a:pt x="9419799" y="3993021"/>
                  <a:pt x="9420212" y="3967679"/>
                </a:cubicBezTo>
                <a:cubicBezTo>
                  <a:pt x="9420419" y="3955008"/>
                  <a:pt x="9420626" y="3942336"/>
                  <a:pt x="9420832" y="3929666"/>
                </a:cubicBezTo>
                <a:cubicBezTo>
                  <a:pt x="9421039" y="3916994"/>
                  <a:pt x="9420450" y="3907291"/>
                  <a:pt x="9420657" y="3894620"/>
                </a:cubicBezTo>
                <a:cubicBezTo>
                  <a:pt x="9417713" y="3846107"/>
                  <a:pt x="9413974" y="3800563"/>
                  <a:pt x="9412621" y="3746113"/>
                </a:cubicBezTo>
                <a:cubicBezTo>
                  <a:pt x="9412239" y="3723739"/>
                  <a:pt x="9410855" y="3717005"/>
                  <a:pt x="9413241" y="3708100"/>
                </a:cubicBezTo>
                <a:cubicBezTo>
                  <a:pt x="9414832" y="3702163"/>
                  <a:pt x="9416423" y="3696226"/>
                  <a:pt x="9413066" y="3673055"/>
                </a:cubicBezTo>
                <a:cubicBezTo>
                  <a:pt x="9413272" y="3660384"/>
                  <a:pt x="9409502" y="3662555"/>
                  <a:pt x="9412859" y="3685726"/>
                </a:cubicBezTo>
                <a:cubicBezTo>
                  <a:pt x="9407704" y="3681163"/>
                  <a:pt x="9408531" y="3630479"/>
                  <a:pt x="9404172" y="3622948"/>
                </a:cubicBezTo>
                <a:cubicBezTo>
                  <a:pt x="9400815" y="3599777"/>
                  <a:pt x="9398460" y="3560966"/>
                  <a:pt x="9395691" y="3547499"/>
                </a:cubicBezTo>
                <a:cubicBezTo>
                  <a:pt x="9389535" y="3558575"/>
                  <a:pt x="9398015" y="3634025"/>
                  <a:pt x="9400784" y="3647492"/>
                </a:cubicBezTo>
                <a:cubicBezTo>
                  <a:pt x="9400164" y="3685506"/>
                  <a:pt x="9400370" y="3672835"/>
                  <a:pt x="9403521" y="3708677"/>
                </a:cubicBezTo>
                <a:cubicBezTo>
                  <a:pt x="9405494" y="3725114"/>
                  <a:pt x="9406082" y="3734816"/>
                  <a:pt x="9403696" y="3743722"/>
                </a:cubicBezTo>
                <a:cubicBezTo>
                  <a:pt x="9404285" y="3753424"/>
                  <a:pt x="9402694" y="3759361"/>
                  <a:pt x="9402488" y="3772032"/>
                </a:cubicBezTo>
                <a:cubicBezTo>
                  <a:pt x="9400483" y="3803311"/>
                  <a:pt x="9400866" y="3825685"/>
                  <a:pt x="9404811" y="3858559"/>
                </a:cubicBezTo>
                <a:cubicBezTo>
                  <a:pt x="9401041" y="3860730"/>
                  <a:pt x="9398861" y="3856964"/>
                  <a:pt x="9397859" y="3872604"/>
                </a:cubicBezTo>
                <a:cubicBezTo>
                  <a:pt x="9396651" y="3900915"/>
                  <a:pt x="9398624" y="3917351"/>
                  <a:pt x="9396826" y="3935959"/>
                </a:cubicBezTo>
                <a:cubicBezTo>
                  <a:pt x="9398799" y="3952396"/>
                  <a:pt x="9399976" y="3971801"/>
                  <a:pt x="9396588" y="3996346"/>
                </a:cubicBezTo>
                <a:cubicBezTo>
                  <a:pt x="9393231" y="3973175"/>
                  <a:pt x="9396237" y="3926257"/>
                  <a:pt x="9391703" y="3883681"/>
                </a:cubicBezTo>
                <a:cubicBezTo>
                  <a:pt x="9388728" y="3882884"/>
                  <a:pt x="9391083" y="3921694"/>
                  <a:pt x="9388521" y="3895554"/>
                </a:cubicBezTo>
                <a:cubicBezTo>
                  <a:pt x="9383367" y="3890992"/>
                  <a:pt x="9381983" y="3884257"/>
                  <a:pt x="9379214" y="3870790"/>
                </a:cubicBezTo>
                <a:cubicBezTo>
                  <a:pt x="9380805" y="3864853"/>
                  <a:pt x="9380216" y="3855150"/>
                  <a:pt x="9379627" y="3845447"/>
                </a:cubicBezTo>
                <a:cubicBezTo>
                  <a:pt x="9386548" y="3879118"/>
                  <a:pt x="9385195" y="3824668"/>
                  <a:pt x="9386197" y="3809028"/>
                </a:cubicBezTo>
                <a:cubicBezTo>
                  <a:pt x="9386817" y="3771015"/>
                  <a:pt x="9381663" y="3766452"/>
                  <a:pt x="9383874" y="3722502"/>
                </a:cubicBezTo>
                <a:cubicBezTo>
                  <a:pt x="9385878" y="3691223"/>
                  <a:pt x="9370796" y="3699908"/>
                  <a:pt x="9377748" y="3685863"/>
                </a:cubicBezTo>
                <a:cubicBezTo>
                  <a:pt x="9377366" y="3663489"/>
                  <a:pt x="9375600" y="3634381"/>
                  <a:pt x="9369061" y="3623085"/>
                </a:cubicBezTo>
                <a:cubicBezTo>
                  <a:pt x="9368886" y="3588040"/>
                  <a:pt x="9369681" y="3585071"/>
                  <a:pt x="9365735" y="3552198"/>
                </a:cubicBezTo>
                <a:cubicBezTo>
                  <a:pt x="9362378" y="3529027"/>
                  <a:pt x="9361169" y="3557338"/>
                  <a:pt x="9359992" y="3537933"/>
                </a:cubicBezTo>
                <a:cubicBezTo>
                  <a:pt x="9354869" y="3485654"/>
                  <a:pt x="9347152" y="3454952"/>
                  <a:pt x="9341440" y="3392971"/>
                </a:cubicBezTo>
                <a:cubicBezTo>
                  <a:pt x="9345211" y="3390799"/>
                  <a:pt x="9345593" y="3413173"/>
                  <a:pt x="9347772" y="3416939"/>
                </a:cubicBezTo>
                <a:cubicBezTo>
                  <a:pt x="9347804" y="3369223"/>
                  <a:pt x="9339467" y="3376534"/>
                  <a:pt x="9335315" y="3356332"/>
                </a:cubicBezTo>
                <a:cubicBezTo>
                  <a:pt x="9331958" y="3333160"/>
                  <a:pt x="9331958" y="3333160"/>
                  <a:pt x="9331958" y="3333160"/>
                </a:cubicBezTo>
                <a:cubicBezTo>
                  <a:pt x="9327805" y="3312959"/>
                  <a:pt x="9327805" y="3312959"/>
                  <a:pt x="9327805" y="3312959"/>
                </a:cubicBezTo>
                <a:cubicBezTo>
                  <a:pt x="9325037" y="3299490"/>
                  <a:pt x="9326039" y="3283850"/>
                  <a:pt x="9323271" y="3270382"/>
                </a:cubicBezTo>
                <a:cubicBezTo>
                  <a:pt x="9319914" y="3247212"/>
                  <a:pt x="9307250" y="3199276"/>
                  <a:pt x="9317559" y="3208401"/>
                </a:cubicBezTo>
                <a:cubicBezTo>
                  <a:pt x="9319532" y="3224838"/>
                  <a:pt x="9324098" y="3219698"/>
                  <a:pt x="9326866" y="3233167"/>
                </a:cubicBezTo>
                <a:cubicBezTo>
                  <a:pt x="9328839" y="3249603"/>
                  <a:pt x="9327248" y="3255540"/>
                  <a:pt x="9329810" y="3281679"/>
                </a:cubicBezTo>
                <a:cubicBezTo>
                  <a:pt x="9332578" y="3295148"/>
                  <a:pt x="9337939" y="3287039"/>
                  <a:pt x="9339323" y="3293773"/>
                </a:cubicBezTo>
                <a:cubicBezTo>
                  <a:pt x="9340707" y="3300508"/>
                  <a:pt x="9341885" y="3319913"/>
                  <a:pt x="9345449" y="3330413"/>
                </a:cubicBezTo>
                <a:cubicBezTo>
                  <a:pt x="9349601" y="3350615"/>
                  <a:pt x="9349983" y="3372988"/>
                  <a:pt x="9358113" y="3378348"/>
                </a:cubicBezTo>
                <a:cubicBezTo>
                  <a:pt x="9358526" y="3353006"/>
                  <a:pt x="9356140" y="3361912"/>
                  <a:pt x="9352194" y="3329038"/>
                </a:cubicBezTo>
                <a:cubicBezTo>
                  <a:pt x="9347453" y="3299133"/>
                  <a:pt x="9342711" y="3269228"/>
                  <a:pt x="9336968" y="3254963"/>
                </a:cubicBezTo>
                <a:cubicBezTo>
                  <a:pt x="9331432" y="3228026"/>
                  <a:pt x="9329665" y="3198919"/>
                  <a:pt x="9324924" y="3169014"/>
                </a:cubicBezTo>
                <a:cubicBezTo>
                  <a:pt x="9321567" y="3145843"/>
                  <a:pt x="9317797" y="3148014"/>
                  <a:pt x="9312053" y="3133749"/>
                </a:cubicBezTo>
                <a:cubicBezTo>
                  <a:pt x="9297416" y="3069376"/>
                  <a:pt x="9284959" y="3008769"/>
                  <a:pt x="9269527" y="2947365"/>
                </a:cubicBezTo>
                <a:cubicBezTo>
                  <a:pt x="9253299" y="2888929"/>
                  <a:pt x="9233301" y="2832665"/>
                  <a:pt x="9217073" y="2774229"/>
                </a:cubicBezTo>
                <a:cubicBezTo>
                  <a:pt x="9200050" y="2718762"/>
                  <a:pt x="9177077" y="2661701"/>
                  <a:pt x="9157079" y="2605436"/>
                </a:cubicBezTo>
                <a:cubicBezTo>
                  <a:pt x="9148567" y="2577703"/>
                  <a:pt x="9137080" y="2549172"/>
                  <a:pt x="9125594" y="2520642"/>
                </a:cubicBezTo>
                <a:cubicBezTo>
                  <a:pt x="9114107" y="2492110"/>
                  <a:pt x="9103416" y="2460612"/>
                  <a:pt x="9091930" y="2432081"/>
                </a:cubicBezTo>
                <a:cubicBezTo>
                  <a:pt x="9088366" y="2421581"/>
                  <a:pt x="9084007" y="2414050"/>
                  <a:pt x="9079648" y="2406519"/>
                </a:cubicBezTo>
                <a:cubicBezTo>
                  <a:pt x="9075289" y="2398988"/>
                  <a:pt x="9070929" y="2391456"/>
                  <a:pt x="9067366" y="2380957"/>
                </a:cubicBezTo>
                <a:cubicBezTo>
                  <a:pt x="9061622" y="2366691"/>
                  <a:pt x="9052904" y="2351628"/>
                  <a:pt x="9045777" y="2330629"/>
                </a:cubicBezTo>
                <a:cubicBezTo>
                  <a:pt x="9035674" y="2308833"/>
                  <a:pt x="9031904" y="2311004"/>
                  <a:pt x="9025365" y="2299707"/>
                </a:cubicBezTo>
                <a:cubicBezTo>
                  <a:pt x="9005956" y="2253145"/>
                  <a:pt x="9005956" y="2253145"/>
                  <a:pt x="9005956" y="2253145"/>
                </a:cubicBezTo>
                <a:cubicBezTo>
                  <a:pt x="8995853" y="2231349"/>
                  <a:pt x="8995853" y="2231349"/>
                  <a:pt x="8995853" y="2231349"/>
                </a:cubicBezTo>
                <a:cubicBezTo>
                  <a:pt x="8994469" y="2224614"/>
                  <a:pt x="8990110" y="2217083"/>
                  <a:pt x="8985751" y="2209552"/>
                </a:cubicBezTo>
                <a:cubicBezTo>
                  <a:pt x="8984749" y="2225192"/>
                  <a:pt x="9003776" y="2249380"/>
                  <a:pt x="9008517" y="2279284"/>
                </a:cubicBezTo>
                <a:cubicBezTo>
                  <a:pt x="9021388" y="2314549"/>
                  <a:pt x="9032286" y="2333378"/>
                  <a:pt x="9045363" y="2355971"/>
                </a:cubicBezTo>
                <a:cubicBezTo>
                  <a:pt x="9043773" y="2361908"/>
                  <a:pt x="9060414" y="2395002"/>
                  <a:pt x="9068336" y="2413033"/>
                </a:cubicBezTo>
                <a:cubicBezTo>
                  <a:pt x="9086155" y="2465531"/>
                  <a:pt x="9107537" y="2528529"/>
                  <a:pt x="9120615" y="2551124"/>
                </a:cubicBezTo>
                <a:cubicBezTo>
                  <a:pt x="9131306" y="2582623"/>
                  <a:pt x="9145561" y="2624621"/>
                  <a:pt x="9146738" y="2644027"/>
                </a:cubicBezTo>
                <a:cubicBezTo>
                  <a:pt x="9159020" y="2669589"/>
                  <a:pt x="9170507" y="2698120"/>
                  <a:pt x="9181198" y="2729619"/>
                </a:cubicBezTo>
                <a:cubicBezTo>
                  <a:pt x="9186941" y="2743884"/>
                  <a:pt x="9192684" y="2758150"/>
                  <a:pt x="9197632" y="2775384"/>
                </a:cubicBezTo>
                <a:cubicBezTo>
                  <a:pt x="9202580" y="2792618"/>
                  <a:pt x="9207528" y="2809851"/>
                  <a:pt x="9211681" y="2830054"/>
                </a:cubicBezTo>
                <a:cubicBezTo>
                  <a:pt x="9205731" y="2828459"/>
                  <a:pt x="9200194" y="2801523"/>
                  <a:pt x="9195246" y="2784289"/>
                </a:cubicBezTo>
                <a:cubicBezTo>
                  <a:pt x="9191476" y="2786460"/>
                  <a:pt x="9207910" y="2832225"/>
                  <a:pt x="9211267" y="2855396"/>
                </a:cubicBezTo>
                <a:cubicBezTo>
                  <a:pt x="9219779" y="2883130"/>
                  <a:pt x="9227495" y="2913831"/>
                  <a:pt x="9234240" y="2912457"/>
                </a:cubicBezTo>
                <a:cubicBezTo>
                  <a:pt x="9234416" y="2947502"/>
                  <a:pt x="9257564" y="3039608"/>
                  <a:pt x="9255560" y="3070888"/>
                </a:cubicBezTo>
                <a:cubicBezTo>
                  <a:pt x="9258329" y="3084355"/>
                  <a:pt x="9263483" y="3088919"/>
                  <a:pt x="9258917" y="3094058"/>
                </a:cubicBezTo>
                <a:cubicBezTo>
                  <a:pt x="9271788" y="3129323"/>
                  <a:pt x="9269991" y="3147931"/>
                  <a:pt x="9277707" y="3178634"/>
                </a:cubicBezTo>
                <a:cubicBezTo>
                  <a:pt x="9270166" y="3182976"/>
                  <a:pt x="9299265" y="3276676"/>
                  <a:pt x="9283801" y="3262988"/>
                </a:cubicBezTo>
                <a:cubicBezTo>
                  <a:pt x="9276291" y="3219615"/>
                  <a:pt x="9281653" y="3211507"/>
                  <a:pt x="9271168" y="3167336"/>
                </a:cubicBezTo>
                <a:cubicBezTo>
                  <a:pt x="9267811" y="3144165"/>
                  <a:pt x="9266427" y="3137432"/>
                  <a:pt x="9261272" y="3132869"/>
                </a:cubicBezTo>
                <a:cubicBezTo>
                  <a:pt x="9256118" y="3128306"/>
                  <a:pt x="9253938" y="3124540"/>
                  <a:pt x="9248991" y="3107306"/>
                </a:cubicBezTo>
                <a:cubicBezTo>
                  <a:pt x="9245427" y="3096806"/>
                  <a:pt x="9226431" y="3024903"/>
                  <a:pt x="9229612" y="3013029"/>
                </a:cubicBezTo>
                <a:cubicBezTo>
                  <a:pt x="9238506" y="3063136"/>
                  <a:pt x="9238537" y="3015420"/>
                  <a:pt x="9229612" y="3013029"/>
                </a:cubicBezTo>
                <a:cubicBezTo>
                  <a:pt x="9223280" y="2989061"/>
                  <a:pt x="9213973" y="2964296"/>
                  <a:pt x="9206639" y="2955967"/>
                </a:cubicBezTo>
                <a:cubicBezTo>
                  <a:pt x="9198923" y="2925265"/>
                  <a:pt x="9189823" y="2887829"/>
                  <a:pt x="9183873" y="2886235"/>
                </a:cubicBezTo>
                <a:cubicBezTo>
                  <a:pt x="9176952" y="2852564"/>
                  <a:pt x="9167852" y="2815128"/>
                  <a:pt x="9154981" y="2779863"/>
                </a:cubicBezTo>
                <a:cubicBezTo>
                  <a:pt x="9151210" y="2782035"/>
                  <a:pt x="9150415" y="2785003"/>
                  <a:pt x="9157542" y="2806003"/>
                </a:cubicBezTo>
                <a:cubicBezTo>
                  <a:pt x="9153772" y="2808174"/>
                  <a:pt x="9150208" y="2797674"/>
                  <a:pt x="9147440" y="2784206"/>
                </a:cubicBezTo>
                <a:cubicBezTo>
                  <a:pt x="9144672" y="2770738"/>
                  <a:pt x="9138929" y="2756472"/>
                  <a:pt x="9137544" y="2749738"/>
                </a:cubicBezTo>
                <a:cubicBezTo>
                  <a:pt x="9128444" y="2712302"/>
                  <a:pt x="9120903" y="2716645"/>
                  <a:pt x="9111803" y="2679209"/>
                </a:cubicBezTo>
                <a:cubicBezTo>
                  <a:pt x="9104675" y="2658209"/>
                  <a:pt x="9095369" y="2633444"/>
                  <a:pt x="9086061" y="2608679"/>
                </a:cubicBezTo>
                <a:cubicBezTo>
                  <a:pt x="9079729" y="2584711"/>
                  <a:pt x="9069627" y="2562914"/>
                  <a:pt x="9061704" y="2544883"/>
                </a:cubicBezTo>
                <a:cubicBezTo>
                  <a:pt x="9056932" y="2562694"/>
                  <a:pt x="9083087" y="2607882"/>
                  <a:pt x="9084264" y="2627287"/>
                </a:cubicBezTo>
                <a:cubicBezTo>
                  <a:pt x="9078314" y="2625693"/>
                  <a:pt x="9072571" y="2611427"/>
                  <a:pt x="9063853" y="2596364"/>
                </a:cubicBezTo>
                <a:cubicBezTo>
                  <a:pt x="9058905" y="2579131"/>
                  <a:pt x="9050186" y="2564069"/>
                  <a:pt x="9044237" y="2562474"/>
                </a:cubicBezTo>
                <a:cubicBezTo>
                  <a:pt x="9027007" y="2519678"/>
                  <a:pt x="9010366" y="2486584"/>
                  <a:pt x="8996493" y="2466959"/>
                </a:cubicBezTo>
                <a:cubicBezTo>
                  <a:pt x="8987186" y="2442194"/>
                  <a:pt x="8977084" y="2420398"/>
                  <a:pt x="8966186" y="2401570"/>
                </a:cubicBezTo>
                <a:cubicBezTo>
                  <a:pt x="8959058" y="2380570"/>
                  <a:pt x="8948161" y="2361742"/>
                  <a:pt x="8935878" y="2336180"/>
                </a:cubicBezTo>
                <a:cubicBezTo>
                  <a:pt x="8935083" y="2339148"/>
                  <a:pt x="8944390" y="2363913"/>
                  <a:pt x="8953108" y="2378976"/>
                </a:cubicBezTo>
                <a:cubicBezTo>
                  <a:pt x="8961620" y="2406710"/>
                  <a:pt x="8970338" y="2421772"/>
                  <a:pt x="8979852" y="2433865"/>
                </a:cubicBezTo>
                <a:cubicBezTo>
                  <a:pt x="8998466" y="2483396"/>
                  <a:pt x="9000645" y="2487162"/>
                  <a:pt x="9016284" y="2535894"/>
                </a:cubicBezTo>
                <a:cubicBezTo>
                  <a:pt x="9006771" y="2523801"/>
                  <a:pt x="8995284" y="2495270"/>
                  <a:pt x="8984593" y="2463771"/>
                </a:cubicBezTo>
                <a:cubicBezTo>
                  <a:pt x="8980234" y="2456239"/>
                  <a:pt x="8978850" y="2449506"/>
                  <a:pt x="8974491" y="2441974"/>
                </a:cubicBezTo>
                <a:cubicBezTo>
                  <a:pt x="8970132" y="2434443"/>
                  <a:pt x="8967952" y="2430677"/>
                  <a:pt x="8963593" y="2423146"/>
                </a:cubicBezTo>
                <a:cubicBezTo>
                  <a:pt x="8957054" y="2411849"/>
                  <a:pt x="8953490" y="2401349"/>
                  <a:pt x="8948336" y="2396787"/>
                </a:cubicBezTo>
                <a:cubicBezTo>
                  <a:pt x="8942386" y="2395193"/>
                  <a:pt x="8950309" y="2413223"/>
                  <a:pt x="8941591" y="2398161"/>
                </a:cubicBezTo>
                <a:cubicBezTo>
                  <a:pt x="8938616" y="2397364"/>
                  <a:pt x="8944359" y="2411629"/>
                  <a:pt x="8950898" y="2422926"/>
                </a:cubicBezTo>
                <a:cubicBezTo>
                  <a:pt x="8955257" y="2430457"/>
                  <a:pt x="8956641" y="2437192"/>
                  <a:pt x="8961000" y="2444723"/>
                </a:cubicBezTo>
                <a:cubicBezTo>
                  <a:pt x="8962384" y="2451456"/>
                  <a:pt x="8966743" y="2458988"/>
                  <a:pt x="8965948" y="2461957"/>
                </a:cubicBezTo>
                <a:cubicBezTo>
                  <a:pt x="8998817" y="2553485"/>
                  <a:pt x="8998817" y="2553485"/>
                  <a:pt x="8998817" y="2553485"/>
                </a:cubicBezTo>
                <a:cubicBezTo>
                  <a:pt x="8995842" y="2552688"/>
                  <a:pt x="8990894" y="2535455"/>
                  <a:pt x="8985151" y="2521189"/>
                </a:cubicBezTo>
                <a:cubicBezTo>
                  <a:pt x="8978023" y="2500190"/>
                  <a:pt x="8971484" y="2488893"/>
                  <a:pt x="8964150" y="2480565"/>
                </a:cubicBezTo>
                <a:cubicBezTo>
                  <a:pt x="8957612" y="2469268"/>
                  <a:pt x="8951073" y="2457971"/>
                  <a:pt x="8940971" y="2436174"/>
                </a:cubicBezTo>
                <a:cubicBezTo>
                  <a:pt x="8937996" y="2435377"/>
                  <a:pt x="8941559" y="2445877"/>
                  <a:pt x="8948098" y="2457174"/>
                </a:cubicBezTo>
                <a:cubicBezTo>
                  <a:pt x="8951662" y="2467674"/>
                  <a:pt x="8957405" y="2481939"/>
                  <a:pt x="8960969" y="2492439"/>
                </a:cubicBezTo>
                <a:cubicBezTo>
                  <a:pt x="8970276" y="2517203"/>
                  <a:pt x="8975224" y="2534438"/>
                  <a:pt x="8984737" y="2546531"/>
                </a:cubicBezTo>
                <a:cubicBezTo>
                  <a:pt x="9009683" y="2620030"/>
                  <a:pt x="9042552" y="2711559"/>
                  <a:pt x="9075214" y="2815759"/>
                </a:cubicBezTo>
                <a:cubicBezTo>
                  <a:pt x="9085110" y="2850226"/>
                  <a:pt x="9095006" y="2884694"/>
                  <a:pt x="9107877" y="2919959"/>
                </a:cubicBezTo>
                <a:cubicBezTo>
                  <a:pt x="9112029" y="2940162"/>
                  <a:pt x="9116977" y="2957396"/>
                  <a:pt x="9121925" y="2974629"/>
                </a:cubicBezTo>
                <a:cubicBezTo>
                  <a:pt x="9126077" y="2994832"/>
                  <a:pt x="9131025" y="3012065"/>
                  <a:pt x="9135178" y="3032268"/>
                </a:cubicBezTo>
                <a:cubicBezTo>
                  <a:pt x="9132203" y="3031471"/>
                  <a:pt x="9126666" y="3004534"/>
                  <a:pt x="9121718" y="2987300"/>
                </a:cubicBezTo>
                <a:cubicBezTo>
                  <a:pt x="9121305" y="3012643"/>
                  <a:pt x="9145455" y="3089109"/>
                  <a:pt x="9158120" y="3137045"/>
                </a:cubicBezTo>
                <a:cubicBezTo>
                  <a:pt x="9162861" y="3166950"/>
                  <a:pt x="9162861" y="3166950"/>
                  <a:pt x="9162861" y="3166950"/>
                </a:cubicBezTo>
                <a:cubicBezTo>
                  <a:pt x="9167602" y="3196855"/>
                  <a:pt x="9167602" y="3196855"/>
                  <a:pt x="9167602" y="3196855"/>
                </a:cubicBezTo>
                <a:cubicBezTo>
                  <a:pt x="9177498" y="3231323"/>
                  <a:pt x="9168573" y="3228931"/>
                  <a:pt x="9177673" y="3266367"/>
                </a:cubicBezTo>
                <a:cubicBezTo>
                  <a:pt x="9189955" y="3291929"/>
                  <a:pt x="9178055" y="3288741"/>
                  <a:pt x="9184181" y="3325380"/>
                </a:cubicBezTo>
                <a:cubicBezTo>
                  <a:pt x="9190513" y="3349348"/>
                  <a:pt x="9193074" y="3375488"/>
                  <a:pt x="9198611" y="3402424"/>
                </a:cubicBezTo>
                <a:cubicBezTo>
                  <a:pt x="9201173" y="3428563"/>
                  <a:pt x="9205914" y="3458468"/>
                  <a:pt x="9211450" y="3485404"/>
                </a:cubicBezTo>
                <a:cubicBezTo>
                  <a:pt x="9218753" y="3541449"/>
                  <a:pt x="9223081" y="3596696"/>
                  <a:pt x="9229795" y="3643038"/>
                </a:cubicBezTo>
                <a:cubicBezTo>
                  <a:pt x="9230178" y="3665411"/>
                  <a:pt x="9229175" y="3681051"/>
                  <a:pt x="9229764" y="3690754"/>
                </a:cubicBezTo>
                <a:cubicBezTo>
                  <a:pt x="9232533" y="3704222"/>
                  <a:pt x="9232326" y="3716893"/>
                  <a:pt x="9235094" y="3730361"/>
                </a:cubicBezTo>
                <a:cubicBezTo>
                  <a:pt x="9234888" y="3743032"/>
                  <a:pt x="9234681" y="3755703"/>
                  <a:pt x="9237449" y="3769171"/>
                </a:cubicBezTo>
                <a:cubicBezTo>
                  <a:pt x="9237036" y="3794514"/>
                  <a:pt x="9240393" y="3817685"/>
                  <a:pt x="9239184" y="3845995"/>
                </a:cubicBezTo>
                <a:cubicBezTo>
                  <a:pt x="9232646" y="3834698"/>
                  <a:pt x="9233266" y="3796685"/>
                  <a:pt x="9229908" y="3773514"/>
                </a:cubicBezTo>
                <a:cubicBezTo>
                  <a:pt x="9230911" y="3757874"/>
                  <a:pt x="9231913" y="3742235"/>
                  <a:pt x="9229144" y="3728767"/>
                </a:cubicBezTo>
                <a:cubicBezTo>
                  <a:pt x="9228556" y="3719064"/>
                  <a:pt x="9224992" y="3708564"/>
                  <a:pt x="9222812" y="3704799"/>
                </a:cubicBezTo>
                <a:cubicBezTo>
                  <a:pt x="9220839" y="3688362"/>
                  <a:pt x="9226201" y="3680254"/>
                  <a:pt x="9222843" y="3657083"/>
                </a:cubicBezTo>
                <a:cubicBezTo>
                  <a:pt x="9216511" y="3633115"/>
                  <a:pt x="9212566" y="3600242"/>
                  <a:pt x="9207029" y="3573305"/>
                </a:cubicBezTo>
                <a:cubicBezTo>
                  <a:pt x="9202257" y="3591116"/>
                  <a:pt x="9211532" y="3663597"/>
                  <a:pt x="9213681" y="3715078"/>
                </a:cubicBezTo>
                <a:cubicBezTo>
                  <a:pt x="9211294" y="3723984"/>
                  <a:pt x="9209735" y="3682205"/>
                  <a:pt x="9210530" y="3679237"/>
                </a:cubicBezTo>
                <a:cubicBezTo>
                  <a:pt x="9205376" y="3674673"/>
                  <a:pt x="9209497" y="3742592"/>
                  <a:pt x="9213856" y="3750123"/>
                </a:cubicBezTo>
                <a:cubicBezTo>
                  <a:pt x="9214827" y="3782200"/>
                  <a:pt x="9215798" y="3814276"/>
                  <a:pt x="9216769" y="3846352"/>
                </a:cubicBezTo>
                <a:cubicBezTo>
                  <a:pt x="9209641" y="3825353"/>
                  <a:pt x="9213412" y="3823181"/>
                  <a:pt x="9207255" y="3834258"/>
                </a:cubicBezTo>
                <a:cubicBezTo>
                  <a:pt x="9204487" y="3820790"/>
                  <a:pt x="9206284" y="3802182"/>
                  <a:pt x="9204105" y="3798416"/>
                </a:cubicBezTo>
                <a:cubicBezTo>
                  <a:pt x="9201336" y="3784948"/>
                  <a:pt x="9203134" y="3766340"/>
                  <a:pt x="9197979" y="3761777"/>
                </a:cubicBezTo>
                <a:cubicBezTo>
                  <a:pt x="9197390" y="3752075"/>
                  <a:pt x="9196802" y="3742372"/>
                  <a:pt x="9197008" y="3729701"/>
                </a:cubicBezTo>
                <a:cubicBezTo>
                  <a:pt x="9196420" y="3719998"/>
                  <a:pt x="9195831" y="3710295"/>
                  <a:pt x="9195242" y="3700593"/>
                </a:cubicBezTo>
                <a:cubicBezTo>
                  <a:pt x="9194065" y="3681188"/>
                  <a:pt x="9192092" y="3664751"/>
                  <a:pt x="9187939" y="3644549"/>
                </a:cubicBezTo>
                <a:cubicBezTo>
                  <a:pt x="9184789" y="3608707"/>
                  <a:pt x="9180843" y="3575834"/>
                  <a:pt x="9174718" y="3539194"/>
                </a:cubicBezTo>
                <a:cubicBezTo>
                  <a:pt x="9172951" y="3510087"/>
                  <a:pt x="9169006" y="3477213"/>
                  <a:pt x="9164264" y="3447308"/>
                </a:cubicBezTo>
                <a:cubicBezTo>
                  <a:pt x="9153016" y="3358391"/>
                  <a:pt x="9130456" y="3275987"/>
                  <a:pt x="9112462" y="3188443"/>
                </a:cubicBezTo>
                <a:cubicBezTo>
                  <a:pt x="9108898" y="3177943"/>
                  <a:pt x="9108309" y="3168241"/>
                  <a:pt x="9104746" y="3157742"/>
                </a:cubicBezTo>
                <a:cubicBezTo>
                  <a:pt x="9101182" y="3147242"/>
                  <a:pt x="9098414" y="3133773"/>
                  <a:pt x="9094850" y="3123274"/>
                </a:cubicBezTo>
                <a:cubicBezTo>
                  <a:pt x="9090697" y="3103071"/>
                  <a:pt x="9084365" y="3079103"/>
                  <a:pt x="9077238" y="3058104"/>
                </a:cubicBezTo>
                <a:cubicBezTo>
                  <a:pt x="9073881" y="3034933"/>
                  <a:pt x="9066753" y="3013934"/>
                  <a:pt x="9060421" y="2989966"/>
                </a:cubicBezTo>
                <a:cubicBezTo>
                  <a:pt x="9054089" y="2965998"/>
                  <a:pt x="9046962" y="2944998"/>
                  <a:pt x="9040630" y="2921030"/>
                </a:cubicBezTo>
                <a:cubicBezTo>
                  <a:pt x="9034887" y="2906765"/>
                  <a:pt x="9028555" y="2882797"/>
                  <a:pt x="9022223" y="2858829"/>
                </a:cubicBezTo>
                <a:cubicBezTo>
                  <a:pt x="9018659" y="2848329"/>
                  <a:pt x="9012915" y="2834064"/>
                  <a:pt x="9012327" y="2824361"/>
                </a:cubicBezTo>
                <a:cubicBezTo>
                  <a:pt x="9008763" y="2813862"/>
                  <a:pt x="9004404" y="2806330"/>
                  <a:pt x="9000045" y="2798799"/>
                </a:cubicBezTo>
                <a:cubicBezTo>
                  <a:pt x="8981431" y="2749269"/>
                  <a:pt x="8967972" y="2704301"/>
                  <a:pt x="8952715" y="2677942"/>
                </a:cubicBezTo>
                <a:cubicBezTo>
                  <a:pt x="8946558" y="2689019"/>
                  <a:pt x="8962022" y="2702707"/>
                  <a:pt x="8966174" y="2722910"/>
                </a:cubicBezTo>
                <a:cubicBezTo>
                  <a:pt x="8974686" y="2750643"/>
                  <a:pt x="8972299" y="2759548"/>
                  <a:pt x="8986172" y="2779174"/>
                </a:cubicBezTo>
                <a:cubicBezTo>
                  <a:pt x="8987350" y="2798579"/>
                  <a:pt x="8993093" y="2812845"/>
                  <a:pt x="8998836" y="2827110"/>
                </a:cubicBezTo>
                <a:cubicBezTo>
                  <a:pt x="9003784" y="2844344"/>
                  <a:pt x="9007937" y="2864546"/>
                  <a:pt x="9016448" y="2892279"/>
                </a:cubicBezTo>
                <a:cubicBezTo>
                  <a:pt x="9006728" y="2892856"/>
                  <a:pt x="8995861" y="2826313"/>
                  <a:pt x="8986348" y="2814219"/>
                </a:cubicBezTo>
                <a:cubicBezTo>
                  <a:pt x="8964377" y="2741517"/>
                  <a:pt x="8930124" y="2643254"/>
                  <a:pt x="8904175" y="2585395"/>
                </a:cubicBezTo>
                <a:cubicBezTo>
                  <a:pt x="8889125" y="2546365"/>
                  <a:pt x="8875459" y="2514068"/>
                  <a:pt x="8866947" y="2486335"/>
                </a:cubicBezTo>
                <a:cubicBezTo>
                  <a:pt x="8854666" y="2460773"/>
                  <a:pt x="8841588" y="2438179"/>
                  <a:pt x="8831486" y="2416383"/>
                </a:cubicBezTo>
                <a:cubicBezTo>
                  <a:pt x="8819204" y="2390820"/>
                  <a:pt x="8809897" y="2366056"/>
                  <a:pt x="8797615" y="2340493"/>
                </a:cubicBezTo>
                <a:cubicBezTo>
                  <a:pt x="8796231" y="2333759"/>
                  <a:pt x="8791872" y="2326227"/>
                  <a:pt x="8787513" y="2318696"/>
                </a:cubicBezTo>
                <a:cubicBezTo>
                  <a:pt x="8783153" y="2311165"/>
                  <a:pt x="8778794" y="2303634"/>
                  <a:pt x="8774435" y="2296103"/>
                </a:cubicBezTo>
                <a:cubicBezTo>
                  <a:pt x="8765717" y="2281040"/>
                  <a:pt x="8759973" y="2266775"/>
                  <a:pt x="8751255" y="2251712"/>
                </a:cubicBezTo>
                <a:cubicBezTo>
                  <a:pt x="8733819" y="2221587"/>
                  <a:pt x="8716382" y="2191462"/>
                  <a:pt x="8699741" y="2158369"/>
                </a:cubicBezTo>
                <a:cubicBezTo>
                  <a:pt x="8692996" y="2159743"/>
                  <a:pt x="8718562" y="2195228"/>
                  <a:pt x="8723510" y="2212462"/>
                </a:cubicBezTo>
                <a:cubicBezTo>
                  <a:pt x="8717560" y="2210868"/>
                  <a:pt x="8706662" y="2192039"/>
                  <a:pt x="8694380" y="2166477"/>
                </a:cubicBezTo>
                <a:cubicBezTo>
                  <a:pt x="8684278" y="2144681"/>
                  <a:pt x="8671200" y="2122086"/>
                  <a:pt x="8667637" y="2111587"/>
                </a:cubicBezTo>
                <a:cubicBezTo>
                  <a:pt x="8647225" y="2080665"/>
                  <a:pt x="8645046" y="2076899"/>
                  <a:pt x="8618891" y="2031711"/>
                </a:cubicBezTo>
                <a:cubicBezTo>
                  <a:pt x="8605814" y="2009118"/>
                  <a:pt x="8593325" y="1996227"/>
                  <a:pt x="8572913" y="1965305"/>
                </a:cubicBezTo>
                <a:cubicBezTo>
                  <a:pt x="8573502" y="1975007"/>
                  <a:pt x="8585196" y="1990867"/>
                  <a:pt x="8596093" y="2009695"/>
                </a:cubicBezTo>
                <a:cubicBezTo>
                  <a:pt x="8609966" y="2029320"/>
                  <a:pt x="8620068" y="2051117"/>
                  <a:pt x="8628787" y="2066179"/>
                </a:cubicBezTo>
                <a:cubicBezTo>
                  <a:pt x="8620657" y="2060819"/>
                  <a:pt x="8611143" y="2048725"/>
                  <a:pt x="8598066" y="2026131"/>
                </a:cubicBezTo>
                <a:cubicBezTo>
                  <a:pt x="8593707" y="2018601"/>
                  <a:pt x="8587168" y="2007303"/>
                  <a:pt x="8577655" y="1995209"/>
                </a:cubicBezTo>
                <a:cubicBezTo>
                  <a:pt x="8571116" y="1983913"/>
                  <a:pt x="8564577" y="1972616"/>
                  <a:pt x="8558039" y="1961319"/>
                </a:cubicBezTo>
                <a:cubicBezTo>
                  <a:pt x="8536832" y="1933365"/>
                  <a:pt x="8516420" y="1902443"/>
                  <a:pt x="8493829" y="1867755"/>
                </a:cubicBezTo>
                <a:cubicBezTo>
                  <a:pt x="8470443" y="1836036"/>
                  <a:pt x="8444082" y="1803519"/>
                  <a:pt x="8422875" y="1775566"/>
                </a:cubicBezTo>
                <a:cubicBezTo>
                  <a:pt x="8421284" y="1781503"/>
                  <a:pt x="8435952" y="1798160"/>
                  <a:pt x="8443286" y="1806488"/>
                </a:cubicBezTo>
                <a:cubicBezTo>
                  <a:pt x="8454979" y="1822348"/>
                  <a:pt x="8461518" y="1833644"/>
                  <a:pt x="8465082" y="1844145"/>
                </a:cubicBezTo>
                <a:cubicBezTo>
                  <a:pt x="8473211" y="1849504"/>
                  <a:pt x="8480545" y="1857833"/>
                  <a:pt x="8487084" y="1869129"/>
                </a:cubicBezTo>
                <a:cubicBezTo>
                  <a:pt x="8493623" y="1880426"/>
                  <a:pt x="8500161" y="1891724"/>
                  <a:pt x="8509675" y="1903817"/>
                </a:cubicBezTo>
                <a:cubicBezTo>
                  <a:pt x="8522752" y="1926411"/>
                  <a:pt x="8540189" y="1956536"/>
                  <a:pt x="8554062" y="1976162"/>
                </a:cubicBezTo>
                <a:cubicBezTo>
                  <a:pt x="8560600" y="1987458"/>
                  <a:pt x="8570114" y="1999552"/>
                  <a:pt x="8579628" y="2011646"/>
                </a:cubicBezTo>
                <a:cubicBezTo>
                  <a:pt x="8585371" y="2025912"/>
                  <a:pt x="8594089" y="2040974"/>
                  <a:pt x="8603603" y="2053068"/>
                </a:cubicBezTo>
                <a:cubicBezTo>
                  <a:pt x="8618064" y="2082396"/>
                  <a:pt x="8635501" y="2112521"/>
                  <a:pt x="8649374" y="2132146"/>
                </a:cubicBezTo>
                <a:cubicBezTo>
                  <a:pt x="8711786" y="2244318"/>
                  <a:pt x="8763093" y="2350333"/>
                  <a:pt x="8810041" y="2448816"/>
                </a:cubicBezTo>
                <a:cubicBezTo>
                  <a:pt x="8823118" y="2471410"/>
                  <a:pt x="8828066" y="2488644"/>
                  <a:pt x="8830835" y="2502111"/>
                </a:cubicBezTo>
                <a:cubicBezTo>
                  <a:pt x="8843117" y="2527674"/>
                  <a:pt x="8857578" y="2557002"/>
                  <a:pt x="8869653" y="2595235"/>
                </a:cubicBezTo>
                <a:cubicBezTo>
                  <a:pt x="8881935" y="2620797"/>
                  <a:pt x="8889858" y="2638828"/>
                  <a:pt x="8897781" y="2656860"/>
                </a:cubicBezTo>
                <a:cubicBezTo>
                  <a:pt x="8904909" y="2677859"/>
                  <a:pt x="8912831" y="2695890"/>
                  <a:pt x="8917779" y="2713124"/>
                </a:cubicBezTo>
                <a:cubicBezTo>
                  <a:pt x="8930650" y="2748388"/>
                  <a:pt x="8940546" y="2782856"/>
                  <a:pt x="8955596" y="2821887"/>
                </a:cubicBezTo>
                <a:cubicBezTo>
                  <a:pt x="8954800" y="2824855"/>
                  <a:pt x="8951826" y="2824058"/>
                  <a:pt x="8951826" y="2824058"/>
                </a:cubicBezTo>
                <a:cubicBezTo>
                  <a:pt x="8936775" y="2785027"/>
                  <a:pt x="8919545" y="2742232"/>
                  <a:pt x="8905291" y="2700233"/>
                </a:cubicBezTo>
                <a:cubicBezTo>
                  <a:pt x="8901727" y="2689733"/>
                  <a:pt x="8895188" y="2678436"/>
                  <a:pt x="8892420" y="2664968"/>
                </a:cubicBezTo>
                <a:cubicBezTo>
                  <a:pt x="8888856" y="2654468"/>
                  <a:pt x="8885292" y="2643968"/>
                  <a:pt x="8878754" y="2632671"/>
                </a:cubicBezTo>
                <a:cubicBezTo>
                  <a:pt x="8871626" y="2611672"/>
                  <a:pt x="8861524" y="2589875"/>
                  <a:pt x="8852217" y="2565110"/>
                </a:cubicBezTo>
                <a:cubicBezTo>
                  <a:pt x="8849448" y="2551642"/>
                  <a:pt x="8844883" y="2556782"/>
                  <a:pt x="8841319" y="2546282"/>
                </a:cubicBezTo>
                <a:cubicBezTo>
                  <a:pt x="8833396" y="2528251"/>
                  <a:pt x="8826062" y="2519923"/>
                  <a:pt x="8823883" y="2516157"/>
                </a:cubicBezTo>
                <a:cubicBezTo>
                  <a:pt x="8818139" y="2501892"/>
                  <a:pt x="8811601" y="2490595"/>
                  <a:pt x="8805062" y="2479298"/>
                </a:cubicBezTo>
                <a:cubicBezTo>
                  <a:pt x="8800703" y="2471767"/>
                  <a:pt x="8794164" y="2460470"/>
                  <a:pt x="8789010" y="2455907"/>
                </a:cubicBezTo>
                <a:cubicBezTo>
                  <a:pt x="8773959" y="2416876"/>
                  <a:pt x="8759498" y="2387549"/>
                  <a:pt x="8746420" y="2364955"/>
                </a:cubicBezTo>
                <a:cubicBezTo>
                  <a:pt x="8739882" y="2353658"/>
                  <a:pt x="8739086" y="2356627"/>
                  <a:pt x="8747009" y="2374658"/>
                </a:cubicBezTo>
                <a:cubicBezTo>
                  <a:pt x="8737496" y="2362564"/>
                  <a:pt x="8727393" y="2340767"/>
                  <a:pt x="8715111" y="2315205"/>
                </a:cubicBezTo>
                <a:cubicBezTo>
                  <a:pt x="8698470" y="2282111"/>
                  <a:pt x="8688161" y="2272985"/>
                  <a:pt x="8669341" y="2236127"/>
                </a:cubicBezTo>
                <a:cubicBezTo>
                  <a:pt x="8662802" y="2224830"/>
                  <a:pt x="8659238" y="2214330"/>
                  <a:pt x="8651904" y="2206002"/>
                </a:cubicBezTo>
                <a:cubicBezTo>
                  <a:pt x="8647545" y="2198470"/>
                  <a:pt x="8645365" y="2194704"/>
                  <a:pt x="8641006" y="2187173"/>
                </a:cubicBezTo>
                <a:cubicBezTo>
                  <a:pt x="8635852" y="2182611"/>
                  <a:pt x="8631493" y="2175079"/>
                  <a:pt x="8627133" y="2167548"/>
                </a:cubicBezTo>
                <a:cubicBezTo>
                  <a:pt x="8611876" y="2141189"/>
                  <a:pt x="8596620" y="2114829"/>
                  <a:pt x="8584131" y="2101938"/>
                </a:cubicBezTo>
                <a:cubicBezTo>
                  <a:pt x="8574029" y="2080141"/>
                  <a:pt x="8550260" y="2026049"/>
                  <a:pt x="8534797" y="2012360"/>
                </a:cubicBezTo>
                <a:cubicBezTo>
                  <a:pt x="8526874" y="1994329"/>
                  <a:pt x="8512206" y="1977672"/>
                  <a:pt x="8498333" y="1958047"/>
                </a:cubicBezTo>
                <a:cubicBezTo>
                  <a:pt x="8462665" y="1900766"/>
                  <a:pt x="8462665" y="1900766"/>
                  <a:pt x="8462665" y="1900766"/>
                </a:cubicBezTo>
                <a:cubicBezTo>
                  <a:pt x="8448792" y="1881140"/>
                  <a:pt x="8434919" y="1861515"/>
                  <a:pt x="8424021" y="1842687"/>
                </a:cubicBezTo>
                <a:cubicBezTo>
                  <a:pt x="8398455" y="1807202"/>
                  <a:pt x="8373685" y="1768749"/>
                  <a:pt x="8345144" y="1732467"/>
                </a:cubicBezTo>
                <a:cubicBezTo>
                  <a:pt x="8329887" y="1706108"/>
                  <a:pt x="8325321" y="1711247"/>
                  <a:pt x="8308473" y="1690825"/>
                </a:cubicBezTo>
                <a:cubicBezTo>
                  <a:pt x="8247032" y="1610729"/>
                  <a:pt x="8247032" y="1610729"/>
                  <a:pt x="8247032" y="1610729"/>
                </a:cubicBezTo>
                <a:cubicBezTo>
                  <a:pt x="8228800" y="1583573"/>
                  <a:pt x="8227210" y="1589510"/>
                  <a:pt x="8210362" y="1569087"/>
                </a:cubicBezTo>
                <a:cubicBezTo>
                  <a:pt x="8184001" y="1536570"/>
                  <a:pt x="8161998" y="1511585"/>
                  <a:pt x="8142176" y="1490366"/>
                </a:cubicBezTo>
                <a:cubicBezTo>
                  <a:pt x="8132662" y="1478273"/>
                  <a:pt x="8123148" y="1466178"/>
                  <a:pt x="8112839" y="1457053"/>
                </a:cubicBezTo>
                <a:cubicBezTo>
                  <a:pt x="8102530" y="1447927"/>
                  <a:pt x="8093016" y="1435833"/>
                  <a:pt x="8082708" y="1426708"/>
                </a:cubicBezTo>
                <a:cubicBezTo>
                  <a:pt x="8065860" y="1406285"/>
                  <a:pt x="8045242" y="1388034"/>
                  <a:pt x="8025419" y="1366814"/>
                </a:cubicBezTo>
                <a:cubicBezTo>
                  <a:pt x="8018085" y="1358486"/>
                  <a:pt x="8012930" y="1353924"/>
                  <a:pt x="8007776" y="1349361"/>
                </a:cubicBezTo>
                <a:cubicBezTo>
                  <a:pt x="8003417" y="1341829"/>
                  <a:pt x="7995287" y="1336470"/>
                  <a:pt x="7990133" y="1331907"/>
                </a:cubicBezTo>
                <a:cubicBezTo>
                  <a:pt x="7977644" y="1319015"/>
                  <a:pt x="7965155" y="1306125"/>
                  <a:pt x="7949692" y="1292436"/>
                </a:cubicBezTo>
                <a:cubicBezTo>
                  <a:pt x="7932049" y="1274982"/>
                  <a:pt x="7908456" y="1255934"/>
                  <a:pt x="7885658" y="1233917"/>
                </a:cubicBezTo>
                <a:cubicBezTo>
                  <a:pt x="7862065" y="1214869"/>
                  <a:pt x="7836292" y="1192055"/>
                  <a:pt x="7810520" y="1169241"/>
                </a:cubicBezTo>
                <a:cubicBezTo>
                  <a:pt x="7800211" y="1160116"/>
                  <a:pt x="7787722" y="1147225"/>
                  <a:pt x="7774438" y="1137302"/>
                </a:cubicBezTo>
                <a:cubicBezTo>
                  <a:pt x="7761950" y="1124411"/>
                  <a:pt x="7748665" y="1114488"/>
                  <a:pt x="7735381" y="1104566"/>
                </a:cubicBezTo>
                <a:cubicBezTo>
                  <a:pt x="7709609" y="1081752"/>
                  <a:pt x="7685220" y="1065672"/>
                  <a:pt x="7661627" y="1046624"/>
                </a:cubicBezTo>
                <a:cubicBezTo>
                  <a:pt x="7611467" y="1007730"/>
                  <a:pt x="7611467" y="1007730"/>
                  <a:pt x="7611467" y="1007730"/>
                </a:cubicBezTo>
                <a:cubicBezTo>
                  <a:pt x="7558331" y="968040"/>
                  <a:pt x="7558331" y="968040"/>
                  <a:pt x="7558331" y="968040"/>
                </a:cubicBezTo>
                <a:cubicBezTo>
                  <a:pt x="7535533" y="946023"/>
                  <a:pt x="7530172" y="954131"/>
                  <a:pt x="7512528" y="936678"/>
                </a:cubicBezTo>
                <a:cubicBezTo>
                  <a:pt x="7493295" y="925160"/>
                  <a:pt x="7474856" y="910675"/>
                  <a:pt x="7458597" y="899955"/>
                </a:cubicBezTo>
                <a:cubicBezTo>
                  <a:pt x="7401691" y="862436"/>
                  <a:pt x="7401691" y="862436"/>
                  <a:pt x="7401691" y="862436"/>
                </a:cubicBezTo>
                <a:cubicBezTo>
                  <a:pt x="7393561" y="857076"/>
                  <a:pt x="7392766" y="860045"/>
                  <a:pt x="7409025" y="870764"/>
                </a:cubicBezTo>
                <a:cubicBezTo>
                  <a:pt x="7396330" y="870544"/>
                  <a:pt x="7371352" y="844762"/>
                  <a:pt x="7355093" y="834042"/>
                </a:cubicBezTo>
                <a:cubicBezTo>
                  <a:pt x="7341809" y="824119"/>
                  <a:pt x="7327730" y="817165"/>
                  <a:pt x="7314446" y="807243"/>
                </a:cubicBezTo>
                <a:cubicBezTo>
                  <a:pt x="7297391" y="799492"/>
                  <a:pt x="7283312" y="792537"/>
                  <a:pt x="7270028" y="782614"/>
                </a:cubicBezTo>
                <a:cubicBezTo>
                  <a:pt x="7241869" y="768706"/>
                  <a:pt x="7214506" y="751829"/>
                  <a:pt x="7186347" y="737921"/>
                </a:cubicBezTo>
                <a:cubicBezTo>
                  <a:pt x="7178218" y="732561"/>
                  <a:pt x="7170088" y="727201"/>
                  <a:pt x="7164138" y="725607"/>
                </a:cubicBezTo>
                <a:cubicBezTo>
                  <a:pt x="7156009" y="720247"/>
                  <a:pt x="7147084" y="717856"/>
                  <a:pt x="7138954" y="712496"/>
                </a:cubicBezTo>
                <a:cubicBezTo>
                  <a:pt x="7124875" y="705541"/>
                  <a:pt x="7107820" y="697790"/>
                  <a:pt x="7091561" y="687070"/>
                </a:cubicBezTo>
                <a:cubicBezTo>
                  <a:pt x="7074507" y="679319"/>
                  <a:pt x="7057453" y="671567"/>
                  <a:pt x="7038219" y="660051"/>
                </a:cubicBezTo>
                <a:cubicBezTo>
                  <a:pt x="7030089" y="654691"/>
                  <a:pt x="7018985" y="648534"/>
                  <a:pt x="7010060" y="646143"/>
                </a:cubicBezTo>
                <a:cubicBezTo>
                  <a:pt x="7001930" y="640782"/>
                  <a:pt x="6990826" y="634625"/>
                  <a:pt x="6978926" y="631436"/>
                </a:cubicBezTo>
                <a:cubicBezTo>
                  <a:pt x="6949972" y="620497"/>
                  <a:pt x="6915863" y="604995"/>
                  <a:pt x="6879575" y="585726"/>
                </a:cubicBezTo>
                <a:cubicBezTo>
                  <a:pt x="6845466" y="570224"/>
                  <a:pt x="6810562" y="557689"/>
                  <a:pt x="6778633" y="545952"/>
                </a:cubicBezTo>
                <a:cubicBezTo>
                  <a:pt x="6800253" y="548564"/>
                  <a:pt x="6799457" y="551532"/>
                  <a:pt x="6792919" y="540236"/>
                </a:cubicBezTo>
                <a:cubicBezTo>
                  <a:pt x="6815923" y="549581"/>
                  <a:pt x="6841903" y="559724"/>
                  <a:pt x="6864907" y="569069"/>
                </a:cubicBezTo>
                <a:cubicBezTo>
                  <a:pt x="6858368" y="557773"/>
                  <a:pt x="6833184" y="544661"/>
                  <a:pt x="6817514" y="543643"/>
                </a:cubicBezTo>
                <a:cubicBezTo>
                  <a:pt x="6778840" y="533281"/>
                  <a:pt x="6775276" y="522781"/>
                  <a:pt x="6753655" y="520170"/>
                </a:cubicBezTo>
                <a:cubicBezTo>
                  <a:pt x="6713597" y="503073"/>
                  <a:pt x="6713597" y="503073"/>
                  <a:pt x="6713597" y="503073"/>
                </a:cubicBezTo>
                <a:cubicBezTo>
                  <a:pt x="6690593" y="493727"/>
                  <a:pt x="6690593" y="493727"/>
                  <a:pt x="6690593" y="493727"/>
                </a:cubicBezTo>
                <a:cubicBezTo>
                  <a:pt x="6670563" y="485179"/>
                  <a:pt x="6670563" y="485179"/>
                  <a:pt x="6670563" y="485179"/>
                </a:cubicBezTo>
                <a:cubicBezTo>
                  <a:pt x="6641609" y="474239"/>
                  <a:pt x="6611859" y="466268"/>
                  <a:pt x="6582905" y="455328"/>
                </a:cubicBezTo>
                <a:cubicBezTo>
                  <a:pt x="6565851" y="447577"/>
                  <a:pt x="6553951" y="444388"/>
                  <a:pt x="6542051" y="441200"/>
                </a:cubicBezTo>
                <a:cubicBezTo>
                  <a:pt x="6535306" y="442574"/>
                  <a:pt x="6529356" y="440979"/>
                  <a:pt x="6524201" y="436417"/>
                </a:cubicBezTo>
                <a:cubicBezTo>
                  <a:pt x="6515276" y="434025"/>
                  <a:pt x="6509327" y="432431"/>
                  <a:pt x="6497426" y="429243"/>
                </a:cubicBezTo>
                <a:cubicBezTo>
                  <a:pt x="6463318" y="413739"/>
                  <a:pt x="6433568" y="405768"/>
                  <a:pt x="6404614" y="394828"/>
                </a:cubicBezTo>
                <a:cubicBezTo>
                  <a:pt x="6389739" y="390843"/>
                  <a:pt x="6374864" y="386857"/>
                  <a:pt x="6359990" y="382871"/>
                </a:cubicBezTo>
                <a:cubicBezTo>
                  <a:pt x="6345910" y="375917"/>
                  <a:pt x="6327265" y="374103"/>
                  <a:pt x="6313186" y="367149"/>
                </a:cubicBezTo>
                <a:cubicBezTo>
                  <a:pt x="6326676" y="364400"/>
                  <a:pt x="6349681" y="373746"/>
                  <a:pt x="6367530" y="378529"/>
                </a:cubicBezTo>
                <a:cubicBezTo>
                  <a:pt x="6388355" y="384109"/>
                  <a:pt x="6414334" y="394252"/>
                  <a:pt x="6438134" y="400628"/>
                </a:cubicBezTo>
                <a:cubicBezTo>
                  <a:pt x="6458959" y="406209"/>
                  <a:pt x="6470063" y="412365"/>
                  <a:pt x="6478193" y="417725"/>
                </a:cubicBezTo>
                <a:cubicBezTo>
                  <a:pt x="6493068" y="421711"/>
                  <a:pt x="6502788" y="421134"/>
                  <a:pt x="6511713" y="423525"/>
                </a:cubicBezTo>
                <a:cubicBezTo>
                  <a:pt x="6517662" y="425119"/>
                  <a:pt x="6522817" y="429682"/>
                  <a:pt x="6522817" y="429682"/>
                </a:cubicBezTo>
                <a:cubicBezTo>
                  <a:pt x="6554746" y="441419"/>
                  <a:pt x="6586675" y="453157"/>
                  <a:pt x="6618605" y="464894"/>
                </a:cubicBezTo>
                <a:cubicBezTo>
                  <a:pt x="6633479" y="468879"/>
                  <a:pt x="6648354" y="472865"/>
                  <a:pt x="6662434" y="479819"/>
                </a:cubicBezTo>
                <a:cubicBezTo>
                  <a:pt x="6680284" y="484602"/>
                  <a:pt x="6695158" y="488587"/>
                  <a:pt x="6709238" y="495542"/>
                </a:cubicBezTo>
                <a:cubicBezTo>
                  <a:pt x="6738192" y="506481"/>
                  <a:pt x="6767146" y="517422"/>
                  <a:pt x="6795305" y="531330"/>
                </a:cubicBezTo>
                <a:cubicBezTo>
                  <a:pt x="6810180" y="535315"/>
                  <a:pt x="6824259" y="542269"/>
                  <a:pt x="6839134" y="546255"/>
                </a:cubicBezTo>
                <a:cubicBezTo>
                  <a:pt x="6859164" y="554803"/>
                  <a:pt x="6859164" y="554803"/>
                  <a:pt x="6859164" y="554803"/>
                </a:cubicBezTo>
                <a:cubicBezTo>
                  <a:pt x="6879192" y="563353"/>
                  <a:pt x="6879192" y="563353"/>
                  <a:pt x="6879192" y="563353"/>
                </a:cubicBezTo>
                <a:cubicBezTo>
                  <a:pt x="6896247" y="571104"/>
                  <a:pt x="6900606" y="578635"/>
                  <a:pt x="6893065" y="582978"/>
                </a:cubicBezTo>
                <a:cubicBezTo>
                  <a:pt x="6919045" y="593121"/>
                  <a:pt x="6945024" y="603263"/>
                  <a:pt x="6971003" y="613405"/>
                </a:cubicBezTo>
                <a:cubicBezTo>
                  <a:pt x="6985083" y="620359"/>
                  <a:pt x="6996187" y="626517"/>
                  <a:pt x="7011062" y="630503"/>
                </a:cubicBezTo>
                <a:cubicBezTo>
                  <a:pt x="7025141" y="637457"/>
                  <a:pt x="7036246" y="643614"/>
                  <a:pt x="7050325" y="650568"/>
                </a:cubicBezTo>
                <a:cubicBezTo>
                  <a:pt x="7075509" y="663680"/>
                  <a:pt x="7100693" y="676790"/>
                  <a:pt x="7126672" y="686933"/>
                </a:cubicBezTo>
                <a:cubicBezTo>
                  <a:pt x="7148881" y="699248"/>
                  <a:pt x="7174860" y="709390"/>
                  <a:pt x="7194890" y="717938"/>
                </a:cubicBezTo>
                <a:cubicBezTo>
                  <a:pt x="7237128" y="738801"/>
                  <a:pt x="7228792" y="746112"/>
                  <a:pt x="7256155" y="762989"/>
                </a:cubicBezTo>
                <a:cubicBezTo>
                  <a:pt x="7272414" y="773709"/>
                  <a:pt x="7284314" y="776897"/>
                  <a:pt x="7288084" y="774726"/>
                </a:cubicBezTo>
                <a:cubicBezTo>
                  <a:pt x="7302164" y="781680"/>
                  <a:pt x="7315448" y="791603"/>
                  <a:pt x="7319218" y="789432"/>
                </a:cubicBezTo>
                <a:cubicBezTo>
                  <a:pt x="7336066" y="809854"/>
                  <a:pt x="7375536" y="817248"/>
                  <a:pt x="7391588" y="840640"/>
                </a:cubicBezTo>
                <a:cubicBezTo>
                  <a:pt x="7407847" y="851359"/>
                  <a:pt x="7414593" y="849985"/>
                  <a:pt x="7430852" y="860704"/>
                </a:cubicBezTo>
                <a:cubicBezTo>
                  <a:pt x="7444136" y="870628"/>
                  <a:pt x="7457420" y="880550"/>
                  <a:pt x="7470704" y="890472"/>
                </a:cubicBezTo>
                <a:cubicBezTo>
                  <a:pt x="7483987" y="900395"/>
                  <a:pt x="7497272" y="910318"/>
                  <a:pt x="7513530" y="921038"/>
                </a:cubicBezTo>
                <a:cubicBezTo>
                  <a:pt x="7543074" y="941680"/>
                  <a:pt x="7575592" y="963120"/>
                  <a:pt x="7620598" y="997451"/>
                </a:cubicBezTo>
                <a:cubicBezTo>
                  <a:pt x="7644191" y="1016498"/>
                  <a:pt x="7668579" y="1032579"/>
                  <a:pt x="7695147" y="1052424"/>
                </a:cubicBezTo>
                <a:cubicBezTo>
                  <a:pt x="7708432" y="1062346"/>
                  <a:pt x="7718740" y="1071472"/>
                  <a:pt x="7732024" y="1081395"/>
                </a:cubicBezTo>
                <a:cubicBezTo>
                  <a:pt x="7744513" y="1094286"/>
                  <a:pt x="7758592" y="1101240"/>
                  <a:pt x="7771081" y="1114132"/>
                </a:cubicBezTo>
                <a:cubicBezTo>
                  <a:pt x="7796853" y="1136946"/>
                  <a:pt x="7822626" y="1159759"/>
                  <a:pt x="7848399" y="1182573"/>
                </a:cubicBezTo>
                <a:cubicBezTo>
                  <a:pt x="7861683" y="1192496"/>
                  <a:pt x="7874171" y="1205387"/>
                  <a:pt x="7887455" y="1215309"/>
                </a:cubicBezTo>
                <a:cubicBezTo>
                  <a:pt x="7899944" y="1228201"/>
                  <a:pt x="7912433" y="1241091"/>
                  <a:pt x="7924921" y="1253983"/>
                </a:cubicBezTo>
                <a:cubicBezTo>
                  <a:pt x="8074402" y="1386303"/>
                  <a:pt x="8179259" y="1506666"/>
                  <a:pt x="8305912" y="1664685"/>
                </a:cubicBezTo>
                <a:cubicBezTo>
                  <a:pt x="8317605" y="1680545"/>
                  <a:pt x="8330093" y="1693436"/>
                  <a:pt x="8338223" y="1698796"/>
                </a:cubicBezTo>
                <a:cubicBezTo>
                  <a:pt x="8344762" y="1710093"/>
                  <a:pt x="8354275" y="1722187"/>
                  <a:pt x="8363789" y="1734281"/>
                </a:cubicBezTo>
                <a:cubicBezTo>
                  <a:pt x="8373303" y="1746375"/>
                  <a:pt x="8382021" y="1761438"/>
                  <a:pt x="8393714" y="1777297"/>
                </a:cubicBezTo>
                <a:cubicBezTo>
                  <a:pt x="8414921" y="1805251"/>
                  <a:pt x="8441282" y="1837767"/>
                  <a:pt x="8460898" y="1871658"/>
                </a:cubicBezTo>
                <a:cubicBezTo>
                  <a:pt x="8486464" y="1907143"/>
                  <a:pt x="8509055" y="1941831"/>
                  <a:pt x="8531646" y="1976518"/>
                </a:cubicBezTo>
                <a:cubicBezTo>
                  <a:pt x="8543339" y="1992378"/>
                  <a:pt x="8554237" y="2011206"/>
                  <a:pt x="8565930" y="2027066"/>
                </a:cubicBezTo>
                <a:cubicBezTo>
                  <a:pt x="8576828" y="2045894"/>
                  <a:pt x="8585546" y="2060956"/>
                  <a:pt x="8596444" y="2079784"/>
                </a:cubicBezTo>
                <a:cubicBezTo>
                  <a:pt x="8619035" y="2114472"/>
                  <a:pt x="8638651" y="2148363"/>
                  <a:pt x="8661242" y="2183050"/>
                </a:cubicBezTo>
                <a:cubicBezTo>
                  <a:pt x="8680858" y="2216941"/>
                  <a:pt x="8699679" y="2253801"/>
                  <a:pt x="8719295" y="2287691"/>
                </a:cubicBezTo>
                <a:cubicBezTo>
                  <a:pt x="8725245" y="2289285"/>
                  <a:pt x="8700474" y="2250832"/>
                  <a:pt x="8694731" y="2236566"/>
                </a:cubicBezTo>
                <a:cubicBezTo>
                  <a:pt x="8681065" y="2204270"/>
                  <a:pt x="8675910" y="2199708"/>
                  <a:pt x="8662833" y="2177114"/>
                </a:cubicBezTo>
                <a:cubicBezTo>
                  <a:pt x="8612703" y="2090504"/>
                  <a:pt x="8579421" y="2024317"/>
                  <a:pt x="8537803" y="1965442"/>
                </a:cubicBezTo>
                <a:cubicBezTo>
                  <a:pt x="8519571" y="1938285"/>
                  <a:pt x="8499159" y="1907363"/>
                  <a:pt x="8480927" y="1880206"/>
                </a:cubicBezTo>
                <a:cubicBezTo>
                  <a:pt x="8460516" y="1849284"/>
                  <a:pt x="8437130" y="1817565"/>
                  <a:pt x="8410768" y="1785048"/>
                </a:cubicBezTo>
                <a:cubicBezTo>
                  <a:pt x="8380048" y="1745001"/>
                  <a:pt x="8419693" y="1787440"/>
                  <a:pt x="8403641" y="1764049"/>
                </a:cubicBezTo>
                <a:cubicBezTo>
                  <a:pt x="8394127" y="1751955"/>
                  <a:pt x="8387589" y="1740658"/>
                  <a:pt x="8385998" y="1746595"/>
                </a:cubicBezTo>
                <a:cubicBezTo>
                  <a:pt x="8377280" y="1731532"/>
                  <a:pt x="8367766" y="1719438"/>
                  <a:pt x="8356073" y="1703579"/>
                </a:cubicBezTo>
                <a:cubicBezTo>
                  <a:pt x="8346559" y="1691485"/>
                  <a:pt x="8334070" y="1678594"/>
                  <a:pt x="8324557" y="1666500"/>
                </a:cubicBezTo>
                <a:cubicBezTo>
                  <a:pt x="8293041" y="1629420"/>
                  <a:pt x="8333482" y="1668891"/>
                  <a:pt x="8314454" y="1644703"/>
                </a:cubicBezTo>
                <a:cubicBezTo>
                  <a:pt x="8049457" y="1312804"/>
                  <a:pt x="7715797" y="1022959"/>
                  <a:pt x="7325375" y="778355"/>
                </a:cubicBezTo>
                <a:cubicBezTo>
                  <a:pt x="7301782" y="759307"/>
                  <a:pt x="7299395" y="768212"/>
                  <a:pt x="7277982" y="752930"/>
                </a:cubicBezTo>
                <a:cubicBezTo>
                  <a:pt x="7242489" y="730693"/>
                  <a:pt x="7209971" y="709253"/>
                  <a:pt x="7175862" y="693751"/>
                </a:cubicBezTo>
                <a:cubicBezTo>
                  <a:pt x="7139574" y="674482"/>
                  <a:pt x="7108440" y="659777"/>
                  <a:pt x="7075127" y="641305"/>
                </a:cubicBezTo>
                <a:cubicBezTo>
                  <a:pt x="7058073" y="633554"/>
                  <a:pt x="7041018" y="625803"/>
                  <a:pt x="7026939" y="618849"/>
                </a:cubicBezTo>
                <a:cubicBezTo>
                  <a:pt x="7009885" y="611097"/>
                  <a:pt x="6992830" y="603346"/>
                  <a:pt x="6972801" y="594798"/>
                </a:cubicBezTo>
                <a:cubicBezTo>
                  <a:pt x="6938692" y="579296"/>
                  <a:pt x="6901608" y="562995"/>
                  <a:pt x="6865320" y="543727"/>
                </a:cubicBezTo>
                <a:cubicBezTo>
                  <a:pt x="6837161" y="529818"/>
                  <a:pt x="6835570" y="535756"/>
                  <a:pt x="6812566" y="526410"/>
                </a:cubicBezTo>
                <a:cubicBezTo>
                  <a:pt x="6765173" y="500985"/>
                  <a:pt x="6737603" y="496779"/>
                  <a:pt x="6705881" y="472371"/>
                </a:cubicBezTo>
                <a:cubicBezTo>
                  <a:pt x="6682081" y="465994"/>
                  <a:pt x="6668590" y="468742"/>
                  <a:pt x="6647766" y="463162"/>
                </a:cubicBezTo>
                <a:cubicBezTo>
                  <a:pt x="6588473" y="434548"/>
                  <a:pt x="6540874" y="421794"/>
                  <a:pt x="6452420" y="394911"/>
                </a:cubicBezTo>
                <a:cubicBezTo>
                  <a:pt x="6456190" y="392740"/>
                  <a:pt x="6471065" y="396726"/>
                  <a:pt x="6485940" y="400711"/>
                </a:cubicBezTo>
                <a:cubicBezTo>
                  <a:pt x="6484556" y="393978"/>
                  <a:pt x="6459961" y="390569"/>
                  <a:pt x="6445881" y="383615"/>
                </a:cubicBezTo>
                <a:cubicBezTo>
                  <a:pt x="6428031" y="378832"/>
                  <a:pt x="6414541" y="381580"/>
                  <a:pt x="6413157" y="374846"/>
                </a:cubicBezTo>
                <a:cubicBezTo>
                  <a:pt x="6392332" y="369267"/>
                  <a:pt x="6371507" y="363686"/>
                  <a:pt x="6351478" y="355137"/>
                </a:cubicBezTo>
                <a:cubicBezTo>
                  <a:pt x="6326883" y="351729"/>
                  <a:pt x="6306058" y="346149"/>
                  <a:pt x="6282258" y="339772"/>
                </a:cubicBezTo>
                <a:cubicBezTo>
                  <a:pt x="6258458" y="333395"/>
                  <a:pt x="6237634" y="327815"/>
                  <a:pt x="6216809" y="322235"/>
                </a:cubicBezTo>
                <a:cubicBezTo>
                  <a:pt x="6195984" y="316655"/>
                  <a:pt x="6175159" y="311075"/>
                  <a:pt x="6159489" y="310058"/>
                </a:cubicBezTo>
                <a:cubicBezTo>
                  <a:pt x="6128944" y="305055"/>
                  <a:pt x="6104349" y="301646"/>
                  <a:pt x="6083525" y="296066"/>
                </a:cubicBezTo>
                <a:cubicBezTo>
                  <a:pt x="6062700" y="290486"/>
                  <a:pt x="6058929" y="292657"/>
                  <a:pt x="6040284" y="290844"/>
                </a:cubicBezTo>
                <a:cubicBezTo>
                  <a:pt x="6019459" y="285264"/>
                  <a:pt x="6007559" y="282075"/>
                  <a:pt x="5995660" y="278887"/>
                </a:cubicBezTo>
                <a:cubicBezTo>
                  <a:pt x="5982964" y="278666"/>
                  <a:pt x="5970269" y="278446"/>
                  <a:pt x="5942699" y="274240"/>
                </a:cubicBezTo>
                <a:cubicBezTo>
                  <a:pt x="5897279" y="265251"/>
                  <a:pt x="5950829" y="279600"/>
                  <a:pt x="5919488" y="277566"/>
                </a:cubicBezTo>
                <a:cubicBezTo>
                  <a:pt x="5879223" y="273140"/>
                  <a:pt x="5881609" y="264235"/>
                  <a:pt x="5848089" y="258435"/>
                </a:cubicBezTo>
                <a:cubicBezTo>
                  <a:pt x="5826469" y="255823"/>
                  <a:pt x="5852448" y="265965"/>
                  <a:pt x="5833803" y="264151"/>
                </a:cubicBezTo>
                <a:cubicBezTo>
                  <a:pt x="5809208" y="260743"/>
                  <a:pt x="5809208" y="260743"/>
                  <a:pt x="5809208" y="260743"/>
                </a:cubicBezTo>
                <a:cubicBezTo>
                  <a:pt x="5803258" y="259149"/>
                  <a:pt x="5793538" y="259726"/>
                  <a:pt x="5787588" y="258131"/>
                </a:cubicBezTo>
                <a:cubicBezTo>
                  <a:pt x="5737602" y="254282"/>
                  <a:pt x="5737602" y="254282"/>
                  <a:pt x="5737602" y="254282"/>
                </a:cubicBezTo>
                <a:cubicBezTo>
                  <a:pt x="5739193" y="248345"/>
                  <a:pt x="5754068" y="252331"/>
                  <a:pt x="5769738" y="253349"/>
                </a:cubicBezTo>
                <a:cubicBezTo>
                  <a:pt x="5766970" y="239880"/>
                  <a:pt x="5730268" y="245954"/>
                  <a:pt x="5705673" y="242545"/>
                </a:cubicBezTo>
                <a:cubicBezTo>
                  <a:pt x="5698339" y="234217"/>
                  <a:pt x="5646762" y="236305"/>
                  <a:pt x="5619192" y="232099"/>
                </a:cubicBezTo>
                <a:cubicBezTo>
                  <a:pt x="5518426" y="227370"/>
                  <a:pt x="5518426" y="227370"/>
                  <a:pt x="5518426" y="227370"/>
                </a:cubicBezTo>
                <a:cubicBezTo>
                  <a:pt x="5483315" y="227507"/>
                  <a:pt x="5448999" y="224675"/>
                  <a:pt x="5413889" y="224812"/>
                </a:cubicBezTo>
                <a:cubicBezTo>
                  <a:pt x="5380957" y="228715"/>
                  <a:pt x="5383344" y="219810"/>
                  <a:pt x="5351208" y="220744"/>
                </a:cubicBezTo>
                <a:cubicBezTo>
                  <a:pt x="5160572" y="230114"/>
                  <a:pt x="4934030" y="242589"/>
                  <a:pt x="4760832" y="282084"/>
                </a:cubicBezTo>
                <a:cubicBezTo>
                  <a:pt x="4754087" y="283458"/>
                  <a:pt x="4747341" y="284833"/>
                  <a:pt x="4740595" y="286207"/>
                </a:cubicBezTo>
                <a:cubicBezTo>
                  <a:pt x="4733850" y="287581"/>
                  <a:pt x="4726310" y="291924"/>
                  <a:pt x="4719564" y="293298"/>
                </a:cubicBezTo>
                <a:cubicBezTo>
                  <a:pt x="4706074" y="296047"/>
                  <a:pt x="4692583" y="298795"/>
                  <a:pt x="4679092" y="301544"/>
                </a:cubicBezTo>
                <a:cubicBezTo>
                  <a:pt x="4672347" y="302918"/>
                  <a:pt x="4666397" y="301323"/>
                  <a:pt x="4666397" y="301323"/>
                </a:cubicBezTo>
                <a:cubicBezTo>
                  <a:pt x="4649931" y="303274"/>
                  <a:pt x="4634055" y="314928"/>
                  <a:pt x="4614614" y="316083"/>
                </a:cubicBezTo>
                <a:cubicBezTo>
                  <a:pt x="4595173" y="317237"/>
                  <a:pt x="4596558" y="323970"/>
                  <a:pt x="4586042" y="327517"/>
                </a:cubicBezTo>
                <a:cubicBezTo>
                  <a:pt x="4572551" y="330265"/>
                  <a:pt x="4555290" y="335185"/>
                  <a:pt x="4541799" y="337933"/>
                </a:cubicBezTo>
                <a:cubicBezTo>
                  <a:pt x="4527513" y="343650"/>
                  <a:pt x="4514023" y="346398"/>
                  <a:pt x="4497557" y="348350"/>
                </a:cubicBezTo>
                <a:cubicBezTo>
                  <a:pt x="4469780" y="356815"/>
                  <a:pt x="4442004" y="365281"/>
                  <a:pt x="4411252" y="372949"/>
                </a:cubicBezTo>
                <a:cubicBezTo>
                  <a:pt x="4355698" y="389879"/>
                  <a:pt x="4296374" y="408981"/>
                  <a:pt x="4229510" y="432426"/>
                </a:cubicBezTo>
                <a:cubicBezTo>
                  <a:pt x="4228126" y="425691"/>
                  <a:pt x="4245387" y="420772"/>
                  <a:pt x="4246182" y="417803"/>
                </a:cubicBezTo>
                <a:cubicBezTo>
                  <a:pt x="4212456" y="424674"/>
                  <a:pt x="4206299" y="435751"/>
                  <a:pt x="4187448" y="446608"/>
                </a:cubicBezTo>
                <a:cubicBezTo>
                  <a:pt x="4150746" y="452682"/>
                  <a:pt x="4152130" y="459416"/>
                  <a:pt x="4118403" y="466287"/>
                </a:cubicBezTo>
                <a:cubicBezTo>
                  <a:pt x="4076340" y="480469"/>
                  <a:pt x="4039432" y="499214"/>
                  <a:pt x="4000344" y="514194"/>
                </a:cubicBezTo>
                <a:cubicBezTo>
                  <a:pt x="3974747" y="526425"/>
                  <a:pt x="3960461" y="532141"/>
                  <a:pt x="3946175" y="537858"/>
                </a:cubicBezTo>
                <a:cubicBezTo>
                  <a:pt x="3932684" y="540607"/>
                  <a:pt x="3921373" y="547121"/>
                  <a:pt x="3902521" y="557978"/>
                </a:cubicBezTo>
                <a:cubicBezTo>
                  <a:pt x="3876129" y="573177"/>
                  <a:pt x="3871769" y="565646"/>
                  <a:pt x="3842402" y="580048"/>
                </a:cubicBezTo>
                <a:cubicBezTo>
                  <a:pt x="3816010" y="595247"/>
                  <a:pt x="3797158" y="606104"/>
                  <a:pt x="3775331" y="616164"/>
                </a:cubicBezTo>
                <a:cubicBezTo>
                  <a:pt x="3756479" y="627020"/>
                  <a:pt x="3737627" y="637877"/>
                  <a:pt x="3712825" y="647139"/>
                </a:cubicBezTo>
                <a:cubicBezTo>
                  <a:pt x="3676713" y="662916"/>
                  <a:pt x="3677301" y="672619"/>
                  <a:pt x="3647934" y="687021"/>
                </a:cubicBezTo>
                <a:cubicBezTo>
                  <a:pt x="3635827" y="696504"/>
                  <a:pt x="3625312" y="700049"/>
                  <a:pt x="3618566" y="701424"/>
                </a:cubicBezTo>
                <a:cubicBezTo>
                  <a:pt x="3608051" y="704969"/>
                  <a:pt x="3601305" y="706343"/>
                  <a:pt x="3592969" y="713654"/>
                </a:cubicBezTo>
                <a:cubicBezTo>
                  <a:pt x="3535619" y="749193"/>
                  <a:pt x="3518357" y="754113"/>
                  <a:pt x="3475293" y="783935"/>
                </a:cubicBezTo>
                <a:cubicBezTo>
                  <a:pt x="3445130" y="801305"/>
                  <a:pt x="3445718" y="811008"/>
                  <a:pt x="3415555" y="828379"/>
                </a:cubicBezTo>
                <a:cubicBezTo>
                  <a:pt x="3386777" y="852484"/>
                  <a:pt x="3374877" y="849295"/>
                  <a:pt x="3356820" y="857184"/>
                </a:cubicBezTo>
                <a:cubicBezTo>
                  <a:pt x="3340943" y="868837"/>
                  <a:pt x="3343123" y="872603"/>
                  <a:pt x="3337762" y="880711"/>
                </a:cubicBezTo>
                <a:cubicBezTo>
                  <a:pt x="3307598" y="898082"/>
                  <a:pt x="3318910" y="891568"/>
                  <a:pt x="3293902" y="913502"/>
                </a:cubicBezTo>
                <a:cubicBezTo>
                  <a:pt x="3275845" y="921390"/>
                  <a:pt x="3256198" y="935215"/>
                  <a:pt x="3236551" y="949040"/>
                </a:cubicBezTo>
                <a:cubicBezTo>
                  <a:pt x="3216108" y="965834"/>
                  <a:pt x="3193486" y="978862"/>
                  <a:pt x="3175222" y="999421"/>
                </a:cubicBezTo>
                <a:cubicBezTo>
                  <a:pt x="3134337" y="1033009"/>
                  <a:pt x="3090477" y="1065799"/>
                  <a:pt x="3058724" y="1089107"/>
                </a:cubicBezTo>
                <a:cubicBezTo>
                  <a:pt x="3039076" y="1102932"/>
                  <a:pt x="3039664" y="1112634"/>
                  <a:pt x="3014657" y="1134568"/>
                </a:cubicBezTo>
                <a:cubicBezTo>
                  <a:pt x="2993418" y="1154330"/>
                  <a:pt x="2981519" y="1151142"/>
                  <a:pt x="2967233" y="1156859"/>
                </a:cubicBezTo>
                <a:cubicBezTo>
                  <a:pt x="2954330" y="1169310"/>
                  <a:pt x="2949765" y="1174450"/>
                  <a:pt x="2945199" y="1179589"/>
                </a:cubicBezTo>
                <a:cubicBezTo>
                  <a:pt x="2939838" y="1187698"/>
                  <a:pt x="2935272" y="1192838"/>
                  <a:pt x="2923166" y="1202320"/>
                </a:cubicBezTo>
                <a:cubicBezTo>
                  <a:pt x="2893591" y="1229393"/>
                  <a:pt x="2854886" y="1266746"/>
                  <a:pt x="2816180" y="1304099"/>
                </a:cubicBezTo>
                <a:cubicBezTo>
                  <a:pt x="2779654" y="1345218"/>
                  <a:pt x="2746898" y="1384166"/>
                  <a:pt x="2715144" y="1407473"/>
                </a:cubicBezTo>
                <a:cubicBezTo>
                  <a:pt x="2702242" y="1419924"/>
                  <a:pt x="2704422" y="1423690"/>
                  <a:pt x="2703627" y="1426659"/>
                </a:cubicBezTo>
                <a:cubicBezTo>
                  <a:pt x="2705806" y="1430424"/>
                  <a:pt x="2707985" y="1434190"/>
                  <a:pt x="2695084" y="1446641"/>
                </a:cubicBezTo>
                <a:cubicBezTo>
                  <a:pt x="2689929" y="1442078"/>
                  <a:pt x="2699856" y="1428830"/>
                  <a:pt x="2687749" y="1438312"/>
                </a:cubicBezTo>
                <a:cubicBezTo>
                  <a:pt x="2654994" y="1477260"/>
                  <a:pt x="2626008" y="1514036"/>
                  <a:pt x="2593253" y="1552983"/>
                </a:cubicBezTo>
                <a:cubicBezTo>
                  <a:pt x="2609719" y="1551032"/>
                  <a:pt x="2638115" y="1504553"/>
                  <a:pt x="2656378" y="1483994"/>
                </a:cubicBezTo>
                <a:cubicBezTo>
                  <a:pt x="2665510" y="1473714"/>
                  <a:pt x="2666894" y="1480448"/>
                  <a:pt x="2653992" y="1492899"/>
                </a:cubicBezTo>
                <a:cubicBezTo>
                  <a:pt x="2644860" y="1503179"/>
                  <a:pt x="2635729" y="1513458"/>
                  <a:pt x="2628777" y="1527504"/>
                </a:cubicBezTo>
                <a:cubicBezTo>
                  <a:pt x="2616671" y="1536987"/>
                  <a:pt x="2606744" y="1550235"/>
                  <a:pt x="2597612" y="1560514"/>
                </a:cubicBezTo>
                <a:cubicBezTo>
                  <a:pt x="2587685" y="1573763"/>
                  <a:pt x="2577758" y="1587011"/>
                  <a:pt x="2568626" y="1597290"/>
                </a:cubicBezTo>
                <a:cubicBezTo>
                  <a:pt x="2557109" y="1616475"/>
                  <a:pt x="2551159" y="1614881"/>
                  <a:pt x="2541232" y="1628129"/>
                </a:cubicBezTo>
                <a:cubicBezTo>
                  <a:pt x="2535282" y="1626535"/>
                  <a:pt x="2519198" y="1650860"/>
                  <a:pt x="2521377" y="1654625"/>
                </a:cubicBezTo>
                <a:cubicBezTo>
                  <a:pt x="2515221" y="1665702"/>
                  <a:pt x="2505295" y="1678951"/>
                  <a:pt x="2494572" y="1695167"/>
                </a:cubicBezTo>
                <a:cubicBezTo>
                  <a:pt x="2484645" y="1708415"/>
                  <a:pt x="2473922" y="1724632"/>
                  <a:pt x="2459429" y="1743020"/>
                </a:cubicBezTo>
                <a:cubicBezTo>
                  <a:pt x="2448708" y="1759237"/>
                  <a:pt x="2434215" y="1777625"/>
                  <a:pt x="2422697" y="1796810"/>
                </a:cubicBezTo>
                <a:cubicBezTo>
                  <a:pt x="2417336" y="1804918"/>
                  <a:pt x="2411975" y="1813026"/>
                  <a:pt x="2405818" y="1824103"/>
                </a:cubicBezTo>
                <a:cubicBezTo>
                  <a:pt x="2402047" y="1826274"/>
                  <a:pt x="2397482" y="1831414"/>
                  <a:pt x="2395892" y="1837351"/>
                </a:cubicBezTo>
                <a:cubicBezTo>
                  <a:pt x="2392121" y="1839523"/>
                  <a:pt x="2390530" y="1845460"/>
                  <a:pt x="2388940" y="1851397"/>
                </a:cubicBezTo>
                <a:cubicBezTo>
                  <a:pt x="2383785" y="1846834"/>
                  <a:pt x="2393712" y="1833585"/>
                  <a:pt x="2392328" y="1826852"/>
                </a:cubicBezTo>
                <a:cubicBezTo>
                  <a:pt x="2365521" y="1867393"/>
                  <a:pt x="2341691" y="1908732"/>
                  <a:pt x="2318655" y="1947102"/>
                </a:cubicBezTo>
                <a:cubicBezTo>
                  <a:pt x="2313294" y="1955211"/>
                  <a:pt x="2307137" y="1966287"/>
                  <a:pt x="2301776" y="1974396"/>
                </a:cubicBezTo>
                <a:cubicBezTo>
                  <a:pt x="2296415" y="1982504"/>
                  <a:pt x="2291054" y="1990612"/>
                  <a:pt x="2284897" y="2001689"/>
                </a:cubicBezTo>
                <a:cubicBezTo>
                  <a:pt x="2274175" y="2017906"/>
                  <a:pt x="2263453" y="2034123"/>
                  <a:pt x="2253525" y="2047371"/>
                </a:cubicBezTo>
                <a:cubicBezTo>
                  <a:pt x="2248371" y="2042808"/>
                  <a:pt x="2245189" y="2054682"/>
                  <a:pt x="2239828" y="2062790"/>
                </a:cubicBezTo>
                <a:cubicBezTo>
                  <a:pt x="2242803" y="2063587"/>
                  <a:pt x="2248960" y="2052510"/>
                  <a:pt x="2253525" y="2047371"/>
                </a:cubicBezTo>
                <a:cubicBezTo>
                  <a:pt x="2260064" y="2058667"/>
                  <a:pt x="2235056" y="2080601"/>
                  <a:pt x="2234260" y="2083569"/>
                </a:cubicBezTo>
                <a:cubicBezTo>
                  <a:pt x="2228899" y="2091677"/>
                  <a:pt x="2231078" y="2095444"/>
                  <a:pt x="2225717" y="2103552"/>
                </a:cubicBezTo>
                <a:cubicBezTo>
                  <a:pt x="2217970" y="2120565"/>
                  <a:pt x="2211225" y="2121940"/>
                  <a:pt x="2204273" y="2135985"/>
                </a:cubicBezTo>
                <a:cubicBezTo>
                  <a:pt x="2184213" y="2175152"/>
                  <a:pt x="2158584" y="2235099"/>
                  <a:pt x="2154607" y="2249941"/>
                </a:cubicBezTo>
                <a:cubicBezTo>
                  <a:pt x="2149246" y="2258050"/>
                  <a:pt x="2143885" y="2266158"/>
                  <a:pt x="2137728" y="2277235"/>
                </a:cubicBezTo>
                <a:cubicBezTo>
                  <a:pt x="2135343" y="2286141"/>
                  <a:pt x="2129186" y="2297217"/>
                  <a:pt x="2126004" y="2309091"/>
                </a:cubicBezTo>
                <a:cubicBezTo>
                  <a:pt x="2114486" y="2328276"/>
                  <a:pt x="2104352" y="2354196"/>
                  <a:pt x="2095014" y="2377146"/>
                </a:cubicBezTo>
                <a:cubicBezTo>
                  <a:pt x="2085676" y="2400097"/>
                  <a:pt x="2076338" y="2423048"/>
                  <a:pt x="2066999" y="2445999"/>
                </a:cubicBezTo>
                <a:cubicBezTo>
                  <a:pt x="2060636" y="2469746"/>
                  <a:pt x="2052093" y="2489729"/>
                  <a:pt x="2044347" y="2506743"/>
                </a:cubicBezTo>
                <a:cubicBezTo>
                  <a:pt x="2042756" y="2512679"/>
                  <a:pt x="2035215" y="2517022"/>
                  <a:pt x="2038986" y="2514851"/>
                </a:cubicBezTo>
                <a:cubicBezTo>
                  <a:pt x="2031238" y="2531865"/>
                  <a:pt x="2032622" y="2538599"/>
                  <a:pt x="2027850" y="2556410"/>
                </a:cubicBezTo>
                <a:cubicBezTo>
                  <a:pt x="2024668" y="2568284"/>
                  <a:pt x="2020691" y="2583126"/>
                  <a:pt x="2014535" y="2594203"/>
                </a:cubicBezTo>
                <a:cubicBezTo>
                  <a:pt x="2011353" y="2606077"/>
                  <a:pt x="2008171" y="2617951"/>
                  <a:pt x="2004194" y="2632793"/>
                </a:cubicBezTo>
                <a:cubicBezTo>
                  <a:pt x="1994856" y="2655744"/>
                  <a:pt x="1988493" y="2679492"/>
                  <a:pt x="1979155" y="2702443"/>
                </a:cubicBezTo>
                <a:cubicBezTo>
                  <a:pt x="1974382" y="2720253"/>
                  <a:pt x="1968226" y="2731330"/>
                  <a:pt x="1962864" y="2739439"/>
                </a:cubicBezTo>
                <a:cubicBezTo>
                  <a:pt x="1959683" y="2751313"/>
                  <a:pt x="1966428" y="2749938"/>
                  <a:pt x="1965632" y="2752907"/>
                </a:cubicBezTo>
                <a:cubicBezTo>
                  <a:pt x="1963247" y="2761812"/>
                  <a:pt x="1956501" y="2763186"/>
                  <a:pt x="1954910" y="2769124"/>
                </a:cubicBezTo>
                <a:cubicBezTo>
                  <a:pt x="1950138" y="2786935"/>
                  <a:pt x="1952111" y="2803371"/>
                  <a:pt x="1949725" y="2812277"/>
                </a:cubicBezTo>
                <a:cubicBezTo>
                  <a:pt x="1944952" y="2830088"/>
                  <a:pt x="1941182" y="2832259"/>
                  <a:pt x="1936409" y="2850070"/>
                </a:cubicBezTo>
                <a:cubicBezTo>
                  <a:pt x="1927071" y="2873020"/>
                  <a:pt x="1923683" y="2897566"/>
                  <a:pt x="1917319" y="2921313"/>
                </a:cubicBezTo>
                <a:cubicBezTo>
                  <a:pt x="1915729" y="2927250"/>
                  <a:pt x="1914138" y="2933188"/>
                  <a:pt x="1912547" y="2939124"/>
                </a:cubicBezTo>
                <a:cubicBezTo>
                  <a:pt x="1910956" y="2945061"/>
                  <a:pt x="1909366" y="2950998"/>
                  <a:pt x="1910750" y="2957732"/>
                </a:cubicBezTo>
                <a:cubicBezTo>
                  <a:pt x="1907568" y="2969606"/>
                  <a:pt x="1904386" y="2981480"/>
                  <a:pt x="1902001" y="2990386"/>
                </a:cubicBezTo>
                <a:cubicBezTo>
                  <a:pt x="1903178" y="3009791"/>
                  <a:pt x="1894429" y="3042444"/>
                  <a:pt x="1900967" y="3053741"/>
                </a:cubicBezTo>
                <a:cubicBezTo>
                  <a:pt x="1897785" y="3065615"/>
                  <a:pt x="1894603" y="3077489"/>
                  <a:pt x="1890626" y="3092332"/>
                </a:cubicBezTo>
                <a:cubicBezTo>
                  <a:pt x="1889036" y="3098269"/>
                  <a:pt x="1887445" y="3104205"/>
                  <a:pt x="1885854" y="3110142"/>
                </a:cubicBezTo>
                <a:cubicBezTo>
                  <a:pt x="1883468" y="3119048"/>
                  <a:pt x="1884852" y="3125782"/>
                  <a:pt x="1883261" y="3131719"/>
                </a:cubicBezTo>
                <a:cubicBezTo>
                  <a:pt x="1878282" y="3162201"/>
                  <a:pt x="1877074" y="3190512"/>
                  <a:pt x="1872095" y="3220994"/>
                </a:cubicBezTo>
                <a:cubicBezTo>
                  <a:pt x="1871093" y="3236633"/>
                  <a:pt x="1867911" y="3248507"/>
                  <a:pt x="1866909" y="3264146"/>
                </a:cubicBezTo>
                <a:cubicBezTo>
                  <a:pt x="1865318" y="3270084"/>
                  <a:pt x="1865907" y="3279787"/>
                  <a:pt x="1864316" y="3285723"/>
                </a:cubicBezTo>
                <a:cubicBezTo>
                  <a:pt x="1862726" y="3291660"/>
                  <a:pt x="1864110" y="3298395"/>
                  <a:pt x="1862519" y="3304332"/>
                </a:cubicBezTo>
                <a:cubicBezTo>
                  <a:pt x="1861310" y="3332642"/>
                  <a:pt x="1860896" y="3357984"/>
                  <a:pt x="1859099" y="3376592"/>
                </a:cubicBezTo>
                <a:cubicBezTo>
                  <a:pt x="1859481" y="3398966"/>
                  <a:pt x="1853914" y="3419746"/>
                  <a:pt x="1849936" y="3434588"/>
                </a:cubicBezTo>
                <a:cubicBezTo>
                  <a:pt x="1850525" y="3444291"/>
                  <a:pt x="1848139" y="3453196"/>
                  <a:pt x="1848728" y="3462899"/>
                </a:cubicBezTo>
                <a:cubicBezTo>
                  <a:pt x="1849317" y="3472601"/>
                  <a:pt x="1850701" y="3479335"/>
                  <a:pt x="1851289" y="3489038"/>
                </a:cubicBezTo>
                <a:cubicBezTo>
                  <a:pt x="1840774" y="3492584"/>
                  <a:pt x="1849667" y="3542691"/>
                  <a:pt x="1838356" y="3549204"/>
                </a:cubicBezTo>
                <a:cubicBezTo>
                  <a:pt x="1837943" y="3574547"/>
                  <a:pt x="1835350" y="3596123"/>
                  <a:pt x="1833553" y="3614731"/>
                </a:cubicBezTo>
                <a:cubicBezTo>
                  <a:pt x="1834141" y="3624434"/>
                  <a:pt x="1834730" y="3634137"/>
                  <a:pt x="1835319" y="3643839"/>
                </a:cubicBezTo>
                <a:cubicBezTo>
                  <a:pt x="1832933" y="3652744"/>
                  <a:pt x="1834317" y="3659479"/>
                  <a:pt x="1834906" y="3669181"/>
                </a:cubicBezTo>
                <a:cubicBezTo>
                  <a:pt x="1835876" y="3701257"/>
                  <a:pt x="1836847" y="3733334"/>
                  <a:pt x="1832457" y="3773519"/>
                </a:cubicBezTo>
                <a:cubicBezTo>
                  <a:pt x="1835814" y="3796690"/>
                  <a:pt x="1840555" y="3826594"/>
                  <a:pt x="1841526" y="3858671"/>
                </a:cubicBezTo>
                <a:cubicBezTo>
                  <a:pt x="1842497" y="3890747"/>
                  <a:pt x="1843467" y="3922823"/>
                  <a:pt x="1847414" y="3955697"/>
                </a:cubicBezTo>
                <a:cubicBezTo>
                  <a:pt x="1843230" y="3983210"/>
                  <a:pt x="1856721" y="3980461"/>
                  <a:pt x="1856307" y="4005804"/>
                </a:cubicBezTo>
                <a:cubicBezTo>
                  <a:pt x="1860842" y="4048380"/>
                  <a:pt x="1866171" y="4087987"/>
                  <a:pt x="1870707" y="4130563"/>
                </a:cubicBezTo>
                <a:cubicBezTo>
                  <a:pt x="1876832" y="4167203"/>
                  <a:pt x="1882162" y="4206810"/>
                  <a:pt x="1888287" y="4243449"/>
                </a:cubicBezTo>
                <a:cubicBezTo>
                  <a:pt x="1892439" y="4263651"/>
                  <a:pt x="1894412" y="4280088"/>
                  <a:pt x="1898565" y="4300290"/>
                </a:cubicBezTo>
                <a:cubicBezTo>
                  <a:pt x="1903513" y="4317524"/>
                  <a:pt x="1904690" y="4336929"/>
                  <a:pt x="1909638" y="4354163"/>
                </a:cubicBezTo>
                <a:cubicBezTo>
                  <a:pt x="1919534" y="4388631"/>
                  <a:pt x="1925659" y="4425270"/>
                  <a:pt x="1931785" y="4461909"/>
                </a:cubicBezTo>
                <a:cubicBezTo>
                  <a:pt x="1935348" y="4472409"/>
                  <a:pt x="1932167" y="4484283"/>
                  <a:pt x="1933551" y="4491017"/>
                </a:cubicBezTo>
                <a:cubicBezTo>
                  <a:pt x="1934347" y="4488048"/>
                  <a:pt x="1941680" y="4496377"/>
                  <a:pt x="1943860" y="4500142"/>
                </a:cubicBezTo>
                <a:cubicBezTo>
                  <a:pt x="1947424" y="4510642"/>
                  <a:pt x="1944242" y="4522516"/>
                  <a:pt x="1945627" y="4529250"/>
                </a:cubicBezTo>
                <a:cubicBezTo>
                  <a:pt x="1947806" y="4533016"/>
                  <a:pt x="1949397" y="4527079"/>
                  <a:pt x="1952960" y="4537579"/>
                </a:cubicBezTo>
                <a:cubicBezTo>
                  <a:pt x="1955729" y="4551047"/>
                  <a:pt x="1952547" y="4562921"/>
                  <a:pt x="1954727" y="4566686"/>
                </a:cubicBezTo>
                <a:cubicBezTo>
                  <a:pt x="1959675" y="4583920"/>
                  <a:pt x="1964622" y="4601154"/>
                  <a:pt x="1973341" y="4616217"/>
                </a:cubicBezTo>
                <a:cubicBezTo>
                  <a:pt x="1979084" y="4630482"/>
                  <a:pt x="1984032" y="4647716"/>
                  <a:pt x="1988980" y="4664950"/>
                </a:cubicBezTo>
                <a:cubicBezTo>
                  <a:pt x="1992337" y="4688121"/>
                  <a:pt x="1997491" y="4692683"/>
                  <a:pt x="2006003" y="4720417"/>
                </a:cubicBezTo>
                <a:cubicBezTo>
                  <a:pt x="2021642" y="4769150"/>
                  <a:pt x="2014897" y="4770524"/>
                  <a:pt x="2037488" y="4805212"/>
                </a:cubicBezTo>
                <a:cubicBezTo>
                  <a:pt x="2041640" y="4825414"/>
                  <a:pt x="2049563" y="4843445"/>
                  <a:pt x="2057486" y="4861476"/>
                </a:cubicBezTo>
                <a:cubicBezTo>
                  <a:pt x="2059459" y="4877913"/>
                  <a:pt x="2079870" y="4908835"/>
                  <a:pt x="2069355" y="4912381"/>
                </a:cubicBezTo>
                <a:cubicBezTo>
                  <a:pt x="2078279" y="4914772"/>
                  <a:pt x="2086584" y="4955177"/>
                  <a:pt x="2100075" y="4952428"/>
                </a:cubicBezTo>
                <a:cubicBezTo>
                  <a:pt x="2103638" y="4962928"/>
                  <a:pt x="2106614" y="4963725"/>
                  <a:pt x="2111768" y="4968288"/>
                </a:cubicBezTo>
                <a:cubicBezTo>
                  <a:pt x="2119691" y="4986319"/>
                  <a:pt x="2112150" y="4990662"/>
                  <a:pt x="2112739" y="5000364"/>
                </a:cubicBezTo>
                <a:cubicBezTo>
                  <a:pt x="2123637" y="5019192"/>
                  <a:pt x="2133357" y="5018615"/>
                  <a:pt x="2142664" y="5043380"/>
                </a:cubicBezTo>
                <a:cubicBezTo>
                  <a:pt x="2144843" y="5047146"/>
                  <a:pt x="2147023" y="5050912"/>
                  <a:pt x="2149203" y="5054677"/>
                </a:cubicBezTo>
                <a:cubicBezTo>
                  <a:pt x="2150587" y="5061411"/>
                  <a:pt x="2152767" y="5065177"/>
                  <a:pt x="2154150" y="5071911"/>
                </a:cubicBezTo>
                <a:cubicBezTo>
                  <a:pt x="2157714" y="5082411"/>
                  <a:pt x="2162073" y="5089942"/>
                  <a:pt x="2169614" y="5085599"/>
                </a:cubicBezTo>
                <a:cubicBezTo>
                  <a:pt x="2163251" y="5109347"/>
                  <a:pt x="2181689" y="5123833"/>
                  <a:pt x="2185842" y="5144035"/>
                </a:cubicBezTo>
                <a:cubicBezTo>
                  <a:pt x="2193765" y="5162066"/>
                  <a:pt x="2201688" y="5180097"/>
                  <a:pt x="2209610" y="5198128"/>
                </a:cubicBezTo>
                <a:cubicBezTo>
                  <a:pt x="2214558" y="5215362"/>
                  <a:pt x="2244690" y="5245707"/>
                  <a:pt x="2233379" y="5252221"/>
                </a:cubicBezTo>
                <a:cubicBezTo>
                  <a:pt x="2273820" y="5291692"/>
                  <a:pt x="2281918" y="5344767"/>
                  <a:pt x="2321563" y="5387207"/>
                </a:cubicBezTo>
                <a:cubicBezTo>
                  <a:pt x="2317793" y="5389378"/>
                  <a:pt x="2311048" y="5390752"/>
                  <a:pt x="2318382" y="5399080"/>
                </a:cubicBezTo>
                <a:cubicBezTo>
                  <a:pt x="2341768" y="5430800"/>
                  <a:pt x="2337997" y="5432971"/>
                  <a:pt x="2364948" y="5475190"/>
                </a:cubicBezTo>
                <a:cubicBezTo>
                  <a:pt x="2374461" y="5487284"/>
                  <a:pt x="2387332" y="5522549"/>
                  <a:pt x="2395668" y="5515238"/>
                </a:cubicBezTo>
                <a:cubicBezTo>
                  <a:pt x="2407155" y="5543769"/>
                  <a:pt x="2425386" y="5570925"/>
                  <a:pt x="2445209" y="5592145"/>
                </a:cubicBezTo>
                <a:cubicBezTo>
                  <a:pt x="2446594" y="5598879"/>
                  <a:pt x="2451748" y="5603441"/>
                  <a:pt x="2456107" y="5610973"/>
                </a:cubicBezTo>
                <a:cubicBezTo>
                  <a:pt x="2461262" y="5615536"/>
                  <a:pt x="2463441" y="5619301"/>
                  <a:pt x="2467801" y="5626832"/>
                </a:cubicBezTo>
                <a:cubicBezTo>
                  <a:pt x="2475134" y="5635161"/>
                  <a:pt x="2481673" y="5646458"/>
                  <a:pt x="2486033" y="5653989"/>
                </a:cubicBezTo>
                <a:cubicBezTo>
                  <a:pt x="2495546" y="5666083"/>
                  <a:pt x="2502880" y="5674411"/>
                  <a:pt x="2508241" y="5666303"/>
                </a:cubicBezTo>
                <a:cubicBezTo>
                  <a:pt x="2520730" y="5679194"/>
                  <a:pt x="2513189" y="5683537"/>
                  <a:pt x="2516753" y="5694036"/>
                </a:cubicBezTo>
                <a:cubicBezTo>
                  <a:pt x="2534985" y="5721193"/>
                  <a:pt x="2546296" y="5714679"/>
                  <a:pt x="2567503" y="5742633"/>
                </a:cubicBezTo>
                <a:cubicBezTo>
                  <a:pt x="2574042" y="5753929"/>
                  <a:pt x="2581375" y="5762258"/>
                  <a:pt x="2570860" y="5765804"/>
                </a:cubicBezTo>
                <a:cubicBezTo>
                  <a:pt x="2580373" y="5777897"/>
                  <a:pt x="2587325" y="5763852"/>
                  <a:pt x="2598223" y="5782680"/>
                </a:cubicBezTo>
                <a:cubicBezTo>
                  <a:pt x="2594453" y="5784852"/>
                  <a:pt x="2593657" y="5787820"/>
                  <a:pt x="2590683" y="5787023"/>
                </a:cubicBezTo>
                <a:cubicBezTo>
                  <a:pt x="2597221" y="5798320"/>
                  <a:pt x="2602582" y="5790212"/>
                  <a:pt x="2610712" y="5795572"/>
                </a:cubicBezTo>
                <a:cubicBezTo>
                  <a:pt x="2622405" y="5811431"/>
                  <a:pt x="2621609" y="5814400"/>
                  <a:pt x="2609710" y="5811211"/>
                </a:cubicBezTo>
                <a:cubicBezTo>
                  <a:pt x="2619223" y="5823305"/>
                  <a:pt x="2625762" y="5834602"/>
                  <a:pt x="2629325" y="5845102"/>
                </a:cubicBezTo>
                <a:cubicBezTo>
                  <a:pt x="2636660" y="5853430"/>
                  <a:pt x="2644201" y="5849087"/>
                  <a:pt x="2648766" y="5843947"/>
                </a:cubicBezTo>
                <a:cubicBezTo>
                  <a:pt x="2656101" y="5852276"/>
                  <a:pt x="2648560" y="5856619"/>
                  <a:pt x="2641019" y="5860961"/>
                </a:cubicBezTo>
                <a:cubicBezTo>
                  <a:pt x="2651328" y="5870087"/>
                  <a:pt x="2659664" y="5862776"/>
                  <a:pt x="2668589" y="5865167"/>
                </a:cubicBezTo>
                <a:cubicBezTo>
                  <a:pt x="2682462" y="5884792"/>
                  <a:pt x="2675510" y="5898838"/>
                  <a:pt x="2695332" y="5920057"/>
                </a:cubicBezTo>
                <a:cubicBezTo>
                  <a:pt x="2715155" y="5941277"/>
                  <a:pt x="2740721" y="5976762"/>
                  <a:pt x="2758571" y="5981544"/>
                </a:cubicBezTo>
                <a:cubicBezTo>
                  <a:pt x="2781369" y="6003561"/>
                  <a:pt x="2774416" y="6017606"/>
                  <a:pt x="2805343" y="6044983"/>
                </a:cubicBezTo>
                <a:cubicBezTo>
                  <a:pt x="2815653" y="6054109"/>
                  <a:pt x="2823782" y="6059468"/>
                  <a:pt x="2829144" y="6051360"/>
                </a:cubicBezTo>
                <a:cubicBezTo>
                  <a:pt x="2837273" y="6056720"/>
                  <a:pt x="2845992" y="6071783"/>
                  <a:pt x="2853532" y="6067440"/>
                </a:cubicBezTo>
                <a:cubicBezTo>
                  <a:pt x="2865814" y="6093002"/>
                  <a:pt x="2890202" y="6109082"/>
                  <a:pt x="2910821" y="6127333"/>
                </a:cubicBezTo>
                <a:cubicBezTo>
                  <a:pt x="2932234" y="6142615"/>
                  <a:pt x="2949877" y="6160069"/>
                  <a:pt x="2959979" y="6181866"/>
                </a:cubicBezTo>
                <a:cubicBezTo>
                  <a:pt x="2982188" y="6194180"/>
                  <a:pt x="3012320" y="6224525"/>
                  <a:pt x="3033145" y="6230105"/>
                </a:cubicBezTo>
                <a:cubicBezTo>
                  <a:pt x="3046429" y="6240028"/>
                  <a:pt x="3049993" y="6250528"/>
                  <a:pt x="3048402" y="6256464"/>
                </a:cubicBezTo>
                <a:cubicBezTo>
                  <a:pt x="3060890" y="6269356"/>
                  <a:pt x="3077149" y="6280076"/>
                  <a:pt x="3075558" y="6286012"/>
                </a:cubicBezTo>
                <a:cubicBezTo>
                  <a:pt x="3110463" y="6298547"/>
                  <a:pt x="3125513" y="6337577"/>
                  <a:pt x="3152494" y="6332080"/>
                </a:cubicBezTo>
                <a:cubicBezTo>
                  <a:pt x="3159829" y="6340409"/>
                  <a:pt x="3167163" y="6348737"/>
                  <a:pt x="3167751" y="6358440"/>
                </a:cubicBezTo>
                <a:cubicBezTo>
                  <a:pt x="3173701" y="6360034"/>
                  <a:pt x="3209401" y="6369599"/>
                  <a:pt x="3199474" y="6382848"/>
                </a:cubicBezTo>
                <a:cubicBezTo>
                  <a:pt x="3228428" y="6393788"/>
                  <a:pt x="3220887" y="6398130"/>
                  <a:pt x="3256380" y="6420367"/>
                </a:cubicBezTo>
                <a:cubicBezTo>
                  <a:pt x="3276998" y="6438618"/>
                  <a:pt x="3297028" y="6447167"/>
                  <a:pt x="3310518" y="6444418"/>
                </a:cubicBezTo>
                <a:cubicBezTo>
                  <a:pt x="3318648" y="6449778"/>
                  <a:pt x="3317057" y="6455715"/>
                  <a:pt x="3325186" y="6461075"/>
                </a:cubicBezTo>
                <a:cubicBezTo>
                  <a:pt x="3318441" y="6462449"/>
                  <a:pt x="3323596" y="6467012"/>
                  <a:pt x="3328750" y="6471575"/>
                </a:cubicBezTo>
                <a:cubicBezTo>
                  <a:pt x="3327160" y="6477512"/>
                  <a:pt x="3346393" y="6489029"/>
                  <a:pt x="3356703" y="6498154"/>
                </a:cubicBezTo>
                <a:cubicBezTo>
                  <a:pt x="3359089" y="6489249"/>
                  <a:pt x="3339854" y="6477732"/>
                  <a:pt x="3328750" y="6471575"/>
                </a:cubicBezTo>
                <a:cubicBezTo>
                  <a:pt x="3333316" y="6466435"/>
                  <a:pt x="3327366" y="6464841"/>
                  <a:pt x="3325186" y="6461075"/>
                </a:cubicBezTo>
                <a:cubicBezTo>
                  <a:pt x="3330548" y="6452967"/>
                  <a:pt x="3345216" y="6469623"/>
                  <a:pt x="3359295" y="6476577"/>
                </a:cubicBezTo>
                <a:cubicBezTo>
                  <a:pt x="3388249" y="6487517"/>
                  <a:pt x="3373168" y="6496203"/>
                  <a:pt x="3386452" y="6506125"/>
                </a:cubicBezTo>
                <a:cubicBezTo>
                  <a:pt x="3409250" y="6528142"/>
                  <a:pt x="3462004" y="6545459"/>
                  <a:pt x="3464979" y="6546256"/>
                </a:cubicBezTo>
                <a:cubicBezTo>
                  <a:pt x="3467158" y="6550022"/>
                  <a:pt x="3460413" y="6551396"/>
                  <a:pt x="3468543" y="6556756"/>
                </a:cubicBezTo>
                <a:cubicBezTo>
                  <a:pt x="3476672" y="6562116"/>
                  <a:pt x="3484801" y="6567476"/>
                  <a:pt x="3495906" y="6573633"/>
                </a:cubicBezTo>
                <a:cubicBezTo>
                  <a:pt x="3504035" y="6578993"/>
                  <a:pt x="3515935" y="6582181"/>
                  <a:pt x="3524064" y="6587541"/>
                </a:cubicBezTo>
                <a:cubicBezTo>
                  <a:pt x="3541119" y="6595293"/>
                  <a:pt x="3555199" y="6602247"/>
                  <a:pt x="3554403" y="6605215"/>
                </a:cubicBezTo>
                <a:cubicBezTo>
                  <a:pt x="3539528" y="6601230"/>
                  <a:pt x="3549838" y="6610355"/>
                  <a:pt x="3554403" y="6605215"/>
                </a:cubicBezTo>
                <a:cubicBezTo>
                  <a:pt x="3566892" y="6618106"/>
                  <a:pt x="3586126" y="6629623"/>
                  <a:pt x="3603180" y="6637375"/>
                </a:cubicBezTo>
                <a:cubicBezTo>
                  <a:pt x="3623209" y="6645923"/>
                  <a:pt x="3644034" y="6651503"/>
                  <a:pt x="3659704" y="6652520"/>
                </a:cubicBezTo>
                <a:cubicBezTo>
                  <a:pt x="3687863" y="6666429"/>
                  <a:pt x="3697377" y="6678523"/>
                  <a:pt x="3715815" y="6693008"/>
                </a:cubicBezTo>
                <a:cubicBezTo>
                  <a:pt x="3739408" y="6712056"/>
                  <a:pt x="3732488" y="6678386"/>
                  <a:pt x="3755285" y="6700403"/>
                </a:cubicBezTo>
                <a:cubicBezTo>
                  <a:pt x="3754490" y="6703371"/>
                  <a:pt x="3749924" y="6708511"/>
                  <a:pt x="3758054" y="6713871"/>
                </a:cubicBezTo>
                <a:cubicBezTo>
                  <a:pt x="3783237" y="6726982"/>
                  <a:pt x="3801087" y="6731765"/>
                  <a:pt x="3818937" y="6736548"/>
                </a:cubicBezTo>
                <a:cubicBezTo>
                  <a:pt x="3833016" y="6743502"/>
                  <a:pt x="3844916" y="6746690"/>
                  <a:pt x="3853634" y="6761753"/>
                </a:cubicBezTo>
                <a:cubicBezTo>
                  <a:pt x="3876639" y="6771098"/>
                  <a:pt x="3871102" y="6744162"/>
                  <a:pt x="3898465" y="6761039"/>
                </a:cubicBezTo>
                <a:cubicBezTo>
                  <a:pt x="3896875" y="6766976"/>
                  <a:pt x="3895284" y="6772913"/>
                  <a:pt x="3910159" y="6776899"/>
                </a:cubicBezTo>
                <a:cubicBezTo>
                  <a:pt x="3936727" y="6796744"/>
                  <a:pt x="3926035" y="6765244"/>
                  <a:pt x="3950424" y="6781324"/>
                </a:cubicBezTo>
                <a:cubicBezTo>
                  <a:pt x="4004769" y="6792704"/>
                  <a:pt x="3995431" y="6815655"/>
                  <a:pt x="4046005" y="6829206"/>
                </a:cubicBezTo>
                <a:cubicBezTo>
                  <a:pt x="4048391" y="6820301"/>
                  <a:pt x="4036491" y="6817112"/>
                  <a:pt x="4021616" y="6813127"/>
                </a:cubicBezTo>
                <a:cubicBezTo>
                  <a:pt x="4026978" y="6805018"/>
                  <a:pt x="4046212" y="6816535"/>
                  <a:pt x="4061086" y="6820521"/>
                </a:cubicBezTo>
                <a:cubicBezTo>
                  <a:pt x="4075961" y="6824507"/>
                  <a:pt x="4087066" y="6830664"/>
                  <a:pt x="4094399" y="6838992"/>
                </a:cubicBezTo>
                <a:cubicBezTo>
                  <a:pt x="4109672" y="6841494"/>
                  <a:pt x="4126035" y="6845878"/>
                  <a:pt x="4143314" y="6851303"/>
                </a:cubicBezTo>
                <a:lnTo>
                  <a:pt x="4162950" y="6858000"/>
                </a:lnTo>
                <a:lnTo>
                  <a:pt x="1021358" y="6858000"/>
                </a:lnTo>
                <a:lnTo>
                  <a:pt x="997827" y="6817000"/>
                </a:lnTo>
                <a:cubicBezTo>
                  <a:pt x="985939" y="6795918"/>
                  <a:pt x="972663" y="6774067"/>
                  <a:pt x="952545" y="6747996"/>
                </a:cubicBezTo>
                <a:cubicBezTo>
                  <a:pt x="957907" y="6739888"/>
                  <a:pt x="938084" y="6718668"/>
                  <a:pt x="927775" y="6709542"/>
                </a:cubicBezTo>
                <a:cubicBezTo>
                  <a:pt x="931752" y="6694700"/>
                  <a:pt x="925214" y="6683403"/>
                  <a:pt x="907570" y="6665949"/>
                </a:cubicBezTo>
                <a:cubicBezTo>
                  <a:pt x="891518" y="6642558"/>
                  <a:pt x="893109" y="6636621"/>
                  <a:pt x="909367" y="6647341"/>
                </a:cubicBezTo>
                <a:cubicBezTo>
                  <a:pt x="902830" y="6636044"/>
                  <a:pt x="893316" y="6623950"/>
                  <a:pt x="886777" y="6612653"/>
                </a:cubicBezTo>
                <a:cubicBezTo>
                  <a:pt x="880238" y="6601357"/>
                  <a:pt x="873700" y="6590060"/>
                  <a:pt x="867161" y="6578763"/>
                </a:cubicBezTo>
                <a:cubicBezTo>
                  <a:pt x="854084" y="6556169"/>
                  <a:pt x="841006" y="6533575"/>
                  <a:pt x="827929" y="6510982"/>
                </a:cubicBezTo>
                <a:cubicBezTo>
                  <a:pt x="814851" y="6488388"/>
                  <a:pt x="801774" y="6465794"/>
                  <a:pt x="788696" y="6443200"/>
                </a:cubicBezTo>
                <a:cubicBezTo>
                  <a:pt x="775619" y="6420607"/>
                  <a:pt x="762541" y="6398013"/>
                  <a:pt x="749465" y="6375419"/>
                </a:cubicBezTo>
                <a:cubicBezTo>
                  <a:pt x="726285" y="6331029"/>
                  <a:pt x="703105" y="6286638"/>
                  <a:pt x="679925" y="6242248"/>
                </a:cubicBezTo>
                <a:cubicBezTo>
                  <a:pt x="666847" y="6219654"/>
                  <a:pt x="656746" y="6197858"/>
                  <a:pt x="643668" y="6175264"/>
                </a:cubicBezTo>
                <a:cubicBezTo>
                  <a:pt x="633566" y="6153467"/>
                  <a:pt x="623463" y="6131671"/>
                  <a:pt x="611181" y="6106108"/>
                </a:cubicBezTo>
                <a:cubicBezTo>
                  <a:pt x="593745" y="6075983"/>
                  <a:pt x="579283" y="6046655"/>
                  <a:pt x="559667" y="6012765"/>
                </a:cubicBezTo>
                <a:cubicBezTo>
                  <a:pt x="550949" y="5997702"/>
                  <a:pt x="543026" y="5979671"/>
                  <a:pt x="535103" y="5961640"/>
                </a:cubicBezTo>
                <a:cubicBezTo>
                  <a:pt x="527181" y="5943609"/>
                  <a:pt x="517078" y="5921813"/>
                  <a:pt x="509950" y="5900813"/>
                </a:cubicBezTo>
                <a:cubicBezTo>
                  <a:pt x="497080" y="5865548"/>
                  <a:pt x="491543" y="5838612"/>
                  <a:pt x="486007" y="5811676"/>
                </a:cubicBezTo>
                <a:cubicBezTo>
                  <a:pt x="465007" y="5771051"/>
                  <a:pt x="462827" y="5767285"/>
                  <a:pt x="451547" y="5726083"/>
                </a:cubicBezTo>
                <a:cubicBezTo>
                  <a:pt x="427778" y="5671990"/>
                  <a:pt x="405601" y="5611961"/>
                  <a:pt x="380655" y="5538462"/>
                </a:cubicBezTo>
                <a:cubicBezTo>
                  <a:pt x="371348" y="5513697"/>
                  <a:pt x="367196" y="5493495"/>
                  <a:pt x="368198" y="5477855"/>
                </a:cubicBezTo>
                <a:cubicBezTo>
                  <a:pt x="361865" y="5453887"/>
                  <a:pt x="352558" y="5429122"/>
                  <a:pt x="346227" y="5405154"/>
                </a:cubicBezTo>
                <a:cubicBezTo>
                  <a:pt x="329586" y="5372061"/>
                  <a:pt x="343489" y="5343970"/>
                  <a:pt x="329999" y="5346719"/>
                </a:cubicBezTo>
                <a:cubicBezTo>
                  <a:pt x="319307" y="5315219"/>
                  <a:pt x="310796" y="5287486"/>
                  <a:pt x="303079" y="5256784"/>
                </a:cubicBezTo>
                <a:cubicBezTo>
                  <a:pt x="295953" y="5235784"/>
                  <a:pt x="292420" y="5177569"/>
                  <a:pt x="281108" y="5184083"/>
                </a:cubicBezTo>
                <a:cubicBezTo>
                  <a:pt x="276574" y="5141507"/>
                  <a:pt x="264706" y="5090602"/>
                  <a:pt x="250657" y="5035932"/>
                </a:cubicBezTo>
                <a:cubicBezTo>
                  <a:pt x="237404" y="4978294"/>
                  <a:pt x="227127" y="4921452"/>
                  <a:pt x="219029" y="4868377"/>
                </a:cubicBezTo>
                <a:cubicBezTo>
                  <a:pt x="220619" y="4862440"/>
                  <a:pt x="223006" y="4853534"/>
                  <a:pt x="218057" y="4836300"/>
                </a:cubicBezTo>
                <a:cubicBezTo>
                  <a:pt x="221828" y="4834129"/>
                  <a:pt x="224596" y="4847597"/>
                  <a:pt x="230545" y="4849191"/>
                </a:cubicBezTo>
                <a:cubicBezTo>
                  <a:pt x="222448" y="4796116"/>
                  <a:pt x="222448" y="4796116"/>
                  <a:pt x="222448" y="4796116"/>
                </a:cubicBezTo>
                <a:cubicBezTo>
                  <a:pt x="216115" y="4772148"/>
                  <a:pt x="216115" y="4772148"/>
                  <a:pt x="216115" y="4772148"/>
                </a:cubicBezTo>
                <a:cubicBezTo>
                  <a:pt x="210579" y="4745211"/>
                  <a:pt x="210579" y="4745211"/>
                  <a:pt x="210579" y="4745211"/>
                </a:cubicBezTo>
                <a:cubicBezTo>
                  <a:pt x="197358" y="4639857"/>
                  <a:pt x="197358" y="4639857"/>
                  <a:pt x="197358" y="4639857"/>
                </a:cubicBezTo>
                <a:cubicBezTo>
                  <a:pt x="194000" y="4616686"/>
                  <a:pt x="185283" y="4601624"/>
                  <a:pt x="181130" y="4581421"/>
                </a:cubicBezTo>
                <a:cubicBezTo>
                  <a:pt x="177566" y="4570921"/>
                  <a:pt x="176977" y="4561219"/>
                  <a:pt x="174209" y="4547750"/>
                </a:cubicBezTo>
                <a:cubicBezTo>
                  <a:pt x="172029" y="4543985"/>
                  <a:pt x="170646" y="4537251"/>
                  <a:pt x="170057" y="4527548"/>
                </a:cubicBezTo>
                <a:cubicBezTo>
                  <a:pt x="171648" y="4521611"/>
                  <a:pt x="171059" y="4511909"/>
                  <a:pt x="169675" y="4505175"/>
                </a:cubicBezTo>
                <a:cubicBezTo>
                  <a:pt x="176420" y="4503801"/>
                  <a:pt x="176006" y="4529142"/>
                  <a:pt x="181161" y="4533705"/>
                </a:cubicBezTo>
                <a:cubicBezTo>
                  <a:pt x="183579" y="4477084"/>
                  <a:pt x="166906" y="4491707"/>
                  <a:pt x="163962" y="4443193"/>
                </a:cubicBezTo>
                <a:cubicBezTo>
                  <a:pt x="174478" y="4439648"/>
                  <a:pt x="159046" y="4378244"/>
                  <a:pt x="160254" y="4349933"/>
                </a:cubicBezTo>
                <a:cubicBezTo>
                  <a:pt x="154304" y="4348339"/>
                  <a:pt x="151950" y="4309528"/>
                  <a:pt x="156515" y="4304389"/>
                </a:cubicBezTo>
                <a:cubicBezTo>
                  <a:pt x="153953" y="4278249"/>
                  <a:pt x="153953" y="4278249"/>
                  <a:pt x="153953" y="4278249"/>
                </a:cubicBezTo>
                <a:cubicBezTo>
                  <a:pt x="152187" y="4249141"/>
                  <a:pt x="152187" y="4249141"/>
                  <a:pt x="152187" y="4249141"/>
                </a:cubicBezTo>
                <a:cubicBezTo>
                  <a:pt x="151630" y="4191723"/>
                  <a:pt x="151630" y="4191723"/>
                  <a:pt x="151630" y="4191723"/>
                </a:cubicBezTo>
                <a:cubicBezTo>
                  <a:pt x="146744" y="4079058"/>
                  <a:pt x="146744" y="4079058"/>
                  <a:pt x="146744" y="4079058"/>
                </a:cubicBezTo>
                <a:cubicBezTo>
                  <a:pt x="144978" y="4049949"/>
                  <a:pt x="146775" y="4031341"/>
                  <a:pt x="150752" y="4016499"/>
                </a:cubicBezTo>
                <a:cubicBezTo>
                  <a:pt x="142654" y="3963423"/>
                  <a:pt x="151197" y="3943441"/>
                  <a:pt x="145278" y="3894131"/>
                </a:cubicBezTo>
                <a:cubicBezTo>
                  <a:pt x="147871" y="3872554"/>
                  <a:pt x="148284" y="3847212"/>
                  <a:pt x="151673" y="3822667"/>
                </a:cubicBezTo>
                <a:cubicBezTo>
                  <a:pt x="151880" y="3809996"/>
                  <a:pt x="152882" y="3794357"/>
                  <a:pt x="153088" y="3781685"/>
                </a:cubicBezTo>
                <a:cubicBezTo>
                  <a:pt x="153295" y="3769014"/>
                  <a:pt x="153501" y="3756343"/>
                  <a:pt x="154503" y="3740704"/>
                </a:cubicBezTo>
                <a:cubicBezTo>
                  <a:pt x="159100" y="3687848"/>
                  <a:pt x="161518" y="3631227"/>
                  <a:pt x="163140" y="3577574"/>
                </a:cubicBezTo>
                <a:cubicBezTo>
                  <a:pt x="163935" y="3574605"/>
                  <a:pt x="160165" y="3576777"/>
                  <a:pt x="161167" y="3561137"/>
                </a:cubicBezTo>
                <a:cubicBezTo>
                  <a:pt x="161962" y="3558169"/>
                  <a:pt x="164142" y="3561934"/>
                  <a:pt x="168119" y="3547092"/>
                </a:cubicBezTo>
                <a:cubicBezTo>
                  <a:pt x="169121" y="3531452"/>
                  <a:pt x="170918" y="3512844"/>
                  <a:pt x="171920" y="3497205"/>
                </a:cubicBezTo>
                <a:cubicBezTo>
                  <a:pt x="172923" y="3481565"/>
                  <a:pt x="176900" y="3466723"/>
                  <a:pt x="177106" y="3454052"/>
                </a:cubicBezTo>
                <a:cubicBezTo>
                  <a:pt x="179110" y="3422773"/>
                  <a:pt x="183294" y="3395259"/>
                  <a:pt x="184503" y="3366948"/>
                </a:cubicBezTo>
                <a:cubicBezTo>
                  <a:pt x="187891" y="3342403"/>
                  <a:pt x="183531" y="3334872"/>
                  <a:pt x="184533" y="3319232"/>
                </a:cubicBezTo>
                <a:cubicBezTo>
                  <a:pt x="187508" y="3320029"/>
                  <a:pt x="191279" y="3317858"/>
                  <a:pt x="191485" y="3305187"/>
                </a:cubicBezTo>
                <a:cubicBezTo>
                  <a:pt x="192281" y="3302219"/>
                  <a:pt x="188510" y="3304390"/>
                  <a:pt x="189513" y="3288750"/>
                </a:cubicBezTo>
                <a:cubicBezTo>
                  <a:pt x="192519" y="3241832"/>
                  <a:pt x="203066" y="3190570"/>
                  <a:pt x="211433" y="3135543"/>
                </a:cubicBezTo>
                <a:cubicBezTo>
                  <a:pt x="215617" y="3108030"/>
                  <a:pt x="221980" y="3084282"/>
                  <a:pt x="226163" y="3056768"/>
                </a:cubicBezTo>
                <a:cubicBezTo>
                  <a:pt x="230141" y="3041926"/>
                  <a:pt x="233322" y="3030052"/>
                  <a:pt x="236504" y="3018178"/>
                </a:cubicBezTo>
                <a:cubicBezTo>
                  <a:pt x="240481" y="3003336"/>
                  <a:pt x="243662" y="2991462"/>
                  <a:pt x="247639" y="2976619"/>
                </a:cubicBezTo>
                <a:cubicBezTo>
                  <a:pt x="248260" y="2938606"/>
                  <a:pt x="259602" y="2884376"/>
                  <a:pt x="273920" y="2830944"/>
                </a:cubicBezTo>
                <a:cubicBezTo>
                  <a:pt x="277132" y="2771353"/>
                  <a:pt x="288474" y="2717124"/>
                  <a:pt x="302203" y="2653988"/>
                </a:cubicBezTo>
                <a:cubicBezTo>
                  <a:pt x="318906" y="2591650"/>
                  <a:pt x="337996" y="2520406"/>
                  <a:pt x="367808" y="2432946"/>
                </a:cubicBezTo>
                <a:cubicBezTo>
                  <a:pt x="373376" y="2412167"/>
                  <a:pt x="372787" y="2402464"/>
                  <a:pt x="375969" y="2390590"/>
                </a:cubicBezTo>
                <a:cubicBezTo>
                  <a:pt x="383127" y="2363874"/>
                  <a:pt x="395234" y="2354392"/>
                  <a:pt x="390875" y="2346860"/>
                </a:cubicBezTo>
                <a:cubicBezTo>
                  <a:pt x="375412" y="2333172"/>
                  <a:pt x="379739" y="2388419"/>
                  <a:pt x="358883" y="2430555"/>
                </a:cubicBezTo>
                <a:cubicBezTo>
                  <a:pt x="351135" y="2447568"/>
                  <a:pt x="342386" y="2480222"/>
                  <a:pt x="335227" y="2506938"/>
                </a:cubicBezTo>
                <a:cubicBezTo>
                  <a:pt x="325889" y="2529888"/>
                  <a:pt x="320321" y="2550668"/>
                  <a:pt x="312192" y="2545309"/>
                </a:cubicBezTo>
                <a:cubicBezTo>
                  <a:pt x="316169" y="2530466"/>
                  <a:pt x="319351" y="2518592"/>
                  <a:pt x="321737" y="2509687"/>
                </a:cubicBezTo>
                <a:cubicBezTo>
                  <a:pt x="324919" y="2497813"/>
                  <a:pt x="329485" y="2492673"/>
                  <a:pt x="331871" y="2483767"/>
                </a:cubicBezTo>
                <a:cubicBezTo>
                  <a:pt x="339618" y="2466754"/>
                  <a:pt x="346570" y="2452708"/>
                  <a:pt x="352933" y="2428961"/>
                </a:cubicBezTo>
                <a:cubicBezTo>
                  <a:pt x="373995" y="2374153"/>
                  <a:pt x="341447" y="2400430"/>
                  <a:pt x="367075" y="2340483"/>
                </a:cubicBezTo>
                <a:cubicBezTo>
                  <a:pt x="370846" y="2338311"/>
                  <a:pt x="373821" y="2339109"/>
                  <a:pt x="377002" y="2327235"/>
                </a:cubicBezTo>
                <a:cubicBezTo>
                  <a:pt x="392911" y="2267865"/>
                  <a:pt x="388313" y="2320720"/>
                  <a:pt x="398829" y="2317175"/>
                </a:cubicBezTo>
                <a:cubicBezTo>
                  <a:pt x="407372" y="2297193"/>
                  <a:pt x="411349" y="2282351"/>
                  <a:pt x="415326" y="2267508"/>
                </a:cubicBezTo>
                <a:cubicBezTo>
                  <a:pt x="419303" y="2252666"/>
                  <a:pt x="425459" y="2241589"/>
                  <a:pt x="428641" y="2229714"/>
                </a:cubicBezTo>
                <a:cubicBezTo>
                  <a:pt x="434209" y="2208936"/>
                  <a:pt x="442752" y="2188953"/>
                  <a:pt x="456656" y="2160863"/>
                </a:cubicBezTo>
                <a:cubicBezTo>
                  <a:pt x="468379" y="2129006"/>
                  <a:pt x="480899" y="2094181"/>
                  <a:pt x="492624" y="2062325"/>
                </a:cubicBezTo>
                <a:cubicBezTo>
                  <a:pt x="504937" y="2040172"/>
                  <a:pt x="521641" y="1977833"/>
                  <a:pt x="533541" y="1981022"/>
                </a:cubicBezTo>
                <a:cubicBezTo>
                  <a:pt x="540700" y="1954305"/>
                  <a:pt x="547858" y="1927590"/>
                  <a:pt x="559583" y="1895733"/>
                </a:cubicBezTo>
                <a:cubicBezTo>
                  <a:pt x="573693" y="1854972"/>
                  <a:pt x="581822" y="1860331"/>
                  <a:pt x="593547" y="1828475"/>
                </a:cubicBezTo>
                <a:cubicBezTo>
                  <a:pt x="602472" y="1830866"/>
                  <a:pt x="600499" y="1814429"/>
                  <a:pt x="600499" y="1814429"/>
                </a:cubicBezTo>
                <a:cubicBezTo>
                  <a:pt x="609041" y="1794448"/>
                  <a:pt x="618173" y="1784168"/>
                  <a:pt x="624330" y="1773091"/>
                </a:cubicBezTo>
                <a:cubicBezTo>
                  <a:pt x="655319" y="1705036"/>
                  <a:pt x="675968" y="1675571"/>
                  <a:pt x="709345" y="1598611"/>
                </a:cubicBezTo>
                <a:cubicBezTo>
                  <a:pt x="712526" y="1586736"/>
                  <a:pt x="717887" y="1578628"/>
                  <a:pt x="723248" y="1570520"/>
                </a:cubicBezTo>
                <a:cubicBezTo>
                  <a:pt x="727814" y="1565380"/>
                  <a:pt x="732380" y="1560240"/>
                  <a:pt x="733970" y="1554303"/>
                </a:cubicBezTo>
                <a:cubicBezTo>
                  <a:pt x="742307" y="1546992"/>
                  <a:pt x="749847" y="1542650"/>
                  <a:pt x="757388" y="1538307"/>
                </a:cubicBezTo>
                <a:cubicBezTo>
                  <a:pt x="770910" y="1487843"/>
                  <a:pt x="801280" y="1457801"/>
                  <a:pt x="820162" y="1399228"/>
                </a:cubicBezTo>
                <a:cubicBezTo>
                  <a:pt x="830090" y="1385980"/>
                  <a:pt x="841608" y="1366795"/>
                  <a:pt x="853125" y="1347609"/>
                </a:cubicBezTo>
                <a:cubicBezTo>
                  <a:pt x="866822" y="1332190"/>
                  <a:pt x="878340" y="1313005"/>
                  <a:pt x="887472" y="1302725"/>
                </a:cubicBezTo>
                <a:cubicBezTo>
                  <a:pt x="894630" y="1276009"/>
                  <a:pt x="916457" y="1265949"/>
                  <a:pt x="924411" y="1236264"/>
                </a:cubicBezTo>
                <a:cubicBezTo>
                  <a:pt x="939699" y="1214908"/>
                  <a:pt x="951217" y="1195723"/>
                  <a:pt x="962529" y="1189209"/>
                </a:cubicBezTo>
                <a:cubicBezTo>
                  <a:pt x="961144" y="1182475"/>
                  <a:pt x="972661" y="1163289"/>
                  <a:pt x="983384" y="1147073"/>
                </a:cubicBezTo>
                <a:cubicBezTo>
                  <a:pt x="994106" y="1130856"/>
                  <a:pt x="1005624" y="1111671"/>
                  <a:pt x="1003445" y="1107905"/>
                </a:cubicBezTo>
                <a:cubicBezTo>
                  <a:pt x="1031634" y="1074098"/>
                  <a:pt x="1056850" y="1039494"/>
                  <a:pt x="1077499" y="1010029"/>
                </a:cubicBezTo>
                <a:cubicBezTo>
                  <a:pt x="1101918" y="978392"/>
                  <a:pt x="1123363" y="945959"/>
                  <a:pt x="1149962" y="918089"/>
                </a:cubicBezTo>
                <a:cubicBezTo>
                  <a:pt x="1173587" y="889421"/>
                  <a:pt x="1198006" y="857785"/>
                  <a:pt x="1222426" y="826149"/>
                </a:cubicBezTo>
                <a:cubicBezTo>
                  <a:pt x="1250616" y="792341"/>
                  <a:pt x="1275831" y="757737"/>
                  <a:pt x="1311562" y="719586"/>
                </a:cubicBezTo>
                <a:cubicBezTo>
                  <a:pt x="1343523" y="683607"/>
                  <a:pt x="1374688" y="650597"/>
                  <a:pt x="1402877" y="616790"/>
                </a:cubicBezTo>
                <a:cubicBezTo>
                  <a:pt x="1419550" y="602167"/>
                  <a:pt x="1433247" y="586748"/>
                  <a:pt x="1446944" y="571328"/>
                </a:cubicBezTo>
                <a:cubicBezTo>
                  <a:pt x="1460642" y="555909"/>
                  <a:pt x="1474339" y="540490"/>
                  <a:pt x="1490215" y="528835"/>
                </a:cubicBezTo>
                <a:cubicBezTo>
                  <a:pt x="1547980" y="467955"/>
                  <a:pt x="1605744" y="407074"/>
                  <a:pt x="1683155" y="332368"/>
                </a:cubicBezTo>
                <a:cubicBezTo>
                  <a:pt x="1713525" y="302326"/>
                  <a:pt x="1717089" y="312825"/>
                  <a:pt x="1740713" y="284158"/>
                </a:cubicBezTo>
                <a:cubicBezTo>
                  <a:pt x="1790730" y="240290"/>
                  <a:pt x="1859806" y="172896"/>
                  <a:pt x="1900484" y="151979"/>
                </a:cubicBezTo>
                <a:cubicBezTo>
                  <a:pt x="1914181" y="136560"/>
                  <a:pt x="1916567" y="127655"/>
                  <a:pt x="1940781" y="108689"/>
                </a:cubicBezTo>
                <a:cubicBezTo>
                  <a:pt x="1952887" y="99207"/>
                  <a:pt x="1961223" y="91895"/>
                  <a:pt x="1969559" y="84584"/>
                </a:cubicBezTo>
                <a:cubicBezTo>
                  <a:pt x="1977895" y="77273"/>
                  <a:pt x="1985436" y="72930"/>
                  <a:pt x="1993773" y="65620"/>
                </a:cubicBezTo>
                <a:cubicBezTo>
                  <a:pt x="2009649" y="53966"/>
                  <a:pt x="2021756" y="44483"/>
                  <a:pt x="2033862" y="35001"/>
                </a:cubicBezTo>
                <a:cubicBezTo>
                  <a:pt x="2045969" y="25518"/>
                  <a:pt x="2058075" y="16035"/>
                  <a:pt x="2071224" y="5639"/>
                </a:cubicBezTo>
                <a:close/>
              </a:path>
            </a:pathLst>
          </a:custGeom>
          <a:pattFill prst="pct5">
            <a:fgClr>
              <a:schemeClr val="bg1">
                <a:lumMod val="65000"/>
              </a:schemeClr>
            </a:fgClr>
            <a:bgClr>
              <a:schemeClr val="bg1"/>
            </a:bgClr>
          </a:pattFill>
        </p:spPr>
        <p:txBody>
          <a:bodyPr wrap="square" anchor="ctr">
            <a:noAutofit/>
          </a:bodyPr>
          <a:lstStyle>
            <a:lvl1pPr marL="0" indent="0" algn="ctr">
              <a:buNone/>
              <a:defRPr sz="1200"/>
            </a:lvl1pPr>
          </a:lstStyle>
          <a:p>
            <a:r>
              <a:rPr lang="en-US" dirty="0"/>
              <a:t>Drag and Drop image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3" name="Picture Placeholder 3"/>
          <p:cNvSpPr>
            <a:spLocks noGrp="1"/>
          </p:cNvSpPr>
          <p:nvPr>
            <p:ph type="pic" sz="quarter" idx="10" hasCustomPrompt="1"/>
          </p:nvPr>
        </p:nvSpPr>
        <p:spPr>
          <a:xfrm>
            <a:off x="0" y="2"/>
            <a:ext cx="4305040" cy="6436867"/>
          </a:xfrm>
          <a:custGeom>
            <a:avLst/>
            <a:gdLst>
              <a:gd name="connsiteX0" fmla="*/ 410480 w 4329568"/>
              <a:gd name="connsiteY0" fmla="*/ 4188952 h 6473541"/>
              <a:gd name="connsiteX1" fmla="*/ 403302 w 4329568"/>
              <a:gd name="connsiteY1" fmla="*/ 4189746 h 6473541"/>
              <a:gd name="connsiteX2" fmla="*/ 398247 w 4329568"/>
              <a:gd name="connsiteY2" fmla="*/ 4214385 h 6473541"/>
              <a:gd name="connsiteX3" fmla="*/ 315436 w 4329568"/>
              <a:gd name="connsiteY3" fmla="*/ 4300420 h 6473541"/>
              <a:gd name="connsiteX4" fmla="*/ 398247 w 4329568"/>
              <a:gd name="connsiteY4" fmla="*/ 4214385 h 6473541"/>
              <a:gd name="connsiteX5" fmla="*/ 410480 w 4329568"/>
              <a:gd name="connsiteY5" fmla="*/ 4188952 h 6473541"/>
              <a:gd name="connsiteX6" fmla="*/ 3226500 w 4329568"/>
              <a:gd name="connsiteY6" fmla="*/ 4182512 h 6473541"/>
              <a:gd name="connsiteX7" fmla="*/ 3226500 w 4329568"/>
              <a:gd name="connsiteY7" fmla="*/ 4182512 h 6473541"/>
              <a:gd name="connsiteX8" fmla="*/ 3234205 w 4329568"/>
              <a:gd name="connsiteY8" fmla="*/ 3439252 h 6473541"/>
              <a:gd name="connsiteX9" fmla="*/ 3214635 w 4329568"/>
              <a:gd name="connsiteY9" fmla="*/ 3451503 h 6473541"/>
              <a:gd name="connsiteX10" fmla="*/ 3234205 w 4329568"/>
              <a:gd name="connsiteY10" fmla="*/ 3439252 h 6473541"/>
              <a:gd name="connsiteX11" fmla="*/ 3446683 w 4329568"/>
              <a:gd name="connsiteY11" fmla="*/ 2659332 h 6473541"/>
              <a:gd name="connsiteX12" fmla="*/ 3446712 w 4329568"/>
              <a:gd name="connsiteY12" fmla="*/ 2659359 h 6473541"/>
              <a:gd name="connsiteX13" fmla="*/ 3439054 w 4329568"/>
              <a:gd name="connsiteY13" fmla="*/ 2669771 h 6473541"/>
              <a:gd name="connsiteX14" fmla="*/ 3372700 w 4329568"/>
              <a:gd name="connsiteY14" fmla="*/ 2755404 h 6473541"/>
              <a:gd name="connsiteX15" fmla="*/ 3446683 w 4329568"/>
              <a:gd name="connsiteY15" fmla="*/ 2659332 h 6473541"/>
              <a:gd name="connsiteX16" fmla="*/ 478541 w 4329568"/>
              <a:gd name="connsiteY16" fmla="*/ 2369534 h 6473541"/>
              <a:gd name="connsiteX17" fmla="*/ 473423 w 4329568"/>
              <a:gd name="connsiteY17" fmla="*/ 2374246 h 6473541"/>
              <a:gd name="connsiteX18" fmla="*/ 474957 w 4329568"/>
              <a:gd name="connsiteY18" fmla="*/ 2411424 h 6473541"/>
              <a:gd name="connsiteX19" fmla="*/ 435641 w 4329568"/>
              <a:gd name="connsiteY19" fmla="*/ 2417807 h 6473541"/>
              <a:gd name="connsiteX20" fmla="*/ 474957 w 4329568"/>
              <a:gd name="connsiteY20" fmla="*/ 2411424 h 6473541"/>
              <a:gd name="connsiteX21" fmla="*/ 478541 w 4329568"/>
              <a:gd name="connsiteY21" fmla="*/ 2369534 h 6473541"/>
              <a:gd name="connsiteX22" fmla="*/ 2128771 w 4329568"/>
              <a:gd name="connsiteY22" fmla="*/ 0 h 6473541"/>
              <a:gd name="connsiteX23" fmla="*/ 4204338 w 4329568"/>
              <a:gd name="connsiteY23" fmla="*/ 0 h 6473541"/>
              <a:gd name="connsiteX24" fmla="*/ 4159562 w 4329568"/>
              <a:gd name="connsiteY24" fmla="*/ 111229 h 6473541"/>
              <a:gd name="connsiteX25" fmla="*/ 4117194 w 4329568"/>
              <a:gd name="connsiteY25" fmla="*/ 247153 h 6473541"/>
              <a:gd name="connsiteX26" fmla="*/ 4134202 w 4329568"/>
              <a:gd name="connsiteY26" fmla="*/ 252457 h 6473541"/>
              <a:gd name="connsiteX27" fmla="*/ 4151217 w 4329568"/>
              <a:gd name="connsiteY27" fmla="*/ 257761 h 6473541"/>
              <a:gd name="connsiteX28" fmla="*/ 4217013 w 4329568"/>
              <a:gd name="connsiteY28" fmla="*/ 166422 h 6473541"/>
              <a:gd name="connsiteX29" fmla="*/ 4327428 w 4329568"/>
              <a:gd name="connsiteY29" fmla="*/ 51707 h 6473541"/>
              <a:gd name="connsiteX30" fmla="*/ 4070653 w 4329568"/>
              <a:gd name="connsiteY30" fmla="*/ 456347 h 6473541"/>
              <a:gd name="connsiteX31" fmla="*/ 4038877 w 4329568"/>
              <a:gd name="connsiteY31" fmla="*/ 558291 h 6473541"/>
              <a:gd name="connsiteX32" fmla="*/ 4106923 w 4329568"/>
              <a:gd name="connsiteY32" fmla="*/ 579500 h 6473541"/>
              <a:gd name="connsiteX33" fmla="*/ 3740853 w 4329568"/>
              <a:gd name="connsiteY33" fmla="*/ 1155135 h 6473541"/>
              <a:gd name="connsiteX34" fmla="*/ 3707954 w 4329568"/>
              <a:gd name="connsiteY34" fmla="*/ 1200802 h 6473541"/>
              <a:gd name="connsiteX35" fmla="*/ 3731385 w 4329568"/>
              <a:gd name="connsiteY35" fmla="*/ 1245392 h 6473541"/>
              <a:gd name="connsiteX36" fmla="*/ 3781296 w 4329568"/>
              <a:gd name="connsiteY36" fmla="*/ 1205025 h 6473541"/>
              <a:gd name="connsiteX37" fmla="*/ 3798311 w 4329568"/>
              <a:gd name="connsiteY37" fmla="*/ 1210328 h 6473541"/>
              <a:gd name="connsiteX38" fmla="*/ 3858811 w 4329568"/>
              <a:gd name="connsiteY38" fmla="*/ 1135976 h 6473541"/>
              <a:gd name="connsiteX39" fmla="*/ 3881119 w 4329568"/>
              <a:gd name="connsiteY39" fmla="*/ 1124290 h 6473541"/>
              <a:gd name="connsiteX40" fmla="*/ 4024434 w 4329568"/>
              <a:gd name="connsiteY40" fmla="*/ 963907 h 6473541"/>
              <a:gd name="connsiteX41" fmla="*/ 4036150 w 4329568"/>
              <a:gd name="connsiteY41" fmla="*/ 986194 h 6473541"/>
              <a:gd name="connsiteX42" fmla="*/ 4052038 w 4329568"/>
              <a:gd name="connsiteY42" fmla="*/ 935226 h 6473541"/>
              <a:gd name="connsiteX43" fmla="*/ 4108369 w 4329568"/>
              <a:gd name="connsiteY43" fmla="*/ 934141 h 6473541"/>
              <a:gd name="connsiteX44" fmla="*/ 4212361 w 4329568"/>
              <a:gd name="connsiteY44" fmla="*/ 780140 h 6473541"/>
              <a:gd name="connsiteX45" fmla="*/ 4114785 w 4329568"/>
              <a:gd name="connsiteY45" fmla="*/ 973426 h 6473541"/>
              <a:gd name="connsiteX46" fmla="*/ 4022509 w 4329568"/>
              <a:gd name="connsiteY46" fmla="*/ 1149721 h 6473541"/>
              <a:gd name="connsiteX47" fmla="*/ 4159404 w 4329568"/>
              <a:gd name="connsiteY47" fmla="*/ 950049 h 6473541"/>
              <a:gd name="connsiteX48" fmla="*/ 3529012 w 4329568"/>
              <a:gd name="connsiteY48" fmla="*/ 1834764 h 6473541"/>
              <a:gd name="connsiteX49" fmla="*/ 3321024 w 4329568"/>
              <a:gd name="connsiteY49" fmla="*/ 2142769 h 6473541"/>
              <a:gd name="connsiteX50" fmla="*/ 3345579 w 4329568"/>
              <a:gd name="connsiteY50" fmla="*/ 2243627 h 6473541"/>
              <a:gd name="connsiteX51" fmla="*/ 3366763 w 4329568"/>
              <a:gd name="connsiteY51" fmla="*/ 2175664 h 6473541"/>
              <a:gd name="connsiteX52" fmla="*/ 3362587 w 4329568"/>
              <a:gd name="connsiteY52" fmla="*/ 2248930 h 6473541"/>
              <a:gd name="connsiteX53" fmla="*/ 3428387 w 4329568"/>
              <a:gd name="connsiteY53" fmla="*/ 2157588 h 6473541"/>
              <a:gd name="connsiteX54" fmla="*/ 3474130 w 4329568"/>
              <a:gd name="connsiteY54" fmla="*/ 2190487 h 6473541"/>
              <a:gd name="connsiteX55" fmla="*/ 3452942 w 4329568"/>
              <a:gd name="connsiteY55" fmla="*/ 2258453 h 6473541"/>
              <a:gd name="connsiteX56" fmla="*/ 3534633 w 4329568"/>
              <a:gd name="connsiteY56" fmla="*/ 2116139 h 6473541"/>
              <a:gd name="connsiteX57" fmla="*/ 3448770 w 4329568"/>
              <a:gd name="connsiteY57" fmla="*/ 2331715 h 6473541"/>
              <a:gd name="connsiteX58" fmla="*/ 3536877 w 4329568"/>
              <a:gd name="connsiteY58" fmla="*/ 2228686 h 6473541"/>
              <a:gd name="connsiteX59" fmla="*/ 3576196 w 4329568"/>
              <a:gd name="connsiteY59" fmla="*/ 2222300 h 6473541"/>
              <a:gd name="connsiteX60" fmla="*/ 3725931 w 4329568"/>
              <a:gd name="connsiteY60" fmla="*/ 2101199 h 6473541"/>
              <a:gd name="connsiteX61" fmla="*/ 3260038 w 4329568"/>
              <a:gd name="connsiteY61" fmla="*/ 2757569 h 6473541"/>
              <a:gd name="connsiteX62" fmla="*/ 3311073 w 4329568"/>
              <a:gd name="connsiteY62" fmla="*/ 2773477 h 6473541"/>
              <a:gd name="connsiteX63" fmla="*/ 3343972 w 4329568"/>
              <a:gd name="connsiteY63" fmla="*/ 2727809 h 6473541"/>
              <a:gd name="connsiteX64" fmla="*/ 3321201 w 4329568"/>
              <a:gd name="connsiteY64" fmla="*/ 2817704 h 6473541"/>
              <a:gd name="connsiteX65" fmla="*/ 3317660 w 4329568"/>
              <a:gd name="connsiteY65" fmla="*/ 2827032 h 6473541"/>
              <a:gd name="connsiteX66" fmla="*/ 3312196 w 4329568"/>
              <a:gd name="connsiteY66" fmla="*/ 2829753 h 6473541"/>
              <a:gd name="connsiteX67" fmla="*/ 3317531 w 4329568"/>
              <a:gd name="connsiteY67" fmla="*/ 2827373 h 6473541"/>
              <a:gd name="connsiteX68" fmla="*/ 3317660 w 4329568"/>
              <a:gd name="connsiteY68" fmla="*/ 2827032 h 6473541"/>
              <a:gd name="connsiteX69" fmla="*/ 3317790 w 4329568"/>
              <a:gd name="connsiteY69" fmla="*/ 2826968 h 6473541"/>
              <a:gd name="connsiteX70" fmla="*/ 3447219 w 4329568"/>
              <a:gd name="connsiteY70" fmla="*/ 2659822 h 6473541"/>
              <a:gd name="connsiteX71" fmla="*/ 3446712 w 4329568"/>
              <a:gd name="connsiteY71" fmla="*/ 2659359 h 6473541"/>
              <a:gd name="connsiteX72" fmla="*/ 3507891 w 4329568"/>
              <a:gd name="connsiteY72" fmla="*/ 2576175 h 6473541"/>
              <a:gd name="connsiteX73" fmla="*/ 3664625 w 4329568"/>
              <a:gd name="connsiteY73" fmla="*/ 2417644 h 6473541"/>
              <a:gd name="connsiteX74" fmla="*/ 3572350 w 4329568"/>
              <a:gd name="connsiteY74" fmla="*/ 2593932 h 6473541"/>
              <a:gd name="connsiteX75" fmla="*/ 3215744 w 4329568"/>
              <a:gd name="connsiteY75" fmla="*/ 3079314 h 6473541"/>
              <a:gd name="connsiteX76" fmla="*/ 3215744 w 4329568"/>
              <a:gd name="connsiteY76" fmla="*/ 3079314 h 6473541"/>
              <a:gd name="connsiteX77" fmla="*/ 3414267 w 4329568"/>
              <a:gd name="connsiteY77" fmla="*/ 2861570 h 6473541"/>
              <a:gd name="connsiteX78" fmla="*/ 3284915 w 4329568"/>
              <a:gd name="connsiteY78" fmla="*/ 3156799 h 6473541"/>
              <a:gd name="connsiteX79" fmla="*/ 3471721 w 4329568"/>
              <a:gd name="connsiteY79" fmla="*/ 2916760 h 6473541"/>
              <a:gd name="connsiteX80" fmla="*/ 3664947 w 4329568"/>
              <a:gd name="connsiteY80" fmla="*/ 2716009 h 6473541"/>
              <a:gd name="connsiteX81" fmla="*/ 3313641 w 4329568"/>
              <a:gd name="connsiteY81" fmla="*/ 3184394 h 6473541"/>
              <a:gd name="connsiteX82" fmla="*/ 3337077 w 4329568"/>
              <a:gd name="connsiteY82" fmla="*/ 3228980 h 6473541"/>
              <a:gd name="connsiteX83" fmla="*/ 3403996 w 4329568"/>
              <a:gd name="connsiteY83" fmla="*/ 3193916 h 6473541"/>
              <a:gd name="connsiteX84" fmla="*/ 3239497 w 4329568"/>
              <a:gd name="connsiteY84" fmla="*/ 3422262 h 6473541"/>
              <a:gd name="connsiteX85" fmla="*/ 3481512 w 4329568"/>
              <a:gd name="connsiteY85" fmla="*/ 3124869 h 6473541"/>
              <a:gd name="connsiteX86" fmla="*/ 3164233 w 4329568"/>
              <a:gd name="connsiteY86" fmla="*/ 3603857 h 6473541"/>
              <a:gd name="connsiteX87" fmla="*/ 3164233 w 4329568"/>
              <a:gd name="connsiteY87" fmla="*/ 3603857 h 6473541"/>
              <a:gd name="connsiteX88" fmla="*/ 3554855 w 4329568"/>
              <a:gd name="connsiteY88" fmla="*/ 3129083 h 6473541"/>
              <a:gd name="connsiteX89" fmla="*/ 3523075 w 4329568"/>
              <a:gd name="connsiteY89" fmla="*/ 3231030 h 6473541"/>
              <a:gd name="connsiteX90" fmla="*/ 3445560 w 4329568"/>
              <a:gd name="connsiteY90" fmla="*/ 3300078 h 6473541"/>
              <a:gd name="connsiteX91" fmla="*/ 3046596 w 4329568"/>
              <a:gd name="connsiteY91" fmla="*/ 3921381 h 6473541"/>
              <a:gd name="connsiteX92" fmla="*/ 2996685 w 4329568"/>
              <a:gd name="connsiteY92" fmla="*/ 3961748 h 6473541"/>
              <a:gd name="connsiteX93" fmla="*/ 2963785 w 4329568"/>
              <a:gd name="connsiteY93" fmla="*/ 4007415 h 6473541"/>
              <a:gd name="connsiteX94" fmla="*/ 2963785 w 4329568"/>
              <a:gd name="connsiteY94" fmla="*/ 4007415 h 6473541"/>
              <a:gd name="connsiteX95" fmla="*/ 2996685 w 4329568"/>
              <a:gd name="connsiteY95" fmla="*/ 3961748 h 6473541"/>
              <a:gd name="connsiteX96" fmla="*/ 3046596 w 4329568"/>
              <a:gd name="connsiteY96" fmla="*/ 3921381 h 6473541"/>
              <a:gd name="connsiteX97" fmla="*/ 3692072 w 4329568"/>
              <a:gd name="connsiteY97" fmla="*/ 3227784 h 6473541"/>
              <a:gd name="connsiteX98" fmla="*/ 3369493 w 4329568"/>
              <a:gd name="connsiteY98" fmla="*/ 3723763 h 6473541"/>
              <a:gd name="connsiteX99" fmla="*/ 3360025 w 4329568"/>
              <a:gd name="connsiteY99" fmla="*/ 3814020 h 6473541"/>
              <a:gd name="connsiteX100" fmla="*/ 3465141 w 4329568"/>
              <a:gd name="connsiteY100" fmla="*/ 3716295 h 6473541"/>
              <a:gd name="connsiteX101" fmla="*/ 3339964 w 4329568"/>
              <a:gd name="connsiteY101" fmla="*/ 3938258 h 6473541"/>
              <a:gd name="connsiteX102" fmla="*/ 3291177 w 4329568"/>
              <a:gd name="connsiteY102" fmla="*/ 4034901 h 6473541"/>
              <a:gd name="connsiteX103" fmla="*/ 3391000 w 4329568"/>
              <a:gd name="connsiteY103" fmla="*/ 3954159 h 6473541"/>
              <a:gd name="connsiteX104" fmla="*/ 3254101 w 4329568"/>
              <a:gd name="connsiteY104" fmla="*/ 4153835 h 6473541"/>
              <a:gd name="connsiteX105" fmla="*/ 3586473 w 4329568"/>
              <a:gd name="connsiteY105" fmla="*/ 3865960 h 6473541"/>
              <a:gd name="connsiteX106" fmla="*/ 3499490 w 4329568"/>
              <a:gd name="connsiteY106" fmla="*/ 4025265 h 6473541"/>
              <a:gd name="connsiteX107" fmla="*/ 3538809 w 4329568"/>
              <a:gd name="connsiteY107" fmla="*/ 4018879 h 6473541"/>
              <a:gd name="connsiteX108" fmla="*/ 3330814 w 4329568"/>
              <a:gd name="connsiteY108" fmla="*/ 4326876 h 6473541"/>
              <a:gd name="connsiteX109" fmla="*/ 3133423 w 4329568"/>
              <a:gd name="connsiteY109" fmla="*/ 4600897 h 6473541"/>
              <a:gd name="connsiteX110" fmla="*/ 3217354 w 4329568"/>
              <a:gd name="connsiteY110" fmla="*/ 4571134 h 6473541"/>
              <a:gd name="connsiteX111" fmla="*/ 3014663 w 4329568"/>
              <a:gd name="connsiteY111" fmla="*/ 4862145 h 6473541"/>
              <a:gd name="connsiteX112" fmla="*/ 1753559 w 4329568"/>
              <a:gd name="connsiteY112" fmla="*/ 6333213 h 6473541"/>
              <a:gd name="connsiteX113" fmla="*/ 1496462 w 4329568"/>
              <a:gd name="connsiteY113" fmla="*/ 6439488 h 6473541"/>
              <a:gd name="connsiteX114" fmla="*/ 1445430 w 4329568"/>
              <a:gd name="connsiteY114" fmla="*/ 6423583 h 6473541"/>
              <a:gd name="connsiteX115" fmla="*/ 1416702 w 4329568"/>
              <a:gd name="connsiteY115" fmla="*/ 6395988 h 6473541"/>
              <a:gd name="connsiteX116" fmla="*/ 1281728 w 4329568"/>
              <a:gd name="connsiteY116" fmla="*/ 6409842 h 6473541"/>
              <a:gd name="connsiteX117" fmla="*/ 1190257 w 4329568"/>
              <a:gd name="connsiteY117" fmla="*/ 6344044 h 6473541"/>
              <a:gd name="connsiteX118" fmla="*/ 1111615 w 4329568"/>
              <a:gd name="connsiteY118" fmla="*/ 6356820 h 6473541"/>
              <a:gd name="connsiteX119" fmla="*/ 1065872 w 4329568"/>
              <a:gd name="connsiteY119" fmla="*/ 6323921 h 6473541"/>
              <a:gd name="connsiteX120" fmla="*/ 1026556 w 4329568"/>
              <a:gd name="connsiteY120" fmla="*/ 6330303 h 6473541"/>
              <a:gd name="connsiteX121" fmla="*/ 1025432 w 4329568"/>
              <a:gd name="connsiteY121" fmla="*/ 6274028 h 6473541"/>
              <a:gd name="connsiteX122" fmla="*/ 941498 w 4329568"/>
              <a:gd name="connsiteY122" fmla="*/ 6303794 h 6473541"/>
              <a:gd name="connsiteX123" fmla="*/ 555528 w 4329568"/>
              <a:gd name="connsiteY123" fmla="*/ 6164843 h 6473541"/>
              <a:gd name="connsiteX124" fmla="*/ 476889 w 4329568"/>
              <a:gd name="connsiteY124" fmla="*/ 6177615 h 6473541"/>
              <a:gd name="connsiteX125" fmla="*/ 402419 w 4329568"/>
              <a:gd name="connsiteY125" fmla="*/ 6117121 h 6473541"/>
              <a:gd name="connsiteX126" fmla="*/ 374819 w 4329568"/>
              <a:gd name="connsiteY126" fmla="*/ 6145798 h 6473541"/>
              <a:gd name="connsiteX127" fmla="*/ 306772 w 4329568"/>
              <a:gd name="connsiteY127" fmla="*/ 6124589 h 6473541"/>
              <a:gd name="connsiteX128" fmla="*/ 295059 w 4329568"/>
              <a:gd name="connsiteY128" fmla="*/ 6102299 h 6473541"/>
              <a:gd name="connsiteX129" fmla="*/ 227010 w 4329568"/>
              <a:gd name="connsiteY129" fmla="*/ 6081086 h 6473541"/>
              <a:gd name="connsiteX130" fmla="*/ 220593 w 4329568"/>
              <a:gd name="connsiteY130" fmla="*/ 6041808 h 6473541"/>
              <a:gd name="connsiteX131" fmla="*/ 135538 w 4329568"/>
              <a:gd name="connsiteY131" fmla="*/ 6015288 h 6473541"/>
              <a:gd name="connsiteX132" fmla="*/ 39887 w 4329568"/>
              <a:gd name="connsiteY132" fmla="*/ 6022760 h 6473541"/>
              <a:gd name="connsiteX133" fmla="*/ 18618 w 4329568"/>
              <a:gd name="connsiteY133" fmla="*/ 6016132 h 6473541"/>
              <a:gd name="connsiteX134" fmla="*/ 0 w 4329568"/>
              <a:gd name="connsiteY134" fmla="*/ 6005521 h 6473541"/>
              <a:gd name="connsiteX135" fmla="*/ 0 w 4329568"/>
              <a:gd name="connsiteY135" fmla="*/ 4721621 h 6473541"/>
              <a:gd name="connsiteX136" fmla="*/ 19058 w 4329568"/>
              <a:gd name="connsiteY136" fmla="*/ 4697379 h 6473541"/>
              <a:gd name="connsiteX137" fmla="*/ 189136 w 4329568"/>
              <a:gd name="connsiteY137" fmla="*/ 4466107 h 6473541"/>
              <a:gd name="connsiteX138" fmla="*/ 277239 w 4329568"/>
              <a:gd name="connsiteY138" fmla="*/ 4363082 h 6473541"/>
              <a:gd name="connsiteX139" fmla="*/ 189136 w 4329568"/>
              <a:gd name="connsiteY139" fmla="*/ 4466107 h 6473541"/>
              <a:gd name="connsiteX140" fmla="*/ 0 w 4329568"/>
              <a:gd name="connsiteY140" fmla="*/ 4680499 h 6473541"/>
              <a:gd name="connsiteX141" fmla="*/ 0 w 4329568"/>
              <a:gd name="connsiteY141" fmla="*/ 3005400 h 6473541"/>
              <a:gd name="connsiteX142" fmla="*/ 36449 w 4329568"/>
              <a:gd name="connsiteY142" fmla="*/ 2957486 h 6473541"/>
              <a:gd name="connsiteX143" fmla="*/ 293447 w 4329568"/>
              <a:gd name="connsiteY143" fmla="*/ 2634469 h 6473541"/>
              <a:gd name="connsiteX144" fmla="*/ 402734 w 4329568"/>
              <a:gd name="connsiteY144" fmla="*/ 2463481 h 6473541"/>
              <a:gd name="connsiteX145" fmla="*/ 408038 w 4329568"/>
              <a:gd name="connsiteY145" fmla="*/ 2446487 h 6473541"/>
              <a:gd name="connsiteX146" fmla="*/ 402734 w 4329568"/>
              <a:gd name="connsiteY146" fmla="*/ 2463481 h 6473541"/>
              <a:gd name="connsiteX147" fmla="*/ 506730 w 4329568"/>
              <a:gd name="connsiteY147" fmla="*/ 2309477 h 6473541"/>
              <a:gd name="connsiteX148" fmla="*/ 8895 w 4329568"/>
              <a:gd name="connsiteY148" fmla="*/ 2896178 h 6473541"/>
              <a:gd name="connsiteX149" fmla="*/ 0 w 4329568"/>
              <a:gd name="connsiteY149" fmla="*/ 2907907 h 6473541"/>
              <a:gd name="connsiteX150" fmla="*/ 0 w 4329568"/>
              <a:gd name="connsiteY150" fmla="*/ 2881105 h 6473541"/>
              <a:gd name="connsiteX151" fmla="*/ 92460 w 4329568"/>
              <a:gd name="connsiteY151" fmla="*/ 2768429 h 6473541"/>
              <a:gd name="connsiteX152" fmla="*/ 735909 w 4329568"/>
              <a:gd name="connsiteY152" fmla="*/ 1933517 h 6473541"/>
              <a:gd name="connsiteX153" fmla="*/ 658390 w 4329568"/>
              <a:gd name="connsiteY153" fmla="*/ 2002561 h 6473541"/>
              <a:gd name="connsiteX154" fmla="*/ 570283 w 4329568"/>
              <a:gd name="connsiteY154" fmla="*/ 2105590 h 6473541"/>
              <a:gd name="connsiteX155" fmla="*/ 1459698 w 4329568"/>
              <a:gd name="connsiteY155" fmla="*/ 928779 h 6473541"/>
              <a:gd name="connsiteX156" fmla="*/ 1459698 w 4329568"/>
              <a:gd name="connsiteY156" fmla="*/ 928779 h 6473541"/>
              <a:gd name="connsiteX157" fmla="*/ 1932629 w 4329568"/>
              <a:gd name="connsiteY157" fmla="*/ 272277 h 6473541"/>
              <a:gd name="connsiteX158" fmla="*/ 0 w 4329568"/>
              <a:gd name="connsiteY158" fmla="*/ 0 h 6473541"/>
              <a:gd name="connsiteX159" fmla="*/ 1827401 w 4329568"/>
              <a:gd name="connsiteY159" fmla="*/ 0 h 6473541"/>
              <a:gd name="connsiteX160" fmla="*/ 1363645 w 4329568"/>
              <a:gd name="connsiteY160" fmla="*/ 563293 h 6473541"/>
              <a:gd name="connsiteX161" fmla="*/ 206620 w 4329568"/>
              <a:gd name="connsiteY161" fmla="*/ 1954953 h 6473541"/>
              <a:gd name="connsiteX162" fmla="*/ 156709 w 4329568"/>
              <a:gd name="connsiteY162" fmla="*/ 1995320 h 6473541"/>
              <a:gd name="connsiteX163" fmla="*/ 0 w 4329568"/>
              <a:gd name="connsiteY163" fmla="*/ 2168668 h 647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4329568" h="6473541">
                <a:moveTo>
                  <a:pt x="410480" y="4188952"/>
                </a:moveTo>
                <a:cubicBezTo>
                  <a:pt x="408225" y="4187457"/>
                  <a:pt x="405566" y="4187394"/>
                  <a:pt x="403302" y="4189746"/>
                </a:cubicBezTo>
                <a:cubicBezTo>
                  <a:pt x="400283" y="4192881"/>
                  <a:pt x="397969" y="4200315"/>
                  <a:pt x="398247" y="4214385"/>
                </a:cubicBezTo>
                <a:cubicBezTo>
                  <a:pt x="375939" y="4226072"/>
                  <a:pt x="326027" y="4266439"/>
                  <a:pt x="315436" y="4300420"/>
                </a:cubicBezTo>
                <a:cubicBezTo>
                  <a:pt x="354755" y="4294034"/>
                  <a:pt x="387655" y="4248366"/>
                  <a:pt x="398247" y="4214385"/>
                </a:cubicBezTo>
                <a:cubicBezTo>
                  <a:pt x="420363" y="4210789"/>
                  <a:pt x="417243" y="4193434"/>
                  <a:pt x="410480" y="4188952"/>
                </a:cubicBezTo>
                <a:close/>
                <a:moveTo>
                  <a:pt x="3226500" y="4182512"/>
                </a:moveTo>
                <a:cubicBezTo>
                  <a:pt x="3209489" y="4177211"/>
                  <a:pt x="3222328" y="4255782"/>
                  <a:pt x="3226500" y="4182512"/>
                </a:cubicBezTo>
                <a:close/>
                <a:moveTo>
                  <a:pt x="3234205" y="3439252"/>
                </a:moveTo>
                <a:cubicBezTo>
                  <a:pt x="3224374" y="3440851"/>
                  <a:pt x="3218132" y="3445895"/>
                  <a:pt x="3214635" y="3451503"/>
                </a:cubicBezTo>
                <a:cubicBezTo>
                  <a:pt x="3204136" y="3468333"/>
                  <a:pt x="3218313" y="3490231"/>
                  <a:pt x="3234205" y="3439252"/>
                </a:cubicBezTo>
                <a:close/>
                <a:moveTo>
                  <a:pt x="3446683" y="2659332"/>
                </a:moveTo>
                <a:lnTo>
                  <a:pt x="3446712" y="2659359"/>
                </a:lnTo>
                <a:lnTo>
                  <a:pt x="3439054" y="2669771"/>
                </a:lnTo>
                <a:cubicBezTo>
                  <a:pt x="3416684" y="2700373"/>
                  <a:pt x="3394727" y="2729647"/>
                  <a:pt x="3372700" y="2755404"/>
                </a:cubicBezTo>
                <a:cubicBezTo>
                  <a:pt x="3420727" y="2691147"/>
                  <a:pt x="3442022" y="2663996"/>
                  <a:pt x="3446683" y="2659332"/>
                </a:cubicBezTo>
                <a:close/>
                <a:moveTo>
                  <a:pt x="478541" y="2369534"/>
                </a:moveTo>
                <a:cubicBezTo>
                  <a:pt x="476562" y="2368562"/>
                  <a:pt x="474589" y="2369804"/>
                  <a:pt x="473423" y="2374246"/>
                </a:cubicBezTo>
                <a:cubicBezTo>
                  <a:pt x="471870" y="2380169"/>
                  <a:pt x="471748" y="2391779"/>
                  <a:pt x="474957" y="2411424"/>
                </a:cubicBezTo>
                <a:cubicBezTo>
                  <a:pt x="440934" y="2400816"/>
                  <a:pt x="440934" y="2400816"/>
                  <a:pt x="435641" y="2417807"/>
                </a:cubicBezTo>
                <a:cubicBezTo>
                  <a:pt x="469658" y="2428414"/>
                  <a:pt x="474957" y="2411424"/>
                  <a:pt x="474957" y="2411424"/>
                </a:cubicBezTo>
                <a:cubicBezTo>
                  <a:pt x="490483" y="2395291"/>
                  <a:pt x="484480" y="2372450"/>
                  <a:pt x="478541" y="2369534"/>
                </a:cubicBezTo>
                <a:close/>
                <a:moveTo>
                  <a:pt x="2128771" y="0"/>
                </a:moveTo>
                <a:lnTo>
                  <a:pt x="4204338" y="0"/>
                </a:lnTo>
                <a:lnTo>
                  <a:pt x="4159562" y="111229"/>
                </a:lnTo>
                <a:cubicBezTo>
                  <a:pt x="4170154" y="77247"/>
                  <a:pt x="4094886" y="258847"/>
                  <a:pt x="4117194" y="247153"/>
                </a:cubicBezTo>
                <a:cubicBezTo>
                  <a:pt x="4134202" y="252457"/>
                  <a:pt x="4134202" y="252457"/>
                  <a:pt x="4134202" y="252457"/>
                </a:cubicBezTo>
                <a:cubicBezTo>
                  <a:pt x="4134202" y="252457"/>
                  <a:pt x="4134202" y="252457"/>
                  <a:pt x="4151217" y="257761"/>
                </a:cubicBezTo>
                <a:cubicBezTo>
                  <a:pt x="4151217" y="257761"/>
                  <a:pt x="4211721" y="183413"/>
                  <a:pt x="4217013" y="166422"/>
                </a:cubicBezTo>
                <a:cubicBezTo>
                  <a:pt x="4239321" y="154736"/>
                  <a:pt x="4327428" y="51707"/>
                  <a:pt x="4327428" y="51707"/>
                </a:cubicBezTo>
                <a:cubicBezTo>
                  <a:pt x="4356156" y="79302"/>
                  <a:pt x="4086541" y="405372"/>
                  <a:pt x="4070653" y="456347"/>
                </a:cubicBezTo>
                <a:cubicBezTo>
                  <a:pt x="4065353" y="473338"/>
                  <a:pt x="4038877" y="558291"/>
                  <a:pt x="4038877" y="558291"/>
                </a:cubicBezTo>
                <a:cubicBezTo>
                  <a:pt x="4050592" y="580585"/>
                  <a:pt x="4182188" y="397904"/>
                  <a:pt x="4106923" y="579500"/>
                </a:cubicBezTo>
                <a:cubicBezTo>
                  <a:pt x="4042248" y="727118"/>
                  <a:pt x="3762037" y="1087172"/>
                  <a:pt x="3740853" y="1155135"/>
                </a:cubicBezTo>
                <a:cubicBezTo>
                  <a:pt x="3740853" y="1155135"/>
                  <a:pt x="3713249" y="1183815"/>
                  <a:pt x="3707954" y="1200802"/>
                </a:cubicBezTo>
                <a:cubicBezTo>
                  <a:pt x="3734115" y="817484"/>
                  <a:pt x="3664461" y="1280458"/>
                  <a:pt x="3731385" y="1245392"/>
                </a:cubicBezTo>
                <a:cubicBezTo>
                  <a:pt x="3770704" y="1239005"/>
                  <a:pt x="3776000" y="1222018"/>
                  <a:pt x="3781296" y="1205025"/>
                </a:cubicBezTo>
                <a:cubicBezTo>
                  <a:pt x="3781296" y="1205025"/>
                  <a:pt x="3793012" y="1227319"/>
                  <a:pt x="3798311" y="1210328"/>
                </a:cubicBezTo>
                <a:cubicBezTo>
                  <a:pt x="3815323" y="1215629"/>
                  <a:pt x="3836504" y="1147670"/>
                  <a:pt x="3858811" y="1135976"/>
                </a:cubicBezTo>
                <a:cubicBezTo>
                  <a:pt x="3858811" y="1135976"/>
                  <a:pt x="3875823" y="1141277"/>
                  <a:pt x="3881119" y="1124290"/>
                </a:cubicBezTo>
                <a:cubicBezTo>
                  <a:pt x="3953338" y="1072236"/>
                  <a:pt x="3991534" y="1009575"/>
                  <a:pt x="4024434" y="963907"/>
                </a:cubicBezTo>
                <a:cubicBezTo>
                  <a:pt x="3991534" y="1009575"/>
                  <a:pt x="3993778" y="1122122"/>
                  <a:pt x="4036150" y="986194"/>
                </a:cubicBezTo>
                <a:cubicBezTo>
                  <a:pt x="4025558" y="1020182"/>
                  <a:pt x="4052038" y="935226"/>
                  <a:pt x="4052038" y="935226"/>
                </a:cubicBezTo>
                <a:cubicBezTo>
                  <a:pt x="4057334" y="918232"/>
                  <a:pt x="4086058" y="945831"/>
                  <a:pt x="4108369" y="934141"/>
                </a:cubicBezTo>
                <a:cubicBezTo>
                  <a:pt x="4141269" y="888473"/>
                  <a:pt x="4217657" y="763153"/>
                  <a:pt x="4212361" y="780140"/>
                </a:cubicBezTo>
                <a:cubicBezTo>
                  <a:pt x="4229373" y="785441"/>
                  <a:pt x="4120085" y="956435"/>
                  <a:pt x="4114785" y="973426"/>
                </a:cubicBezTo>
                <a:cubicBezTo>
                  <a:pt x="4120085" y="956435"/>
                  <a:pt x="3971474" y="1133812"/>
                  <a:pt x="4022509" y="1149721"/>
                </a:cubicBezTo>
                <a:cubicBezTo>
                  <a:pt x="4039521" y="1155021"/>
                  <a:pt x="4125377" y="939445"/>
                  <a:pt x="4159404" y="950049"/>
                </a:cubicBezTo>
                <a:cubicBezTo>
                  <a:pt x="3996029" y="1234670"/>
                  <a:pt x="3748718" y="1549057"/>
                  <a:pt x="3529012" y="1834764"/>
                </a:cubicBezTo>
                <a:cubicBezTo>
                  <a:pt x="3463212" y="1926106"/>
                  <a:pt x="3341081" y="2018527"/>
                  <a:pt x="3321024" y="2142769"/>
                </a:cubicBezTo>
                <a:cubicBezTo>
                  <a:pt x="3321024" y="2142769"/>
                  <a:pt x="3350872" y="2226636"/>
                  <a:pt x="3345579" y="2243627"/>
                </a:cubicBezTo>
                <a:cubicBezTo>
                  <a:pt x="3350872" y="2226636"/>
                  <a:pt x="3332740" y="2165063"/>
                  <a:pt x="3366763" y="2175664"/>
                </a:cubicBezTo>
                <a:cubicBezTo>
                  <a:pt x="3366763" y="2175664"/>
                  <a:pt x="3345579" y="2243627"/>
                  <a:pt x="3362587" y="2248930"/>
                </a:cubicBezTo>
                <a:cubicBezTo>
                  <a:pt x="3362587" y="2248930"/>
                  <a:pt x="3400783" y="2186269"/>
                  <a:pt x="3428387" y="2157588"/>
                </a:cubicBezTo>
                <a:cubicBezTo>
                  <a:pt x="3423091" y="2174582"/>
                  <a:pt x="3440106" y="2179886"/>
                  <a:pt x="3474130" y="2190487"/>
                </a:cubicBezTo>
                <a:cubicBezTo>
                  <a:pt x="3429511" y="2213864"/>
                  <a:pt x="3359539" y="2378469"/>
                  <a:pt x="3452942" y="2258453"/>
                </a:cubicBezTo>
                <a:cubicBezTo>
                  <a:pt x="3534633" y="2116139"/>
                  <a:pt x="3534633" y="2116139"/>
                  <a:pt x="3534633" y="2116139"/>
                </a:cubicBezTo>
                <a:cubicBezTo>
                  <a:pt x="3552765" y="2177718"/>
                  <a:pt x="3316050" y="2458121"/>
                  <a:pt x="3448770" y="2331715"/>
                </a:cubicBezTo>
                <a:cubicBezTo>
                  <a:pt x="3454069" y="2314725"/>
                  <a:pt x="3514569" y="2240380"/>
                  <a:pt x="3536877" y="2228686"/>
                </a:cubicBezTo>
                <a:cubicBezTo>
                  <a:pt x="3519865" y="2223386"/>
                  <a:pt x="3576196" y="2222300"/>
                  <a:pt x="3576196" y="2222300"/>
                </a:cubicBezTo>
                <a:cubicBezTo>
                  <a:pt x="3620812" y="2198928"/>
                  <a:pt x="3664307" y="2119275"/>
                  <a:pt x="3725931" y="2101199"/>
                </a:cubicBezTo>
                <a:cubicBezTo>
                  <a:pt x="3616636" y="2272194"/>
                  <a:pt x="3396937" y="2557900"/>
                  <a:pt x="3260038" y="2757569"/>
                </a:cubicBezTo>
                <a:cubicBezTo>
                  <a:pt x="3238854" y="2825531"/>
                  <a:pt x="3211250" y="2854211"/>
                  <a:pt x="3311073" y="2773477"/>
                </a:cubicBezTo>
                <a:cubicBezTo>
                  <a:pt x="3338680" y="2744800"/>
                  <a:pt x="3321665" y="2739496"/>
                  <a:pt x="3343972" y="2727809"/>
                </a:cubicBezTo>
                <a:cubicBezTo>
                  <a:pt x="3327242" y="2736574"/>
                  <a:pt x="3327302" y="2792516"/>
                  <a:pt x="3321201" y="2817704"/>
                </a:cubicBezTo>
                <a:lnTo>
                  <a:pt x="3317660" y="2827032"/>
                </a:lnTo>
                <a:lnTo>
                  <a:pt x="3312196" y="2829753"/>
                </a:lnTo>
                <a:cubicBezTo>
                  <a:pt x="3314323" y="2830415"/>
                  <a:pt x="3316065" y="2829502"/>
                  <a:pt x="3317531" y="2827373"/>
                </a:cubicBezTo>
                <a:lnTo>
                  <a:pt x="3317660" y="2827032"/>
                </a:lnTo>
                <a:lnTo>
                  <a:pt x="3317790" y="2826968"/>
                </a:lnTo>
                <a:cubicBezTo>
                  <a:pt x="3343921" y="2805848"/>
                  <a:pt x="3439660" y="2673986"/>
                  <a:pt x="3447219" y="2659822"/>
                </a:cubicBezTo>
                <a:lnTo>
                  <a:pt x="3446712" y="2659359"/>
                </a:lnTo>
                <a:lnTo>
                  <a:pt x="3507891" y="2576175"/>
                </a:lnTo>
                <a:cubicBezTo>
                  <a:pt x="3555255" y="2514042"/>
                  <a:pt x="3606210" y="2455359"/>
                  <a:pt x="3664625" y="2417644"/>
                </a:cubicBezTo>
                <a:cubicBezTo>
                  <a:pt x="3714537" y="2377277"/>
                  <a:pt x="3599950" y="2565255"/>
                  <a:pt x="3572350" y="2593932"/>
                </a:cubicBezTo>
                <a:cubicBezTo>
                  <a:pt x="3446039" y="2759623"/>
                  <a:pt x="3302728" y="2920010"/>
                  <a:pt x="3215744" y="3079314"/>
                </a:cubicBezTo>
                <a:cubicBezTo>
                  <a:pt x="3164712" y="3063402"/>
                  <a:pt x="3194563" y="3147273"/>
                  <a:pt x="3215744" y="3079314"/>
                </a:cubicBezTo>
                <a:cubicBezTo>
                  <a:pt x="3276251" y="3004962"/>
                  <a:pt x="3319740" y="2925310"/>
                  <a:pt x="3414267" y="2861570"/>
                </a:cubicBezTo>
                <a:cubicBezTo>
                  <a:pt x="3525809" y="2803126"/>
                  <a:pt x="3233879" y="3140890"/>
                  <a:pt x="3284915" y="3156799"/>
                </a:cubicBezTo>
                <a:cubicBezTo>
                  <a:pt x="3301926" y="3162099"/>
                  <a:pt x="3471721" y="2916760"/>
                  <a:pt x="3471721" y="2916760"/>
                </a:cubicBezTo>
                <a:cubicBezTo>
                  <a:pt x="3532225" y="2842412"/>
                  <a:pt x="3570421" y="2779749"/>
                  <a:pt x="3664947" y="2716009"/>
                </a:cubicBezTo>
                <a:cubicBezTo>
                  <a:pt x="3555656" y="2886994"/>
                  <a:pt x="3405925" y="3008099"/>
                  <a:pt x="3313641" y="3184394"/>
                </a:cubicBezTo>
                <a:cubicBezTo>
                  <a:pt x="3314769" y="3240666"/>
                  <a:pt x="3271274" y="3320318"/>
                  <a:pt x="3337077" y="3228980"/>
                </a:cubicBezTo>
                <a:cubicBezTo>
                  <a:pt x="3381689" y="3205603"/>
                  <a:pt x="3386988" y="3188612"/>
                  <a:pt x="3403996" y="3193916"/>
                </a:cubicBezTo>
                <a:cubicBezTo>
                  <a:pt x="3360505" y="3273565"/>
                  <a:pt x="3288289" y="3325622"/>
                  <a:pt x="3239497" y="3422262"/>
                </a:cubicBezTo>
                <a:cubicBezTo>
                  <a:pt x="3339320" y="3341527"/>
                  <a:pt x="3398700" y="3210903"/>
                  <a:pt x="3481512" y="3124869"/>
                </a:cubicBezTo>
                <a:cubicBezTo>
                  <a:pt x="3394532" y="3284169"/>
                  <a:pt x="3261805" y="3410575"/>
                  <a:pt x="3164233" y="3603857"/>
                </a:cubicBezTo>
                <a:cubicBezTo>
                  <a:pt x="3113198" y="3587949"/>
                  <a:pt x="3170649" y="3643142"/>
                  <a:pt x="3164233" y="3603857"/>
                </a:cubicBezTo>
                <a:cubicBezTo>
                  <a:pt x="3286364" y="3511436"/>
                  <a:pt x="3422136" y="3255489"/>
                  <a:pt x="3554855" y="3129083"/>
                </a:cubicBezTo>
                <a:cubicBezTo>
                  <a:pt x="3615355" y="3054738"/>
                  <a:pt x="3538967" y="3180058"/>
                  <a:pt x="3523075" y="3231030"/>
                </a:cubicBezTo>
                <a:cubicBezTo>
                  <a:pt x="3495475" y="3259707"/>
                  <a:pt x="3456159" y="3266097"/>
                  <a:pt x="3445560" y="3300078"/>
                </a:cubicBezTo>
                <a:cubicBezTo>
                  <a:pt x="3354410" y="3532645"/>
                  <a:pt x="3166480" y="3716408"/>
                  <a:pt x="3046596" y="3921381"/>
                </a:cubicBezTo>
                <a:cubicBezTo>
                  <a:pt x="3007277" y="3927767"/>
                  <a:pt x="3001981" y="3944754"/>
                  <a:pt x="2996685" y="3961748"/>
                </a:cubicBezTo>
                <a:cubicBezTo>
                  <a:pt x="2974374" y="3973438"/>
                  <a:pt x="2974374" y="3973438"/>
                  <a:pt x="2963785" y="4007415"/>
                </a:cubicBezTo>
                <a:cubicBezTo>
                  <a:pt x="2929761" y="3996814"/>
                  <a:pt x="2964909" y="4063691"/>
                  <a:pt x="2963785" y="4007415"/>
                </a:cubicBezTo>
                <a:cubicBezTo>
                  <a:pt x="2980793" y="4012720"/>
                  <a:pt x="2991389" y="3978742"/>
                  <a:pt x="2996685" y="3961748"/>
                </a:cubicBezTo>
                <a:cubicBezTo>
                  <a:pt x="3030708" y="3972356"/>
                  <a:pt x="3036005" y="3955362"/>
                  <a:pt x="3046596" y="3921381"/>
                </a:cubicBezTo>
                <a:cubicBezTo>
                  <a:pt x="3250411" y="3686646"/>
                  <a:pt x="3454230" y="3451915"/>
                  <a:pt x="3692072" y="3227784"/>
                </a:cubicBezTo>
                <a:cubicBezTo>
                  <a:pt x="3594492" y="3421066"/>
                  <a:pt x="3456474" y="3564462"/>
                  <a:pt x="3369493" y="3723763"/>
                </a:cubicBezTo>
                <a:cubicBezTo>
                  <a:pt x="3369493" y="3723763"/>
                  <a:pt x="3326002" y="3803412"/>
                  <a:pt x="3360025" y="3814020"/>
                </a:cubicBezTo>
                <a:cubicBezTo>
                  <a:pt x="3377037" y="3819320"/>
                  <a:pt x="3419405" y="3683396"/>
                  <a:pt x="3465141" y="3716295"/>
                </a:cubicBezTo>
                <a:cubicBezTo>
                  <a:pt x="3476860" y="3738586"/>
                  <a:pt x="3345260" y="3921271"/>
                  <a:pt x="3339964" y="3938258"/>
                </a:cubicBezTo>
                <a:cubicBezTo>
                  <a:pt x="3274161" y="4029596"/>
                  <a:pt x="3114965" y="4240955"/>
                  <a:pt x="3291177" y="4034901"/>
                </a:cubicBezTo>
                <a:cubicBezTo>
                  <a:pt x="3391000" y="3954159"/>
                  <a:pt x="3391000" y="3954159"/>
                  <a:pt x="3391000" y="3954159"/>
                </a:cubicBezTo>
                <a:cubicBezTo>
                  <a:pt x="3414427" y="3998751"/>
                  <a:pt x="3242392" y="4131540"/>
                  <a:pt x="3254101" y="4153835"/>
                </a:cubicBezTo>
                <a:cubicBezTo>
                  <a:pt x="3381531" y="4044423"/>
                  <a:pt x="3459047" y="3975375"/>
                  <a:pt x="3586473" y="3865960"/>
                </a:cubicBezTo>
                <a:cubicBezTo>
                  <a:pt x="3592889" y="3905245"/>
                  <a:pt x="3493070" y="3985984"/>
                  <a:pt x="3499490" y="4025265"/>
                </a:cubicBezTo>
                <a:cubicBezTo>
                  <a:pt x="3504786" y="4008271"/>
                  <a:pt x="3549401" y="3984898"/>
                  <a:pt x="3538809" y="4018879"/>
                </a:cubicBezTo>
                <a:cubicBezTo>
                  <a:pt x="3522921" y="4069847"/>
                  <a:pt x="3369014" y="4264219"/>
                  <a:pt x="3330814" y="4326876"/>
                </a:cubicBezTo>
                <a:cubicBezTo>
                  <a:pt x="3292619" y="4389538"/>
                  <a:pt x="3182207" y="4504257"/>
                  <a:pt x="3133423" y="4600897"/>
                </a:cubicBezTo>
                <a:cubicBezTo>
                  <a:pt x="3101646" y="4702840"/>
                  <a:pt x="3217354" y="4571134"/>
                  <a:pt x="3217354" y="4571134"/>
                </a:cubicBezTo>
                <a:cubicBezTo>
                  <a:pt x="3223770" y="4610419"/>
                  <a:pt x="3052858" y="4799483"/>
                  <a:pt x="3014663" y="4862145"/>
                </a:cubicBezTo>
                <a:cubicBezTo>
                  <a:pt x="2635753" y="5359210"/>
                  <a:pt x="2252674" y="5929541"/>
                  <a:pt x="1753559" y="6333213"/>
                </a:cubicBezTo>
                <a:cubicBezTo>
                  <a:pt x="1698355" y="6390570"/>
                  <a:pt x="1521016" y="6540352"/>
                  <a:pt x="1496462" y="6439488"/>
                </a:cubicBezTo>
                <a:cubicBezTo>
                  <a:pt x="1490042" y="6400206"/>
                  <a:pt x="1491165" y="6456482"/>
                  <a:pt x="1445430" y="6423583"/>
                </a:cubicBezTo>
                <a:cubicBezTo>
                  <a:pt x="1416702" y="6395988"/>
                  <a:pt x="1416702" y="6395988"/>
                  <a:pt x="1416702" y="6395988"/>
                </a:cubicBezTo>
                <a:cubicBezTo>
                  <a:pt x="1365663" y="6380083"/>
                  <a:pt x="1304036" y="6398156"/>
                  <a:pt x="1281728" y="6409842"/>
                </a:cubicBezTo>
                <a:cubicBezTo>
                  <a:pt x="1247709" y="6399237"/>
                  <a:pt x="1241286" y="6359952"/>
                  <a:pt x="1190257" y="6344044"/>
                </a:cubicBezTo>
                <a:cubicBezTo>
                  <a:pt x="1150934" y="6350434"/>
                  <a:pt x="1128627" y="6362120"/>
                  <a:pt x="1111615" y="6356820"/>
                </a:cubicBezTo>
                <a:cubicBezTo>
                  <a:pt x="1077591" y="6346212"/>
                  <a:pt x="1082888" y="6329225"/>
                  <a:pt x="1065872" y="6323921"/>
                </a:cubicBezTo>
                <a:cubicBezTo>
                  <a:pt x="1065872" y="6323921"/>
                  <a:pt x="1043571" y="6335607"/>
                  <a:pt x="1026556" y="6330303"/>
                </a:cubicBezTo>
                <a:cubicBezTo>
                  <a:pt x="969102" y="6275113"/>
                  <a:pt x="1059452" y="6284639"/>
                  <a:pt x="1025432" y="6274028"/>
                </a:cubicBezTo>
                <a:cubicBezTo>
                  <a:pt x="1025432" y="6274028"/>
                  <a:pt x="963805" y="6292108"/>
                  <a:pt x="941498" y="6303794"/>
                </a:cubicBezTo>
                <a:cubicBezTo>
                  <a:pt x="907475" y="6293186"/>
                  <a:pt x="645882" y="6174366"/>
                  <a:pt x="555528" y="6164843"/>
                </a:cubicBezTo>
                <a:cubicBezTo>
                  <a:pt x="516212" y="6171233"/>
                  <a:pt x="483305" y="6216900"/>
                  <a:pt x="476889" y="6177615"/>
                </a:cubicBezTo>
                <a:cubicBezTo>
                  <a:pt x="442869" y="6167011"/>
                  <a:pt x="419434" y="6122425"/>
                  <a:pt x="402419" y="6117121"/>
                </a:cubicBezTo>
                <a:cubicBezTo>
                  <a:pt x="419434" y="6122425"/>
                  <a:pt x="374819" y="6145798"/>
                  <a:pt x="374819" y="6145798"/>
                </a:cubicBezTo>
                <a:cubicBezTo>
                  <a:pt x="306772" y="6124589"/>
                  <a:pt x="306772" y="6124589"/>
                  <a:pt x="306772" y="6124589"/>
                </a:cubicBezTo>
                <a:cubicBezTo>
                  <a:pt x="296183" y="6158574"/>
                  <a:pt x="295059" y="6102299"/>
                  <a:pt x="295059" y="6102299"/>
                </a:cubicBezTo>
                <a:cubicBezTo>
                  <a:pt x="295059" y="6102299"/>
                  <a:pt x="255740" y="6108684"/>
                  <a:pt x="227010" y="6081086"/>
                </a:cubicBezTo>
                <a:cubicBezTo>
                  <a:pt x="210005" y="6075785"/>
                  <a:pt x="271629" y="6057709"/>
                  <a:pt x="220593" y="6041808"/>
                </a:cubicBezTo>
                <a:cubicBezTo>
                  <a:pt x="164262" y="6042886"/>
                  <a:pt x="171802" y="6138447"/>
                  <a:pt x="135538" y="6015288"/>
                </a:cubicBezTo>
                <a:cubicBezTo>
                  <a:pt x="105683" y="5931421"/>
                  <a:pt x="113227" y="6026978"/>
                  <a:pt x="39887" y="6022760"/>
                </a:cubicBezTo>
                <a:cubicBezTo>
                  <a:pt x="37238" y="6031255"/>
                  <a:pt x="30054" y="6024356"/>
                  <a:pt x="18618" y="6016132"/>
                </a:cubicBezTo>
                <a:lnTo>
                  <a:pt x="0" y="6005521"/>
                </a:lnTo>
                <a:lnTo>
                  <a:pt x="0" y="4721621"/>
                </a:lnTo>
                <a:lnTo>
                  <a:pt x="19058" y="4697379"/>
                </a:lnTo>
                <a:cubicBezTo>
                  <a:pt x="82211" y="4614535"/>
                  <a:pt x="139786" y="4534612"/>
                  <a:pt x="189136" y="4466107"/>
                </a:cubicBezTo>
                <a:cubicBezTo>
                  <a:pt x="228452" y="4459724"/>
                  <a:pt x="249639" y="4391759"/>
                  <a:pt x="277239" y="4363082"/>
                </a:cubicBezTo>
                <a:cubicBezTo>
                  <a:pt x="237920" y="4369468"/>
                  <a:pt x="222036" y="4420439"/>
                  <a:pt x="189136" y="4466107"/>
                </a:cubicBezTo>
                <a:lnTo>
                  <a:pt x="0" y="4680499"/>
                </a:lnTo>
                <a:lnTo>
                  <a:pt x="0" y="3005400"/>
                </a:lnTo>
                <a:lnTo>
                  <a:pt x="36449" y="2957486"/>
                </a:lnTo>
                <a:cubicBezTo>
                  <a:pt x="125740" y="2843176"/>
                  <a:pt x="216495" y="2731653"/>
                  <a:pt x="293447" y="2634469"/>
                </a:cubicBezTo>
                <a:cubicBezTo>
                  <a:pt x="336938" y="2554820"/>
                  <a:pt x="352827" y="2503845"/>
                  <a:pt x="402734" y="2463481"/>
                </a:cubicBezTo>
                <a:cubicBezTo>
                  <a:pt x="419750" y="2468778"/>
                  <a:pt x="408038" y="2446487"/>
                  <a:pt x="408038" y="2446487"/>
                </a:cubicBezTo>
                <a:cubicBezTo>
                  <a:pt x="408038" y="2446487"/>
                  <a:pt x="408038" y="2446487"/>
                  <a:pt x="402734" y="2463481"/>
                </a:cubicBezTo>
                <a:cubicBezTo>
                  <a:pt x="318800" y="2493240"/>
                  <a:pt x="490846" y="2360449"/>
                  <a:pt x="506730" y="2309477"/>
                </a:cubicBezTo>
                <a:cubicBezTo>
                  <a:pt x="328351" y="2477573"/>
                  <a:pt x="169741" y="2683292"/>
                  <a:pt x="8895" y="2896178"/>
                </a:cubicBezTo>
                <a:lnTo>
                  <a:pt x="0" y="2907907"/>
                </a:lnTo>
                <a:lnTo>
                  <a:pt x="0" y="2881105"/>
                </a:lnTo>
                <a:lnTo>
                  <a:pt x="92460" y="2768429"/>
                </a:lnTo>
                <a:cubicBezTo>
                  <a:pt x="315022" y="2497885"/>
                  <a:pt x="530566" y="2233020"/>
                  <a:pt x="735909" y="1933517"/>
                </a:cubicBezTo>
                <a:cubicBezTo>
                  <a:pt x="817593" y="1791203"/>
                  <a:pt x="741205" y="1916523"/>
                  <a:pt x="658390" y="2002561"/>
                </a:cubicBezTo>
                <a:cubicBezTo>
                  <a:pt x="625490" y="2048229"/>
                  <a:pt x="592590" y="2093903"/>
                  <a:pt x="570283" y="2105590"/>
                </a:cubicBezTo>
                <a:cubicBezTo>
                  <a:pt x="849373" y="1689256"/>
                  <a:pt x="1168895" y="1322815"/>
                  <a:pt x="1459698" y="928779"/>
                </a:cubicBezTo>
                <a:cubicBezTo>
                  <a:pt x="1426798" y="974446"/>
                  <a:pt x="1538337" y="916007"/>
                  <a:pt x="1459698" y="928779"/>
                </a:cubicBezTo>
                <a:cubicBezTo>
                  <a:pt x="1615691" y="697780"/>
                  <a:pt x="1774892" y="486422"/>
                  <a:pt x="1932629" y="272277"/>
                </a:cubicBezTo>
                <a:close/>
                <a:moveTo>
                  <a:pt x="0" y="0"/>
                </a:moveTo>
                <a:lnTo>
                  <a:pt x="1827401" y="0"/>
                </a:lnTo>
                <a:lnTo>
                  <a:pt x="1363645" y="563293"/>
                </a:lnTo>
                <a:cubicBezTo>
                  <a:pt x="975670" y="1029570"/>
                  <a:pt x="583442" y="1494521"/>
                  <a:pt x="206620" y="1954953"/>
                </a:cubicBezTo>
                <a:cubicBezTo>
                  <a:pt x="189609" y="1949652"/>
                  <a:pt x="179020" y="1983630"/>
                  <a:pt x="156709" y="1995320"/>
                </a:cubicBezTo>
                <a:lnTo>
                  <a:pt x="0" y="2168668"/>
                </a:lnTo>
                <a:close/>
              </a:path>
            </a:pathLst>
          </a:custGeom>
          <a:pattFill prst="lgCheck">
            <a:fgClr>
              <a:schemeClr val="bg2">
                <a:lumMod val="90000"/>
              </a:schemeClr>
            </a:fgClr>
            <a:bgClr>
              <a:schemeClr val="bg1"/>
            </a:bgClr>
          </a:pattFill>
        </p:spPr>
        <p:txBody>
          <a:bodyPr wrap="square" anchor="ctr">
            <a:noAutofit/>
          </a:bodyPr>
          <a:lstStyle>
            <a:lvl1pPr marL="0" indent="0" algn="ctr">
              <a:buNone/>
              <a:defRPr sz="1200" baseline="0"/>
            </a:lvl1pPr>
          </a:lstStyle>
          <a:p>
            <a:r>
              <a:rPr lang="en-US" dirty="0"/>
              <a:t>Drag &amp; </a:t>
            </a:r>
            <a:r>
              <a:rPr lang="en-US"/>
              <a:t>Drop Picture</a:t>
            </a:r>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sp>
        <p:nvSpPr>
          <p:cNvPr id="3" name="Picture Placeholder 56"/>
          <p:cNvSpPr>
            <a:spLocks noGrp="1"/>
          </p:cNvSpPr>
          <p:nvPr>
            <p:ph type="pic" sz="quarter" idx="12" hasCustomPrompt="1"/>
          </p:nvPr>
        </p:nvSpPr>
        <p:spPr>
          <a:xfrm>
            <a:off x="370417" y="2"/>
            <a:ext cx="11455001" cy="3167115"/>
          </a:xfrm>
          <a:custGeom>
            <a:avLst/>
            <a:gdLst>
              <a:gd name="connsiteX0" fmla="*/ 8902422 w 11455001"/>
              <a:gd name="connsiteY0" fmla="*/ 2619119 h 3167115"/>
              <a:gd name="connsiteX1" fmla="*/ 8900955 w 11455001"/>
              <a:gd name="connsiteY1" fmla="*/ 2622238 h 3167115"/>
              <a:gd name="connsiteX2" fmla="*/ 8886709 w 11455001"/>
              <a:gd name="connsiteY2" fmla="*/ 2619209 h 3167115"/>
              <a:gd name="connsiteX3" fmla="*/ 2335235 w 11455001"/>
              <a:gd name="connsiteY3" fmla="*/ 2454884 h 3167115"/>
              <a:gd name="connsiteX4" fmla="*/ 2225325 w 11455001"/>
              <a:gd name="connsiteY4" fmla="*/ 2494199 h 3167115"/>
              <a:gd name="connsiteX5" fmla="*/ 2335235 w 11455001"/>
              <a:gd name="connsiteY5" fmla="*/ 2454884 h 3167115"/>
              <a:gd name="connsiteX6" fmla="*/ 1730263 w 11455001"/>
              <a:gd name="connsiteY6" fmla="*/ 1861155 h 3167115"/>
              <a:gd name="connsiteX7" fmla="*/ 1753726 w 11455001"/>
              <a:gd name="connsiteY7" fmla="*/ 1863260 h 3167115"/>
              <a:gd name="connsiteX8" fmla="*/ 1747828 w 11455001"/>
              <a:gd name="connsiteY8" fmla="*/ 1865015 h 3167115"/>
              <a:gd name="connsiteX9" fmla="*/ 1730263 w 11455001"/>
              <a:gd name="connsiteY9" fmla="*/ 1861155 h 3167115"/>
              <a:gd name="connsiteX10" fmla="*/ 10416373 w 11455001"/>
              <a:gd name="connsiteY10" fmla="*/ 1842537 h 3167115"/>
              <a:gd name="connsiteX11" fmla="*/ 10377430 w 11455001"/>
              <a:gd name="connsiteY11" fmla="*/ 1847378 h 3167115"/>
              <a:gd name="connsiteX12" fmla="*/ 10324124 w 11455001"/>
              <a:gd name="connsiteY12" fmla="*/ 1854573 h 3167115"/>
              <a:gd name="connsiteX13" fmla="*/ 10362041 w 11455001"/>
              <a:gd name="connsiteY13" fmla="*/ 1847688 h 3167115"/>
              <a:gd name="connsiteX14" fmla="*/ 10416373 w 11455001"/>
              <a:gd name="connsiteY14" fmla="*/ 1842537 h 3167115"/>
              <a:gd name="connsiteX15" fmla="*/ 660385 w 11455001"/>
              <a:gd name="connsiteY15" fmla="*/ 909415 h 3167115"/>
              <a:gd name="connsiteX16" fmla="*/ 608691 w 11455001"/>
              <a:gd name="connsiteY16" fmla="*/ 938751 h 3167115"/>
              <a:gd name="connsiteX17" fmla="*/ 564199 w 11455001"/>
              <a:gd name="connsiteY17" fmla="*/ 969596 h 3167115"/>
              <a:gd name="connsiteX18" fmla="*/ 350974 w 11455001"/>
              <a:gd name="connsiteY18" fmla="*/ 1066651 h 3167115"/>
              <a:gd name="connsiteX19" fmla="*/ 612561 w 11455001"/>
              <a:gd name="connsiteY19" fmla="*/ 931527 h 3167115"/>
              <a:gd name="connsiteX20" fmla="*/ 632711 w 11455001"/>
              <a:gd name="connsiteY20" fmla="*/ 922533 h 3167115"/>
              <a:gd name="connsiteX21" fmla="*/ 663016 w 11455001"/>
              <a:gd name="connsiteY21" fmla="*/ 908167 h 3167115"/>
              <a:gd name="connsiteX22" fmla="*/ 660385 w 11455001"/>
              <a:gd name="connsiteY22" fmla="*/ 909415 h 3167115"/>
              <a:gd name="connsiteX23" fmla="*/ 661290 w 11455001"/>
              <a:gd name="connsiteY23" fmla="*/ 908901 h 3167115"/>
              <a:gd name="connsiteX24" fmla="*/ 340853 w 11455001"/>
              <a:gd name="connsiteY24" fmla="*/ 634039 h 3167115"/>
              <a:gd name="connsiteX25" fmla="*/ 340853 w 11455001"/>
              <a:gd name="connsiteY25" fmla="*/ 634039 h 3167115"/>
              <a:gd name="connsiteX26" fmla="*/ 695484 w 11455001"/>
              <a:gd name="connsiteY26" fmla="*/ 527949 h 3167115"/>
              <a:gd name="connsiteX27" fmla="*/ 684025 w 11455001"/>
              <a:gd name="connsiteY27" fmla="*/ 532048 h 3167115"/>
              <a:gd name="connsiteX28" fmla="*/ 695475 w 11455001"/>
              <a:gd name="connsiteY28" fmla="*/ 527950 h 3167115"/>
              <a:gd name="connsiteX29" fmla="*/ 9320319 w 11455001"/>
              <a:gd name="connsiteY29" fmla="*/ 415701 h 3167115"/>
              <a:gd name="connsiteX30" fmla="*/ 9275992 w 11455001"/>
              <a:gd name="connsiteY30" fmla="*/ 428960 h 3167115"/>
              <a:gd name="connsiteX31" fmla="*/ 9355848 w 11455001"/>
              <a:gd name="connsiteY31" fmla="*/ 421166 h 3167115"/>
              <a:gd name="connsiteX32" fmla="*/ 9320319 w 11455001"/>
              <a:gd name="connsiteY32" fmla="*/ 415701 h 3167115"/>
              <a:gd name="connsiteX33" fmla="*/ 917487 w 11455001"/>
              <a:gd name="connsiteY33" fmla="*/ 0 h 3167115"/>
              <a:gd name="connsiteX34" fmla="*/ 11299954 w 11455001"/>
              <a:gd name="connsiteY34" fmla="*/ 0 h 3167115"/>
              <a:gd name="connsiteX35" fmla="*/ 11149607 w 11455001"/>
              <a:gd name="connsiteY35" fmla="*/ 49530 h 3167115"/>
              <a:gd name="connsiteX36" fmla="*/ 9577107 w 11455001"/>
              <a:gd name="connsiteY36" fmla="*/ 404331 h 3167115"/>
              <a:gd name="connsiteX37" fmla="*/ 11293364 w 11455001"/>
              <a:gd name="connsiteY37" fmla="*/ 82614 h 3167115"/>
              <a:gd name="connsiteX38" fmla="*/ 11455001 w 11455001"/>
              <a:gd name="connsiteY38" fmla="*/ 37256 h 3167115"/>
              <a:gd name="connsiteX39" fmla="*/ 11455001 w 11455001"/>
              <a:gd name="connsiteY39" fmla="*/ 145511 h 3167115"/>
              <a:gd name="connsiteX40" fmla="*/ 11320816 w 11455001"/>
              <a:gd name="connsiteY40" fmla="*/ 196016 h 3167115"/>
              <a:gd name="connsiteX41" fmla="*/ 11158246 w 11455001"/>
              <a:gd name="connsiteY41" fmla="*/ 254169 h 3167115"/>
              <a:gd name="connsiteX42" fmla="*/ 11119323 w 11455001"/>
              <a:gd name="connsiteY42" fmla="*/ 268091 h 3167115"/>
              <a:gd name="connsiteX43" fmla="*/ 11119317 w 11455001"/>
              <a:gd name="connsiteY43" fmla="*/ 268091 h 3167115"/>
              <a:gd name="connsiteX44" fmla="*/ 11105050 w 11455001"/>
              <a:gd name="connsiteY44" fmla="*/ 273196 h 3167115"/>
              <a:gd name="connsiteX45" fmla="*/ 11101862 w 11455001"/>
              <a:gd name="connsiteY45" fmla="*/ 274336 h 3167115"/>
              <a:gd name="connsiteX46" fmla="*/ 11098676 w 11455001"/>
              <a:gd name="connsiteY46" fmla="*/ 275477 h 3167115"/>
              <a:gd name="connsiteX47" fmla="*/ 11105050 w 11455001"/>
              <a:gd name="connsiteY47" fmla="*/ 273196 h 3167115"/>
              <a:gd name="connsiteX48" fmla="*/ 11119323 w 11455001"/>
              <a:gd name="connsiteY48" fmla="*/ 268091 h 3167115"/>
              <a:gd name="connsiteX49" fmla="*/ 11388478 w 11455001"/>
              <a:gd name="connsiteY49" fmla="*/ 226339 h 3167115"/>
              <a:gd name="connsiteX50" fmla="*/ 11455001 w 11455001"/>
              <a:gd name="connsiteY50" fmla="*/ 205987 h 3167115"/>
              <a:gd name="connsiteX51" fmla="*/ 11455001 w 11455001"/>
              <a:gd name="connsiteY51" fmla="*/ 220821 h 3167115"/>
              <a:gd name="connsiteX52" fmla="*/ 11355962 w 11455001"/>
              <a:gd name="connsiteY52" fmla="*/ 250950 h 3167115"/>
              <a:gd name="connsiteX53" fmla="*/ 10942736 w 11455001"/>
              <a:gd name="connsiteY53" fmla="*/ 352037 h 3167115"/>
              <a:gd name="connsiteX54" fmla="*/ 8037783 w 11455001"/>
              <a:gd name="connsiteY54" fmla="*/ 664176 h 3167115"/>
              <a:gd name="connsiteX55" fmla="*/ 8006290 w 11455001"/>
              <a:gd name="connsiteY55" fmla="*/ 633895 h 3167115"/>
              <a:gd name="connsiteX56" fmla="*/ 8037783 w 11455001"/>
              <a:gd name="connsiteY56" fmla="*/ 664176 h 3167115"/>
              <a:gd name="connsiteX57" fmla="*/ 9988774 w 11455001"/>
              <a:gd name="connsiteY57" fmla="*/ 630982 h 3167115"/>
              <a:gd name="connsiteX58" fmla="*/ 10221760 w 11455001"/>
              <a:gd name="connsiteY58" fmla="*/ 589182 h 3167115"/>
              <a:gd name="connsiteX59" fmla="*/ 10210027 w 11455001"/>
              <a:gd name="connsiteY59" fmla="*/ 614148 h 3167115"/>
              <a:gd name="connsiteX60" fmla="*/ 10449602 w 11455001"/>
              <a:gd name="connsiteY60" fmla="*/ 590765 h 3167115"/>
              <a:gd name="connsiteX61" fmla="*/ 10584416 w 11455001"/>
              <a:gd name="connsiteY61" fmla="*/ 563313 h 3167115"/>
              <a:gd name="connsiteX62" fmla="*/ 10481095 w 11455001"/>
              <a:gd name="connsiteY62" fmla="*/ 621047 h 3167115"/>
              <a:gd name="connsiteX63" fmla="*/ 9935268 w 11455001"/>
              <a:gd name="connsiteY63" fmla="*/ 712443 h 3167115"/>
              <a:gd name="connsiteX64" fmla="*/ 8423100 w 11455001"/>
              <a:gd name="connsiteY64" fmla="*/ 817161 h 3167115"/>
              <a:gd name="connsiteX65" fmla="*/ 8768888 w 11455001"/>
              <a:gd name="connsiteY65" fmla="*/ 859644 h 3167115"/>
              <a:gd name="connsiteX66" fmla="*/ 10336001 w 11455001"/>
              <a:gd name="connsiteY66" fmla="*/ 735267 h 3167115"/>
              <a:gd name="connsiteX67" fmla="*/ 9735222 w 11455001"/>
              <a:gd name="connsiteY67" fmla="*/ 846321 h 3167115"/>
              <a:gd name="connsiteX68" fmla="*/ 9563771 w 11455001"/>
              <a:gd name="connsiteY68" fmla="*/ 886882 h 3167115"/>
              <a:gd name="connsiteX69" fmla="*/ 9741804 w 11455001"/>
              <a:gd name="connsiteY69" fmla="*/ 864739 h 3167115"/>
              <a:gd name="connsiteX70" fmla="*/ 9993112 w 11455001"/>
              <a:gd name="connsiteY70" fmla="*/ 816383 h 3167115"/>
              <a:gd name="connsiteX71" fmla="*/ 9848017 w 11455001"/>
              <a:gd name="connsiteY71" fmla="*/ 930611 h 3167115"/>
              <a:gd name="connsiteX72" fmla="*/ 10160866 w 11455001"/>
              <a:gd name="connsiteY72" fmla="*/ 881009 h 3167115"/>
              <a:gd name="connsiteX73" fmla="*/ 8994478 w 11455001"/>
              <a:gd name="connsiteY73" fmla="*/ 1028217 h 3167115"/>
              <a:gd name="connsiteX74" fmla="*/ 9984278 w 11455001"/>
              <a:gd name="connsiteY74" fmla="*/ 964955 h 3167115"/>
              <a:gd name="connsiteX75" fmla="*/ 10511790 w 11455001"/>
              <a:gd name="connsiteY75" fmla="*/ 880114 h 3167115"/>
              <a:gd name="connsiteX76" fmla="*/ 11032720 w 11455001"/>
              <a:gd name="connsiteY76" fmla="*/ 776855 h 3167115"/>
              <a:gd name="connsiteX77" fmla="*/ 10984350 w 11455001"/>
              <a:gd name="connsiteY77" fmla="*/ 814924 h 3167115"/>
              <a:gd name="connsiteX78" fmla="*/ 10782858 w 11455001"/>
              <a:gd name="connsiteY78" fmla="*/ 887006 h 3167115"/>
              <a:gd name="connsiteX79" fmla="*/ 10060436 w 11455001"/>
              <a:gd name="connsiteY79" fmla="*/ 1062348 h 3167115"/>
              <a:gd name="connsiteX80" fmla="*/ 9888992 w 11455001"/>
              <a:gd name="connsiteY80" fmla="*/ 1102909 h 3167115"/>
              <a:gd name="connsiteX81" fmla="*/ 10091930 w 11455001"/>
              <a:gd name="connsiteY81" fmla="*/ 1092629 h 3167115"/>
              <a:gd name="connsiteX82" fmla="*/ 9872123 w 11455001"/>
              <a:gd name="connsiteY82" fmla="*/ 1171260 h 3167115"/>
              <a:gd name="connsiteX83" fmla="*/ 9639137 w 11455001"/>
              <a:gd name="connsiteY83" fmla="*/ 1213061 h 3167115"/>
              <a:gd name="connsiteX84" fmla="*/ 10186410 w 11455001"/>
              <a:gd name="connsiteY84" fmla="*/ 1183468 h 3167115"/>
              <a:gd name="connsiteX85" fmla="*/ 10119733 w 11455001"/>
              <a:gd name="connsiteY85" fmla="*/ 1228091 h 3167115"/>
              <a:gd name="connsiteX86" fmla="*/ 9715296 w 11455001"/>
              <a:gd name="connsiteY86" fmla="*/ 1310454 h 3167115"/>
              <a:gd name="connsiteX87" fmla="*/ 9555584 w 11455001"/>
              <a:gd name="connsiteY87" fmla="*/ 1326042 h 3167115"/>
              <a:gd name="connsiteX88" fmla="*/ 9765111 w 11455001"/>
              <a:gd name="connsiteY88" fmla="*/ 1334180 h 3167115"/>
              <a:gd name="connsiteX89" fmla="*/ 10066227 w 11455001"/>
              <a:gd name="connsiteY89" fmla="*/ 1309552 h 3167115"/>
              <a:gd name="connsiteX90" fmla="*/ 10415705 w 11455001"/>
              <a:gd name="connsiteY90" fmla="*/ 1246854 h 3167115"/>
              <a:gd name="connsiteX91" fmla="*/ 10325563 w 11455001"/>
              <a:gd name="connsiteY91" fmla="*/ 1341417 h 3167115"/>
              <a:gd name="connsiteX92" fmla="*/ 10380515 w 11455001"/>
              <a:gd name="connsiteY92" fmla="*/ 1321759 h 3167115"/>
              <a:gd name="connsiteX93" fmla="*/ 10179022 w 11455001"/>
              <a:gd name="connsiteY93" fmla="*/ 1393842 h 3167115"/>
              <a:gd name="connsiteX94" fmla="*/ 10228838 w 11455001"/>
              <a:gd name="connsiteY94" fmla="*/ 1417569 h 3167115"/>
              <a:gd name="connsiteX95" fmla="*/ 9861038 w 11455001"/>
              <a:gd name="connsiteY95" fmla="*/ 1486821 h 3167115"/>
              <a:gd name="connsiteX96" fmla="*/ 9737955 w 11455001"/>
              <a:gd name="connsiteY96" fmla="*/ 1489307 h 3167115"/>
              <a:gd name="connsiteX97" fmla="*/ 9861038 w 11455001"/>
              <a:gd name="connsiteY97" fmla="*/ 1486821 h 3167115"/>
              <a:gd name="connsiteX98" fmla="*/ 10333598 w 11455001"/>
              <a:gd name="connsiteY98" fmla="*/ 1421631 h 3167115"/>
              <a:gd name="connsiteX99" fmla="*/ 9162074 w 11455001"/>
              <a:gd name="connsiteY99" fmla="*/ 1612223 h 3167115"/>
              <a:gd name="connsiteX100" fmla="*/ 8280739 w 11455001"/>
              <a:gd name="connsiteY100" fmla="*/ 1574361 h 3167115"/>
              <a:gd name="connsiteX101" fmla="*/ 7050724 w 11455001"/>
              <a:gd name="connsiteY101" fmla="*/ 1370418 h 3167115"/>
              <a:gd name="connsiteX102" fmla="*/ 6648546 w 11455001"/>
              <a:gd name="connsiteY102" fmla="*/ 1285790 h 3167115"/>
              <a:gd name="connsiteX103" fmla="*/ 6673450 w 11455001"/>
              <a:gd name="connsiteY103" fmla="*/ 1297654 h 3167115"/>
              <a:gd name="connsiteX104" fmla="*/ 7014094 w 11455001"/>
              <a:gd name="connsiteY104" fmla="*/ 1383521 h 3167115"/>
              <a:gd name="connsiteX105" fmla="*/ 8245555 w 11455001"/>
              <a:gd name="connsiteY105" fmla="*/ 1649273 h 3167115"/>
              <a:gd name="connsiteX106" fmla="*/ 9908601 w 11455001"/>
              <a:gd name="connsiteY106" fmla="*/ 1677538 h 3167115"/>
              <a:gd name="connsiteX107" fmla="*/ 10043409 w 11455001"/>
              <a:gd name="connsiteY107" fmla="*/ 1650079 h 3167115"/>
              <a:gd name="connsiteX108" fmla="*/ 10031683 w 11455001"/>
              <a:gd name="connsiteY108" fmla="*/ 1675052 h 3167115"/>
              <a:gd name="connsiteX109" fmla="*/ 10351114 w 11455001"/>
              <a:gd name="connsiteY109" fmla="*/ 1643868 h 3167115"/>
              <a:gd name="connsiteX110" fmla="*/ 8931980 w 11455001"/>
              <a:gd name="connsiteY110" fmla="*/ 1777623 h 3167115"/>
              <a:gd name="connsiteX111" fmla="*/ 8913665 w 11455001"/>
              <a:gd name="connsiteY111" fmla="*/ 1784177 h 3167115"/>
              <a:gd name="connsiteX112" fmla="*/ 8870439 w 11455001"/>
              <a:gd name="connsiteY112" fmla="*/ 1778869 h 3167115"/>
              <a:gd name="connsiteX113" fmla="*/ 8913665 w 11455001"/>
              <a:gd name="connsiteY113" fmla="*/ 1784177 h 3167115"/>
              <a:gd name="connsiteX114" fmla="*/ 8931980 w 11455001"/>
              <a:gd name="connsiteY114" fmla="*/ 1777623 h 3167115"/>
              <a:gd name="connsiteX115" fmla="*/ 9628692 w 11455001"/>
              <a:gd name="connsiteY115" fmla="*/ 1819210 h 3167115"/>
              <a:gd name="connsiteX116" fmla="*/ 9703412 w 11455001"/>
              <a:gd name="connsiteY116" fmla="*/ 1854800 h 3167115"/>
              <a:gd name="connsiteX117" fmla="*/ 9224262 w 11455001"/>
              <a:gd name="connsiteY117" fmla="*/ 1901572 h 3167115"/>
              <a:gd name="connsiteX118" fmla="*/ 9192769 w 11455001"/>
              <a:gd name="connsiteY118" fmla="*/ 1871291 h 3167115"/>
              <a:gd name="connsiteX119" fmla="*/ 9168038 w 11455001"/>
              <a:gd name="connsiteY119" fmla="*/ 1880138 h 3167115"/>
              <a:gd name="connsiteX120" fmla="*/ 9137817 w 11455001"/>
              <a:gd name="connsiteY120" fmla="*/ 1890948 h 3167115"/>
              <a:gd name="connsiteX121" fmla="*/ 9158422 w 11455001"/>
              <a:gd name="connsiteY121" fmla="*/ 1883577 h 3167115"/>
              <a:gd name="connsiteX122" fmla="*/ 9168038 w 11455001"/>
              <a:gd name="connsiteY122" fmla="*/ 1880138 h 3167115"/>
              <a:gd name="connsiteX123" fmla="*/ 9179029 w 11455001"/>
              <a:gd name="connsiteY123" fmla="*/ 1876206 h 3167115"/>
              <a:gd name="connsiteX124" fmla="*/ 9192769 w 11455001"/>
              <a:gd name="connsiteY124" fmla="*/ 1871291 h 3167115"/>
              <a:gd name="connsiteX125" fmla="*/ 9224262 w 11455001"/>
              <a:gd name="connsiteY125" fmla="*/ 1901572 h 3167115"/>
              <a:gd name="connsiteX126" fmla="*/ 9538550 w 11455001"/>
              <a:gd name="connsiteY126" fmla="*/ 1913773 h 3167115"/>
              <a:gd name="connsiteX127" fmla="*/ 9894624 w 11455001"/>
              <a:gd name="connsiteY127" fmla="*/ 1869493 h 3167115"/>
              <a:gd name="connsiteX128" fmla="*/ 9729762 w 11455001"/>
              <a:gd name="connsiteY128" fmla="*/ 1928466 h 3167115"/>
              <a:gd name="connsiteX129" fmla="*/ 10245548 w 11455001"/>
              <a:gd name="connsiteY129" fmla="*/ 1868591 h 3167115"/>
              <a:gd name="connsiteX130" fmla="*/ 10301664 w 11455001"/>
              <a:gd name="connsiteY130" fmla="*/ 1857603 h 3167115"/>
              <a:gd name="connsiteX131" fmla="*/ 10324124 w 11455001"/>
              <a:gd name="connsiteY131" fmla="*/ 1854573 h 3167115"/>
              <a:gd name="connsiteX132" fmla="*/ 9772706 w 11455001"/>
              <a:gd name="connsiteY132" fmla="*/ 1954651 h 3167115"/>
              <a:gd name="connsiteX133" fmla="*/ 9232297 w 11455001"/>
              <a:gd name="connsiteY133" fmla="*/ 1981786 h 3167115"/>
              <a:gd name="connsiteX134" fmla="*/ 9090893 w 11455001"/>
              <a:gd name="connsiteY134" fmla="*/ 1990827 h 3167115"/>
              <a:gd name="connsiteX135" fmla="*/ 9571496 w 11455001"/>
              <a:gd name="connsiteY135" fmla="*/ 2005857 h 3167115"/>
              <a:gd name="connsiteX136" fmla="*/ 9135565 w 11455001"/>
              <a:gd name="connsiteY136" fmla="*/ 2057938 h 3167115"/>
              <a:gd name="connsiteX137" fmla="*/ 9388319 w 11455001"/>
              <a:gd name="connsiteY137" fmla="*/ 2071385 h 3167115"/>
              <a:gd name="connsiteX138" fmla="*/ 9167059 w 11455001"/>
              <a:gd name="connsiteY138" fmla="*/ 2088220 h 3167115"/>
              <a:gd name="connsiteX139" fmla="*/ 9057155 w 11455001"/>
              <a:gd name="connsiteY139" fmla="*/ 2127535 h 3167115"/>
              <a:gd name="connsiteX140" fmla="*/ 8884265 w 11455001"/>
              <a:gd name="connsiteY140" fmla="*/ 2106294 h 3167115"/>
              <a:gd name="connsiteX141" fmla="*/ 8995614 w 11455001"/>
              <a:gd name="connsiteY141" fmla="*/ 2128774 h 3167115"/>
              <a:gd name="connsiteX142" fmla="*/ 8947252 w 11455001"/>
              <a:gd name="connsiteY142" fmla="*/ 2166850 h 3167115"/>
              <a:gd name="connsiteX143" fmla="*/ 9692326 w 11455001"/>
              <a:gd name="connsiteY143" fmla="*/ 2170361 h 3167115"/>
              <a:gd name="connsiteX144" fmla="*/ 10386147 w 11455001"/>
              <a:gd name="connsiteY144" fmla="*/ 2088343 h 3167115"/>
              <a:gd name="connsiteX145" fmla="*/ 10472592 w 11455001"/>
              <a:gd name="connsiteY145" fmla="*/ 2098961 h 3167115"/>
              <a:gd name="connsiteX146" fmla="*/ 9633677 w 11455001"/>
              <a:gd name="connsiteY146" fmla="*/ 2295206 h 3167115"/>
              <a:gd name="connsiteX147" fmla="*/ 9597040 w 11455001"/>
              <a:gd name="connsiteY147" fmla="*/ 2308309 h 3167115"/>
              <a:gd name="connsiteX148" fmla="*/ 9369198 w 11455001"/>
              <a:gd name="connsiteY148" fmla="*/ 2306725 h 3167115"/>
              <a:gd name="connsiteX149" fmla="*/ 9265877 w 11455001"/>
              <a:gd name="connsiteY149" fmla="*/ 2364459 h 3167115"/>
              <a:gd name="connsiteX150" fmla="*/ 9783109 w 11455001"/>
              <a:gd name="connsiteY150" fmla="*/ 2366387 h 3167115"/>
              <a:gd name="connsiteX151" fmla="*/ 9520076 w 11455001"/>
              <a:gd name="connsiteY151" fmla="*/ 2439708 h 3167115"/>
              <a:gd name="connsiteX152" fmla="*/ 9372090 w 11455001"/>
              <a:gd name="connsiteY152" fmla="*/ 2430331 h 3167115"/>
              <a:gd name="connsiteX153" fmla="*/ 9194056 w 11455001"/>
              <a:gd name="connsiteY153" fmla="*/ 2452474 h 3167115"/>
              <a:gd name="connsiteX154" fmla="*/ 9446810 w 11455001"/>
              <a:gd name="connsiteY154" fmla="*/ 2465921 h 3167115"/>
              <a:gd name="connsiteX155" fmla="*/ 9614557 w 11455001"/>
              <a:gd name="connsiteY155" fmla="*/ 2530546 h 3167115"/>
              <a:gd name="connsiteX156" fmla="*/ 9325173 w 11455001"/>
              <a:gd name="connsiteY156" fmla="*/ 2530202 h 3167115"/>
              <a:gd name="connsiteX157" fmla="*/ 8432106 w 11455001"/>
              <a:gd name="connsiteY157" fmla="*/ 2517313 h 3167115"/>
              <a:gd name="connsiteX158" fmla="*/ 6266610 w 11455001"/>
              <a:gd name="connsiteY158" fmla="*/ 2066379 h 3167115"/>
              <a:gd name="connsiteX159" fmla="*/ 5174302 w 11455001"/>
              <a:gd name="connsiteY159" fmla="*/ 1958583 h 3167115"/>
              <a:gd name="connsiteX160" fmla="*/ 5192617 w 11455001"/>
              <a:gd name="connsiteY160" fmla="*/ 1952028 h 3167115"/>
              <a:gd name="connsiteX161" fmla="*/ 5007993 w 11455001"/>
              <a:gd name="connsiteY161" fmla="*/ 1955753 h 3167115"/>
              <a:gd name="connsiteX162" fmla="*/ 4437256 w 11455001"/>
              <a:gd name="connsiteY162" fmla="*/ 2035292 h 3167115"/>
              <a:gd name="connsiteX163" fmla="*/ 4375714 w 11455001"/>
              <a:gd name="connsiteY163" fmla="*/ 2036531 h 3167115"/>
              <a:gd name="connsiteX164" fmla="*/ 4375714 w 11455001"/>
              <a:gd name="connsiteY164" fmla="*/ 2036531 h 3167115"/>
              <a:gd name="connsiteX165" fmla="*/ 4437256 w 11455001"/>
              <a:gd name="connsiteY165" fmla="*/ 2035292 h 3167115"/>
              <a:gd name="connsiteX166" fmla="*/ 4953042 w 11455001"/>
              <a:gd name="connsiteY166" fmla="*/ 1975417 h 3167115"/>
              <a:gd name="connsiteX167" fmla="*/ 4916405 w 11455001"/>
              <a:gd name="connsiteY167" fmla="*/ 1988520 h 3167115"/>
              <a:gd name="connsiteX168" fmla="*/ 5180891 w 11455001"/>
              <a:gd name="connsiteY168" fmla="*/ 1977001 h 3167115"/>
              <a:gd name="connsiteX169" fmla="*/ 7914874 w 11455001"/>
              <a:gd name="connsiteY169" fmla="*/ 2515392 h 3167115"/>
              <a:gd name="connsiteX170" fmla="*/ 8815976 w 11455001"/>
              <a:gd name="connsiteY170" fmla="*/ 2608495 h 3167115"/>
              <a:gd name="connsiteX171" fmla="*/ 8850293 w 11455001"/>
              <a:gd name="connsiteY171" fmla="*/ 2611477 h 3167115"/>
              <a:gd name="connsiteX172" fmla="*/ 8886709 w 11455001"/>
              <a:gd name="connsiteY172" fmla="*/ 2619209 h 3167115"/>
              <a:gd name="connsiteX173" fmla="*/ 8629246 w 11455001"/>
              <a:gd name="connsiteY173" fmla="*/ 2620765 h 3167115"/>
              <a:gd name="connsiteX174" fmla="*/ 8398368 w 11455001"/>
              <a:gd name="connsiteY174" fmla="*/ 2654021 h 3167115"/>
              <a:gd name="connsiteX175" fmla="*/ 8961711 w 11455001"/>
              <a:gd name="connsiteY175" fmla="*/ 2784863 h 3167115"/>
              <a:gd name="connsiteX176" fmla="*/ 9122876 w 11455001"/>
              <a:gd name="connsiteY176" fmla="*/ 2831077 h 3167115"/>
              <a:gd name="connsiteX177" fmla="*/ 8612233 w 11455001"/>
              <a:gd name="connsiteY177" fmla="*/ 2847561 h 3167115"/>
              <a:gd name="connsiteX178" fmla="*/ 8612233 w 11455001"/>
              <a:gd name="connsiteY178" fmla="*/ 2847561 h 3167115"/>
              <a:gd name="connsiteX179" fmla="*/ 8791712 w 11455001"/>
              <a:gd name="connsiteY179" fmla="*/ 2887220 h 3167115"/>
              <a:gd name="connsiteX180" fmla="*/ 8613679 w 11455001"/>
              <a:gd name="connsiteY180" fmla="*/ 2909363 h 3167115"/>
              <a:gd name="connsiteX181" fmla="*/ 8738207 w 11455001"/>
              <a:gd name="connsiteY181" fmla="*/ 2968680 h 3167115"/>
              <a:gd name="connsiteX182" fmla="*/ 8683255 w 11455001"/>
              <a:gd name="connsiteY182" fmla="*/ 2988338 h 3167115"/>
              <a:gd name="connsiteX183" fmla="*/ 8837830 w 11455001"/>
              <a:gd name="connsiteY183" fmla="*/ 3016134 h 3167115"/>
              <a:gd name="connsiteX184" fmla="*/ 8696433 w 11455001"/>
              <a:gd name="connsiteY184" fmla="*/ 3025174 h 3167115"/>
              <a:gd name="connsiteX185" fmla="*/ 8536714 w 11455001"/>
              <a:gd name="connsiteY185" fmla="*/ 3040763 h 3167115"/>
              <a:gd name="connsiteX186" fmla="*/ 8425365 w 11455001"/>
              <a:gd name="connsiteY186" fmla="*/ 3018275 h 3167115"/>
              <a:gd name="connsiteX187" fmla="*/ 8333776 w 11455001"/>
              <a:gd name="connsiteY187" fmla="*/ 3051042 h 3167115"/>
              <a:gd name="connsiteX188" fmla="*/ 7981400 w 11455001"/>
              <a:gd name="connsiteY188" fmla="*/ 2990142 h 3167115"/>
              <a:gd name="connsiteX189" fmla="*/ 7597536 w 11455001"/>
              <a:gd name="connsiteY189" fmla="*/ 2898959 h 3167115"/>
              <a:gd name="connsiteX190" fmla="*/ 5586609 w 11455001"/>
              <a:gd name="connsiteY190" fmla="*/ 2475822 h 3167115"/>
              <a:gd name="connsiteX191" fmla="*/ 5119191 w 11455001"/>
              <a:gd name="connsiteY191" fmla="*/ 2497621 h 3167115"/>
              <a:gd name="connsiteX192" fmla="*/ 4848124 w 11455001"/>
              <a:gd name="connsiteY192" fmla="*/ 2490722 h 3167115"/>
              <a:gd name="connsiteX193" fmla="*/ 4308878 w 11455001"/>
              <a:gd name="connsiteY193" fmla="*/ 2600536 h 3167115"/>
              <a:gd name="connsiteX194" fmla="*/ 4210701 w 11455001"/>
              <a:gd name="connsiteY194" fmla="*/ 2614885 h 3167115"/>
              <a:gd name="connsiteX195" fmla="*/ 4222434 w 11455001"/>
              <a:gd name="connsiteY195" fmla="*/ 2589919 h 3167115"/>
              <a:gd name="connsiteX196" fmla="*/ 3756455 w 11455001"/>
              <a:gd name="connsiteY196" fmla="*/ 2673520 h 3167115"/>
              <a:gd name="connsiteX197" fmla="*/ 3498566 w 11455001"/>
              <a:gd name="connsiteY197" fmla="*/ 2703458 h 3167115"/>
              <a:gd name="connsiteX198" fmla="*/ 3370340 w 11455001"/>
              <a:gd name="connsiteY198" fmla="*/ 2749328 h 3167115"/>
              <a:gd name="connsiteX199" fmla="*/ 3382073 w 11455001"/>
              <a:gd name="connsiteY199" fmla="*/ 2724355 h 3167115"/>
              <a:gd name="connsiteX200" fmla="*/ 3418710 w 11455001"/>
              <a:gd name="connsiteY200" fmla="*/ 2711252 h 3167115"/>
              <a:gd name="connsiteX201" fmla="*/ 3382073 w 11455001"/>
              <a:gd name="connsiteY201" fmla="*/ 2724355 h 3167115"/>
              <a:gd name="connsiteX202" fmla="*/ 3350579 w 11455001"/>
              <a:gd name="connsiteY202" fmla="*/ 2694080 h 3167115"/>
              <a:gd name="connsiteX203" fmla="*/ 2995958 w 11455001"/>
              <a:gd name="connsiteY203" fmla="*/ 2800162 h 3167115"/>
              <a:gd name="connsiteX204" fmla="*/ 2061757 w 11455001"/>
              <a:gd name="connsiteY204" fmla="*/ 3134355 h 3167115"/>
              <a:gd name="connsiteX205" fmla="*/ 1970168 w 11455001"/>
              <a:gd name="connsiteY205" fmla="*/ 3167115 h 3167115"/>
              <a:gd name="connsiteX206" fmla="*/ 2048585 w 11455001"/>
              <a:gd name="connsiteY206" fmla="*/ 3097525 h 3167115"/>
              <a:gd name="connsiteX207" fmla="*/ 2481617 w 11455001"/>
              <a:gd name="connsiteY207" fmla="*/ 2921839 h 3167115"/>
              <a:gd name="connsiteX208" fmla="*/ 3165956 w 11455001"/>
              <a:gd name="connsiteY208" fmla="*/ 2697805 h 3167115"/>
              <a:gd name="connsiteX209" fmla="*/ 3343894 w 11455001"/>
              <a:gd name="connsiteY209" fmla="*/ 2642909 h 3167115"/>
              <a:gd name="connsiteX210" fmla="*/ 3369110 w 11455001"/>
              <a:gd name="connsiteY210" fmla="*/ 2628610 h 3167115"/>
              <a:gd name="connsiteX211" fmla="*/ 3376066 w 11455001"/>
              <a:gd name="connsiteY211" fmla="*/ 2628155 h 3167115"/>
              <a:gd name="connsiteX212" fmla="*/ 3385763 w 11455001"/>
              <a:gd name="connsiteY212" fmla="*/ 2619167 h 3167115"/>
              <a:gd name="connsiteX213" fmla="*/ 3369110 w 11455001"/>
              <a:gd name="connsiteY213" fmla="*/ 2628610 h 3167115"/>
              <a:gd name="connsiteX214" fmla="*/ 3348306 w 11455001"/>
              <a:gd name="connsiteY214" fmla="*/ 2629971 h 3167115"/>
              <a:gd name="connsiteX215" fmla="*/ 3305907 w 11455001"/>
              <a:gd name="connsiteY215" fmla="*/ 2626962 h 3167115"/>
              <a:gd name="connsiteX216" fmla="*/ 3036285 w 11455001"/>
              <a:gd name="connsiteY216" fmla="*/ 2681872 h 3167115"/>
              <a:gd name="connsiteX217" fmla="*/ 2828204 w 11455001"/>
              <a:gd name="connsiteY217" fmla="*/ 2735536 h 3167115"/>
              <a:gd name="connsiteX218" fmla="*/ 2516808 w 11455001"/>
              <a:gd name="connsiteY218" fmla="*/ 2846934 h 3167115"/>
              <a:gd name="connsiteX219" fmla="*/ 2345357 w 11455001"/>
              <a:gd name="connsiteY219" fmla="*/ 2887489 h 3167115"/>
              <a:gd name="connsiteX220" fmla="*/ 2748348 w 11455001"/>
              <a:gd name="connsiteY220" fmla="*/ 2743330 h 3167115"/>
              <a:gd name="connsiteX221" fmla="*/ 2778395 w 11455001"/>
              <a:gd name="connsiteY221" fmla="*/ 2711809 h 3167115"/>
              <a:gd name="connsiteX222" fmla="*/ 2936661 w 11455001"/>
              <a:gd name="connsiteY222" fmla="*/ 2634418 h 3167115"/>
              <a:gd name="connsiteX223" fmla="*/ 3039982 w 11455001"/>
              <a:gd name="connsiteY223" fmla="*/ 2576685 h 3167115"/>
              <a:gd name="connsiteX224" fmla="*/ 3149886 w 11455001"/>
              <a:gd name="connsiteY224" fmla="*/ 2537370 h 3167115"/>
              <a:gd name="connsiteX225" fmla="*/ 3123536 w 11455001"/>
              <a:gd name="connsiteY225" fmla="*/ 2463704 h 3167115"/>
              <a:gd name="connsiteX226" fmla="*/ 3594650 w 11455001"/>
              <a:gd name="connsiteY226" fmla="*/ 2336718 h 3167115"/>
              <a:gd name="connsiteX227" fmla="*/ 3673060 w 11455001"/>
              <a:gd name="connsiteY227" fmla="*/ 2267121 h 3167115"/>
              <a:gd name="connsiteX228" fmla="*/ 3293534 w 11455001"/>
              <a:gd name="connsiteY228" fmla="*/ 2361347 h 3167115"/>
              <a:gd name="connsiteX229" fmla="*/ 2987275 w 11455001"/>
              <a:gd name="connsiteY229" fmla="*/ 2429353 h 3167115"/>
              <a:gd name="connsiteX230" fmla="*/ 3163863 w 11455001"/>
              <a:gd name="connsiteY230" fmla="*/ 2345414 h 3167115"/>
              <a:gd name="connsiteX231" fmla="*/ 3267184 w 11455001"/>
              <a:gd name="connsiteY231" fmla="*/ 2287680 h 3167115"/>
              <a:gd name="connsiteX232" fmla="*/ 3523628 w 11455001"/>
              <a:gd name="connsiteY232" fmla="*/ 2195940 h 3167115"/>
              <a:gd name="connsiteX233" fmla="*/ 3187321 w 11455001"/>
              <a:gd name="connsiteY233" fmla="*/ 2295475 h 3167115"/>
              <a:gd name="connsiteX234" fmla="*/ 2563077 w 11455001"/>
              <a:gd name="connsiteY234" fmla="*/ 2456467 h 3167115"/>
              <a:gd name="connsiteX235" fmla="*/ 1622294 w 11455001"/>
              <a:gd name="connsiteY235" fmla="*/ 2772242 h 3167115"/>
              <a:gd name="connsiteX236" fmla="*/ 1420802 w 11455001"/>
              <a:gd name="connsiteY236" fmla="*/ 2844324 h 3167115"/>
              <a:gd name="connsiteX237" fmla="*/ 1542438 w 11455001"/>
              <a:gd name="connsiteY237" fmla="*/ 2780036 h 3167115"/>
              <a:gd name="connsiteX238" fmla="*/ 2170373 w 11455001"/>
              <a:gd name="connsiteY238" fmla="*/ 2513856 h 3167115"/>
              <a:gd name="connsiteX239" fmla="*/ 1968881 w 11455001"/>
              <a:gd name="connsiteY239" fmla="*/ 2585939 h 3167115"/>
              <a:gd name="connsiteX240" fmla="*/ 1492623 w 11455001"/>
              <a:gd name="connsiteY240" fmla="*/ 2756309 h 3167115"/>
              <a:gd name="connsiteX241" fmla="*/ 1151180 w 11455001"/>
              <a:gd name="connsiteY241" fmla="*/ 2899228 h 3167115"/>
              <a:gd name="connsiteX242" fmla="*/ 1291131 w 11455001"/>
              <a:gd name="connsiteY242" fmla="*/ 2828392 h 3167115"/>
              <a:gd name="connsiteX243" fmla="*/ 1124830 w 11455001"/>
              <a:gd name="connsiteY243" fmla="*/ 2825562 h 3167115"/>
              <a:gd name="connsiteX244" fmla="*/ 1246459 w 11455001"/>
              <a:gd name="connsiteY244" fmla="*/ 2761281 h 3167115"/>
              <a:gd name="connsiteX245" fmla="*/ 1258191 w 11455001"/>
              <a:gd name="connsiteY245" fmla="*/ 2736307 h 3167115"/>
              <a:gd name="connsiteX246" fmla="*/ 1659730 w 11455001"/>
              <a:gd name="connsiteY246" fmla="*/ 2530347 h 3167115"/>
              <a:gd name="connsiteX247" fmla="*/ 1659730 w 11455001"/>
              <a:gd name="connsiteY247" fmla="*/ 2530347 h 3167115"/>
              <a:gd name="connsiteX248" fmla="*/ 1494874 w 11455001"/>
              <a:gd name="connsiteY248" fmla="*/ 2589320 h 3167115"/>
              <a:gd name="connsiteX249" fmla="*/ 1683188 w 11455001"/>
              <a:gd name="connsiteY249" fmla="*/ 2480408 h 3167115"/>
              <a:gd name="connsiteX250" fmla="*/ 2116227 w 11455001"/>
              <a:gd name="connsiteY250" fmla="*/ 2304729 h 3167115"/>
              <a:gd name="connsiteX251" fmla="*/ 2604210 w 11455001"/>
              <a:gd name="connsiteY251" fmla="*/ 2109385 h 3167115"/>
              <a:gd name="connsiteX252" fmla="*/ 2389539 w 11455001"/>
              <a:gd name="connsiteY252" fmla="*/ 2144631 h 3167115"/>
              <a:gd name="connsiteX253" fmla="*/ 1418709 w 11455001"/>
              <a:gd name="connsiteY253" fmla="*/ 2491934 h 3167115"/>
              <a:gd name="connsiteX254" fmla="*/ 1065533 w 11455001"/>
              <a:gd name="connsiteY254" fmla="*/ 2659818 h 3167115"/>
              <a:gd name="connsiteX255" fmla="*/ 1210628 w 11455001"/>
              <a:gd name="connsiteY255" fmla="*/ 2545598 h 3167115"/>
              <a:gd name="connsiteX256" fmla="*/ 1064087 w 11455001"/>
              <a:gd name="connsiteY256" fmla="*/ 2598016 h 3167115"/>
              <a:gd name="connsiteX257" fmla="*/ 1067483 w 11455001"/>
              <a:gd name="connsiteY257" fmla="*/ 2578626 h 3167115"/>
              <a:gd name="connsiteX258" fmla="*/ 1070968 w 11455001"/>
              <a:gd name="connsiteY258" fmla="*/ 2569785 h 3167115"/>
              <a:gd name="connsiteX259" fmla="*/ 1075820 w 11455001"/>
              <a:gd name="connsiteY259" fmla="*/ 2573050 h 3167115"/>
              <a:gd name="connsiteX260" fmla="*/ 1071207 w 11455001"/>
              <a:gd name="connsiteY260" fmla="*/ 2569180 h 3167115"/>
              <a:gd name="connsiteX261" fmla="*/ 1070968 w 11455001"/>
              <a:gd name="connsiteY261" fmla="*/ 2569785 h 3167115"/>
              <a:gd name="connsiteX262" fmla="*/ 1067316 w 11455001"/>
              <a:gd name="connsiteY262" fmla="*/ 2567327 h 3167115"/>
              <a:gd name="connsiteX263" fmla="*/ 1039183 w 11455001"/>
              <a:gd name="connsiteY263" fmla="*/ 2586152 h 3167115"/>
              <a:gd name="connsiteX264" fmla="*/ 1159373 w 11455001"/>
              <a:gd name="connsiteY264" fmla="*/ 2460068 h 3167115"/>
              <a:gd name="connsiteX265" fmla="*/ 2110436 w 11455001"/>
              <a:gd name="connsiteY265" fmla="*/ 2057525 h 3167115"/>
              <a:gd name="connsiteX266" fmla="*/ 2605016 w 11455001"/>
              <a:gd name="connsiteY266" fmla="*/ 1880599 h 3167115"/>
              <a:gd name="connsiteX267" fmla="*/ 2323661 w 11455001"/>
              <a:gd name="connsiteY267" fmla="*/ 1960469 h 3167115"/>
              <a:gd name="connsiteX268" fmla="*/ 1938992 w 11455001"/>
              <a:gd name="connsiteY268" fmla="*/ 2098079 h 3167115"/>
              <a:gd name="connsiteX269" fmla="*/ 1163064 w 11455001"/>
              <a:gd name="connsiteY269" fmla="*/ 2354881 h 3167115"/>
              <a:gd name="connsiteX270" fmla="*/ 1004798 w 11455001"/>
              <a:gd name="connsiteY270" fmla="*/ 2432272 h 3167115"/>
              <a:gd name="connsiteX271" fmla="*/ 1126434 w 11455001"/>
              <a:gd name="connsiteY271" fmla="*/ 2367984 h 3167115"/>
              <a:gd name="connsiteX272" fmla="*/ 1399747 w 11455001"/>
              <a:gd name="connsiteY272" fmla="*/ 2207893 h 3167115"/>
              <a:gd name="connsiteX273" fmla="*/ 1478157 w 11455001"/>
              <a:gd name="connsiteY273" fmla="*/ 2138296 h 3167115"/>
              <a:gd name="connsiteX274" fmla="*/ 960126 w 11455001"/>
              <a:gd name="connsiteY274" fmla="*/ 2365161 h 3167115"/>
              <a:gd name="connsiteX275" fmla="*/ 818729 w 11455001"/>
              <a:gd name="connsiteY275" fmla="*/ 2374195 h 3167115"/>
              <a:gd name="connsiteX276" fmla="*/ 958680 w 11455001"/>
              <a:gd name="connsiteY276" fmla="*/ 2303358 h 3167115"/>
              <a:gd name="connsiteX277" fmla="*/ 1786668 w 11455001"/>
              <a:gd name="connsiteY277" fmla="*/ 1903300 h 3167115"/>
              <a:gd name="connsiteX278" fmla="*/ 2073159 w 11455001"/>
              <a:gd name="connsiteY278" fmla="*/ 1780039 h 3167115"/>
              <a:gd name="connsiteX279" fmla="*/ 2274651 w 11455001"/>
              <a:gd name="connsiteY279" fmla="*/ 1707957 h 3167115"/>
              <a:gd name="connsiteX280" fmla="*/ 1986714 w 11455001"/>
              <a:gd name="connsiteY280" fmla="*/ 1769415 h 3167115"/>
              <a:gd name="connsiteX281" fmla="*/ 1770249 w 11455001"/>
              <a:gd name="connsiteY281" fmla="*/ 1864743 h 3167115"/>
              <a:gd name="connsiteX282" fmla="*/ 1753726 w 11455001"/>
              <a:gd name="connsiteY282" fmla="*/ 1863260 h 3167115"/>
              <a:gd name="connsiteX283" fmla="*/ 1762673 w 11455001"/>
              <a:gd name="connsiteY283" fmla="*/ 1860598 h 3167115"/>
              <a:gd name="connsiteX284" fmla="*/ 1753728 w 11455001"/>
              <a:gd name="connsiteY284" fmla="*/ 1811216 h 3167115"/>
              <a:gd name="connsiteX285" fmla="*/ 2314978 w 11455001"/>
              <a:gd name="connsiteY285" fmla="*/ 1589667 h 3167115"/>
              <a:gd name="connsiteX286" fmla="*/ 2864510 w 11455001"/>
              <a:gd name="connsiteY286" fmla="*/ 1393084 h 3167115"/>
              <a:gd name="connsiteX287" fmla="*/ 2981003 w 11455001"/>
              <a:gd name="connsiteY287" fmla="*/ 1372180 h 3167115"/>
              <a:gd name="connsiteX288" fmla="*/ 2882825 w 11455001"/>
              <a:gd name="connsiteY288" fmla="*/ 1386529 h 3167115"/>
              <a:gd name="connsiteX289" fmla="*/ 1795501 w 11455001"/>
              <a:gd name="connsiteY289" fmla="*/ 1754729 h 3167115"/>
              <a:gd name="connsiteX290" fmla="*/ 1300929 w 11455001"/>
              <a:gd name="connsiteY290" fmla="*/ 1931647 h 3167115"/>
              <a:gd name="connsiteX291" fmla="*/ 1106019 w 11455001"/>
              <a:gd name="connsiteY291" fmla="*/ 2022148 h 3167115"/>
              <a:gd name="connsiteX292" fmla="*/ 1044485 w 11455001"/>
              <a:gd name="connsiteY292" fmla="*/ 2023387 h 3167115"/>
              <a:gd name="connsiteX293" fmla="*/ 952896 w 11455001"/>
              <a:gd name="connsiteY293" fmla="*/ 2056155 h 3167115"/>
              <a:gd name="connsiteX294" fmla="*/ 976354 w 11455001"/>
              <a:gd name="connsiteY294" fmla="*/ 2006215 h 3167115"/>
              <a:gd name="connsiteX295" fmla="*/ 871587 w 11455001"/>
              <a:gd name="connsiteY295" fmla="*/ 2002146 h 3167115"/>
              <a:gd name="connsiteX296" fmla="*/ 725047 w 11455001"/>
              <a:gd name="connsiteY296" fmla="*/ 2054571 h 3167115"/>
              <a:gd name="connsiteX297" fmla="*/ 663506 w 11455001"/>
              <a:gd name="connsiteY297" fmla="*/ 2055810 h 3167115"/>
              <a:gd name="connsiteX298" fmla="*/ 620280 w 11455001"/>
              <a:gd name="connsiteY298" fmla="*/ 2050502 h 3167115"/>
              <a:gd name="connsiteX299" fmla="*/ 693554 w 11455001"/>
              <a:gd name="connsiteY299" fmla="*/ 2024289 h 3167115"/>
              <a:gd name="connsiteX300" fmla="*/ 802011 w 11455001"/>
              <a:gd name="connsiteY300" fmla="*/ 1923171 h 3167115"/>
              <a:gd name="connsiteX301" fmla="*/ 917058 w 11455001"/>
              <a:gd name="connsiteY301" fmla="*/ 1840472 h 3167115"/>
              <a:gd name="connsiteX302" fmla="*/ 873839 w 11455001"/>
              <a:gd name="connsiteY302" fmla="*/ 1835156 h 3167115"/>
              <a:gd name="connsiteX303" fmla="*/ 1293692 w 11455001"/>
              <a:gd name="connsiteY303" fmla="*/ 1622641 h 3167115"/>
              <a:gd name="connsiteX304" fmla="*/ 1128837 w 11455001"/>
              <a:gd name="connsiteY304" fmla="*/ 1681621 h 3167115"/>
              <a:gd name="connsiteX305" fmla="*/ 1103933 w 11455001"/>
              <a:gd name="connsiteY305" fmla="*/ 1669757 h 3167115"/>
              <a:gd name="connsiteX306" fmla="*/ 707531 w 11455001"/>
              <a:gd name="connsiteY306" fmla="*/ 1832333 h 3167115"/>
              <a:gd name="connsiteX307" fmla="*/ 774215 w 11455001"/>
              <a:gd name="connsiteY307" fmla="*/ 1787703 h 3167115"/>
              <a:gd name="connsiteX308" fmla="*/ 1182343 w 11455001"/>
              <a:gd name="connsiteY308" fmla="*/ 1600160 h 3167115"/>
              <a:gd name="connsiteX309" fmla="*/ 997720 w 11455001"/>
              <a:gd name="connsiteY309" fmla="*/ 1603885 h 3167115"/>
              <a:gd name="connsiteX310" fmla="*/ 869494 w 11455001"/>
              <a:gd name="connsiteY310" fmla="*/ 1649755 h 3167115"/>
              <a:gd name="connsiteX311" fmla="*/ 704639 w 11455001"/>
              <a:gd name="connsiteY311" fmla="*/ 1708728 h 3167115"/>
              <a:gd name="connsiteX312" fmla="*/ 1306223 w 11455001"/>
              <a:gd name="connsiteY312" fmla="*/ 1368889 h 3167115"/>
              <a:gd name="connsiteX313" fmla="*/ 1592722 w 11455001"/>
              <a:gd name="connsiteY313" fmla="*/ 1245628 h 3167115"/>
              <a:gd name="connsiteX314" fmla="*/ 1579543 w 11455001"/>
              <a:gd name="connsiteY314" fmla="*/ 1208792 h 3167115"/>
              <a:gd name="connsiteX315" fmla="*/ 1348004 w 11455001"/>
              <a:gd name="connsiteY315" fmla="*/ 1312395 h 3167115"/>
              <a:gd name="connsiteX316" fmla="*/ 1043190 w 11455001"/>
              <a:gd name="connsiteY316" fmla="*/ 1442211 h 3167115"/>
              <a:gd name="connsiteX317" fmla="*/ 573522 w 11455001"/>
              <a:gd name="connsiteY317" fmla="*/ 1631000 h 3167115"/>
              <a:gd name="connsiteX318" fmla="*/ 706890 w 11455001"/>
              <a:gd name="connsiteY318" fmla="*/ 1541745 h 3167115"/>
              <a:gd name="connsiteX319" fmla="*/ 1046888 w 11455001"/>
              <a:gd name="connsiteY319" fmla="*/ 1337024 h 3167115"/>
              <a:gd name="connsiteX320" fmla="*/ 1248380 w 11455001"/>
              <a:gd name="connsiteY320" fmla="*/ 1264942 h 3167115"/>
              <a:gd name="connsiteX321" fmla="*/ 1125298 w 11455001"/>
              <a:gd name="connsiteY321" fmla="*/ 1267427 h 3167115"/>
              <a:gd name="connsiteX322" fmla="*/ 1723192 w 11455001"/>
              <a:gd name="connsiteY322" fmla="*/ 1032768 h 3167115"/>
              <a:gd name="connsiteX323" fmla="*/ 1808191 w 11455001"/>
              <a:gd name="connsiteY323" fmla="*/ 981590 h 3167115"/>
              <a:gd name="connsiteX324" fmla="*/ 2161367 w 11455001"/>
              <a:gd name="connsiteY324" fmla="*/ 813698 h 3167115"/>
              <a:gd name="connsiteX325" fmla="*/ 1996505 w 11455001"/>
              <a:gd name="connsiteY325" fmla="*/ 872678 h 3167115"/>
              <a:gd name="connsiteX326" fmla="*/ 1770108 w 11455001"/>
              <a:gd name="connsiteY326" fmla="*/ 932890 h 3167115"/>
              <a:gd name="connsiteX327" fmla="*/ 1989922 w 11455001"/>
              <a:gd name="connsiteY327" fmla="*/ 854260 h 3167115"/>
              <a:gd name="connsiteX328" fmla="*/ 2337955 w 11455001"/>
              <a:gd name="connsiteY328" fmla="*/ 729759 h 3167115"/>
              <a:gd name="connsiteX329" fmla="*/ 2001648 w 11455001"/>
              <a:gd name="connsiteY329" fmla="*/ 829293 h 3167115"/>
              <a:gd name="connsiteX330" fmla="*/ 2104969 w 11455001"/>
              <a:gd name="connsiteY330" fmla="*/ 771560 h 3167115"/>
              <a:gd name="connsiteX331" fmla="*/ 1866840 w 11455001"/>
              <a:gd name="connsiteY331" fmla="*/ 856745 h 3167115"/>
              <a:gd name="connsiteX332" fmla="*/ 1438945 w 11455001"/>
              <a:gd name="connsiteY332" fmla="*/ 989040 h 3167115"/>
              <a:gd name="connsiteX333" fmla="*/ 847640 w 11455001"/>
              <a:gd name="connsiteY333" fmla="*/ 1242117 h 3167115"/>
              <a:gd name="connsiteX334" fmla="*/ 877688 w 11455001"/>
              <a:gd name="connsiteY334" fmla="*/ 1210596 h 3167115"/>
              <a:gd name="connsiteX335" fmla="*/ 1004467 w 11455001"/>
              <a:gd name="connsiteY335" fmla="*/ 1102923 h 3167115"/>
              <a:gd name="connsiteX336" fmla="*/ 778064 w 11455001"/>
              <a:gd name="connsiteY336" fmla="*/ 1163142 h 3167115"/>
              <a:gd name="connsiteX337" fmla="*/ 844748 w 11455001"/>
              <a:gd name="connsiteY337" fmla="*/ 1118511 h 3167115"/>
              <a:gd name="connsiteX338" fmla="*/ 929748 w 11455001"/>
              <a:gd name="connsiteY338" fmla="*/ 1067333 h 3167115"/>
              <a:gd name="connsiteX339" fmla="*/ 649846 w 11455001"/>
              <a:gd name="connsiteY339" fmla="*/ 1209012 h 3167115"/>
              <a:gd name="connsiteX340" fmla="*/ 393395 w 11455001"/>
              <a:gd name="connsiteY340" fmla="*/ 1300745 h 3167115"/>
              <a:gd name="connsiteX341" fmla="*/ 581715 w 11455001"/>
              <a:gd name="connsiteY341" fmla="*/ 1191833 h 3167115"/>
              <a:gd name="connsiteX342" fmla="*/ 545079 w 11455001"/>
              <a:gd name="connsiteY342" fmla="*/ 1204943 h 3167115"/>
              <a:gd name="connsiteX343" fmla="*/ 630078 w 11455001"/>
              <a:gd name="connsiteY343" fmla="*/ 1153757 h 3167115"/>
              <a:gd name="connsiteX344" fmla="*/ 721666 w 11455001"/>
              <a:gd name="connsiteY344" fmla="*/ 1120997 h 3167115"/>
              <a:gd name="connsiteX345" fmla="*/ 800076 w 11455001"/>
              <a:gd name="connsiteY345" fmla="*/ 1051400 h 3167115"/>
              <a:gd name="connsiteX346" fmla="*/ 483537 w 11455001"/>
              <a:gd name="connsiteY346" fmla="*/ 1206182 h 3167115"/>
              <a:gd name="connsiteX347" fmla="*/ 323819 w 11455001"/>
              <a:gd name="connsiteY347" fmla="*/ 1221771 h 3167115"/>
              <a:gd name="connsiteX348" fmla="*/ 158963 w 11455001"/>
              <a:gd name="connsiteY348" fmla="*/ 1280750 h 3167115"/>
              <a:gd name="connsiteX349" fmla="*/ 523872 w 11455001"/>
              <a:gd name="connsiteY349" fmla="*/ 1087892 h 3167115"/>
              <a:gd name="connsiteX350" fmla="*/ 998677 w 11455001"/>
              <a:gd name="connsiteY350" fmla="*/ 855719 h 3167115"/>
              <a:gd name="connsiteX351" fmla="*/ 1010409 w 11455001"/>
              <a:gd name="connsiteY351" fmla="*/ 830746 h 3167115"/>
              <a:gd name="connsiteX352" fmla="*/ 1205312 w 11455001"/>
              <a:gd name="connsiteY352" fmla="*/ 740252 h 3167115"/>
              <a:gd name="connsiteX353" fmla="*/ 1162093 w 11455001"/>
              <a:gd name="connsiteY353" fmla="*/ 734944 h 3167115"/>
              <a:gd name="connsiteX354" fmla="*/ 820643 w 11455001"/>
              <a:gd name="connsiteY354" fmla="*/ 877862 h 3167115"/>
              <a:gd name="connsiteX355" fmla="*/ 735644 w 11455001"/>
              <a:gd name="connsiteY355" fmla="*/ 929041 h 3167115"/>
              <a:gd name="connsiteX356" fmla="*/ 740787 w 11455001"/>
              <a:gd name="connsiteY356" fmla="*/ 885657 h 3167115"/>
              <a:gd name="connsiteX357" fmla="*/ 709490 w 11455001"/>
              <a:gd name="connsiteY357" fmla="*/ 888414 h 3167115"/>
              <a:gd name="connsiteX358" fmla="*/ 663016 w 11455001"/>
              <a:gd name="connsiteY358" fmla="*/ 908167 h 3167115"/>
              <a:gd name="connsiteX359" fmla="*/ 673185 w 11455001"/>
              <a:gd name="connsiteY359" fmla="*/ 903347 h 3167115"/>
              <a:gd name="connsiteX360" fmla="*/ 819197 w 11455001"/>
              <a:gd name="connsiteY360" fmla="*/ 816060 h 3167115"/>
              <a:gd name="connsiteX361" fmla="*/ 307755 w 11455001"/>
              <a:gd name="connsiteY361" fmla="*/ 1061336 h 3167115"/>
              <a:gd name="connsiteX362" fmla="*/ 47992 w 11455001"/>
              <a:gd name="connsiteY362" fmla="*/ 1171789 h 3167115"/>
              <a:gd name="connsiteX363" fmla="*/ 0 w 11455001"/>
              <a:gd name="connsiteY363" fmla="*/ 1190862 h 3167115"/>
              <a:gd name="connsiteX364" fmla="*/ 0 w 11455001"/>
              <a:gd name="connsiteY364" fmla="*/ 1135213 h 3167115"/>
              <a:gd name="connsiteX365" fmla="*/ 853 w 11455001"/>
              <a:gd name="connsiteY365" fmla="*/ 1134772 h 3167115"/>
              <a:gd name="connsiteX366" fmla="*/ 111399 w 11455001"/>
              <a:gd name="connsiteY366" fmla="*/ 1090034 h 3167115"/>
              <a:gd name="connsiteX367" fmla="*/ 1496 w 11455001"/>
              <a:gd name="connsiteY367" fmla="*/ 1129349 h 3167115"/>
              <a:gd name="connsiteX368" fmla="*/ 0 w 11455001"/>
              <a:gd name="connsiteY368" fmla="*/ 1129428 h 3167115"/>
              <a:gd name="connsiteX369" fmla="*/ 0 w 11455001"/>
              <a:gd name="connsiteY369" fmla="*/ 1044615 h 3167115"/>
              <a:gd name="connsiteX370" fmla="*/ 22405 w 11455001"/>
              <a:gd name="connsiteY370" fmla="*/ 1036181 h 3167115"/>
              <a:gd name="connsiteX371" fmla="*/ 115097 w 11455001"/>
              <a:gd name="connsiteY371" fmla="*/ 984847 h 3167115"/>
              <a:gd name="connsiteX372" fmla="*/ 193507 w 11455001"/>
              <a:gd name="connsiteY372" fmla="*/ 915250 h 3167115"/>
              <a:gd name="connsiteX373" fmla="*/ 521779 w 11455001"/>
              <a:gd name="connsiteY373" fmla="*/ 735502 h 3167115"/>
              <a:gd name="connsiteX374" fmla="*/ 881544 w 11455001"/>
              <a:gd name="connsiteY374" fmla="*/ 586028 h 3167115"/>
              <a:gd name="connsiteX375" fmla="*/ 765051 w 11455001"/>
              <a:gd name="connsiteY375" fmla="*/ 606925 h 3167115"/>
              <a:gd name="connsiteX376" fmla="*/ 103425 w 11455001"/>
              <a:gd name="connsiteY376" fmla="*/ 934169 h 3167115"/>
              <a:gd name="connsiteX377" fmla="*/ 0 w 11455001"/>
              <a:gd name="connsiteY377" fmla="*/ 980204 h 3167115"/>
              <a:gd name="connsiteX378" fmla="*/ 0 w 11455001"/>
              <a:gd name="connsiteY378" fmla="*/ 915305 h 3167115"/>
              <a:gd name="connsiteX379" fmla="*/ 114093 w 11455001"/>
              <a:gd name="connsiteY379" fmla="*/ 855698 h 3167115"/>
              <a:gd name="connsiteX380" fmla="*/ 951919 w 11455001"/>
              <a:gd name="connsiteY380" fmla="*/ 436210 h 3167115"/>
              <a:gd name="connsiteX381" fmla="*/ 733026 w 11455001"/>
              <a:gd name="connsiteY381" fmla="*/ 524741 h 3167115"/>
              <a:gd name="connsiteX382" fmla="*/ 695484 w 11455001"/>
              <a:gd name="connsiteY382" fmla="*/ 527949 h 3167115"/>
              <a:gd name="connsiteX383" fmla="*/ 703200 w 11455001"/>
              <a:gd name="connsiteY383" fmla="*/ 525190 h 3167115"/>
              <a:gd name="connsiteX384" fmla="*/ 713790 w 11455001"/>
              <a:gd name="connsiteY384" fmla="*/ 521402 h 3167115"/>
              <a:gd name="connsiteX385" fmla="*/ 597297 w 11455001"/>
              <a:gd name="connsiteY385" fmla="*/ 542299 h 3167115"/>
              <a:gd name="connsiteX386" fmla="*/ 340853 w 11455001"/>
              <a:gd name="connsiteY386" fmla="*/ 634039 h 3167115"/>
              <a:gd name="connsiteX387" fmla="*/ 937294 w 11455001"/>
              <a:gd name="connsiteY387" fmla="*/ 337578 h 3167115"/>
              <a:gd name="connsiteX388" fmla="*/ 765850 w 11455001"/>
              <a:gd name="connsiteY388" fmla="*/ 378139 h 3167115"/>
              <a:gd name="connsiteX389" fmla="*/ 479358 w 11455001"/>
              <a:gd name="connsiteY389" fmla="*/ 501401 h 3167115"/>
              <a:gd name="connsiteX390" fmla="*/ 454454 w 11455001"/>
              <a:gd name="connsiteY390" fmla="*/ 489537 h 3167115"/>
              <a:gd name="connsiteX391" fmla="*/ 569501 w 11455001"/>
              <a:gd name="connsiteY391" fmla="*/ 406838 h 3167115"/>
              <a:gd name="connsiteX392" fmla="*/ 307907 w 11455001"/>
              <a:gd name="connsiteY392" fmla="*/ 541955 h 3167115"/>
              <a:gd name="connsiteX393" fmla="*/ 94689 w 11455001"/>
              <a:gd name="connsiteY393" fmla="*/ 639011 h 3167115"/>
              <a:gd name="connsiteX394" fmla="*/ 143051 w 11455001"/>
              <a:gd name="connsiteY394" fmla="*/ 600935 h 3167115"/>
              <a:gd name="connsiteX395" fmla="*/ 81510 w 11455001"/>
              <a:gd name="connsiteY395" fmla="*/ 602174 h 3167115"/>
              <a:gd name="connsiteX396" fmla="*/ 45992 w 11455001"/>
              <a:gd name="connsiteY396" fmla="*/ 615692 h 3167115"/>
              <a:gd name="connsiteX397" fmla="*/ 0 w 11455001"/>
              <a:gd name="connsiteY397" fmla="*/ 633884 h 3167115"/>
              <a:gd name="connsiteX398" fmla="*/ 0 w 11455001"/>
              <a:gd name="connsiteY398" fmla="*/ 482320 h 3167115"/>
              <a:gd name="connsiteX399" fmla="*/ 97303 w 11455001"/>
              <a:gd name="connsiteY399" fmla="*/ 434239 h 3167115"/>
              <a:gd name="connsiteX400" fmla="*/ 223713 w 11455001"/>
              <a:gd name="connsiteY400" fmla="*/ 364348 h 3167115"/>
              <a:gd name="connsiteX401" fmla="*/ 655299 w 11455001"/>
              <a:gd name="connsiteY401" fmla="*/ 126866 h 3167115"/>
              <a:gd name="connsiteX402" fmla="*/ 842022 w 11455001"/>
              <a:gd name="connsiteY402" fmla="*/ 33575 h 316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Lst>
            <a:rect l="l" t="t" r="r" b="b"/>
            <a:pathLst>
              <a:path w="11455001" h="3167115">
                <a:moveTo>
                  <a:pt x="8902422" y="2619119"/>
                </a:moveTo>
                <a:cubicBezTo>
                  <a:pt x="8948939" y="2633634"/>
                  <a:pt x="8931911" y="2629344"/>
                  <a:pt x="8900955" y="2622238"/>
                </a:cubicBezTo>
                <a:lnTo>
                  <a:pt x="8886709" y="2619209"/>
                </a:lnTo>
                <a:close/>
                <a:moveTo>
                  <a:pt x="2335235" y="2454884"/>
                </a:moveTo>
                <a:cubicBezTo>
                  <a:pt x="2335235" y="2454884"/>
                  <a:pt x="2298598" y="2467986"/>
                  <a:pt x="2225325" y="2494199"/>
                </a:cubicBezTo>
                <a:cubicBezTo>
                  <a:pt x="2261961" y="2481096"/>
                  <a:pt x="2316913" y="2461438"/>
                  <a:pt x="2335235" y="2454884"/>
                </a:cubicBezTo>
                <a:close/>
                <a:moveTo>
                  <a:pt x="1730263" y="1861155"/>
                </a:moveTo>
                <a:lnTo>
                  <a:pt x="1753726" y="1863260"/>
                </a:lnTo>
                <a:lnTo>
                  <a:pt x="1747828" y="1865015"/>
                </a:lnTo>
                <a:cubicBezTo>
                  <a:pt x="1742385" y="1865258"/>
                  <a:pt x="1736490" y="1864121"/>
                  <a:pt x="1730263" y="1861155"/>
                </a:cubicBezTo>
                <a:close/>
                <a:moveTo>
                  <a:pt x="10416373" y="1842537"/>
                </a:moveTo>
                <a:cubicBezTo>
                  <a:pt x="10415802" y="1842737"/>
                  <a:pt x="10399683" y="1844610"/>
                  <a:pt x="10377430" y="1847378"/>
                </a:cubicBezTo>
                <a:lnTo>
                  <a:pt x="10324124" y="1854573"/>
                </a:lnTo>
                <a:lnTo>
                  <a:pt x="10362041" y="1847688"/>
                </a:lnTo>
                <a:cubicBezTo>
                  <a:pt x="10401969" y="1843791"/>
                  <a:pt x="10416945" y="1842331"/>
                  <a:pt x="10416373" y="1842537"/>
                </a:cubicBezTo>
                <a:close/>
                <a:moveTo>
                  <a:pt x="660385" y="909415"/>
                </a:moveTo>
                <a:lnTo>
                  <a:pt x="608691" y="938751"/>
                </a:lnTo>
                <a:cubicBezTo>
                  <a:pt x="591815" y="949332"/>
                  <a:pt x="576290" y="960078"/>
                  <a:pt x="564199" y="969596"/>
                </a:cubicBezTo>
                <a:cubicBezTo>
                  <a:pt x="472610" y="1002363"/>
                  <a:pt x="405926" y="1046987"/>
                  <a:pt x="350974" y="1066651"/>
                </a:cubicBezTo>
                <a:cubicBezTo>
                  <a:pt x="484343" y="977390"/>
                  <a:pt x="527562" y="982705"/>
                  <a:pt x="612561" y="931527"/>
                </a:cubicBezTo>
                <a:cubicBezTo>
                  <a:pt x="614852" y="930707"/>
                  <a:pt x="622088" y="927469"/>
                  <a:pt x="632711" y="922533"/>
                </a:cubicBezTo>
                <a:close/>
                <a:moveTo>
                  <a:pt x="663016" y="908167"/>
                </a:moveTo>
                <a:lnTo>
                  <a:pt x="660385" y="909415"/>
                </a:lnTo>
                <a:lnTo>
                  <a:pt x="661290" y="908901"/>
                </a:lnTo>
                <a:close/>
                <a:moveTo>
                  <a:pt x="340853" y="634039"/>
                </a:moveTo>
                <a:cubicBezTo>
                  <a:pt x="230943" y="673355"/>
                  <a:pt x="285894" y="653697"/>
                  <a:pt x="340853" y="634039"/>
                </a:cubicBezTo>
                <a:close/>
                <a:moveTo>
                  <a:pt x="695484" y="527949"/>
                </a:moveTo>
                <a:lnTo>
                  <a:pt x="684025" y="532048"/>
                </a:lnTo>
                <a:cubicBezTo>
                  <a:pt x="672577" y="536142"/>
                  <a:pt x="667999" y="537779"/>
                  <a:pt x="695475" y="527950"/>
                </a:cubicBezTo>
                <a:close/>
                <a:moveTo>
                  <a:pt x="9320319" y="415701"/>
                </a:moveTo>
                <a:cubicBezTo>
                  <a:pt x="9308048" y="417494"/>
                  <a:pt x="9294310" y="422409"/>
                  <a:pt x="9275992" y="428960"/>
                </a:cubicBezTo>
                <a:cubicBezTo>
                  <a:pt x="9282581" y="447378"/>
                  <a:pt x="9337533" y="427721"/>
                  <a:pt x="9355848" y="421166"/>
                </a:cubicBezTo>
                <a:cubicBezTo>
                  <a:pt x="9343395" y="415234"/>
                  <a:pt x="9332590" y="413907"/>
                  <a:pt x="9320319" y="415701"/>
                </a:cubicBezTo>
                <a:close/>
                <a:moveTo>
                  <a:pt x="917487" y="0"/>
                </a:moveTo>
                <a:lnTo>
                  <a:pt x="11299954" y="0"/>
                </a:lnTo>
                <a:lnTo>
                  <a:pt x="11149607" y="49530"/>
                </a:lnTo>
                <a:cubicBezTo>
                  <a:pt x="10596424" y="221453"/>
                  <a:pt x="10052962" y="348353"/>
                  <a:pt x="9577107" y="404331"/>
                </a:cubicBezTo>
                <a:cubicBezTo>
                  <a:pt x="10146378" y="327920"/>
                  <a:pt x="10710607" y="237408"/>
                  <a:pt x="11293364" y="82614"/>
                </a:cubicBezTo>
                <a:lnTo>
                  <a:pt x="11455001" y="37256"/>
                </a:lnTo>
                <a:lnTo>
                  <a:pt x="11455001" y="145511"/>
                </a:lnTo>
                <a:lnTo>
                  <a:pt x="11320816" y="196016"/>
                </a:lnTo>
                <a:cubicBezTo>
                  <a:pt x="11284179" y="209119"/>
                  <a:pt x="11210912" y="235331"/>
                  <a:pt x="11158246" y="254169"/>
                </a:cubicBezTo>
                <a:lnTo>
                  <a:pt x="11119323" y="268091"/>
                </a:lnTo>
                <a:lnTo>
                  <a:pt x="11119317" y="268091"/>
                </a:lnTo>
                <a:lnTo>
                  <a:pt x="11105050" y="273196"/>
                </a:lnTo>
                <a:lnTo>
                  <a:pt x="11101862" y="274336"/>
                </a:lnTo>
                <a:cubicBezTo>
                  <a:pt x="11097425" y="275923"/>
                  <a:pt x="11096065" y="276410"/>
                  <a:pt x="11098676" y="275477"/>
                </a:cubicBezTo>
                <a:lnTo>
                  <a:pt x="11105050" y="273196"/>
                </a:lnTo>
                <a:lnTo>
                  <a:pt x="11119323" y="268091"/>
                </a:lnTo>
                <a:lnTo>
                  <a:pt x="11388478" y="226339"/>
                </a:lnTo>
                <a:lnTo>
                  <a:pt x="11455001" y="205987"/>
                </a:lnTo>
                <a:lnTo>
                  <a:pt x="11455001" y="220821"/>
                </a:lnTo>
                <a:lnTo>
                  <a:pt x="11355962" y="250950"/>
                </a:lnTo>
                <a:cubicBezTo>
                  <a:pt x="11210707" y="292525"/>
                  <a:pt x="11068386" y="327859"/>
                  <a:pt x="10942736" y="352037"/>
                </a:cubicBezTo>
                <a:cubicBezTo>
                  <a:pt x="9958726" y="662503"/>
                  <a:pt x="8932297" y="738868"/>
                  <a:pt x="8037783" y="664176"/>
                </a:cubicBezTo>
                <a:cubicBezTo>
                  <a:pt x="8024612" y="627347"/>
                  <a:pt x="8006290" y="633895"/>
                  <a:pt x="8006290" y="633895"/>
                </a:cubicBezTo>
                <a:cubicBezTo>
                  <a:pt x="8019468" y="670731"/>
                  <a:pt x="8019468" y="670731"/>
                  <a:pt x="8037783" y="664176"/>
                </a:cubicBezTo>
                <a:cubicBezTo>
                  <a:pt x="8636324" y="720106"/>
                  <a:pt x="9301543" y="731412"/>
                  <a:pt x="9988774" y="630982"/>
                </a:cubicBezTo>
                <a:cubicBezTo>
                  <a:pt x="10105267" y="610078"/>
                  <a:pt x="10448156" y="528962"/>
                  <a:pt x="10221760" y="589182"/>
                </a:cubicBezTo>
                <a:cubicBezTo>
                  <a:pt x="10068630" y="623188"/>
                  <a:pt x="10136760" y="640360"/>
                  <a:pt x="10210027" y="614148"/>
                </a:cubicBezTo>
                <a:cubicBezTo>
                  <a:pt x="10314794" y="618217"/>
                  <a:pt x="10376335" y="616977"/>
                  <a:pt x="10449602" y="590765"/>
                </a:cubicBezTo>
                <a:cubicBezTo>
                  <a:pt x="10449602" y="590765"/>
                  <a:pt x="10572684" y="588280"/>
                  <a:pt x="10584416" y="563313"/>
                </a:cubicBezTo>
                <a:cubicBezTo>
                  <a:pt x="10591006" y="581725"/>
                  <a:pt x="10499417" y="614492"/>
                  <a:pt x="10481095" y="621047"/>
                </a:cubicBezTo>
                <a:cubicBezTo>
                  <a:pt x="10327973" y="655047"/>
                  <a:pt x="10119891" y="708711"/>
                  <a:pt x="9935268" y="712443"/>
                </a:cubicBezTo>
                <a:cubicBezTo>
                  <a:pt x="9402613" y="840668"/>
                  <a:pt x="8878791" y="820329"/>
                  <a:pt x="8423100" y="817161"/>
                </a:cubicBezTo>
                <a:cubicBezTo>
                  <a:pt x="8534449" y="839642"/>
                  <a:pt x="8664120" y="855575"/>
                  <a:pt x="8768888" y="859644"/>
                </a:cubicBezTo>
                <a:cubicBezTo>
                  <a:pt x="9267798" y="868120"/>
                  <a:pt x="9838536" y="788587"/>
                  <a:pt x="10336001" y="735267"/>
                </a:cubicBezTo>
                <a:cubicBezTo>
                  <a:pt x="10121337" y="770513"/>
                  <a:pt x="9913256" y="824178"/>
                  <a:pt x="9735222" y="846321"/>
                </a:cubicBezTo>
                <a:cubicBezTo>
                  <a:pt x="9735222" y="846321"/>
                  <a:pt x="9434106" y="870950"/>
                  <a:pt x="9563771" y="886882"/>
                </a:cubicBezTo>
                <a:cubicBezTo>
                  <a:pt x="9643633" y="879088"/>
                  <a:pt x="9625312" y="885636"/>
                  <a:pt x="9741804" y="864739"/>
                </a:cubicBezTo>
                <a:cubicBezTo>
                  <a:pt x="9815078" y="838527"/>
                  <a:pt x="9913256" y="824178"/>
                  <a:pt x="9993112" y="816383"/>
                </a:cubicBezTo>
                <a:cubicBezTo>
                  <a:pt x="10202639" y="824522"/>
                  <a:pt x="9884654" y="917501"/>
                  <a:pt x="9848017" y="930611"/>
                </a:cubicBezTo>
                <a:cubicBezTo>
                  <a:pt x="9884654" y="917501"/>
                  <a:pt x="10142544" y="887564"/>
                  <a:pt x="10160866" y="881009"/>
                </a:cubicBezTo>
                <a:cubicBezTo>
                  <a:pt x="9726381" y="994892"/>
                  <a:pt x="9375457" y="995794"/>
                  <a:pt x="8994478" y="1028217"/>
                </a:cubicBezTo>
                <a:cubicBezTo>
                  <a:pt x="9345409" y="1027315"/>
                  <a:pt x="9609888" y="1015796"/>
                  <a:pt x="9984278" y="964955"/>
                </a:cubicBezTo>
                <a:cubicBezTo>
                  <a:pt x="10217263" y="923154"/>
                  <a:pt x="10235578" y="916599"/>
                  <a:pt x="10511790" y="880114"/>
                </a:cubicBezTo>
                <a:cubicBezTo>
                  <a:pt x="10530105" y="873559"/>
                  <a:pt x="11032720" y="776855"/>
                  <a:pt x="11032720" y="776855"/>
                </a:cubicBezTo>
                <a:cubicBezTo>
                  <a:pt x="11039302" y="795266"/>
                  <a:pt x="10984350" y="814924"/>
                  <a:pt x="10984350" y="814924"/>
                </a:cubicBezTo>
                <a:cubicBezTo>
                  <a:pt x="10935988" y="853000"/>
                  <a:pt x="10856132" y="860794"/>
                  <a:pt x="10782858" y="887006"/>
                </a:cubicBezTo>
                <a:cubicBezTo>
                  <a:pt x="10538140" y="953780"/>
                  <a:pt x="10311744" y="1013992"/>
                  <a:pt x="10060436" y="1062348"/>
                </a:cubicBezTo>
                <a:cubicBezTo>
                  <a:pt x="10023807" y="1075451"/>
                  <a:pt x="9900725" y="1077936"/>
                  <a:pt x="9888992" y="1102909"/>
                </a:cubicBezTo>
                <a:cubicBezTo>
                  <a:pt x="9895581" y="1121321"/>
                  <a:pt x="10073615" y="1099177"/>
                  <a:pt x="10091930" y="1092629"/>
                </a:cubicBezTo>
                <a:cubicBezTo>
                  <a:pt x="10294875" y="1082350"/>
                  <a:pt x="9933664" y="1170021"/>
                  <a:pt x="9872123" y="1171260"/>
                </a:cubicBezTo>
                <a:cubicBezTo>
                  <a:pt x="9767356" y="1167191"/>
                  <a:pt x="9516055" y="1215546"/>
                  <a:pt x="9639137" y="1213061"/>
                </a:cubicBezTo>
                <a:cubicBezTo>
                  <a:pt x="9848665" y="1221199"/>
                  <a:pt x="9995205" y="1168774"/>
                  <a:pt x="10186410" y="1183468"/>
                </a:cubicBezTo>
                <a:cubicBezTo>
                  <a:pt x="10321225" y="1156016"/>
                  <a:pt x="10174685" y="1208434"/>
                  <a:pt x="10119733" y="1228091"/>
                </a:cubicBezTo>
                <a:cubicBezTo>
                  <a:pt x="9929966" y="1275208"/>
                  <a:pt x="9893330" y="1288310"/>
                  <a:pt x="9715296" y="1310454"/>
                </a:cubicBezTo>
                <a:cubicBezTo>
                  <a:pt x="9653755" y="1311693"/>
                  <a:pt x="9414180" y="1335082"/>
                  <a:pt x="9555584" y="1326042"/>
                </a:cubicBezTo>
                <a:cubicBezTo>
                  <a:pt x="9598803" y="1331351"/>
                  <a:pt x="9696981" y="1317008"/>
                  <a:pt x="9765111" y="1334180"/>
                </a:cubicBezTo>
                <a:cubicBezTo>
                  <a:pt x="9881604" y="1313277"/>
                  <a:pt x="9986364" y="1317346"/>
                  <a:pt x="10066227" y="1309552"/>
                </a:cubicBezTo>
                <a:cubicBezTo>
                  <a:pt x="10170987" y="1313621"/>
                  <a:pt x="10317528" y="1261196"/>
                  <a:pt x="10415705" y="1246854"/>
                </a:cubicBezTo>
                <a:cubicBezTo>
                  <a:pt x="10557102" y="1237813"/>
                  <a:pt x="10312384" y="1304587"/>
                  <a:pt x="10325563" y="1341417"/>
                </a:cubicBezTo>
                <a:cubicBezTo>
                  <a:pt x="10307248" y="1347972"/>
                  <a:pt x="10380515" y="1321759"/>
                  <a:pt x="10380515" y="1321759"/>
                </a:cubicBezTo>
                <a:cubicBezTo>
                  <a:pt x="10320419" y="1384801"/>
                  <a:pt x="10288926" y="1354520"/>
                  <a:pt x="10179022" y="1393842"/>
                </a:cubicBezTo>
                <a:cubicBezTo>
                  <a:pt x="10210516" y="1424116"/>
                  <a:pt x="10338741" y="1378246"/>
                  <a:pt x="10228838" y="1417569"/>
                </a:cubicBezTo>
                <a:cubicBezTo>
                  <a:pt x="10137249" y="1450329"/>
                  <a:pt x="9927722" y="1442190"/>
                  <a:pt x="9861038" y="1486821"/>
                </a:cubicBezTo>
                <a:cubicBezTo>
                  <a:pt x="9836133" y="1474958"/>
                  <a:pt x="9774592" y="1476197"/>
                  <a:pt x="9737955" y="1489307"/>
                </a:cubicBezTo>
                <a:cubicBezTo>
                  <a:pt x="9762860" y="1501170"/>
                  <a:pt x="9824401" y="1499924"/>
                  <a:pt x="9861038" y="1486821"/>
                </a:cubicBezTo>
                <a:cubicBezTo>
                  <a:pt x="10009024" y="1496199"/>
                  <a:pt x="10162153" y="1462192"/>
                  <a:pt x="10333598" y="1421631"/>
                </a:cubicBezTo>
                <a:cubicBezTo>
                  <a:pt x="9893977" y="1578898"/>
                  <a:pt x="9549635" y="1598219"/>
                  <a:pt x="9162074" y="1612223"/>
                </a:cubicBezTo>
                <a:cubicBezTo>
                  <a:pt x="8872691" y="1611879"/>
                  <a:pt x="8558396" y="1599671"/>
                  <a:pt x="8280739" y="1574361"/>
                </a:cubicBezTo>
                <a:cubicBezTo>
                  <a:pt x="7818465" y="1552775"/>
                  <a:pt x="7471232" y="1448491"/>
                  <a:pt x="7050724" y="1370418"/>
                </a:cubicBezTo>
                <a:cubicBezTo>
                  <a:pt x="7000916" y="1346691"/>
                  <a:pt x="6685176" y="1272681"/>
                  <a:pt x="6648546" y="1285790"/>
                </a:cubicBezTo>
                <a:cubicBezTo>
                  <a:pt x="6630224" y="1292345"/>
                  <a:pt x="6655128" y="1304209"/>
                  <a:pt x="6673450" y="1297654"/>
                </a:cubicBezTo>
                <a:cubicBezTo>
                  <a:pt x="6766485" y="1326689"/>
                  <a:pt x="6952554" y="1384767"/>
                  <a:pt x="7014094" y="1383521"/>
                </a:cubicBezTo>
                <a:cubicBezTo>
                  <a:pt x="7454356" y="1516848"/>
                  <a:pt x="7788418" y="1584303"/>
                  <a:pt x="8245555" y="1649273"/>
                </a:cubicBezTo>
                <a:cubicBezTo>
                  <a:pt x="8789137" y="1724860"/>
                  <a:pt x="9318095" y="1701822"/>
                  <a:pt x="9908601" y="1677538"/>
                </a:cubicBezTo>
                <a:cubicBezTo>
                  <a:pt x="9945231" y="1664428"/>
                  <a:pt x="10025094" y="1656634"/>
                  <a:pt x="10043409" y="1650079"/>
                </a:cubicBezTo>
                <a:cubicBezTo>
                  <a:pt x="10043409" y="1650079"/>
                  <a:pt x="9933506" y="1689401"/>
                  <a:pt x="10031683" y="1675052"/>
                </a:cubicBezTo>
                <a:cubicBezTo>
                  <a:pt x="10111539" y="1667258"/>
                  <a:pt x="10307888" y="1638560"/>
                  <a:pt x="10351114" y="1643868"/>
                </a:cubicBezTo>
                <a:cubicBezTo>
                  <a:pt x="9855095" y="1758991"/>
                  <a:pt x="9405987" y="1774242"/>
                  <a:pt x="8931980" y="1777623"/>
                </a:cubicBezTo>
                <a:cubicBezTo>
                  <a:pt x="8931980" y="1777623"/>
                  <a:pt x="8931980" y="1777623"/>
                  <a:pt x="8913665" y="1784177"/>
                </a:cubicBezTo>
                <a:cubicBezTo>
                  <a:pt x="8907076" y="1765759"/>
                  <a:pt x="8895343" y="1790732"/>
                  <a:pt x="8870439" y="1778869"/>
                </a:cubicBezTo>
                <a:cubicBezTo>
                  <a:pt x="8877028" y="1797287"/>
                  <a:pt x="8895343" y="1790732"/>
                  <a:pt x="8913665" y="1784177"/>
                </a:cubicBezTo>
                <a:cubicBezTo>
                  <a:pt x="8920255" y="1802596"/>
                  <a:pt x="8931980" y="1777623"/>
                  <a:pt x="8931980" y="1777623"/>
                </a:cubicBezTo>
                <a:cubicBezTo>
                  <a:pt x="9173001" y="1816043"/>
                  <a:pt x="9412576" y="1792660"/>
                  <a:pt x="9628692" y="1819210"/>
                </a:cubicBezTo>
                <a:cubicBezTo>
                  <a:pt x="9720281" y="1786450"/>
                  <a:pt x="9758364" y="1835143"/>
                  <a:pt x="9703412" y="1854800"/>
                </a:cubicBezTo>
                <a:cubicBezTo>
                  <a:pt x="9575186" y="1900670"/>
                  <a:pt x="9315851" y="1868805"/>
                  <a:pt x="9224262" y="1901572"/>
                </a:cubicBezTo>
                <a:cubicBezTo>
                  <a:pt x="9211084" y="1864736"/>
                  <a:pt x="9192769" y="1871291"/>
                  <a:pt x="9192769" y="1871291"/>
                </a:cubicBezTo>
                <a:lnTo>
                  <a:pt x="9168038" y="1880138"/>
                </a:lnTo>
                <a:lnTo>
                  <a:pt x="9137817" y="1890948"/>
                </a:lnTo>
                <a:cubicBezTo>
                  <a:pt x="9137817" y="1890948"/>
                  <a:pt x="9146974" y="1887672"/>
                  <a:pt x="9158422" y="1883577"/>
                </a:cubicBezTo>
                <a:lnTo>
                  <a:pt x="9168038" y="1880138"/>
                </a:lnTo>
                <a:lnTo>
                  <a:pt x="9179029" y="1876206"/>
                </a:lnTo>
                <a:cubicBezTo>
                  <a:pt x="9188189" y="1872929"/>
                  <a:pt x="9192769" y="1871291"/>
                  <a:pt x="9192769" y="1871291"/>
                </a:cubicBezTo>
                <a:cubicBezTo>
                  <a:pt x="9205940" y="1908120"/>
                  <a:pt x="9224262" y="1901572"/>
                  <a:pt x="9224262" y="1901572"/>
                </a:cubicBezTo>
                <a:cubicBezTo>
                  <a:pt x="9347344" y="1899087"/>
                  <a:pt x="9427200" y="1891292"/>
                  <a:pt x="9538550" y="1913773"/>
                </a:cubicBezTo>
                <a:cubicBezTo>
                  <a:pt x="9575186" y="1900670"/>
                  <a:pt x="9888035" y="1851075"/>
                  <a:pt x="9894624" y="1869493"/>
                </a:cubicBezTo>
                <a:cubicBezTo>
                  <a:pt x="9894624" y="1869493"/>
                  <a:pt x="9613269" y="1949363"/>
                  <a:pt x="9729762" y="1928466"/>
                </a:cubicBezTo>
                <a:cubicBezTo>
                  <a:pt x="9914385" y="1924741"/>
                  <a:pt x="10085830" y="1884180"/>
                  <a:pt x="10245548" y="1868591"/>
                </a:cubicBezTo>
                <a:cubicBezTo>
                  <a:pt x="10254706" y="1865314"/>
                  <a:pt x="10276546" y="1861396"/>
                  <a:pt x="10301664" y="1857603"/>
                </a:cubicBezTo>
                <a:lnTo>
                  <a:pt x="10324124" y="1854573"/>
                </a:lnTo>
                <a:lnTo>
                  <a:pt x="9772706" y="1954651"/>
                </a:lnTo>
                <a:cubicBezTo>
                  <a:pt x="9590734" y="1973007"/>
                  <a:pt x="9416920" y="1978061"/>
                  <a:pt x="9232297" y="1981786"/>
                </a:cubicBezTo>
                <a:cubicBezTo>
                  <a:pt x="9207393" y="1969923"/>
                  <a:pt x="9011037" y="1998621"/>
                  <a:pt x="9090893" y="1990827"/>
                </a:cubicBezTo>
                <a:cubicBezTo>
                  <a:pt x="9245469" y="2018623"/>
                  <a:pt x="9411777" y="2021446"/>
                  <a:pt x="9571496" y="2005857"/>
                </a:cubicBezTo>
                <a:cubicBezTo>
                  <a:pt x="9418366" y="2039864"/>
                  <a:pt x="9288695" y="2023931"/>
                  <a:pt x="9135565" y="2057938"/>
                </a:cubicBezTo>
                <a:cubicBezTo>
                  <a:pt x="9233743" y="2043589"/>
                  <a:pt x="9301874" y="2060761"/>
                  <a:pt x="9388319" y="2071385"/>
                </a:cubicBezTo>
                <a:cubicBezTo>
                  <a:pt x="9296730" y="2104145"/>
                  <a:pt x="9246915" y="2080418"/>
                  <a:pt x="9167059" y="2088220"/>
                </a:cubicBezTo>
                <a:cubicBezTo>
                  <a:pt x="9148744" y="2094767"/>
                  <a:pt x="9118696" y="2126288"/>
                  <a:pt x="9057155" y="2127535"/>
                </a:cubicBezTo>
                <a:cubicBezTo>
                  <a:pt x="9038834" y="2134083"/>
                  <a:pt x="8902580" y="2099739"/>
                  <a:pt x="8884265" y="2106294"/>
                </a:cubicBezTo>
                <a:cubicBezTo>
                  <a:pt x="8824170" y="2169336"/>
                  <a:pt x="8958978" y="2141884"/>
                  <a:pt x="8995614" y="2128774"/>
                </a:cubicBezTo>
                <a:cubicBezTo>
                  <a:pt x="8995614" y="2128774"/>
                  <a:pt x="8995614" y="2128774"/>
                  <a:pt x="8947252" y="2166850"/>
                </a:cubicBezTo>
                <a:cubicBezTo>
                  <a:pt x="9108410" y="2213064"/>
                  <a:pt x="9347985" y="2189675"/>
                  <a:pt x="9692326" y="2170361"/>
                </a:cubicBezTo>
                <a:cubicBezTo>
                  <a:pt x="9852045" y="2154773"/>
                  <a:pt x="10208113" y="2110487"/>
                  <a:pt x="10386147" y="2088343"/>
                </a:cubicBezTo>
                <a:cubicBezTo>
                  <a:pt x="10386147" y="2088343"/>
                  <a:pt x="10552448" y="2091166"/>
                  <a:pt x="10472592" y="2098961"/>
                </a:cubicBezTo>
                <a:cubicBezTo>
                  <a:pt x="10184655" y="2160426"/>
                  <a:pt x="9853491" y="2216569"/>
                  <a:pt x="9633677" y="2295206"/>
                </a:cubicBezTo>
                <a:cubicBezTo>
                  <a:pt x="9633677" y="2295206"/>
                  <a:pt x="9621952" y="2320172"/>
                  <a:pt x="9597040" y="2308309"/>
                </a:cubicBezTo>
                <a:cubicBezTo>
                  <a:pt x="9523774" y="2334521"/>
                  <a:pt x="9449054" y="2298931"/>
                  <a:pt x="9369198" y="2306725"/>
                </a:cubicBezTo>
                <a:cubicBezTo>
                  <a:pt x="9332561" y="2319835"/>
                  <a:pt x="9204343" y="2365698"/>
                  <a:pt x="9265877" y="2364459"/>
                </a:cubicBezTo>
                <a:cubicBezTo>
                  <a:pt x="9438774" y="2385700"/>
                  <a:pt x="9621952" y="2320172"/>
                  <a:pt x="9783109" y="2366387"/>
                </a:cubicBezTo>
                <a:cubicBezTo>
                  <a:pt x="10024130" y="2404800"/>
                  <a:pt x="9636569" y="2418805"/>
                  <a:pt x="9520076" y="2439708"/>
                </a:cubicBezTo>
                <a:cubicBezTo>
                  <a:pt x="9451946" y="2422536"/>
                  <a:pt x="9415316" y="2435639"/>
                  <a:pt x="9372090" y="2430331"/>
                </a:cubicBezTo>
                <a:cubicBezTo>
                  <a:pt x="9292234" y="2438125"/>
                  <a:pt x="9132515" y="2453713"/>
                  <a:pt x="9194056" y="2452474"/>
                </a:cubicBezTo>
                <a:cubicBezTo>
                  <a:pt x="9298823" y="2456543"/>
                  <a:pt x="9378679" y="2448742"/>
                  <a:pt x="9446810" y="2465921"/>
                </a:cubicBezTo>
                <a:cubicBezTo>
                  <a:pt x="9508351" y="2464675"/>
                  <a:pt x="9829227" y="2495300"/>
                  <a:pt x="9614557" y="2530546"/>
                </a:cubicBezTo>
                <a:cubicBezTo>
                  <a:pt x="9528111" y="2519922"/>
                  <a:pt x="9423351" y="2515860"/>
                  <a:pt x="9325173" y="2530202"/>
                </a:cubicBezTo>
                <a:cubicBezTo>
                  <a:pt x="9017468" y="2536413"/>
                  <a:pt x="8709763" y="2542623"/>
                  <a:pt x="8432106" y="2517313"/>
                </a:cubicBezTo>
                <a:cubicBezTo>
                  <a:pt x="7692175" y="2470417"/>
                  <a:pt x="6959625" y="2213154"/>
                  <a:pt x="6266610" y="2066379"/>
                </a:cubicBezTo>
                <a:cubicBezTo>
                  <a:pt x="5925965" y="1980506"/>
                  <a:pt x="5561863" y="1944578"/>
                  <a:pt x="5174302" y="1958583"/>
                </a:cubicBezTo>
                <a:cubicBezTo>
                  <a:pt x="5192617" y="1952028"/>
                  <a:pt x="5192617" y="1952028"/>
                  <a:pt x="5192617" y="1952028"/>
                </a:cubicBezTo>
                <a:cubicBezTo>
                  <a:pt x="5192617" y="1952028"/>
                  <a:pt x="5044630" y="1942650"/>
                  <a:pt x="5007993" y="1955753"/>
                </a:cubicBezTo>
                <a:cubicBezTo>
                  <a:pt x="4829960" y="1977896"/>
                  <a:pt x="4565481" y="1989422"/>
                  <a:pt x="4437256" y="2035292"/>
                </a:cubicBezTo>
                <a:cubicBezTo>
                  <a:pt x="4424084" y="1998456"/>
                  <a:pt x="4394036" y="2029977"/>
                  <a:pt x="4375714" y="2036531"/>
                </a:cubicBezTo>
                <a:cubicBezTo>
                  <a:pt x="4307591" y="2019359"/>
                  <a:pt x="4272400" y="2094265"/>
                  <a:pt x="4375714" y="2036531"/>
                </a:cubicBezTo>
                <a:cubicBezTo>
                  <a:pt x="4382304" y="2054950"/>
                  <a:pt x="4412351" y="2023429"/>
                  <a:pt x="4437256" y="2035292"/>
                </a:cubicBezTo>
                <a:cubicBezTo>
                  <a:pt x="4621878" y="2031560"/>
                  <a:pt x="4786741" y="1972587"/>
                  <a:pt x="4953042" y="1975417"/>
                </a:cubicBezTo>
                <a:cubicBezTo>
                  <a:pt x="4953042" y="1975417"/>
                  <a:pt x="4953042" y="1975417"/>
                  <a:pt x="4916405" y="1988520"/>
                </a:cubicBezTo>
                <a:cubicBezTo>
                  <a:pt x="4941316" y="2000383"/>
                  <a:pt x="5064391" y="1997898"/>
                  <a:pt x="5180891" y="1977001"/>
                </a:cubicBezTo>
                <a:cubicBezTo>
                  <a:pt x="6215349" y="1980850"/>
                  <a:pt x="6987427" y="2348616"/>
                  <a:pt x="7914874" y="2515392"/>
                </a:cubicBezTo>
                <a:cubicBezTo>
                  <a:pt x="8199120" y="2559114"/>
                  <a:pt x="8513415" y="2571321"/>
                  <a:pt x="8815976" y="2608495"/>
                </a:cubicBezTo>
                <a:cubicBezTo>
                  <a:pt x="8820555" y="2606857"/>
                  <a:pt x="8834064" y="2608516"/>
                  <a:pt x="8850293" y="2611477"/>
                </a:cubicBezTo>
                <a:lnTo>
                  <a:pt x="8886709" y="2619209"/>
                </a:lnTo>
                <a:lnTo>
                  <a:pt x="8629246" y="2620765"/>
                </a:lnTo>
                <a:cubicBezTo>
                  <a:pt x="8540687" y="2618692"/>
                  <a:pt x="8459186" y="2621880"/>
                  <a:pt x="8398368" y="2654021"/>
                </a:cubicBezTo>
                <a:cubicBezTo>
                  <a:pt x="8546354" y="2663399"/>
                  <a:pt x="8763916" y="2751758"/>
                  <a:pt x="8961711" y="2784863"/>
                </a:cubicBezTo>
                <a:cubicBezTo>
                  <a:pt x="9004937" y="2790171"/>
                  <a:pt x="9232786" y="2791755"/>
                  <a:pt x="9122876" y="2831077"/>
                </a:cubicBezTo>
                <a:cubicBezTo>
                  <a:pt x="8926527" y="2859768"/>
                  <a:pt x="8790266" y="2825424"/>
                  <a:pt x="8612233" y="2847561"/>
                </a:cubicBezTo>
                <a:cubicBezTo>
                  <a:pt x="8599054" y="2810731"/>
                  <a:pt x="8552138" y="2910609"/>
                  <a:pt x="8612233" y="2847561"/>
                </a:cubicBezTo>
                <a:cubicBezTo>
                  <a:pt x="8668630" y="2889706"/>
                  <a:pt x="8741904" y="2863493"/>
                  <a:pt x="8791712" y="2887220"/>
                </a:cubicBezTo>
                <a:cubicBezTo>
                  <a:pt x="9007829" y="2913777"/>
                  <a:pt x="8613679" y="2909363"/>
                  <a:pt x="8613679" y="2909363"/>
                </a:cubicBezTo>
                <a:cubicBezTo>
                  <a:pt x="8558727" y="2929021"/>
                  <a:pt x="8738207" y="2968680"/>
                  <a:pt x="8738207" y="2968680"/>
                </a:cubicBezTo>
                <a:cubicBezTo>
                  <a:pt x="8738207" y="2968680"/>
                  <a:pt x="8738207" y="2968680"/>
                  <a:pt x="8683255" y="2988338"/>
                </a:cubicBezTo>
                <a:cubicBezTo>
                  <a:pt x="8678111" y="3031722"/>
                  <a:pt x="8806337" y="2985859"/>
                  <a:pt x="8837830" y="3016134"/>
                </a:cubicBezTo>
                <a:cubicBezTo>
                  <a:pt x="8764564" y="3042346"/>
                  <a:pt x="8739652" y="3030483"/>
                  <a:pt x="8696433" y="3025174"/>
                </a:cubicBezTo>
                <a:cubicBezTo>
                  <a:pt x="8616570" y="3032968"/>
                  <a:pt x="8579941" y="3046071"/>
                  <a:pt x="8536714" y="3040763"/>
                </a:cubicBezTo>
                <a:cubicBezTo>
                  <a:pt x="8500078" y="3053865"/>
                  <a:pt x="8450269" y="3030139"/>
                  <a:pt x="8425365" y="3018275"/>
                </a:cubicBezTo>
                <a:cubicBezTo>
                  <a:pt x="8407043" y="3024830"/>
                  <a:pt x="8352091" y="3044488"/>
                  <a:pt x="8333776" y="3051042"/>
                </a:cubicBezTo>
                <a:cubicBezTo>
                  <a:pt x="8210694" y="3053528"/>
                  <a:pt x="8074434" y="3019177"/>
                  <a:pt x="7981400" y="2990142"/>
                </a:cubicBezTo>
                <a:cubicBezTo>
                  <a:pt x="7845146" y="2955791"/>
                  <a:pt x="7708885" y="2921447"/>
                  <a:pt x="7597536" y="2898959"/>
                </a:cubicBezTo>
                <a:cubicBezTo>
                  <a:pt x="6904515" y="2752185"/>
                  <a:pt x="6283321" y="2517402"/>
                  <a:pt x="5586609" y="2475822"/>
                </a:cubicBezTo>
                <a:cubicBezTo>
                  <a:pt x="5445212" y="2484855"/>
                  <a:pt x="5272321" y="2463614"/>
                  <a:pt x="5119191" y="2497621"/>
                </a:cubicBezTo>
                <a:cubicBezTo>
                  <a:pt x="5057650" y="2498860"/>
                  <a:pt x="4946294" y="2476380"/>
                  <a:pt x="4848124" y="2490722"/>
                </a:cubicBezTo>
                <a:cubicBezTo>
                  <a:pt x="4694994" y="2524728"/>
                  <a:pt x="4486913" y="2578393"/>
                  <a:pt x="4308878" y="2600536"/>
                </a:cubicBezTo>
                <a:cubicBezTo>
                  <a:pt x="4272242" y="2613645"/>
                  <a:pt x="4229016" y="2608330"/>
                  <a:pt x="4210701" y="2614885"/>
                </a:cubicBezTo>
                <a:cubicBezTo>
                  <a:pt x="4229016" y="2608330"/>
                  <a:pt x="4314022" y="2557151"/>
                  <a:pt x="4222434" y="2589919"/>
                </a:cubicBezTo>
                <a:cubicBezTo>
                  <a:pt x="4062715" y="2605507"/>
                  <a:pt x="3897859" y="2664480"/>
                  <a:pt x="3756455" y="2673520"/>
                </a:cubicBezTo>
                <a:cubicBezTo>
                  <a:pt x="3676599" y="2681314"/>
                  <a:pt x="3578421" y="2695663"/>
                  <a:pt x="3498566" y="2703458"/>
                </a:cubicBezTo>
                <a:cubicBezTo>
                  <a:pt x="3461929" y="2716560"/>
                  <a:pt x="3425292" y="2729670"/>
                  <a:pt x="3370340" y="2749328"/>
                </a:cubicBezTo>
                <a:cubicBezTo>
                  <a:pt x="3370340" y="2749328"/>
                  <a:pt x="3370340" y="2749328"/>
                  <a:pt x="3382073" y="2724355"/>
                </a:cubicBezTo>
                <a:cubicBezTo>
                  <a:pt x="3418710" y="2711252"/>
                  <a:pt x="3425292" y="2729670"/>
                  <a:pt x="3418710" y="2711252"/>
                </a:cubicBezTo>
                <a:cubicBezTo>
                  <a:pt x="3418710" y="2711252"/>
                  <a:pt x="3418710" y="2711252"/>
                  <a:pt x="3382073" y="2724355"/>
                </a:cubicBezTo>
                <a:cubicBezTo>
                  <a:pt x="3382073" y="2724355"/>
                  <a:pt x="3382073" y="2724355"/>
                  <a:pt x="3350579" y="2694080"/>
                </a:cubicBezTo>
                <a:cubicBezTo>
                  <a:pt x="3245812" y="2690011"/>
                  <a:pt x="3105861" y="2760847"/>
                  <a:pt x="2995958" y="2800162"/>
                </a:cubicBezTo>
                <a:cubicBezTo>
                  <a:pt x="2696288" y="2886593"/>
                  <a:pt x="2263256" y="3062272"/>
                  <a:pt x="2061757" y="3134355"/>
                </a:cubicBezTo>
                <a:cubicBezTo>
                  <a:pt x="2043442" y="3140910"/>
                  <a:pt x="2006805" y="3154012"/>
                  <a:pt x="1970168" y="3167115"/>
                </a:cubicBezTo>
                <a:cubicBezTo>
                  <a:pt x="2025127" y="3147458"/>
                  <a:pt x="2085215" y="3084416"/>
                  <a:pt x="2048585" y="3097525"/>
                </a:cubicBezTo>
                <a:cubicBezTo>
                  <a:pt x="2158489" y="3058203"/>
                  <a:pt x="2353392" y="2967709"/>
                  <a:pt x="2481617" y="2921839"/>
                </a:cubicBezTo>
                <a:cubicBezTo>
                  <a:pt x="2646472" y="2862867"/>
                  <a:pt x="2847971" y="2790784"/>
                  <a:pt x="3165956" y="2697805"/>
                </a:cubicBezTo>
                <a:cubicBezTo>
                  <a:pt x="3193434" y="2687973"/>
                  <a:pt x="3286435" y="2666386"/>
                  <a:pt x="3343894" y="2642909"/>
                </a:cubicBezTo>
                <a:lnTo>
                  <a:pt x="3369110" y="2628610"/>
                </a:lnTo>
                <a:lnTo>
                  <a:pt x="3376066" y="2628155"/>
                </a:lnTo>
                <a:cubicBezTo>
                  <a:pt x="3383243" y="2626561"/>
                  <a:pt x="3387411" y="2623772"/>
                  <a:pt x="3385763" y="2619167"/>
                </a:cubicBezTo>
                <a:lnTo>
                  <a:pt x="3369110" y="2628610"/>
                </a:lnTo>
                <a:lnTo>
                  <a:pt x="3348306" y="2629971"/>
                </a:lnTo>
                <a:cubicBezTo>
                  <a:pt x="3327519" y="2629618"/>
                  <a:pt x="3305907" y="2626962"/>
                  <a:pt x="3305907" y="2626962"/>
                </a:cubicBezTo>
                <a:cubicBezTo>
                  <a:pt x="3256099" y="2603235"/>
                  <a:pt x="3049463" y="2718702"/>
                  <a:pt x="3036285" y="2681872"/>
                </a:cubicBezTo>
                <a:cubicBezTo>
                  <a:pt x="3011381" y="2670009"/>
                  <a:pt x="2809889" y="2742091"/>
                  <a:pt x="2828204" y="2735536"/>
                </a:cubicBezTo>
                <a:cubicBezTo>
                  <a:pt x="2736615" y="2768297"/>
                  <a:pt x="2608397" y="2814167"/>
                  <a:pt x="2516808" y="2846934"/>
                </a:cubicBezTo>
                <a:cubicBezTo>
                  <a:pt x="2480171" y="2860037"/>
                  <a:pt x="2198816" y="2939913"/>
                  <a:pt x="2345357" y="2887489"/>
                </a:cubicBezTo>
                <a:cubicBezTo>
                  <a:pt x="2491897" y="2835071"/>
                  <a:pt x="2608397" y="2814167"/>
                  <a:pt x="2748348" y="2743330"/>
                </a:cubicBezTo>
                <a:cubicBezTo>
                  <a:pt x="2839936" y="2710563"/>
                  <a:pt x="2748348" y="2743330"/>
                  <a:pt x="2778395" y="2711809"/>
                </a:cubicBezTo>
                <a:cubicBezTo>
                  <a:pt x="2815025" y="2698700"/>
                  <a:pt x="2888299" y="2672494"/>
                  <a:pt x="2936661" y="2634418"/>
                </a:cubicBezTo>
                <a:cubicBezTo>
                  <a:pt x="2991613" y="2614761"/>
                  <a:pt x="3003346" y="2589788"/>
                  <a:pt x="3039982" y="2576685"/>
                </a:cubicBezTo>
                <a:cubicBezTo>
                  <a:pt x="3063440" y="2526746"/>
                  <a:pt x="3131571" y="2543918"/>
                  <a:pt x="3149886" y="2537370"/>
                </a:cubicBezTo>
                <a:cubicBezTo>
                  <a:pt x="3155029" y="2493985"/>
                  <a:pt x="3130125" y="2482122"/>
                  <a:pt x="3123536" y="2463704"/>
                </a:cubicBezTo>
                <a:cubicBezTo>
                  <a:pt x="3196802" y="2437491"/>
                  <a:pt x="3466425" y="2382588"/>
                  <a:pt x="3594650" y="2336718"/>
                </a:cubicBezTo>
                <a:cubicBezTo>
                  <a:pt x="3594650" y="2336718"/>
                  <a:pt x="3752923" y="2259327"/>
                  <a:pt x="3673060" y="2267121"/>
                </a:cubicBezTo>
                <a:cubicBezTo>
                  <a:pt x="3563157" y="2306436"/>
                  <a:pt x="3428342" y="2333888"/>
                  <a:pt x="3293534" y="2361347"/>
                </a:cubicBezTo>
                <a:cubicBezTo>
                  <a:pt x="3238583" y="2381004"/>
                  <a:pt x="3000454" y="2466189"/>
                  <a:pt x="2987275" y="2429353"/>
                </a:cubicBezTo>
                <a:cubicBezTo>
                  <a:pt x="2968960" y="2435908"/>
                  <a:pt x="3366801" y="2335134"/>
                  <a:pt x="3163863" y="2345414"/>
                </a:cubicBezTo>
                <a:cubicBezTo>
                  <a:pt x="2974104" y="2392523"/>
                  <a:pt x="3212226" y="2307338"/>
                  <a:pt x="3267184" y="2287680"/>
                </a:cubicBezTo>
                <a:cubicBezTo>
                  <a:pt x="3303814" y="2274571"/>
                  <a:pt x="3456944" y="2240564"/>
                  <a:pt x="3523628" y="2195940"/>
                </a:cubicBezTo>
                <a:cubicBezTo>
                  <a:pt x="3620360" y="2119789"/>
                  <a:pt x="3297232" y="2256159"/>
                  <a:pt x="3187321" y="2295475"/>
                </a:cubicBezTo>
                <a:cubicBezTo>
                  <a:pt x="2905973" y="2375351"/>
                  <a:pt x="2796063" y="2414666"/>
                  <a:pt x="2563077" y="2456467"/>
                </a:cubicBezTo>
                <a:cubicBezTo>
                  <a:pt x="2281729" y="2536344"/>
                  <a:pt x="1890471" y="2655536"/>
                  <a:pt x="1622294" y="2772242"/>
                </a:cubicBezTo>
                <a:cubicBezTo>
                  <a:pt x="1549028" y="2798454"/>
                  <a:pt x="1348974" y="2932333"/>
                  <a:pt x="1420802" y="2844324"/>
                </a:cubicBezTo>
                <a:cubicBezTo>
                  <a:pt x="1450850" y="2812803"/>
                  <a:pt x="1432528" y="2819351"/>
                  <a:pt x="1542438" y="2780036"/>
                </a:cubicBezTo>
                <a:cubicBezTo>
                  <a:pt x="1719026" y="2696090"/>
                  <a:pt x="2060469" y="2553172"/>
                  <a:pt x="2170373" y="2513856"/>
                </a:cubicBezTo>
                <a:cubicBezTo>
                  <a:pt x="2097106" y="2540069"/>
                  <a:pt x="2005518" y="2572829"/>
                  <a:pt x="1968881" y="2585939"/>
                </a:cubicBezTo>
                <a:cubicBezTo>
                  <a:pt x="1785704" y="2651467"/>
                  <a:pt x="1657485" y="2697337"/>
                  <a:pt x="1492623" y="2756309"/>
                </a:cubicBezTo>
                <a:cubicBezTo>
                  <a:pt x="1419356" y="2782522"/>
                  <a:pt x="1176084" y="2911091"/>
                  <a:pt x="1151180" y="2899228"/>
                </a:cubicBezTo>
                <a:cubicBezTo>
                  <a:pt x="1144591" y="2880810"/>
                  <a:pt x="1254494" y="2841495"/>
                  <a:pt x="1291131" y="2828392"/>
                </a:cubicBezTo>
                <a:cubicBezTo>
                  <a:pt x="1417910" y="2720719"/>
                  <a:pt x="1124830" y="2825562"/>
                  <a:pt x="1124830" y="2825562"/>
                </a:cubicBezTo>
                <a:cubicBezTo>
                  <a:pt x="1124830" y="2825562"/>
                  <a:pt x="1216411" y="2792802"/>
                  <a:pt x="1246459" y="2761281"/>
                </a:cubicBezTo>
                <a:cubicBezTo>
                  <a:pt x="1264781" y="2754726"/>
                  <a:pt x="1239876" y="2742862"/>
                  <a:pt x="1258191" y="2736307"/>
                </a:cubicBezTo>
                <a:cubicBezTo>
                  <a:pt x="1330012" y="2648299"/>
                  <a:pt x="1551272" y="2631465"/>
                  <a:pt x="1659730" y="2530347"/>
                </a:cubicBezTo>
                <a:cubicBezTo>
                  <a:pt x="1782812" y="2527861"/>
                  <a:pt x="1683188" y="2480408"/>
                  <a:pt x="1659730" y="2530347"/>
                </a:cubicBezTo>
                <a:cubicBezTo>
                  <a:pt x="1598189" y="2531586"/>
                  <a:pt x="1544683" y="2613046"/>
                  <a:pt x="1494874" y="2589320"/>
                </a:cubicBezTo>
                <a:cubicBezTo>
                  <a:pt x="1476552" y="2595874"/>
                  <a:pt x="1701510" y="2473860"/>
                  <a:pt x="1683188" y="2480408"/>
                </a:cubicBezTo>
                <a:cubicBezTo>
                  <a:pt x="1804824" y="2416126"/>
                  <a:pt x="1841461" y="2403017"/>
                  <a:pt x="2116227" y="2304729"/>
                </a:cubicBezTo>
                <a:cubicBezTo>
                  <a:pt x="2189493" y="2278516"/>
                  <a:pt x="2585895" y="2115940"/>
                  <a:pt x="2604210" y="2109385"/>
                </a:cubicBezTo>
                <a:cubicBezTo>
                  <a:pt x="2604210" y="2109385"/>
                  <a:pt x="2444491" y="2124973"/>
                  <a:pt x="2389539" y="2144631"/>
                </a:cubicBezTo>
                <a:cubicBezTo>
                  <a:pt x="2016603" y="2257275"/>
                  <a:pt x="1741837" y="2355563"/>
                  <a:pt x="1418709" y="2491934"/>
                </a:cubicBezTo>
                <a:cubicBezTo>
                  <a:pt x="1308805" y="2531249"/>
                  <a:pt x="950486" y="2742518"/>
                  <a:pt x="1065533" y="2659818"/>
                </a:cubicBezTo>
                <a:cubicBezTo>
                  <a:pt x="1070676" y="2616434"/>
                  <a:pt x="1173991" y="2558701"/>
                  <a:pt x="1210628" y="2545598"/>
                </a:cubicBezTo>
                <a:cubicBezTo>
                  <a:pt x="1387215" y="2461652"/>
                  <a:pt x="1082409" y="2591461"/>
                  <a:pt x="1064087" y="2598016"/>
                </a:cubicBezTo>
                <a:cubicBezTo>
                  <a:pt x="1064087" y="2598016"/>
                  <a:pt x="1065373" y="2587170"/>
                  <a:pt x="1067483" y="2578626"/>
                </a:cubicBezTo>
                <a:lnTo>
                  <a:pt x="1070968" y="2569785"/>
                </a:lnTo>
                <a:lnTo>
                  <a:pt x="1075820" y="2573050"/>
                </a:lnTo>
                <a:cubicBezTo>
                  <a:pt x="1074172" y="2568445"/>
                  <a:pt x="1072616" y="2567703"/>
                  <a:pt x="1071207" y="2569180"/>
                </a:cubicBezTo>
                <a:lnTo>
                  <a:pt x="1070968" y="2569785"/>
                </a:lnTo>
                <a:lnTo>
                  <a:pt x="1067316" y="2567327"/>
                </a:lnTo>
                <a:cubicBezTo>
                  <a:pt x="1056085" y="2568422"/>
                  <a:pt x="1039183" y="2586152"/>
                  <a:pt x="1039183" y="2586152"/>
                </a:cubicBezTo>
                <a:cubicBezTo>
                  <a:pt x="874321" y="2645125"/>
                  <a:pt x="1080956" y="2529665"/>
                  <a:pt x="1159373" y="2460068"/>
                </a:cubicBezTo>
                <a:cubicBezTo>
                  <a:pt x="1464180" y="2330252"/>
                  <a:pt x="1823945" y="2180779"/>
                  <a:pt x="2110436" y="2057525"/>
                </a:cubicBezTo>
                <a:cubicBezTo>
                  <a:pt x="2177121" y="2012894"/>
                  <a:pt x="2574968" y="1912121"/>
                  <a:pt x="2605016" y="1880599"/>
                </a:cubicBezTo>
                <a:cubicBezTo>
                  <a:pt x="2616742" y="1855626"/>
                  <a:pt x="2378613" y="1940812"/>
                  <a:pt x="2323661" y="1960469"/>
                </a:cubicBezTo>
                <a:cubicBezTo>
                  <a:pt x="2177121" y="2012894"/>
                  <a:pt x="2048895" y="2058764"/>
                  <a:pt x="1938992" y="2098079"/>
                </a:cubicBezTo>
                <a:cubicBezTo>
                  <a:pt x="1664226" y="2196374"/>
                  <a:pt x="1424651" y="2219757"/>
                  <a:pt x="1163064" y="2354881"/>
                </a:cubicBezTo>
                <a:cubicBezTo>
                  <a:pt x="1144749" y="2361436"/>
                  <a:pt x="1011387" y="2450690"/>
                  <a:pt x="1004798" y="2432272"/>
                </a:cubicBezTo>
                <a:cubicBezTo>
                  <a:pt x="1004798" y="2432272"/>
                  <a:pt x="1071475" y="2387642"/>
                  <a:pt x="1126434" y="2367984"/>
                </a:cubicBezTo>
                <a:cubicBezTo>
                  <a:pt x="1241481" y="2285284"/>
                  <a:pt x="1289843" y="2247209"/>
                  <a:pt x="1399747" y="2207893"/>
                </a:cubicBezTo>
                <a:cubicBezTo>
                  <a:pt x="1448109" y="2169817"/>
                  <a:pt x="1624697" y="2085872"/>
                  <a:pt x="1478157" y="2138296"/>
                </a:cubicBezTo>
                <a:cubicBezTo>
                  <a:pt x="1276665" y="2210379"/>
                  <a:pt x="1136714" y="2281215"/>
                  <a:pt x="960126" y="2365161"/>
                </a:cubicBezTo>
                <a:cubicBezTo>
                  <a:pt x="886859" y="2391373"/>
                  <a:pt x="715408" y="2431928"/>
                  <a:pt x="818729" y="2374195"/>
                </a:cubicBezTo>
                <a:cubicBezTo>
                  <a:pt x="891995" y="2347982"/>
                  <a:pt x="922043" y="2316461"/>
                  <a:pt x="958680" y="2303358"/>
                </a:cubicBezTo>
                <a:cubicBezTo>
                  <a:pt x="1207088" y="2131404"/>
                  <a:pt x="1598347" y="2012212"/>
                  <a:pt x="1786668" y="1903300"/>
                </a:cubicBezTo>
                <a:cubicBezTo>
                  <a:pt x="1889982" y="1845567"/>
                  <a:pt x="1944934" y="1825909"/>
                  <a:pt x="2073159" y="1780039"/>
                </a:cubicBezTo>
                <a:cubicBezTo>
                  <a:pt x="2091474" y="1773485"/>
                  <a:pt x="2244604" y="1739478"/>
                  <a:pt x="2274651" y="1707957"/>
                </a:cubicBezTo>
                <a:cubicBezTo>
                  <a:pt x="2274651" y="1707957"/>
                  <a:pt x="2005029" y="1762860"/>
                  <a:pt x="1986714" y="1769415"/>
                </a:cubicBezTo>
                <a:cubicBezTo>
                  <a:pt x="1922599" y="1792351"/>
                  <a:pt x="1859597" y="1862599"/>
                  <a:pt x="1770249" y="1864743"/>
                </a:cubicBezTo>
                <a:lnTo>
                  <a:pt x="1753726" y="1863260"/>
                </a:lnTo>
                <a:lnTo>
                  <a:pt x="1762673" y="1860598"/>
                </a:lnTo>
                <a:cubicBezTo>
                  <a:pt x="1789157" y="1845282"/>
                  <a:pt x="1794942" y="1796473"/>
                  <a:pt x="1753728" y="1811216"/>
                </a:cubicBezTo>
                <a:cubicBezTo>
                  <a:pt x="1850453" y="1735064"/>
                  <a:pt x="2186760" y="1635537"/>
                  <a:pt x="2314978" y="1589667"/>
                </a:cubicBezTo>
                <a:cubicBezTo>
                  <a:pt x="2424889" y="1550345"/>
                  <a:pt x="2754606" y="1432400"/>
                  <a:pt x="2864510" y="1393084"/>
                </a:cubicBezTo>
                <a:cubicBezTo>
                  <a:pt x="2907729" y="1398393"/>
                  <a:pt x="2981003" y="1372180"/>
                  <a:pt x="2981003" y="1372180"/>
                </a:cubicBezTo>
                <a:cubicBezTo>
                  <a:pt x="3011050" y="1340659"/>
                  <a:pt x="2882825" y="1386529"/>
                  <a:pt x="2882825" y="1386529"/>
                </a:cubicBezTo>
                <a:cubicBezTo>
                  <a:pt x="2528203" y="1492612"/>
                  <a:pt x="2180171" y="1617119"/>
                  <a:pt x="1795501" y="1754729"/>
                </a:cubicBezTo>
                <a:cubicBezTo>
                  <a:pt x="1618913" y="1838668"/>
                  <a:pt x="1447469" y="1879229"/>
                  <a:pt x="1300929" y="1931647"/>
                </a:cubicBezTo>
                <a:cubicBezTo>
                  <a:pt x="1209340" y="1964415"/>
                  <a:pt x="1167560" y="2020902"/>
                  <a:pt x="1106019" y="2022148"/>
                </a:cubicBezTo>
                <a:cubicBezTo>
                  <a:pt x="1087704" y="2028703"/>
                  <a:pt x="1081115" y="2010285"/>
                  <a:pt x="1044485" y="2023387"/>
                </a:cubicBezTo>
                <a:cubicBezTo>
                  <a:pt x="976354" y="2006215"/>
                  <a:pt x="952896" y="2056155"/>
                  <a:pt x="952896" y="2056155"/>
                </a:cubicBezTo>
                <a:cubicBezTo>
                  <a:pt x="903081" y="2032428"/>
                  <a:pt x="969765" y="1987797"/>
                  <a:pt x="976354" y="2006215"/>
                </a:cubicBezTo>
                <a:cubicBezTo>
                  <a:pt x="963176" y="1969386"/>
                  <a:pt x="731636" y="2072982"/>
                  <a:pt x="871587" y="2002146"/>
                </a:cubicBezTo>
                <a:cubicBezTo>
                  <a:pt x="1078223" y="1886679"/>
                  <a:pt x="743369" y="2048016"/>
                  <a:pt x="725047" y="2054571"/>
                </a:cubicBezTo>
                <a:cubicBezTo>
                  <a:pt x="706732" y="2061119"/>
                  <a:pt x="725047" y="2054571"/>
                  <a:pt x="663506" y="2055810"/>
                </a:cubicBezTo>
                <a:cubicBezTo>
                  <a:pt x="725047" y="2054571"/>
                  <a:pt x="608554" y="2075468"/>
                  <a:pt x="620280" y="2050502"/>
                </a:cubicBezTo>
                <a:cubicBezTo>
                  <a:pt x="607108" y="2013665"/>
                  <a:pt x="711869" y="2017734"/>
                  <a:pt x="693554" y="2024289"/>
                </a:cubicBezTo>
                <a:cubicBezTo>
                  <a:pt x="730190" y="2011187"/>
                  <a:pt x="936826" y="1895720"/>
                  <a:pt x="802011" y="1923171"/>
                </a:cubicBezTo>
                <a:cubicBezTo>
                  <a:pt x="667203" y="1950623"/>
                  <a:pt x="880421" y="1853575"/>
                  <a:pt x="917058" y="1840472"/>
                </a:cubicBezTo>
                <a:cubicBezTo>
                  <a:pt x="1075331" y="1763081"/>
                  <a:pt x="873839" y="1835156"/>
                  <a:pt x="873839" y="1835156"/>
                </a:cubicBezTo>
                <a:cubicBezTo>
                  <a:pt x="890708" y="1766806"/>
                  <a:pt x="1263645" y="1654169"/>
                  <a:pt x="1293692" y="1622641"/>
                </a:cubicBezTo>
                <a:cubicBezTo>
                  <a:pt x="1287103" y="1604230"/>
                  <a:pt x="1165474" y="1668511"/>
                  <a:pt x="1128837" y="1681621"/>
                </a:cubicBezTo>
                <a:cubicBezTo>
                  <a:pt x="1092200" y="1694723"/>
                  <a:pt x="1122248" y="1663202"/>
                  <a:pt x="1103933" y="1669757"/>
                </a:cubicBezTo>
                <a:cubicBezTo>
                  <a:pt x="999166" y="1665688"/>
                  <a:pt x="787394" y="1824539"/>
                  <a:pt x="707531" y="1832333"/>
                </a:cubicBezTo>
                <a:cubicBezTo>
                  <a:pt x="700941" y="1813915"/>
                  <a:pt x="792530" y="1781155"/>
                  <a:pt x="774215" y="1787703"/>
                </a:cubicBezTo>
                <a:cubicBezTo>
                  <a:pt x="847482" y="1761497"/>
                  <a:pt x="1182343" y="1600160"/>
                  <a:pt x="1182343" y="1600160"/>
                </a:cubicBezTo>
                <a:cubicBezTo>
                  <a:pt x="1182343" y="1600160"/>
                  <a:pt x="1016035" y="1597330"/>
                  <a:pt x="997720" y="1603885"/>
                </a:cubicBezTo>
                <a:cubicBezTo>
                  <a:pt x="961083" y="1616988"/>
                  <a:pt x="894405" y="1661619"/>
                  <a:pt x="869494" y="1649755"/>
                </a:cubicBezTo>
                <a:cubicBezTo>
                  <a:pt x="814543" y="1669413"/>
                  <a:pt x="564688" y="1779571"/>
                  <a:pt x="704639" y="1708728"/>
                </a:cubicBezTo>
                <a:cubicBezTo>
                  <a:pt x="874638" y="1606371"/>
                  <a:pt x="1161129" y="1483110"/>
                  <a:pt x="1306223" y="1368889"/>
                </a:cubicBezTo>
                <a:cubicBezTo>
                  <a:pt x="1409545" y="1311156"/>
                  <a:pt x="1452764" y="1316464"/>
                  <a:pt x="1592722" y="1245628"/>
                </a:cubicBezTo>
                <a:cubicBezTo>
                  <a:pt x="1556085" y="1258731"/>
                  <a:pt x="1542906" y="1221901"/>
                  <a:pt x="1579543" y="1208792"/>
                </a:cubicBezTo>
                <a:cubicBezTo>
                  <a:pt x="1524591" y="1228449"/>
                  <a:pt x="1378051" y="1280874"/>
                  <a:pt x="1348004" y="1312395"/>
                </a:cubicBezTo>
                <a:cubicBezTo>
                  <a:pt x="1293052" y="1332053"/>
                  <a:pt x="1128190" y="1391026"/>
                  <a:pt x="1043190" y="1442211"/>
                </a:cubicBezTo>
                <a:cubicBezTo>
                  <a:pt x="969924" y="1468417"/>
                  <a:pt x="605015" y="1661274"/>
                  <a:pt x="573522" y="1631000"/>
                </a:cubicBezTo>
                <a:cubicBezTo>
                  <a:pt x="535439" y="1582300"/>
                  <a:pt x="651932" y="1561403"/>
                  <a:pt x="706890" y="1541745"/>
                </a:cubicBezTo>
                <a:cubicBezTo>
                  <a:pt x="828520" y="1477457"/>
                  <a:pt x="950156" y="1413169"/>
                  <a:pt x="1046888" y="1337024"/>
                </a:cubicBezTo>
                <a:cubicBezTo>
                  <a:pt x="1046888" y="1337024"/>
                  <a:pt x="1046888" y="1337024"/>
                  <a:pt x="1248380" y="1264942"/>
                </a:cubicBezTo>
                <a:cubicBezTo>
                  <a:pt x="1253523" y="1221557"/>
                  <a:pt x="1003662" y="1331709"/>
                  <a:pt x="1125298" y="1267427"/>
                </a:cubicBezTo>
                <a:cubicBezTo>
                  <a:pt x="1326790" y="1195345"/>
                  <a:pt x="1583241" y="1103605"/>
                  <a:pt x="1723192" y="1032768"/>
                </a:cubicBezTo>
                <a:cubicBezTo>
                  <a:pt x="1771554" y="994693"/>
                  <a:pt x="1789869" y="988138"/>
                  <a:pt x="1808191" y="981590"/>
                </a:cubicBezTo>
                <a:cubicBezTo>
                  <a:pt x="1831649" y="931651"/>
                  <a:pt x="2156224" y="857083"/>
                  <a:pt x="2161367" y="813698"/>
                </a:cubicBezTo>
                <a:cubicBezTo>
                  <a:pt x="2161367" y="813698"/>
                  <a:pt x="2014827" y="866123"/>
                  <a:pt x="1996505" y="872678"/>
                </a:cubicBezTo>
                <a:cubicBezTo>
                  <a:pt x="1904916" y="905438"/>
                  <a:pt x="1538569" y="1036493"/>
                  <a:pt x="1770108" y="932890"/>
                </a:cubicBezTo>
                <a:cubicBezTo>
                  <a:pt x="1861697" y="900130"/>
                  <a:pt x="1898334" y="887020"/>
                  <a:pt x="1989922" y="854260"/>
                </a:cubicBezTo>
                <a:cubicBezTo>
                  <a:pt x="1989922" y="854260"/>
                  <a:pt x="2319633" y="736307"/>
                  <a:pt x="2337955" y="729759"/>
                </a:cubicBezTo>
                <a:cubicBezTo>
                  <a:pt x="2331366" y="711341"/>
                  <a:pt x="1983333" y="835841"/>
                  <a:pt x="2001648" y="829293"/>
                </a:cubicBezTo>
                <a:cubicBezTo>
                  <a:pt x="1965011" y="842396"/>
                  <a:pt x="2086647" y="778108"/>
                  <a:pt x="2104969" y="771560"/>
                </a:cubicBezTo>
                <a:cubicBezTo>
                  <a:pt x="2086647" y="778108"/>
                  <a:pt x="1885155" y="850190"/>
                  <a:pt x="1866840" y="856745"/>
                </a:cubicBezTo>
                <a:cubicBezTo>
                  <a:pt x="1738615" y="902615"/>
                  <a:pt x="1567170" y="943170"/>
                  <a:pt x="1438945" y="989040"/>
                </a:cubicBezTo>
                <a:cubicBezTo>
                  <a:pt x="1347356" y="1021807"/>
                  <a:pt x="945818" y="1227768"/>
                  <a:pt x="847640" y="1242117"/>
                </a:cubicBezTo>
                <a:cubicBezTo>
                  <a:pt x="865962" y="1235562"/>
                  <a:pt x="877688" y="1210596"/>
                  <a:pt x="877688" y="1210596"/>
                </a:cubicBezTo>
                <a:cubicBezTo>
                  <a:pt x="907735" y="1179075"/>
                  <a:pt x="967831" y="1116026"/>
                  <a:pt x="1004467" y="1102923"/>
                </a:cubicBezTo>
                <a:cubicBezTo>
                  <a:pt x="1137829" y="1013669"/>
                  <a:pt x="808112" y="1131614"/>
                  <a:pt x="778064" y="1163142"/>
                </a:cubicBezTo>
                <a:cubicBezTo>
                  <a:pt x="808112" y="1131614"/>
                  <a:pt x="826433" y="1125066"/>
                  <a:pt x="844748" y="1118511"/>
                </a:cubicBezTo>
                <a:cubicBezTo>
                  <a:pt x="881385" y="1105409"/>
                  <a:pt x="1027926" y="1052984"/>
                  <a:pt x="929748" y="1067333"/>
                </a:cubicBezTo>
                <a:cubicBezTo>
                  <a:pt x="819844" y="1106648"/>
                  <a:pt x="723112" y="1182800"/>
                  <a:pt x="649846" y="1209012"/>
                </a:cubicBezTo>
                <a:cubicBezTo>
                  <a:pt x="576572" y="1235218"/>
                  <a:pt x="393395" y="1300745"/>
                  <a:pt x="393395" y="1300745"/>
                </a:cubicBezTo>
                <a:cubicBezTo>
                  <a:pt x="375080" y="1307300"/>
                  <a:pt x="526764" y="1211491"/>
                  <a:pt x="581715" y="1191833"/>
                </a:cubicBezTo>
                <a:cubicBezTo>
                  <a:pt x="563400" y="1198388"/>
                  <a:pt x="545079" y="1204943"/>
                  <a:pt x="545079" y="1204943"/>
                </a:cubicBezTo>
                <a:cubicBezTo>
                  <a:pt x="563400" y="1198388"/>
                  <a:pt x="575126" y="1173422"/>
                  <a:pt x="630078" y="1153757"/>
                </a:cubicBezTo>
                <a:cubicBezTo>
                  <a:pt x="653536" y="1103825"/>
                  <a:pt x="703351" y="1127552"/>
                  <a:pt x="721666" y="1120997"/>
                </a:cubicBezTo>
                <a:cubicBezTo>
                  <a:pt x="758303" y="1107894"/>
                  <a:pt x="909987" y="1012085"/>
                  <a:pt x="800076" y="1051400"/>
                </a:cubicBezTo>
                <a:cubicBezTo>
                  <a:pt x="683584" y="1072304"/>
                  <a:pt x="575126" y="1173422"/>
                  <a:pt x="483537" y="1206182"/>
                </a:cubicBezTo>
                <a:cubicBezTo>
                  <a:pt x="446901" y="1219285"/>
                  <a:pt x="360455" y="1208668"/>
                  <a:pt x="323819" y="1221771"/>
                </a:cubicBezTo>
                <a:cubicBezTo>
                  <a:pt x="213915" y="1261086"/>
                  <a:pt x="25602" y="1370005"/>
                  <a:pt x="158963" y="1280750"/>
                </a:cubicBezTo>
                <a:cubicBezTo>
                  <a:pt x="225648" y="1236120"/>
                  <a:pt x="432283" y="1120653"/>
                  <a:pt x="523872" y="1087892"/>
                </a:cubicBezTo>
                <a:cubicBezTo>
                  <a:pt x="755412" y="984289"/>
                  <a:pt x="890219" y="956837"/>
                  <a:pt x="998677" y="855719"/>
                </a:cubicBezTo>
                <a:cubicBezTo>
                  <a:pt x="1016999" y="849164"/>
                  <a:pt x="1010409" y="830746"/>
                  <a:pt x="1010409" y="830746"/>
                </a:cubicBezTo>
                <a:cubicBezTo>
                  <a:pt x="1077094" y="786122"/>
                  <a:pt x="1168682" y="753355"/>
                  <a:pt x="1205312" y="740252"/>
                </a:cubicBezTo>
                <a:cubicBezTo>
                  <a:pt x="1345270" y="669416"/>
                  <a:pt x="1217045" y="715279"/>
                  <a:pt x="1162093" y="734944"/>
                </a:cubicBezTo>
                <a:cubicBezTo>
                  <a:pt x="1088819" y="761149"/>
                  <a:pt x="850690" y="846335"/>
                  <a:pt x="820643" y="877862"/>
                </a:cubicBezTo>
                <a:cubicBezTo>
                  <a:pt x="765691" y="897520"/>
                  <a:pt x="827232" y="896274"/>
                  <a:pt x="735644" y="929041"/>
                </a:cubicBezTo>
                <a:cubicBezTo>
                  <a:pt x="735644" y="929041"/>
                  <a:pt x="735644" y="929041"/>
                  <a:pt x="740787" y="885657"/>
                </a:cubicBezTo>
                <a:cubicBezTo>
                  <a:pt x="734561" y="882691"/>
                  <a:pt x="723434" y="884075"/>
                  <a:pt x="709490" y="888414"/>
                </a:cubicBezTo>
                <a:lnTo>
                  <a:pt x="663016" y="908167"/>
                </a:lnTo>
                <a:lnTo>
                  <a:pt x="673185" y="903347"/>
                </a:lnTo>
                <a:cubicBezTo>
                  <a:pt x="768223" y="857663"/>
                  <a:pt x="929102" y="776741"/>
                  <a:pt x="819197" y="816060"/>
                </a:cubicBezTo>
                <a:cubicBezTo>
                  <a:pt x="617705" y="888135"/>
                  <a:pt x="502658" y="970842"/>
                  <a:pt x="307755" y="1061336"/>
                </a:cubicBezTo>
                <a:cubicBezTo>
                  <a:pt x="252800" y="1080995"/>
                  <a:pt x="139730" y="1133129"/>
                  <a:pt x="47992" y="1171789"/>
                </a:cubicBezTo>
                <a:lnTo>
                  <a:pt x="0" y="1190862"/>
                </a:lnTo>
                <a:lnTo>
                  <a:pt x="0" y="1135213"/>
                </a:lnTo>
                <a:lnTo>
                  <a:pt x="853" y="1134772"/>
                </a:lnTo>
                <a:cubicBezTo>
                  <a:pt x="56448" y="1109691"/>
                  <a:pt x="111399" y="1090034"/>
                  <a:pt x="111399" y="1090034"/>
                </a:cubicBezTo>
                <a:cubicBezTo>
                  <a:pt x="109954" y="1028231"/>
                  <a:pt x="1496" y="1129349"/>
                  <a:pt x="1496" y="1129349"/>
                </a:cubicBezTo>
                <a:lnTo>
                  <a:pt x="0" y="1129428"/>
                </a:lnTo>
                <a:lnTo>
                  <a:pt x="0" y="1044615"/>
                </a:lnTo>
                <a:lnTo>
                  <a:pt x="22405" y="1036181"/>
                </a:lnTo>
                <a:cubicBezTo>
                  <a:pt x="65085" y="1018316"/>
                  <a:pt x="100073" y="1000607"/>
                  <a:pt x="115097" y="984847"/>
                </a:cubicBezTo>
                <a:cubicBezTo>
                  <a:pt x="163459" y="946771"/>
                  <a:pt x="175192" y="921805"/>
                  <a:pt x="193507" y="915250"/>
                </a:cubicBezTo>
                <a:cubicBezTo>
                  <a:pt x="271917" y="845653"/>
                  <a:pt x="418457" y="793235"/>
                  <a:pt x="521779" y="735502"/>
                </a:cubicBezTo>
                <a:cubicBezTo>
                  <a:pt x="558415" y="722392"/>
                  <a:pt x="881544" y="586028"/>
                  <a:pt x="881544" y="586028"/>
                </a:cubicBezTo>
                <a:cubicBezTo>
                  <a:pt x="893269" y="561062"/>
                  <a:pt x="783366" y="600377"/>
                  <a:pt x="765051" y="606925"/>
                </a:cubicBezTo>
                <a:cubicBezTo>
                  <a:pt x="550177" y="699371"/>
                  <a:pt x="325818" y="830268"/>
                  <a:pt x="103425" y="934169"/>
                </a:cubicBezTo>
                <a:lnTo>
                  <a:pt x="0" y="980204"/>
                </a:lnTo>
                <a:lnTo>
                  <a:pt x="0" y="915305"/>
                </a:lnTo>
                <a:lnTo>
                  <a:pt x="114093" y="855698"/>
                </a:lnTo>
                <a:cubicBezTo>
                  <a:pt x="401819" y="707003"/>
                  <a:pt x="700773" y="557213"/>
                  <a:pt x="951919" y="436210"/>
                </a:cubicBezTo>
                <a:cubicBezTo>
                  <a:pt x="876279" y="426920"/>
                  <a:pt x="816876" y="507242"/>
                  <a:pt x="733026" y="524741"/>
                </a:cubicBezTo>
                <a:lnTo>
                  <a:pt x="695484" y="527949"/>
                </a:lnTo>
                <a:lnTo>
                  <a:pt x="703200" y="525190"/>
                </a:lnTo>
                <a:cubicBezTo>
                  <a:pt x="709210" y="523040"/>
                  <a:pt x="713790" y="521402"/>
                  <a:pt x="713790" y="521402"/>
                </a:cubicBezTo>
                <a:cubicBezTo>
                  <a:pt x="908692" y="430901"/>
                  <a:pt x="615612" y="535744"/>
                  <a:pt x="597297" y="542299"/>
                </a:cubicBezTo>
                <a:cubicBezTo>
                  <a:pt x="524023" y="568512"/>
                  <a:pt x="402394" y="632800"/>
                  <a:pt x="340853" y="634039"/>
                </a:cubicBezTo>
                <a:cubicBezTo>
                  <a:pt x="467625" y="526366"/>
                  <a:pt x="809076" y="383448"/>
                  <a:pt x="937294" y="337578"/>
                </a:cubicBezTo>
                <a:cubicBezTo>
                  <a:pt x="1168834" y="233974"/>
                  <a:pt x="765850" y="378139"/>
                  <a:pt x="765850" y="378139"/>
                </a:cubicBezTo>
                <a:cubicBezTo>
                  <a:pt x="655946" y="417454"/>
                  <a:pt x="637624" y="424010"/>
                  <a:pt x="479358" y="501401"/>
                </a:cubicBezTo>
                <a:cubicBezTo>
                  <a:pt x="332818" y="553819"/>
                  <a:pt x="417817" y="502640"/>
                  <a:pt x="454454" y="489537"/>
                </a:cubicBezTo>
                <a:cubicBezTo>
                  <a:pt x="472769" y="482982"/>
                  <a:pt x="649357" y="399036"/>
                  <a:pt x="569501" y="406838"/>
                </a:cubicBezTo>
                <a:cubicBezTo>
                  <a:pt x="477912" y="439598"/>
                  <a:pt x="362865" y="522297"/>
                  <a:pt x="307907" y="541955"/>
                </a:cubicBezTo>
                <a:cubicBezTo>
                  <a:pt x="234640" y="568167"/>
                  <a:pt x="131319" y="625901"/>
                  <a:pt x="94689" y="639011"/>
                </a:cubicBezTo>
                <a:cubicBezTo>
                  <a:pt x="94689" y="639011"/>
                  <a:pt x="136462" y="582517"/>
                  <a:pt x="143051" y="600935"/>
                </a:cubicBezTo>
                <a:cubicBezTo>
                  <a:pt x="173099" y="569414"/>
                  <a:pt x="99825" y="595619"/>
                  <a:pt x="81510" y="602174"/>
                </a:cubicBezTo>
                <a:cubicBezTo>
                  <a:pt x="72352" y="605451"/>
                  <a:pt x="60148" y="610141"/>
                  <a:pt x="45992" y="615692"/>
                </a:cubicBezTo>
                <a:lnTo>
                  <a:pt x="0" y="633884"/>
                </a:lnTo>
                <a:lnTo>
                  <a:pt x="0" y="482320"/>
                </a:lnTo>
                <a:lnTo>
                  <a:pt x="97303" y="434239"/>
                </a:lnTo>
                <a:cubicBezTo>
                  <a:pt x="139035" y="412818"/>
                  <a:pt x="181213" y="389939"/>
                  <a:pt x="223713" y="364348"/>
                </a:cubicBezTo>
                <a:cubicBezTo>
                  <a:pt x="363664" y="293512"/>
                  <a:pt x="497026" y="204258"/>
                  <a:pt x="655299" y="126866"/>
                </a:cubicBezTo>
                <a:cubicBezTo>
                  <a:pt x="713827" y="95542"/>
                  <a:pt x="776304" y="64429"/>
                  <a:pt x="842022" y="33575"/>
                </a:cubicBezTo>
                <a:close/>
              </a:path>
            </a:pathLst>
          </a:custGeom>
          <a:pattFill prst="pct5">
            <a:fgClr>
              <a:schemeClr val="tx1"/>
            </a:fgClr>
            <a:bgClr>
              <a:schemeClr val="bg1">
                <a:lumMod val="95000"/>
              </a:schemeClr>
            </a:bgClr>
          </a:pattFill>
        </p:spPr>
        <p:txBody>
          <a:bodyPr wrap="square" anchor="ctr">
            <a:noAutofit/>
          </a:bodyPr>
          <a:lstStyle>
            <a:lvl1pPr marL="0" indent="0" algn="ctr">
              <a:buNone/>
              <a:defRPr sz="1200"/>
            </a:lvl1pPr>
          </a:lstStyle>
          <a:p>
            <a:r>
              <a:rPr lang="en-US" dirty="0"/>
              <a:t>Insert Image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1.xml"/><Relationship Id="rId2" Type="http://schemas.openxmlformats.org/officeDocument/2006/relationships/image" Target="../media/image16.jpeg"/><Relationship Id="rId1" Type="http://schemas.openxmlformats.org/officeDocument/2006/relationships/image" Target="../media/image24.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5.xml"/><Relationship Id="rId2" Type="http://schemas.openxmlformats.org/officeDocument/2006/relationships/image" Target="../media/image26.jpeg"/><Relationship Id="rId1"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27.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1.xml"/><Relationship Id="rId2" Type="http://schemas.openxmlformats.org/officeDocument/2006/relationships/image" Target="../media/image29.jpeg"/><Relationship Id="rId1" Type="http://schemas.openxmlformats.org/officeDocument/2006/relationships/image" Target="../media/image2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4.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6.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image" Target="../media/image9.web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4.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6.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3.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5.xml"/><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screen"/>
          <a:srcRect/>
          <a:stretch>
            <a:fillRect l="-1000" r="-1000"/>
          </a:stretch>
        </a:blipFill>
        <a:effectLst/>
      </p:bgPr>
    </p:bg>
    <p:spTree>
      <p:nvGrpSpPr>
        <p:cNvPr id="1" name=""/>
        <p:cNvGrpSpPr/>
        <p:nvPr/>
      </p:nvGrpSpPr>
      <p:grpSpPr>
        <a:xfrm>
          <a:off x="0" y="0"/>
          <a:ext cx="0" cy="0"/>
          <a:chOff x="0" y="0"/>
          <a:chExt cx="0" cy="0"/>
        </a:xfrm>
      </p:grpSpPr>
      <p:sp>
        <p:nvSpPr>
          <p:cNvPr id="9" name="Прямоугольник 2"/>
          <p:cNvSpPr/>
          <p:nvPr/>
        </p:nvSpPr>
        <p:spPr>
          <a:xfrm>
            <a:off x="1612233" y="1006642"/>
            <a:ext cx="8967537" cy="4844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TextBox 12"/>
          <p:cNvSpPr txBox="1"/>
          <p:nvPr/>
        </p:nvSpPr>
        <p:spPr>
          <a:xfrm>
            <a:off x="1387475" y="1864360"/>
            <a:ext cx="6961505" cy="82994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dirty="0">
                <a:latin typeface="Stencil Std" pitchFamily="50" charset="0"/>
              </a:rPr>
              <a:t>The Torch Festival</a:t>
            </a:r>
            <a:endParaRPr lang="zh-CN" altLang="en-US" sz="4800" dirty="0">
              <a:latin typeface="Stencil Std" pitchFamily="50" charset="0"/>
            </a:endParaRPr>
          </a:p>
        </p:txBody>
      </p:sp>
      <p:sp>
        <p:nvSpPr>
          <p:cNvPr id="12" name="TextBox 13"/>
          <p:cNvSpPr txBox="1"/>
          <p:nvPr/>
        </p:nvSpPr>
        <p:spPr>
          <a:xfrm>
            <a:off x="2246630" y="3292475"/>
            <a:ext cx="4723130" cy="2168525"/>
          </a:xfrm>
          <a:prstGeom prst="rect">
            <a:avLst/>
          </a:prstGeom>
          <a:noFill/>
        </p:spPr>
        <p:txBody>
          <a:bodyPr wrap="square" rtlCol="0">
            <a:spAutoFit/>
          </a:bodyPr>
          <a:lstStyle/>
          <a:p>
            <a:pPr>
              <a:lnSpc>
                <a:spcPct val="150000"/>
              </a:lnSpc>
            </a:pPr>
            <a:r>
              <a:rPr lang="en-US" sz="1200" dirty="0">
                <a:latin typeface="Montserrat Light" panose="00000400000000000000" pitchFamily="50" charset="0"/>
              </a:rPr>
              <a:t>The Torch Festival, colloquially referred to as "huobajie" in Chinese, stands as a vibrant and pivotal cultural phenomenon.</a:t>
            </a:r>
            <a:endParaRPr lang="en-US" sz="1200" dirty="0">
              <a:latin typeface="Montserrat Light" panose="00000400000000000000" pitchFamily="50" charset="0"/>
            </a:endParaRPr>
          </a:p>
          <a:p>
            <a:pPr>
              <a:lnSpc>
                <a:spcPct val="150000"/>
              </a:lnSpc>
            </a:pPr>
            <a:endParaRPr lang="en-US" sz="1200" dirty="0">
              <a:latin typeface="Montserrat Light" panose="00000400000000000000" pitchFamily="50" charset="0"/>
            </a:endParaRPr>
          </a:p>
          <a:p>
            <a:pPr>
              <a:lnSpc>
                <a:spcPct val="150000"/>
              </a:lnSpc>
            </a:pPr>
            <a:r>
              <a:rPr lang="en-US" sz="1200" dirty="0">
                <a:latin typeface="Montserrat Light" panose="00000400000000000000" pitchFamily="50" charset="0"/>
              </a:rPr>
              <a:t>                                                  </a:t>
            </a:r>
            <a:r>
              <a:rPr lang="en-US" altLang="zh-CN">
                <a:sym typeface="+mn-ea"/>
              </a:rPr>
              <a:t>Xiao Feiyan</a:t>
            </a:r>
            <a:endParaRPr lang="en-US" altLang="zh-CN"/>
          </a:p>
          <a:p>
            <a:pPr>
              <a:lnSpc>
                <a:spcPct val="150000"/>
              </a:lnSpc>
            </a:pPr>
            <a:endParaRPr lang="en-US" sz="1200" dirty="0">
              <a:latin typeface="Montserrat Light" panose="00000400000000000000" pitchFamily="50" charset="0"/>
            </a:endParaRPr>
          </a:p>
          <a:p>
            <a:pPr>
              <a:lnSpc>
                <a:spcPct val="150000"/>
              </a:lnSpc>
            </a:pPr>
            <a:endParaRPr lang="ru-RU" sz="1200" dirty="0">
              <a:latin typeface="Raleway Light" panose="020B0403030101060003" pitchFamily="34" charset="-52"/>
            </a:endParaRPr>
          </a:p>
        </p:txBody>
      </p:sp>
      <p:sp>
        <p:nvSpPr>
          <p:cNvPr id="15" name="椭圆 14"/>
          <p:cNvSpPr/>
          <p:nvPr/>
        </p:nvSpPr>
        <p:spPr>
          <a:xfrm>
            <a:off x="7265634" y="2234988"/>
            <a:ext cx="3313857" cy="3313857"/>
          </a:xfrm>
          <a:prstGeom prst="ellipse">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2869781" y="3098800"/>
            <a:ext cx="2103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bldLst>
      <p:bldP spid="9" grpId="0" animBg="1"/>
      <p:bldP spid="11" grpId="0" bldLvl="0" animBg="1"/>
      <p:bldP spid="12" grpId="0"/>
      <p:bldP spid="15"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descr="C:/Users/86188/Desktop/QQ截图20241116145817.jpgQQ截图20241116145817"/>
          <p:cNvPicPr>
            <a:picLocks noGrp="1" noChangeAspect="1"/>
          </p:cNvPicPr>
          <p:nvPr>
            <p:ph type="pic" sz="quarter" idx="12"/>
          </p:nvPr>
        </p:nvPicPr>
        <p:blipFill>
          <a:blip r:embed="rId1"/>
          <a:srcRect t="13898" b="13898"/>
          <a:stretch>
            <a:fillRect/>
          </a:stretch>
        </p:blipFill>
        <p:spPr>
          <a:xfrm>
            <a:off x="6092952" y="2"/>
            <a:ext cx="6099048" cy="3408947"/>
          </a:xfrm>
        </p:spPr>
      </p:pic>
      <p:pic>
        <p:nvPicPr>
          <p:cNvPr id="7" name="图片占位符 6" descr="C:/Users/86188/Desktop/QQ截图20241115173018.jpgQQ截图20241115173018"/>
          <p:cNvPicPr>
            <a:picLocks noGrp="1" noChangeAspect="1"/>
          </p:cNvPicPr>
          <p:nvPr>
            <p:ph type="pic" sz="quarter" idx="13"/>
          </p:nvPr>
        </p:nvPicPr>
        <p:blipFill>
          <a:blip r:embed="rId2"/>
          <a:srcRect t="1608" b="1608"/>
          <a:stretch>
            <a:fillRect/>
          </a:stretch>
        </p:blipFill>
        <p:spPr>
          <a:xfrm>
            <a:off x="-6096" y="3366386"/>
            <a:ext cx="6099048" cy="3449053"/>
          </a:xfrm>
        </p:spPr>
      </p:pic>
      <p:sp>
        <p:nvSpPr>
          <p:cNvPr id="8" name="TextBox 17"/>
          <p:cNvSpPr txBox="1"/>
          <p:nvPr/>
        </p:nvSpPr>
        <p:spPr>
          <a:xfrm>
            <a:off x="7442868" y="3992563"/>
            <a:ext cx="4386263" cy="2768600"/>
          </a:xfrm>
          <a:prstGeom prst="rect">
            <a:avLst/>
          </a:prstGeom>
          <a:noFill/>
        </p:spPr>
        <p:txBody>
          <a:bodyPr wrap="square" lIns="0" rIns="0" rtlCol="0">
            <a:spAutoFit/>
          </a:bodyPr>
          <a:lstStyle/>
          <a:p>
            <a:pPr>
              <a:lnSpc>
                <a:spcPct val="150000"/>
              </a:lnSpc>
            </a:pPr>
            <a:r>
              <a:rPr lang="en-US" sz="4400" dirty="0">
                <a:solidFill>
                  <a:schemeClr val="tx1">
                    <a:lumMod val="95000"/>
                    <a:lumOff val="5000"/>
                  </a:schemeClr>
                </a:solidFill>
                <a:cs typeface="+mn-ea"/>
                <a:sym typeface="+mn-lt"/>
              </a:rPr>
              <a:t>Beauty Pageant</a:t>
            </a:r>
            <a:endParaRPr lang="en-US" sz="4400" dirty="0">
              <a:solidFill>
                <a:schemeClr val="tx1">
                  <a:lumMod val="95000"/>
                  <a:lumOff val="5000"/>
                </a:schemeClr>
              </a:solidFill>
              <a:cs typeface="+mn-ea"/>
              <a:sym typeface="+mn-lt"/>
            </a:endParaRPr>
          </a:p>
          <a:p>
            <a:pPr>
              <a:lnSpc>
                <a:spcPct val="150000"/>
              </a:lnSpc>
            </a:pPr>
            <a:r>
              <a:rPr lang="en-US" sz="2400" dirty="0">
                <a:solidFill>
                  <a:schemeClr val="tx1">
                    <a:lumMod val="95000"/>
                    <a:lumOff val="5000"/>
                  </a:schemeClr>
                </a:solidFill>
                <a:cs typeface="+mn-ea"/>
                <a:sym typeface="+mn-lt"/>
              </a:rPr>
              <a:t>Golden Soma</a:t>
            </a:r>
            <a:r>
              <a:rPr lang="zh-CN" altLang="en-US" sz="2400" dirty="0">
                <a:solidFill>
                  <a:schemeClr val="tx1">
                    <a:lumMod val="95000"/>
                    <a:lumOff val="5000"/>
                  </a:schemeClr>
                </a:solidFill>
                <a:cs typeface="+mn-ea"/>
                <a:sym typeface="+mn-lt"/>
              </a:rPr>
              <a:t>（金索玛）</a:t>
            </a:r>
            <a:endParaRPr lang="zh-CN" altLang="en-US" sz="2400" dirty="0">
              <a:solidFill>
                <a:schemeClr val="tx1">
                  <a:lumMod val="95000"/>
                  <a:lumOff val="5000"/>
                </a:schemeClr>
              </a:solidFill>
              <a:cs typeface="+mn-ea"/>
              <a:sym typeface="+mn-lt"/>
            </a:endParaRPr>
          </a:p>
          <a:p>
            <a:pPr>
              <a:lnSpc>
                <a:spcPct val="150000"/>
              </a:lnSpc>
            </a:pPr>
            <a:r>
              <a:rPr lang="en-US" altLang="zh-CN" sz="2400" dirty="0">
                <a:solidFill>
                  <a:schemeClr val="tx1">
                    <a:lumMod val="95000"/>
                    <a:lumOff val="5000"/>
                  </a:schemeClr>
                </a:solidFill>
                <a:cs typeface="+mn-ea"/>
                <a:sym typeface="+mn-lt"/>
              </a:rPr>
              <a:t>Golden Eagle</a:t>
            </a:r>
            <a:r>
              <a:rPr lang="zh-CN" altLang="en-US" sz="2400" dirty="0">
                <a:solidFill>
                  <a:schemeClr val="tx1">
                    <a:lumMod val="95000"/>
                    <a:lumOff val="5000"/>
                  </a:schemeClr>
                </a:solidFill>
                <a:cs typeface="+mn-ea"/>
                <a:sym typeface="+mn-lt"/>
              </a:rPr>
              <a:t>（金鹰）</a:t>
            </a:r>
            <a:endParaRPr lang="en-US" sz="2400" dirty="0">
              <a:solidFill>
                <a:schemeClr val="tx1">
                  <a:lumMod val="95000"/>
                  <a:lumOff val="5000"/>
                </a:schemeClr>
              </a:solidFill>
              <a:cs typeface="+mn-ea"/>
              <a:sym typeface="+mn-lt"/>
            </a:endParaRPr>
          </a:p>
          <a:p>
            <a:pPr>
              <a:lnSpc>
                <a:spcPct val="150000"/>
              </a:lnSpc>
            </a:pPr>
            <a:endParaRPr lang="en-US" sz="2400" dirty="0">
              <a:solidFill>
                <a:schemeClr val="tx1">
                  <a:lumMod val="95000"/>
                  <a:lumOff val="5000"/>
                </a:schemeClr>
              </a:solidFill>
              <a:cs typeface="+mn-ea"/>
              <a:sym typeface="+mn-lt"/>
            </a:endParaRPr>
          </a:p>
        </p:txBody>
      </p:sp>
      <p:sp>
        <p:nvSpPr>
          <p:cNvPr id="12" name="文本框 11"/>
          <p:cNvSpPr txBox="1"/>
          <p:nvPr/>
        </p:nvSpPr>
        <p:spPr>
          <a:xfrm>
            <a:off x="606330" y="1989373"/>
            <a:ext cx="4386263" cy="768350"/>
          </a:xfrm>
          <a:prstGeom prst="rect">
            <a:avLst/>
          </a:prstGeom>
          <a:noFill/>
        </p:spPr>
        <p:txBody>
          <a:bodyPr wrap="square" rtlCol="0">
            <a:spAutoFit/>
          </a:bodyPr>
          <a:lstStyle/>
          <a:p>
            <a:pPr algn="ctr"/>
            <a:r>
              <a:rPr lang="zh-CN" altLang="en-US" sz="4400" dirty="0">
                <a:solidFill>
                  <a:schemeClr val="tx1">
                    <a:lumMod val="95000"/>
                    <a:lumOff val="5000"/>
                  </a:schemeClr>
                </a:solidFill>
                <a:latin typeface="宋体" panose="02010600030101010101" pitchFamily="2" charset="-122"/>
                <a:ea typeface="宋体" panose="02010600030101010101" pitchFamily="2" charset="-122"/>
              </a:rPr>
              <a:t>朵洛荷</a:t>
            </a:r>
            <a:endParaRPr lang="zh-CN" altLang="en-US" sz="4400" dirty="0">
              <a:solidFill>
                <a:schemeClr val="tx1">
                  <a:lumMod val="95000"/>
                  <a:lumOff val="5000"/>
                </a:schemeClr>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bldLst>
      <p:bldP spid="8"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descr="C:/Users/86188/Desktop/图片2.png图片2"/>
          <p:cNvPicPr>
            <a:picLocks noGrp="1" noChangeAspect="1"/>
          </p:cNvPicPr>
          <p:nvPr>
            <p:ph type="pic" sz="quarter" idx="10"/>
          </p:nvPr>
        </p:nvPicPr>
        <p:blipFill>
          <a:blip r:embed="rId1"/>
          <a:srcRect l="23778" r="23778"/>
          <a:stretch>
            <a:fillRect/>
          </a:stretch>
        </p:blipFill>
        <p:spPr>
          <a:xfrm>
            <a:off x="800101" y="1668463"/>
            <a:ext cx="2994025" cy="4000500"/>
          </a:xfrm>
        </p:spPr>
      </p:pic>
      <p:pic>
        <p:nvPicPr>
          <p:cNvPr id="10" name="图片占位符 9" descr="C:/Users/86188/Desktop/8.jpg8"/>
          <p:cNvPicPr>
            <a:picLocks noGrp="1" noChangeAspect="1"/>
          </p:cNvPicPr>
          <p:nvPr>
            <p:ph type="pic" sz="quarter" idx="11"/>
          </p:nvPr>
        </p:nvPicPr>
        <p:blipFill>
          <a:blip r:embed="rId2"/>
          <a:srcRect l="27919" r="27919"/>
          <a:stretch>
            <a:fillRect/>
          </a:stretch>
        </p:blipFill>
        <p:spPr>
          <a:xfrm>
            <a:off x="9051290" y="2767330"/>
            <a:ext cx="2819400" cy="3307080"/>
          </a:xfrm>
        </p:spPr>
      </p:pic>
      <p:grpSp>
        <p:nvGrpSpPr>
          <p:cNvPr id="13" name="组合 12"/>
          <p:cNvGrpSpPr/>
          <p:nvPr/>
        </p:nvGrpSpPr>
        <p:grpSpPr>
          <a:xfrm>
            <a:off x="4186238" y="1167435"/>
            <a:ext cx="5028565" cy="5057859"/>
            <a:chOff x="4186237" y="1167433"/>
            <a:chExt cx="5028565" cy="5057859"/>
          </a:xfrm>
        </p:grpSpPr>
        <p:sp>
          <p:nvSpPr>
            <p:cNvPr id="11" name="TextBox 17"/>
            <p:cNvSpPr txBox="1"/>
            <p:nvPr/>
          </p:nvSpPr>
          <p:spPr>
            <a:xfrm>
              <a:off x="4186237" y="3225552"/>
              <a:ext cx="4386262" cy="2999740"/>
            </a:xfrm>
            <a:prstGeom prst="rect">
              <a:avLst/>
            </a:prstGeom>
            <a:noFill/>
          </p:spPr>
          <p:txBody>
            <a:bodyPr wrap="square" lIns="0" rIns="0" rtlCol="0">
              <a:spAutoFit/>
            </a:bodyPr>
            <a:lstStyle/>
            <a:p>
              <a:pPr>
                <a:lnSpc>
                  <a:spcPct val="150000"/>
                </a:lnSpc>
              </a:pPr>
              <a:r>
                <a:rPr lang="en-US" dirty="0">
                  <a:solidFill>
                    <a:schemeClr val="tx1">
                      <a:lumMod val="95000"/>
                      <a:lumOff val="5000"/>
                      <a:alpha val="70000"/>
                    </a:schemeClr>
                  </a:solidFill>
                  <a:cs typeface="+mn-ea"/>
                  <a:sym typeface="+mn-lt"/>
                </a:rPr>
                <a:t>This is the climax of the entire Torch Festival. When the night falls on this day, everyone will hold a torch and wander around. At last, people will gather the torches together to form a pile of huge bonfires, and people will gather around the bonfires to sing and dance.</a:t>
              </a:r>
              <a:endParaRPr lang="en-US" dirty="0">
                <a:solidFill>
                  <a:schemeClr val="tx1">
                    <a:lumMod val="95000"/>
                    <a:lumOff val="5000"/>
                    <a:alpha val="70000"/>
                  </a:schemeClr>
                </a:solidFill>
                <a:cs typeface="+mn-ea"/>
                <a:sym typeface="+mn-lt"/>
              </a:endParaRPr>
            </a:p>
          </p:txBody>
        </p:sp>
        <p:sp>
          <p:nvSpPr>
            <p:cNvPr id="12" name="文本框 11"/>
            <p:cNvSpPr txBox="1"/>
            <p:nvPr/>
          </p:nvSpPr>
          <p:spPr>
            <a:xfrm>
              <a:off x="4828540" y="1167433"/>
              <a:ext cx="4386262" cy="768350"/>
            </a:xfrm>
            <a:prstGeom prst="rect">
              <a:avLst/>
            </a:prstGeom>
            <a:noFill/>
          </p:spPr>
          <p:txBody>
            <a:bodyPr wrap="square" rtlCol="0">
              <a:spAutoFit/>
            </a:bodyPr>
            <a:lstStyle/>
            <a:p>
              <a:pPr algn="ctr"/>
              <a:r>
                <a:rPr lang="en-US" altLang="zh-CN" sz="4400" dirty="0">
                  <a:latin typeface="FZSuXinShiLiuKaiS-R-GB" panose="02000000000000000000" pitchFamily="2" charset="-122"/>
                  <a:ea typeface="FZSuXinShiLiuKaiS-R-GB" panose="02000000000000000000" pitchFamily="2" charset="-122"/>
                </a:rPr>
                <a:t>The Third Day</a:t>
              </a:r>
              <a:endParaRPr lang="en-US" altLang="zh-CN" sz="4400" dirty="0">
                <a:latin typeface="FZSuXinShiLiuKaiS-R-GB" panose="02000000000000000000" pitchFamily="2" charset="-122"/>
                <a:ea typeface="FZSuXinShiLiuKaiS-R-GB"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43175" y="2555875"/>
            <a:ext cx="7661910" cy="2588895"/>
          </a:xfrm>
          <a:prstGeom prst="rect">
            <a:avLst/>
          </a:prstGeom>
          <a:noFill/>
        </p:spPr>
        <p:txBody>
          <a:bodyPr wrap="square" rtlCol="0">
            <a:noAutofit/>
          </a:bodyPr>
          <a:p>
            <a:r>
              <a:rPr lang="zh-CN" altLang="en-US"/>
              <a:t>https://www.bilibili.com/video/BV1894y1S7JH/?vd_source=f2acd211c9c15ba0c5ba4e78a0cf525a</a:t>
            </a:r>
            <a:endParaRPr lang="zh-CN" altLang="en-US"/>
          </a:p>
        </p:txBody>
      </p:sp>
      <p:sp>
        <p:nvSpPr>
          <p:cNvPr id="3" name="文本框 2"/>
          <p:cNvSpPr txBox="1"/>
          <p:nvPr/>
        </p:nvSpPr>
        <p:spPr>
          <a:xfrm>
            <a:off x="2667635" y="1109980"/>
            <a:ext cx="6149340" cy="706755"/>
          </a:xfrm>
          <a:prstGeom prst="rect">
            <a:avLst/>
          </a:prstGeom>
          <a:noFill/>
        </p:spPr>
        <p:txBody>
          <a:bodyPr wrap="square" rtlCol="0">
            <a:spAutoFit/>
          </a:bodyPr>
          <a:p>
            <a:r>
              <a:rPr lang="en-US" altLang="zh-CN" sz="4000"/>
              <a:t>Watch the Video</a:t>
            </a:r>
            <a:endParaRPr lang="en-US" altLang="zh-CN" sz="4000"/>
          </a:p>
        </p:txBody>
      </p:sp>
    </p:spTree>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descr="C:/Users/86188/Desktop/QQ截图20241116160937.jpgQQ截图20241116160937"/>
          <p:cNvPicPr>
            <a:picLocks noGrp="1" noChangeAspect="1"/>
          </p:cNvPicPr>
          <p:nvPr>
            <p:ph type="pic" sz="quarter" idx="14"/>
          </p:nvPr>
        </p:nvPicPr>
        <p:blipFill>
          <a:blip r:embed="rId1"/>
          <a:srcRect l="1241" r="1241"/>
          <a:stretch>
            <a:fillRect/>
          </a:stretch>
        </p:blipFill>
        <p:spPr>
          <a:xfrm>
            <a:off x="723616" y="0"/>
            <a:ext cx="10130901" cy="6858000"/>
          </a:xfrm>
        </p:spPr>
      </p:pic>
      <p:sp>
        <p:nvSpPr>
          <p:cNvPr id="6" name="文本框 5"/>
          <p:cNvSpPr txBox="1"/>
          <p:nvPr/>
        </p:nvSpPr>
        <p:spPr>
          <a:xfrm>
            <a:off x="4005580" y="2450465"/>
            <a:ext cx="5258435" cy="1106805"/>
          </a:xfrm>
          <a:prstGeom prst="rect">
            <a:avLst/>
          </a:prstGeom>
          <a:noFill/>
        </p:spPr>
        <p:txBody>
          <a:bodyPr wrap="square" rtlCol="0">
            <a:spAutoFit/>
          </a:bodyPr>
          <a:lstStyle/>
          <a:p>
            <a:pPr>
              <a:lnSpc>
                <a:spcPct val="150000"/>
              </a:lnSpc>
            </a:pPr>
            <a:r>
              <a:rPr lang="en-US" sz="4400" dirty="0">
                <a:solidFill>
                  <a:schemeClr val="tx1">
                    <a:lumMod val="95000"/>
                    <a:lumOff val="5000"/>
                    <a:alpha val="70000"/>
                  </a:schemeClr>
                </a:solidFill>
                <a:cs typeface="+mn-ea"/>
                <a:sym typeface="+mn-lt"/>
              </a:rPr>
              <a:t>Part Ⅲ: Summary</a:t>
            </a:r>
            <a:endParaRPr lang="zh-CN" altLang="en-US" sz="4400" dirty="0">
              <a:latin typeface="FZSuXinShiLiuKaiS-R-GB" panose="02000000000000000000" pitchFamily="2" charset="-122"/>
              <a:ea typeface="FZSuXinShiLiuKaiS-R-GB" panose="02000000000000000000" pitchFamily="2" charset="-122"/>
            </a:endParaRPr>
          </a:p>
        </p:txBody>
      </p:sp>
      <p:sp>
        <p:nvSpPr>
          <p:cNvPr id="15" name="半闭框 14"/>
          <p:cNvSpPr/>
          <p:nvPr/>
        </p:nvSpPr>
        <p:spPr>
          <a:xfrm>
            <a:off x="3710834" y="2257745"/>
            <a:ext cx="938689" cy="863594"/>
          </a:xfrm>
          <a:prstGeom prst="halfFrame">
            <a:avLst>
              <a:gd name="adj1" fmla="val 18695"/>
              <a:gd name="adj2" fmla="val 2028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6" name="半闭框 15"/>
          <p:cNvSpPr/>
          <p:nvPr/>
        </p:nvSpPr>
        <p:spPr>
          <a:xfrm rot="16200000" flipV="1">
            <a:off x="7944517" y="2823903"/>
            <a:ext cx="938689" cy="863595"/>
          </a:xfrm>
          <a:prstGeom prst="halfFrame">
            <a:avLst>
              <a:gd name="adj1" fmla="val 18695"/>
              <a:gd name="adj2" fmla="val 2028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2" name="文本框 1"/>
          <p:cNvSpPr txBox="1"/>
          <p:nvPr/>
        </p:nvSpPr>
        <p:spPr>
          <a:xfrm>
            <a:off x="3644265" y="4338320"/>
            <a:ext cx="5026025" cy="1753235"/>
          </a:xfrm>
          <a:prstGeom prst="rect">
            <a:avLst/>
          </a:prstGeom>
          <a:noFill/>
        </p:spPr>
        <p:txBody>
          <a:bodyPr wrap="square" rtlCol="0">
            <a:spAutoFit/>
          </a:bodyPr>
          <a:p>
            <a:pPr algn="l">
              <a:lnSpc>
                <a:spcPct val="150000"/>
              </a:lnSpc>
              <a:buClrTx/>
              <a:buSzTx/>
              <a:buFontTx/>
            </a:pPr>
            <a:r>
              <a:rPr lang="en-US" dirty="0">
                <a:solidFill>
                  <a:schemeClr val="tx1">
                    <a:lumMod val="95000"/>
                    <a:lumOff val="5000"/>
                    <a:alpha val="70000"/>
                  </a:schemeClr>
                </a:solidFill>
                <a:cs typeface="+mn-ea"/>
              </a:rPr>
              <a:t>The Torch Festival is a folk festival with a long history, a simple and ancient form, and the most intense and distinctive national characteristics, with fire as the core and torch as the theme.</a:t>
            </a:r>
            <a:endParaRPr lang="en-US" dirty="0">
              <a:solidFill>
                <a:schemeClr val="tx1">
                  <a:lumMod val="95000"/>
                  <a:lumOff val="5000"/>
                  <a:alpha val="70000"/>
                </a:schemeClr>
              </a:solidFill>
              <a:cs typeface="+mn-ea"/>
            </a:endParaRPr>
          </a:p>
        </p:txBody>
      </p:sp>
    </p:spTree>
  </p:cSld>
  <p:clrMapOvr>
    <a:masterClrMapping/>
  </p:clrMapOvr>
  <p:transition spd="slow">
    <p:randomBar dir="vert"/>
  </p:transition>
  <p:timing>
    <p:tnLst>
      <p:par>
        <p:cTn id="1" dur="indefinite" restart="never" nodeType="tmRoot"/>
      </p:par>
    </p:tnLst>
    <p:bldLst>
      <p:bldP spid="6" grpId="0"/>
      <p:bldP spid="15" grpId="0" bldLvl="0" animBg="1"/>
      <p:bldP spid="1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descr="C:/Users/86188/Desktop/1.jpg1"/>
          <p:cNvPicPr>
            <a:picLocks noGrp="1" noChangeAspect="1"/>
          </p:cNvPicPr>
          <p:nvPr>
            <p:ph type="pic" sz="quarter" idx="12"/>
          </p:nvPr>
        </p:nvPicPr>
        <p:blipFill>
          <a:blip r:embed="rId1"/>
          <a:srcRect l="25113" r="25113"/>
          <a:stretch>
            <a:fillRect/>
          </a:stretch>
        </p:blipFill>
        <p:spPr>
          <a:xfrm>
            <a:off x="6841217" y="914400"/>
            <a:ext cx="3471827" cy="4661704"/>
          </a:xfrm>
        </p:spPr>
      </p:pic>
      <p:pic>
        <p:nvPicPr>
          <p:cNvPr id="7" name="图片占位符 6" descr="C:/Users/86188/Desktop/2.jpg2"/>
          <p:cNvPicPr>
            <a:picLocks noGrp="1" noChangeAspect="1"/>
          </p:cNvPicPr>
          <p:nvPr>
            <p:ph type="pic" sz="quarter" idx="13"/>
          </p:nvPr>
        </p:nvPicPr>
        <p:blipFill>
          <a:blip r:embed="rId2"/>
          <a:srcRect l="19884" r="19884"/>
          <a:stretch>
            <a:fillRect/>
          </a:stretch>
        </p:blipFill>
        <p:spPr>
          <a:xfrm>
            <a:off x="9151171" y="3657602"/>
            <a:ext cx="2346767" cy="2743199"/>
          </a:xfrm>
        </p:spPr>
      </p:pic>
      <p:sp>
        <p:nvSpPr>
          <p:cNvPr id="8" name="TextBox 17"/>
          <p:cNvSpPr txBox="1"/>
          <p:nvPr/>
        </p:nvSpPr>
        <p:spPr>
          <a:xfrm>
            <a:off x="1352067" y="1847875"/>
            <a:ext cx="4386263" cy="3322955"/>
          </a:xfrm>
          <a:prstGeom prst="rect">
            <a:avLst/>
          </a:prstGeom>
          <a:noFill/>
        </p:spPr>
        <p:txBody>
          <a:bodyPr wrap="square" lIns="0" rIns="0" rtlCol="0">
            <a:spAutoFit/>
          </a:bodyPr>
          <a:lstStyle/>
          <a:p>
            <a:pPr>
              <a:lnSpc>
                <a:spcPct val="150000"/>
              </a:lnSpc>
            </a:pPr>
            <a:r>
              <a:rPr lang="en-US" sz="2000" dirty="0">
                <a:solidFill>
                  <a:schemeClr val="tx1">
                    <a:lumMod val="95000"/>
                    <a:lumOff val="5000"/>
                  </a:schemeClr>
                </a:solidFill>
                <a:cs typeface="+mn-ea"/>
                <a:sym typeface="+mn-lt"/>
              </a:rPr>
              <a:t>The four major types of activities held during the Torch Festival, namely, rituals, arts and sports, social contacts and product exchanges, are the concentrated manifestation of the strict and complete cultural system of the Yi people.</a:t>
            </a:r>
            <a:endParaRPr lang="en-US" sz="2000" dirty="0">
              <a:solidFill>
                <a:schemeClr val="tx1">
                  <a:lumMod val="95000"/>
                  <a:lumOff val="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3371215" y="2263775"/>
            <a:ext cx="5448935" cy="1445260"/>
          </a:xfrm>
          <a:prstGeom prst="rect">
            <a:avLst/>
          </a:prstGeom>
          <a:noFill/>
        </p:spPr>
        <p:txBody>
          <a:bodyPr wrap="square" rtlCol="0">
            <a:spAutoFit/>
          </a:bodyPr>
          <a:lstStyle/>
          <a:p>
            <a:pPr algn="ctr"/>
            <a:r>
              <a:rPr lang="en-US" sz="8800" dirty="0">
                <a:solidFill>
                  <a:schemeClr val="tx1">
                    <a:lumMod val="95000"/>
                    <a:lumOff val="5000"/>
                  </a:schemeClr>
                </a:solidFill>
                <a:latin typeface="FZSuXinShiLiuKaiS-R-GB" panose="02000000000000000000" pitchFamily="2" charset="-122"/>
                <a:ea typeface="FZSuXinShiLiuKaiS-R-GB" panose="02000000000000000000" pitchFamily="2" charset="-122"/>
              </a:rPr>
              <a:t>Thank you!</a:t>
            </a:r>
            <a:endParaRPr lang="en-US" sz="8800" dirty="0">
              <a:solidFill>
                <a:schemeClr val="tx1">
                  <a:lumMod val="95000"/>
                  <a:lumOff val="5000"/>
                </a:schemeClr>
              </a:solidFill>
              <a:latin typeface="FZSuXinShiLiuKaiS-R-GB" panose="02000000000000000000" pitchFamily="2" charset="-122"/>
              <a:ea typeface="FZSuXinShiLiuKaiS-R-GB" panose="02000000000000000000" pitchFamily="2" charset="-122"/>
            </a:endParaRPr>
          </a:p>
        </p:txBody>
      </p:sp>
    </p:spTree>
  </p:cSld>
  <p:clrMapOvr>
    <a:masterClrMapping/>
  </p:clrMapOvr>
  <p:transition spd="slow">
    <p:push dir="u"/>
  </p:transition>
  <p:timing>
    <p:tnLst>
      <p:par>
        <p:cTn id="1" dur="indefinite" restart="never" nodeType="tmRoot"/>
      </p:par>
    </p:tnLst>
    <p:bldLst>
      <p:bldP spid="8" grpId="0"/>
      <p:bldP spid="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descr="C:/Users/86188/Desktop/1.jpg1"/>
          <p:cNvPicPr>
            <a:picLocks noGrp="1" noChangeAspect="1"/>
          </p:cNvPicPr>
          <p:nvPr>
            <p:ph type="pic" sz="quarter" idx="10"/>
          </p:nvPr>
        </p:nvPicPr>
        <p:blipFill>
          <a:blip r:embed="rId1"/>
          <a:srcRect l="1418" r="1418"/>
          <a:stretch>
            <a:fillRect/>
          </a:stretch>
        </p:blipFill>
        <p:spPr>
          <a:xfrm>
            <a:off x="1006476" y="2308225"/>
            <a:ext cx="3154363" cy="2127250"/>
          </a:xfrm>
        </p:spPr>
      </p:pic>
      <p:pic>
        <p:nvPicPr>
          <p:cNvPr id="8" name="图片占位符 7" descr="C:/Users/86188/Desktop/2.jpg2"/>
          <p:cNvPicPr>
            <a:picLocks noGrp="1" noChangeAspect="1"/>
          </p:cNvPicPr>
          <p:nvPr>
            <p:ph type="pic" sz="quarter" idx="11"/>
          </p:nvPr>
        </p:nvPicPr>
        <p:blipFill>
          <a:blip r:embed="rId2"/>
          <a:srcRect t="8259" b="8259"/>
          <a:stretch>
            <a:fillRect/>
          </a:stretch>
        </p:blipFill>
        <p:spPr>
          <a:xfrm>
            <a:off x="4518819" y="2308225"/>
            <a:ext cx="3154363" cy="2127250"/>
          </a:xfrm>
        </p:spPr>
      </p:pic>
      <p:pic>
        <p:nvPicPr>
          <p:cNvPr id="10" name="图片占位符 9" descr="C:/Users/86188/Desktop/3.jpg3"/>
          <p:cNvPicPr>
            <a:picLocks noGrp="1" noChangeAspect="1"/>
          </p:cNvPicPr>
          <p:nvPr>
            <p:ph type="pic" sz="quarter" idx="12"/>
          </p:nvPr>
        </p:nvPicPr>
        <p:blipFill>
          <a:blip r:embed="rId3"/>
          <a:srcRect t="14187" b="14187"/>
          <a:stretch>
            <a:fillRect/>
          </a:stretch>
        </p:blipFill>
        <p:spPr>
          <a:xfrm>
            <a:off x="8031161" y="2308225"/>
            <a:ext cx="3154363" cy="2127250"/>
          </a:xfrm>
        </p:spPr>
      </p:pic>
      <p:sp>
        <p:nvSpPr>
          <p:cNvPr id="11" name="矩形 10"/>
          <p:cNvSpPr/>
          <p:nvPr/>
        </p:nvSpPr>
        <p:spPr>
          <a:xfrm>
            <a:off x="-765174" y="571500"/>
            <a:ext cx="3543300" cy="226314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70707" y="1318350"/>
            <a:ext cx="3154363" cy="768350"/>
          </a:xfrm>
          <a:prstGeom prst="rect">
            <a:avLst/>
          </a:prstGeom>
          <a:noFill/>
        </p:spPr>
        <p:txBody>
          <a:bodyPr wrap="square" rtlCol="0">
            <a:spAutoFit/>
          </a:bodyPr>
          <a:lstStyle/>
          <a:p>
            <a:r>
              <a:rPr lang="en-US" altLang="zh-CN" sz="4400" dirty="0">
                <a:solidFill>
                  <a:schemeClr val="bg1"/>
                </a:solidFill>
                <a:latin typeface="Viner Hand ITC" panose="03070502030502020203" pitchFamily="66" charset="0"/>
              </a:rPr>
              <a:t>Festival</a:t>
            </a:r>
            <a:endParaRPr lang="zh-CN" altLang="en-US" sz="4400" dirty="0">
              <a:solidFill>
                <a:schemeClr val="bg1"/>
              </a:solidFill>
              <a:latin typeface="Viner Hand ITC" panose="03070502030502020203" pitchFamily="66" charset="0"/>
            </a:endParaRPr>
          </a:p>
        </p:txBody>
      </p:sp>
      <p:sp>
        <p:nvSpPr>
          <p:cNvPr id="14" name="TextBox 17"/>
          <p:cNvSpPr txBox="1"/>
          <p:nvPr/>
        </p:nvSpPr>
        <p:spPr>
          <a:xfrm>
            <a:off x="1006475" y="4750787"/>
            <a:ext cx="3154364" cy="506730"/>
          </a:xfrm>
          <a:prstGeom prst="rect">
            <a:avLst/>
          </a:prstGeom>
          <a:noFill/>
        </p:spPr>
        <p:txBody>
          <a:bodyPr wrap="square" lIns="0" rIns="0" rtlCol="0">
            <a:spAutoFit/>
          </a:bodyPr>
          <a:lstStyle/>
          <a:p>
            <a:pPr>
              <a:lnSpc>
                <a:spcPct val="150000"/>
              </a:lnSpc>
            </a:pPr>
            <a:r>
              <a:rPr lang="en-US" dirty="0">
                <a:solidFill>
                  <a:schemeClr val="tx1">
                    <a:lumMod val="95000"/>
                    <a:lumOff val="5000"/>
                    <a:alpha val="70000"/>
                  </a:schemeClr>
                </a:solidFill>
                <a:cs typeface="+mn-ea"/>
                <a:sym typeface="+mn-lt"/>
              </a:rPr>
              <a:t>Part Ⅰ</a:t>
            </a:r>
            <a:r>
              <a:rPr lang="zh-CN" altLang="en-US" dirty="0">
                <a:solidFill>
                  <a:schemeClr val="tx1">
                    <a:lumMod val="95000"/>
                    <a:lumOff val="5000"/>
                    <a:alpha val="70000"/>
                  </a:schemeClr>
                </a:solidFill>
                <a:cs typeface="+mn-ea"/>
                <a:sym typeface="+mn-lt"/>
              </a:rPr>
              <a:t>：</a:t>
            </a:r>
            <a:r>
              <a:rPr lang="en-US" altLang="zh-CN" dirty="0">
                <a:solidFill>
                  <a:schemeClr val="tx1">
                    <a:lumMod val="95000"/>
                    <a:lumOff val="5000"/>
                    <a:alpha val="70000"/>
                  </a:schemeClr>
                </a:solidFill>
                <a:cs typeface="+mn-ea"/>
                <a:sym typeface="+mn-lt"/>
              </a:rPr>
              <a:t>Introduction</a:t>
            </a:r>
            <a:endParaRPr lang="en-US" dirty="0">
              <a:solidFill>
                <a:schemeClr val="tx1">
                  <a:lumMod val="95000"/>
                  <a:lumOff val="5000"/>
                  <a:alpha val="70000"/>
                </a:schemeClr>
              </a:solidFill>
              <a:cs typeface="+mn-ea"/>
              <a:sym typeface="+mn-lt"/>
            </a:endParaRPr>
          </a:p>
        </p:txBody>
      </p:sp>
      <p:sp>
        <p:nvSpPr>
          <p:cNvPr id="15" name="TextBox 17"/>
          <p:cNvSpPr txBox="1"/>
          <p:nvPr/>
        </p:nvSpPr>
        <p:spPr>
          <a:xfrm>
            <a:off x="4518819" y="4750787"/>
            <a:ext cx="3154364" cy="506730"/>
          </a:xfrm>
          <a:prstGeom prst="rect">
            <a:avLst/>
          </a:prstGeom>
          <a:noFill/>
        </p:spPr>
        <p:txBody>
          <a:bodyPr wrap="square" lIns="0" rIns="0" rtlCol="0">
            <a:spAutoFit/>
          </a:bodyPr>
          <a:lstStyle/>
          <a:p>
            <a:pPr>
              <a:lnSpc>
                <a:spcPct val="150000"/>
              </a:lnSpc>
            </a:pPr>
            <a:r>
              <a:rPr lang="en-US" dirty="0">
                <a:solidFill>
                  <a:schemeClr val="tx1">
                    <a:lumMod val="95000"/>
                    <a:lumOff val="5000"/>
                    <a:alpha val="70000"/>
                  </a:schemeClr>
                </a:solidFill>
                <a:cs typeface="+mn-ea"/>
                <a:sym typeface="+mn-lt"/>
              </a:rPr>
              <a:t>Part </a:t>
            </a:r>
            <a:r>
              <a:rPr lang="en-US" dirty="0">
                <a:solidFill>
                  <a:schemeClr val="tx1">
                    <a:lumMod val="95000"/>
                    <a:lumOff val="5000"/>
                    <a:alpha val="70000"/>
                  </a:schemeClr>
                </a:solidFill>
                <a:cs typeface="+mn-ea"/>
                <a:sym typeface="+mn-lt"/>
              </a:rPr>
              <a:t>Ⅱ: Activities</a:t>
            </a:r>
            <a:r>
              <a:rPr lang="en-US" dirty="0">
                <a:solidFill>
                  <a:schemeClr val="tx1">
                    <a:lumMod val="95000"/>
                    <a:lumOff val="5000"/>
                    <a:alpha val="70000"/>
                  </a:schemeClr>
                </a:solidFill>
                <a:cs typeface="+mn-ea"/>
                <a:sym typeface="+mn-lt"/>
              </a:rPr>
              <a:t> </a:t>
            </a:r>
            <a:endParaRPr lang="en-US" dirty="0">
              <a:solidFill>
                <a:schemeClr val="tx1">
                  <a:lumMod val="95000"/>
                  <a:lumOff val="5000"/>
                  <a:alpha val="70000"/>
                </a:schemeClr>
              </a:solidFill>
              <a:cs typeface="+mn-ea"/>
              <a:sym typeface="+mn-lt"/>
            </a:endParaRPr>
          </a:p>
        </p:txBody>
      </p:sp>
      <p:sp>
        <p:nvSpPr>
          <p:cNvPr id="16" name="TextBox 17"/>
          <p:cNvSpPr txBox="1"/>
          <p:nvPr/>
        </p:nvSpPr>
        <p:spPr>
          <a:xfrm>
            <a:off x="8031162" y="4750787"/>
            <a:ext cx="3154364" cy="506730"/>
          </a:xfrm>
          <a:prstGeom prst="rect">
            <a:avLst/>
          </a:prstGeom>
          <a:noFill/>
        </p:spPr>
        <p:txBody>
          <a:bodyPr wrap="square" lIns="0" rIns="0" rtlCol="0">
            <a:spAutoFit/>
          </a:bodyPr>
          <a:lstStyle/>
          <a:p>
            <a:pPr>
              <a:lnSpc>
                <a:spcPct val="150000"/>
              </a:lnSpc>
            </a:pPr>
            <a:r>
              <a:rPr lang="en-US" dirty="0">
                <a:solidFill>
                  <a:schemeClr val="tx1">
                    <a:lumMod val="95000"/>
                    <a:lumOff val="5000"/>
                    <a:alpha val="70000"/>
                  </a:schemeClr>
                </a:solidFill>
                <a:cs typeface="+mn-ea"/>
                <a:sym typeface="+mn-lt"/>
              </a:rPr>
              <a:t>Part </a:t>
            </a:r>
            <a:r>
              <a:rPr lang="en-US" dirty="0">
                <a:solidFill>
                  <a:schemeClr val="tx1">
                    <a:lumMod val="95000"/>
                    <a:lumOff val="5000"/>
                    <a:alpha val="70000"/>
                  </a:schemeClr>
                </a:solidFill>
                <a:cs typeface="+mn-ea"/>
                <a:sym typeface="+mn-lt"/>
              </a:rPr>
              <a:t>Ⅲ: Summary</a:t>
            </a:r>
            <a:endParaRPr lang="en-US" dirty="0">
              <a:solidFill>
                <a:schemeClr val="tx1">
                  <a:lumMod val="95000"/>
                  <a:lumOff val="5000"/>
                  <a:alpha val="70000"/>
                </a:schemeClr>
              </a:solidFill>
              <a:cs typeface="+mn-ea"/>
              <a:sym typeface="+mn-lt"/>
            </a:endParaRPr>
          </a:p>
        </p:txBody>
      </p:sp>
    </p:spTree>
  </p:cSld>
  <p:clrMapOvr>
    <a:masterClrMapping/>
  </p:clrMapOvr>
  <p:transition spd="slow">
    <p:wipe/>
  </p:transition>
  <p:timing>
    <p:tnLst>
      <p:par>
        <p:cTn id="1" dur="indefinite" restart="never" nodeType="tmRoot"/>
      </p:par>
    </p:tnLst>
    <p:bldLst>
      <p:bldP spid="11" grpId="0" animBg="1"/>
      <p:bldP spid="12"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descr="C:/Users/86188/Desktop/3.jpg3"/>
          <p:cNvPicPr>
            <a:picLocks noGrp="1" noChangeAspect="1"/>
          </p:cNvPicPr>
          <p:nvPr>
            <p:ph type="pic" sz="quarter" idx="14"/>
          </p:nvPr>
        </p:nvPicPr>
        <p:blipFill>
          <a:blip r:embed="rId1"/>
          <a:srcRect t="5353" b="5353"/>
          <a:stretch>
            <a:fillRect/>
          </a:stretch>
        </p:blipFill>
        <p:spPr>
          <a:xfrm>
            <a:off x="4" y="4379"/>
            <a:ext cx="5635753" cy="3324280"/>
          </a:xfrm>
        </p:spPr>
      </p:pic>
      <p:pic>
        <p:nvPicPr>
          <p:cNvPr id="10" name="图片占位符 9" descr="C:/Users/86188/Desktop/2.jpg2"/>
          <p:cNvPicPr>
            <a:picLocks noGrp="1" noChangeAspect="1"/>
          </p:cNvPicPr>
          <p:nvPr>
            <p:ph type="pic" sz="quarter" idx="15"/>
          </p:nvPr>
        </p:nvPicPr>
        <p:blipFill>
          <a:blip r:embed="rId2"/>
          <a:srcRect t="3857" b="3857"/>
          <a:stretch>
            <a:fillRect/>
          </a:stretch>
        </p:blipFill>
        <p:spPr>
          <a:xfrm>
            <a:off x="1" y="3497995"/>
            <a:ext cx="5543795" cy="3360007"/>
          </a:xfrm>
        </p:spPr>
      </p:pic>
      <p:pic>
        <p:nvPicPr>
          <p:cNvPr id="8" name="图片占位符 7" descr="C:/Users/86188/Desktop/1.jpg1"/>
          <p:cNvPicPr>
            <a:picLocks noGrp="1" noChangeAspect="1"/>
          </p:cNvPicPr>
          <p:nvPr>
            <p:ph type="pic" sz="quarter" idx="16"/>
          </p:nvPr>
        </p:nvPicPr>
        <p:blipFill>
          <a:blip r:embed="rId3"/>
          <a:srcRect l="33301" r="33301"/>
          <a:stretch>
            <a:fillRect/>
          </a:stretch>
        </p:blipFill>
        <p:spPr>
          <a:xfrm>
            <a:off x="-6096" y="665144"/>
            <a:ext cx="2466555" cy="5487226"/>
          </a:xfrm>
        </p:spPr>
      </p:pic>
      <p:sp>
        <p:nvSpPr>
          <p:cNvPr id="12" name="文本框 11"/>
          <p:cNvSpPr txBox="1"/>
          <p:nvPr/>
        </p:nvSpPr>
        <p:spPr>
          <a:xfrm>
            <a:off x="5901690" y="2536825"/>
            <a:ext cx="5208905" cy="645160"/>
          </a:xfrm>
          <a:prstGeom prst="rect">
            <a:avLst/>
          </a:prstGeom>
          <a:noFill/>
        </p:spPr>
        <p:txBody>
          <a:bodyPr wrap="square" rtlCol="0">
            <a:spAutoFit/>
          </a:bodyPr>
          <a:lstStyle/>
          <a:p>
            <a:pPr algn="ctr">
              <a:buClrTx/>
              <a:buSzTx/>
              <a:buFontTx/>
            </a:pPr>
            <a:r>
              <a:rPr lang="en-US" sz="3600" dirty="0">
                <a:solidFill>
                  <a:schemeClr val="tx1">
                    <a:lumMod val="95000"/>
                    <a:lumOff val="5000"/>
                    <a:alpha val="70000"/>
                  </a:schemeClr>
                </a:solidFill>
                <a:cs typeface="+mn-ea"/>
              </a:rPr>
              <a:t>Part Ⅰ：Introduction</a:t>
            </a:r>
            <a:endParaRPr lang="en-US" sz="3600" dirty="0">
              <a:solidFill>
                <a:schemeClr val="tx1">
                  <a:lumMod val="95000"/>
                  <a:lumOff val="5000"/>
                  <a:alpha val="70000"/>
                </a:schemeClr>
              </a:solidFill>
              <a:cs typeface="+mn-ea"/>
            </a:endParaRPr>
          </a:p>
        </p:txBody>
      </p:sp>
      <p:sp>
        <p:nvSpPr>
          <p:cNvPr id="13" name="半闭框 12"/>
          <p:cNvSpPr/>
          <p:nvPr/>
        </p:nvSpPr>
        <p:spPr>
          <a:xfrm>
            <a:off x="5884475" y="2113462"/>
            <a:ext cx="938689" cy="863594"/>
          </a:xfrm>
          <a:prstGeom prst="halfFrame">
            <a:avLst>
              <a:gd name="adj1" fmla="val 18695"/>
              <a:gd name="adj2" fmla="val 2028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半闭框 13"/>
          <p:cNvSpPr/>
          <p:nvPr/>
        </p:nvSpPr>
        <p:spPr>
          <a:xfrm rot="16200000" flipV="1">
            <a:off x="10209598" y="2427525"/>
            <a:ext cx="938689" cy="863595"/>
          </a:xfrm>
          <a:prstGeom prst="halfFrame">
            <a:avLst>
              <a:gd name="adj1" fmla="val 18695"/>
              <a:gd name="adj2" fmla="val 2028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文本框 1"/>
          <p:cNvSpPr txBox="1"/>
          <p:nvPr/>
        </p:nvSpPr>
        <p:spPr>
          <a:xfrm>
            <a:off x="6823075" y="4098290"/>
            <a:ext cx="4482465" cy="1337945"/>
          </a:xfrm>
          <a:prstGeom prst="rect">
            <a:avLst/>
          </a:prstGeom>
          <a:noFill/>
        </p:spPr>
        <p:txBody>
          <a:bodyPr wrap="square" rtlCol="0">
            <a:spAutoFit/>
          </a:bodyPr>
          <a:p>
            <a:pPr algn="l">
              <a:lnSpc>
                <a:spcPct val="150000"/>
              </a:lnSpc>
              <a:buClrTx/>
              <a:buSzTx/>
              <a:buFontTx/>
            </a:pPr>
            <a:r>
              <a:rPr lang="en-US" dirty="0">
                <a:solidFill>
                  <a:schemeClr val="tx1">
                    <a:lumMod val="95000"/>
                    <a:lumOff val="5000"/>
                    <a:alpha val="70000"/>
                  </a:schemeClr>
                </a:solidFill>
                <a:cs typeface="+mn-ea"/>
              </a:rPr>
              <a:t>Legends of Yunnan's various ethnic groups about the Torch Festival each have their own distinctive content.</a:t>
            </a:r>
            <a:endParaRPr lang="en-US" dirty="0">
              <a:solidFill>
                <a:schemeClr val="tx1">
                  <a:lumMod val="95000"/>
                  <a:lumOff val="5000"/>
                  <a:alpha val="70000"/>
                </a:schemeClr>
              </a:solidFill>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bldLst>
      <p:bldP spid="12" grpId="0"/>
      <p:bldP spid="13" grpId="0" bldLvl="0" animBg="1"/>
      <p:bldP spid="1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descr="C:/Users/86188/Desktop/1722230784523161.jpg1722230784523161"/>
          <p:cNvPicPr>
            <a:picLocks noGrp="1" noChangeAspect="1"/>
          </p:cNvPicPr>
          <p:nvPr>
            <p:ph type="pic" sz="quarter" idx="12"/>
          </p:nvPr>
        </p:nvPicPr>
        <p:blipFill>
          <a:blip r:embed="rId1"/>
          <a:srcRect t="29265" b="29265"/>
          <a:stretch>
            <a:fillRect/>
          </a:stretch>
        </p:blipFill>
        <p:spPr>
          <a:xfrm>
            <a:off x="370417" y="2"/>
            <a:ext cx="11455001" cy="3167115"/>
          </a:xfrm>
        </p:spPr>
      </p:pic>
      <p:sp>
        <p:nvSpPr>
          <p:cNvPr id="5" name="TextBox 17"/>
          <p:cNvSpPr txBox="1"/>
          <p:nvPr/>
        </p:nvSpPr>
        <p:spPr>
          <a:xfrm>
            <a:off x="1986915" y="4502785"/>
            <a:ext cx="4634865" cy="2168525"/>
          </a:xfrm>
          <a:prstGeom prst="rect">
            <a:avLst/>
          </a:prstGeom>
          <a:noFill/>
        </p:spPr>
        <p:txBody>
          <a:bodyPr wrap="square" lIns="0" rIns="0" rtlCol="0">
            <a:spAutoFit/>
          </a:bodyPr>
          <a:lstStyle/>
          <a:p>
            <a:pPr>
              <a:lnSpc>
                <a:spcPct val="150000"/>
              </a:lnSpc>
            </a:pPr>
            <a:r>
              <a:rPr lang="en-US" dirty="0">
                <a:solidFill>
                  <a:schemeClr val="tx1">
                    <a:lumMod val="95000"/>
                    <a:lumOff val="5000"/>
                  </a:schemeClr>
                </a:solidFill>
                <a:cs typeface="+mn-ea"/>
                <a:sym typeface="+mn-lt"/>
              </a:rPr>
              <a:t>The Torch Festival, celebrated on the 24th day of the 6th lunar month, is a traditional festival of Yi, Bai, Naxi, Jinuo, Lahu and other ethnic groups, with deep folk cultural connotations, known as the ‘Oriental Carnival’.</a:t>
            </a:r>
            <a:endParaRPr lang="en-US" dirty="0">
              <a:solidFill>
                <a:schemeClr val="tx1">
                  <a:lumMod val="95000"/>
                  <a:lumOff val="5000"/>
                </a:schemeClr>
              </a:solidFill>
              <a:cs typeface="+mn-ea"/>
              <a:sym typeface="+mn-lt"/>
            </a:endParaRPr>
          </a:p>
        </p:txBody>
      </p:sp>
      <p:sp>
        <p:nvSpPr>
          <p:cNvPr id="6" name="文本框 5"/>
          <p:cNvSpPr txBox="1"/>
          <p:nvPr/>
        </p:nvSpPr>
        <p:spPr>
          <a:xfrm>
            <a:off x="5731670" y="3633917"/>
            <a:ext cx="4386263" cy="768350"/>
          </a:xfrm>
          <a:prstGeom prst="rect">
            <a:avLst/>
          </a:prstGeom>
          <a:noFill/>
        </p:spPr>
        <p:txBody>
          <a:bodyPr wrap="square" rtlCol="0">
            <a:spAutoFit/>
          </a:bodyPr>
          <a:lstStyle/>
          <a:p>
            <a:pPr algn="ctr"/>
            <a:r>
              <a:rPr lang="en-US" altLang="zh-CN" sz="4400" dirty="0">
                <a:solidFill>
                  <a:schemeClr val="tx1">
                    <a:lumMod val="95000"/>
                    <a:lumOff val="5000"/>
                  </a:schemeClr>
                </a:solidFill>
                <a:latin typeface="Times New Roman" panose="02020603050405020304" charset="0"/>
                <a:ea typeface="FZSuXinShiLiuKaiS-R-GB" panose="02000000000000000000" pitchFamily="2" charset="-122"/>
                <a:cs typeface="Times New Roman" panose="02020603050405020304" charset="0"/>
              </a:rPr>
              <a:t>Oriental Carnival</a:t>
            </a:r>
            <a:endParaRPr lang="en-US" altLang="zh-CN" sz="4400" dirty="0">
              <a:solidFill>
                <a:schemeClr val="tx1">
                  <a:lumMod val="95000"/>
                  <a:lumOff val="5000"/>
                </a:schemeClr>
              </a:solidFill>
              <a:latin typeface="Times New Roman" panose="02020603050405020304" charset="0"/>
              <a:ea typeface="FZSuXinShiLiuKaiS-R-GB" panose="02000000000000000000" pitchFamily="2" charset="-122"/>
              <a:cs typeface="Times New Roman" panose="02020603050405020304" charset="0"/>
            </a:endParaRPr>
          </a:p>
        </p:txBody>
      </p:sp>
      <p:sp>
        <p:nvSpPr>
          <p:cNvPr id="7" name="文本框 6"/>
          <p:cNvSpPr txBox="1"/>
          <p:nvPr/>
        </p:nvSpPr>
        <p:spPr>
          <a:xfrm>
            <a:off x="5367337" y="2743806"/>
            <a:ext cx="1005840" cy="2215991"/>
          </a:xfrm>
          <a:prstGeom prst="rect">
            <a:avLst/>
          </a:prstGeom>
          <a:noFill/>
        </p:spPr>
        <p:txBody>
          <a:bodyPr wrap="square" rtlCol="0">
            <a:spAutoFit/>
          </a:bodyPr>
          <a:lstStyle/>
          <a:p>
            <a:r>
              <a:rPr lang="en-US" altLang="zh-CN" sz="13800" dirty="0">
                <a:solidFill>
                  <a:schemeClr val="tx1">
                    <a:lumMod val="95000"/>
                    <a:lumOff val="5000"/>
                  </a:schemeClr>
                </a:solidFill>
              </a:rPr>
              <a:t>“</a:t>
            </a:r>
            <a:endParaRPr lang="zh-CN" altLang="en-US" sz="13800" dirty="0">
              <a:solidFill>
                <a:schemeClr val="tx1">
                  <a:lumMod val="95000"/>
                  <a:lumOff val="5000"/>
                </a:schemeClr>
              </a:solidFill>
            </a:endParaRPr>
          </a:p>
        </p:txBody>
      </p:sp>
      <p:sp>
        <p:nvSpPr>
          <p:cNvPr id="8" name="文本框 7"/>
          <p:cNvSpPr txBox="1"/>
          <p:nvPr/>
        </p:nvSpPr>
        <p:spPr>
          <a:xfrm flipV="1">
            <a:off x="9753600" y="3295363"/>
            <a:ext cx="1005840" cy="2215991"/>
          </a:xfrm>
          <a:prstGeom prst="rect">
            <a:avLst/>
          </a:prstGeom>
          <a:noFill/>
        </p:spPr>
        <p:txBody>
          <a:bodyPr wrap="square" rtlCol="0">
            <a:spAutoFit/>
          </a:bodyPr>
          <a:lstStyle/>
          <a:p>
            <a:r>
              <a:rPr lang="en-US" altLang="zh-CN" sz="13800" dirty="0">
                <a:solidFill>
                  <a:schemeClr val="tx1">
                    <a:lumMod val="95000"/>
                    <a:lumOff val="5000"/>
                  </a:schemeClr>
                </a:solidFill>
              </a:rPr>
              <a:t>“</a:t>
            </a:r>
            <a:endParaRPr lang="zh-CN" altLang="en-US" sz="13800" dirty="0">
              <a:solidFill>
                <a:schemeClr val="tx1">
                  <a:lumMod val="95000"/>
                  <a:lumOff val="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bldLst>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descr="C:/Users/86188/Desktop/图片1.png图片1"/>
          <p:cNvPicPr>
            <a:picLocks noGrp="1" noChangeAspect="1"/>
          </p:cNvPicPr>
          <p:nvPr>
            <p:ph type="pic" sz="quarter" idx="10"/>
          </p:nvPr>
        </p:nvPicPr>
        <p:blipFill>
          <a:blip r:embed="rId1"/>
          <a:srcRect t="23761" b="23761"/>
          <a:stretch>
            <a:fillRect/>
          </a:stretch>
        </p:blipFill>
        <p:spPr>
          <a:xfrm>
            <a:off x="787718" y="1602036"/>
            <a:ext cx="5234623" cy="3668713"/>
          </a:xfrm>
        </p:spPr>
      </p:pic>
      <p:sp>
        <p:nvSpPr>
          <p:cNvPr id="6" name="TextBox 17"/>
          <p:cNvSpPr txBox="1"/>
          <p:nvPr/>
        </p:nvSpPr>
        <p:spPr>
          <a:xfrm>
            <a:off x="6515102" y="4601334"/>
            <a:ext cx="4386263" cy="1753235"/>
          </a:xfrm>
          <a:prstGeom prst="rect">
            <a:avLst/>
          </a:prstGeom>
          <a:noFill/>
        </p:spPr>
        <p:txBody>
          <a:bodyPr wrap="square" lIns="0" rIns="0" rtlCol="0">
            <a:spAutoFit/>
          </a:bodyPr>
          <a:lstStyle/>
          <a:p>
            <a:pPr>
              <a:lnSpc>
                <a:spcPct val="150000"/>
              </a:lnSpc>
            </a:pPr>
            <a:r>
              <a:rPr lang="en-US" dirty="0">
                <a:solidFill>
                  <a:schemeClr val="tx1">
                    <a:lumMod val="95000"/>
                    <a:lumOff val="5000"/>
                    <a:alpha val="70000"/>
                  </a:schemeClr>
                </a:solidFill>
                <a:cs typeface="+mn-ea"/>
                <a:sym typeface="+mn-lt"/>
              </a:rPr>
              <a:t>The Torch Festival, a traditional festival popular in Yunnan, Guizhou, Sichuan and other areas, one of the national intangible cultural heritage.</a:t>
            </a:r>
            <a:endParaRPr lang="en-US" dirty="0">
              <a:solidFill>
                <a:schemeClr val="tx1">
                  <a:lumMod val="95000"/>
                  <a:lumOff val="5000"/>
                  <a:alpha val="70000"/>
                </a:schemeClr>
              </a:solidFill>
              <a:cs typeface="+mn-ea"/>
              <a:sym typeface="+mn-lt"/>
            </a:endParaRPr>
          </a:p>
        </p:txBody>
      </p:sp>
      <p:sp>
        <p:nvSpPr>
          <p:cNvPr id="7" name="文本框 6"/>
          <p:cNvSpPr txBox="1"/>
          <p:nvPr/>
        </p:nvSpPr>
        <p:spPr>
          <a:xfrm>
            <a:off x="6633845" y="2659380"/>
            <a:ext cx="4672330" cy="1076325"/>
          </a:xfrm>
          <a:prstGeom prst="rect">
            <a:avLst/>
          </a:prstGeom>
          <a:noFill/>
        </p:spPr>
        <p:txBody>
          <a:bodyPr wrap="square" rtlCol="0">
            <a:spAutoFit/>
          </a:bodyPr>
          <a:lstStyle/>
          <a:p>
            <a:pPr algn="ctr"/>
            <a:r>
              <a:rPr lang="zh-CN" altLang="en-US" sz="3200" dirty="0">
                <a:latin typeface="Times New Roman" panose="02020603050405020304" charset="0"/>
                <a:ea typeface="FZSuXinShiLiuKaiS-R-GB" panose="02000000000000000000" pitchFamily="2" charset="-122"/>
                <a:cs typeface="Times New Roman" panose="02020603050405020304" charset="0"/>
              </a:rPr>
              <a:t>National Intangible Cultural Heritage</a:t>
            </a:r>
            <a:endParaRPr lang="zh-CN" altLang="en-US" sz="3200" dirty="0">
              <a:latin typeface="Times New Roman" panose="02020603050405020304" charset="0"/>
              <a:ea typeface="FZSuXinShiLiuKaiS-R-GB" panose="02000000000000000000" pitchFamily="2" charset="-122"/>
              <a:cs typeface="Times New Roman" panose="02020603050405020304" charset="0"/>
            </a:endParaRPr>
          </a:p>
        </p:txBody>
      </p:sp>
      <p:sp>
        <p:nvSpPr>
          <p:cNvPr id="8" name="文本框 7"/>
          <p:cNvSpPr txBox="1"/>
          <p:nvPr/>
        </p:nvSpPr>
        <p:spPr>
          <a:xfrm>
            <a:off x="6515100" y="1602037"/>
            <a:ext cx="1005840" cy="2215991"/>
          </a:xfrm>
          <a:prstGeom prst="rect">
            <a:avLst/>
          </a:prstGeom>
          <a:noFill/>
        </p:spPr>
        <p:txBody>
          <a:bodyPr wrap="square" rtlCol="0">
            <a:spAutoFit/>
          </a:bodyPr>
          <a:lstStyle/>
          <a:p>
            <a:r>
              <a:rPr lang="en-US" altLang="zh-CN" sz="13800" dirty="0"/>
              <a:t>“</a:t>
            </a:r>
            <a:endParaRPr lang="zh-CN" altLang="en-US" sz="13800" dirty="0"/>
          </a:p>
        </p:txBody>
      </p:sp>
      <p:sp>
        <p:nvSpPr>
          <p:cNvPr id="9" name="文本框 8"/>
          <p:cNvSpPr txBox="1"/>
          <p:nvPr/>
        </p:nvSpPr>
        <p:spPr>
          <a:xfrm flipV="1">
            <a:off x="10901363" y="2153594"/>
            <a:ext cx="1005840" cy="2215991"/>
          </a:xfrm>
          <a:prstGeom prst="rect">
            <a:avLst/>
          </a:prstGeom>
          <a:noFill/>
        </p:spPr>
        <p:txBody>
          <a:bodyPr wrap="square" rtlCol="0">
            <a:spAutoFit/>
          </a:bodyPr>
          <a:lstStyle/>
          <a:p>
            <a:r>
              <a:rPr lang="en-US" altLang="zh-CN" sz="13800" dirty="0"/>
              <a:t>“</a:t>
            </a:r>
            <a:endParaRPr lang="zh-CN" altLang="en-US" sz="13800"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bldLst>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descr="C:/Users/86188/Desktop/QQ截图20241116195730.jpgQQ截图20241116195730"/>
          <p:cNvPicPr>
            <a:picLocks noGrp="1" noChangeAspect="1"/>
          </p:cNvPicPr>
          <p:nvPr>
            <p:ph type="pic" sz="quarter" idx="10"/>
          </p:nvPr>
        </p:nvPicPr>
        <p:blipFill>
          <a:blip r:embed="rId1"/>
          <a:srcRect t="7876" b="7876"/>
          <a:stretch>
            <a:fillRect/>
          </a:stretch>
        </p:blipFill>
        <p:spPr>
          <a:xfrm>
            <a:off x="824548" y="1733550"/>
            <a:ext cx="3154363" cy="2127250"/>
          </a:xfrm>
        </p:spPr>
      </p:pic>
      <p:pic>
        <p:nvPicPr>
          <p:cNvPr id="9" name="图片占位符 8" descr="C:/Users/86188/Desktop/8.jpg8"/>
          <p:cNvPicPr>
            <a:picLocks noGrp="1" noChangeAspect="1"/>
          </p:cNvPicPr>
          <p:nvPr>
            <p:ph type="pic" sz="quarter" idx="11"/>
          </p:nvPr>
        </p:nvPicPr>
        <p:blipFill>
          <a:blip r:embed="rId2"/>
          <a:srcRect t="3548" b="3548"/>
          <a:stretch>
            <a:fillRect/>
          </a:stretch>
        </p:blipFill>
        <p:spPr>
          <a:xfrm>
            <a:off x="4518343" y="1733550"/>
            <a:ext cx="3154363" cy="2127250"/>
          </a:xfrm>
        </p:spPr>
      </p:pic>
      <p:pic>
        <p:nvPicPr>
          <p:cNvPr id="11" name="图片占位符 10" descr="C:/Users/86188/Desktop/QQ截图20241115171323.jpgQQ截图20241115171323"/>
          <p:cNvPicPr>
            <a:picLocks noGrp="1" noChangeAspect="1"/>
          </p:cNvPicPr>
          <p:nvPr>
            <p:ph type="pic" sz="quarter" idx="12"/>
          </p:nvPr>
        </p:nvPicPr>
        <p:blipFill>
          <a:blip r:embed="rId3"/>
          <a:srcRect l="7761" r="7761"/>
          <a:stretch>
            <a:fillRect/>
          </a:stretch>
        </p:blipFill>
        <p:spPr>
          <a:xfrm>
            <a:off x="8169911" y="1733550"/>
            <a:ext cx="3154363" cy="2127250"/>
          </a:xfrm>
        </p:spPr>
      </p:pic>
      <p:sp>
        <p:nvSpPr>
          <p:cNvPr id="2" name="文本框 1"/>
          <p:cNvSpPr txBox="1"/>
          <p:nvPr/>
        </p:nvSpPr>
        <p:spPr>
          <a:xfrm>
            <a:off x="747395" y="4529455"/>
            <a:ext cx="3559175" cy="368300"/>
          </a:xfrm>
          <a:prstGeom prst="rect">
            <a:avLst/>
          </a:prstGeom>
          <a:noFill/>
        </p:spPr>
        <p:txBody>
          <a:bodyPr wrap="square" rtlCol="0">
            <a:spAutoFit/>
          </a:bodyPr>
          <a:p>
            <a:r>
              <a:rPr lang="en-US" altLang="zh-CN"/>
              <a:t>Naxi</a:t>
            </a:r>
            <a:r>
              <a:rPr lang="zh-CN" altLang="en-US"/>
              <a:t>（纳西族）</a:t>
            </a:r>
            <a:r>
              <a:rPr lang="en-US" altLang="zh-CN"/>
              <a:t>——</a:t>
            </a:r>
            <a:r>
              <a:rPr lang="zh-CN" altLang="en-US"/>
              <a:t>天将</a:t>
            </a:r>
            <a:endParaRPr lang="zh-CN" altLang="en-US"/>
          </a:p>
        </p:txBody>
      </p:sp>
      <p:sp>
        <p:nvSpPr>
          <p:cNvPr id="3" name="文本框 2"/>
          <p:cNvSpPr txBox="1"/>
          <p:nvPr/>
        </p:nvSpPr>
        <p:spPr>
          <a:xfrm>
            <a:off x="4306570" y="4529455"/>
            <a:ext cx="3705860" cy="368300"/>
          </a:xfrm>
          <a:prstGeom prst="rect">
            <a:avLst/>
          </a:prstGeom>
          <a:noFill/>
        </p:spPr>
        <p:txBody>
          <a:bodyPr wrap="square" rtlCol="0">
            <a:spAutoFit/>
          </a:bodyPr>
          <a:p>
            <a:r>
              <a:rPr lang="en-US" altLang="zh-CN"/>
              <a:t>Lisu </a:t>
            </a:r>
            <a:r>
              <a:rPr lang="zh-CN" altLang="en-US"/>
              <a:t>（傈僳族）</a:t>
            </a:r>
            <a:r>
              <a:rPr lang="en-US" altLang="zh-CN"/>
              <a:t>——Zhuge Liang</a:t>
            </a:r>
            <a:endParaRPr lang="en-US" altLang="zh-CN"/>
          </a:p>
        </p:txBody>
      </p:sp>
      <p:sp>
        <p:nvSpPr>
          <p:cNvPr id="4" name="文本框 3"/>
          <p:cNvSpPr txBox="1"/>
          <p:nvPr/>
        </p:nvSpPr>
        <p:spPr>
          <a:xfrm>
            <a:off x="8488045" y="4529455"/>
            <a:ext cx="2819400" cy="368300"/>
          </a:xfrm>
          <a:prstGeom prst="rect">
            <a:avLst/>
          </a:prstGeom>
          <a:noFill/>
        </p:spPr>
        <p:txBody>
          <a:bodyPr wrap="square" rtlCol="0">
            <a:spAutoFit/>
          </a:bodyPr>
          <a:p>
            <a:r>
              <a:rPr lang="en-US" altLang="zh-CN"/>
              <a:t>Yi </a:t>
            </a:r>
            <a:r>
              <a:rPr lang="zh-CN" altLang="en-US"/>
              <a:t>（彝族）</a:t>
            </a:r>
            <a:r>
              <a:rPr lang="en-US" altLang="zh-CN"/>
              <a:t>——撒梅王</a:t>
            </a:r>
            <a:endParaRPr lang="en-US" altLang="zh-CN"/>
          </a:p>
        </p:txBody>
      </p:sp>
      <p:sp>
        <p:nvSpPr>
          <p:cNvPr id="5" name="文本框 4"/>
          <p:cNvSpPr txBox="1"/>
          <p:nvPr/>
        </p:nvSpPr>
        <p:spPr>
          <a:xfrm>
            <a:off x="836930" y="497205"/>
            <a:ext cx="5726430" cy="521970"/>
          </a:xfrm>
          <a:prstGeom prst="rect">
            <a:avLst/>
          </a:prstGeom>
          <a:noFill/>
        </p:spPr>
        <p:txBody>
          <a:bodyPr wrap="square" rtlCol="0">
            <a:spAutoFit/>
          </a:bodyPr>
          <a:p>
            <a:r>
              <a:rPr lang="en-US" altLang="zh-CN" sz="2800"/>
              <a:t>Stories of different ethnic groups</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descr="C:/Users/86188/Desktop/QQ截图20241115172903.jpgQQ截图20241115172903"/>
          <p:cNvPicPr>
            <a:picLocks noGrp="1" noChangeAspect="1"/>
          </p:cNvPicPr>
          <p:nvPr>
            <p:ph type="pic" sz="quarter" idx="14"/>
          </p:nvPr>
        </p:nvPicPr>
        <p:blipFill>
          <a:blip r:embed="rId1"/>
          <a:srcRect t="5887" b="5887"/>
          <a:stretch>
            <a:fillRect/>
          </a:stretch>
        </p:blipFill>
        <p:spPr>
          <a:xfrm>
            <a:off x="6096001" y="574677"/>
            <a:ext cx="5635625" cy="3324225"/>
          </a:xfrm>
        </p:spPr>
      </p:pic>
      <p:pic>
        <p:nvPicPr>
          <p:cNvPr id="6" name="图片占位符 5" descr="C:/Users/86188/Desktop/QQ截图20241115160834.jpgQQ截图20241115160834"/>
          <p:cNvPicPr>
            <a:picLocks noGrp="1" noChangeAspect="1"/>
          </p:cNvPicPr>
          <p:nvPr>
            <p:ph type="pic" sz="quarter" idx="15"/>
          </p:nvPr>
        </p:nvPicPr>
        <p:blipFill>
          <a:blip r:embed="rId2"/>
          <a:srcRect l="1564" r="1564"/>
          <a:stretch>
            <a:fillRect/>
          </a:stretch>
        </p:blipFill>
        <p:spPr>
          <a:xfrm>
            <a:off x="5008565" y="3429000"/>
            <a:ext cx="5545137" cy="3360738"/>
          </a:xfrm>
        </p:spPr>
      </p:pic>
      <p:pic>
        <p:nvPicPr>
          <p:cNvPr id="10" name="图片占位符 9" descr="C:/Users/86188/Desktop/QQ截图20241115173018.jpgQQ截图20241115173018"/>
          <p:cNvPicPr>
            <a:picLocks noGrp="1" noChangeAspect="1"/>
          </p:cNvPicPr>
          <p:nvPr>
            <p:ph type="pic" sz="quarter" idx="16"/>
          </p:nvPr>
        </p:nvPicPr>
        <p:blipFill>
          <a:blip r:embed="rId3"/>
          <a:srcRect l="36873" r="36873"/>
          <a:stretch>
            <a:fillRect/>
          </a:stretch>
        </p:blipFill>
        <p:spPr>
          <a:xfrm flipH="1">
            <a:off x="9466265" y="1370015"/>
            <a:ext cx="2466975" cy="5487987"/>
          </a:xfrm>
        </p:spPr>
      </p:pic>
      <p:sp>
        <p:nvSpPr>
          <p:cNvPr id="11" name="TextBox 17"/>
          <p:cNvSpPr txBox="1"/>
          <p:nvPr/>
        </p:nvSpPr>
        <p:spPr>
          <a:xfrm>
            <a:off x="1345407" y="4178562"/>
            <a:ext cx="4386263" cy="1753235"/>
          </a:xfrm>
          <a:prstGeom prst="rect">
            <a:avLst/>
          </a:prstGeom>
          <a:noFill/>
        </p:spPr>
        <p:txBody>
          <a:bodyPr wrap="square" lIns="0" rIns="0" rtlCol="0">
            <a:spAutoFit/>
          </a:bodyPr>
          <a:lstStyle/>
          <a:p>
            <a:pPr>
              <a:lnSpc>
                <a:spcPct val="150000"/>
              </a:lnSpc>
            </a:pPr>
            <a:r>
              <a:rPr lang="en-US" dirty="0">
                <a:solidFill>
                  <a:schemeClr val="tx1">
                    <a:lumMod val="95000"/>
                    <a:lumOff val="5000"/>
                  </a:schemeClr>
                </a:solidFill>
                <a:cs typeface="+mn-ea"/>
                <a:sym typeface="+mn-lt"/>
              </a:rPr>
              <a:t>These activities not only display the cultural characteristics of various ethnic groups, but also reflect the people's worship of fire and their expectation of a good harvest.</a:t>
            </a:r>
            <a:endParaRPr lang="en-US" dirty="0">
              <a:solidFill>
                <a:schemeClr val="tx1">
                  <a:lumMod val="95000"/>
                  <a:lumOff val="5000"/>
                </a:schemeClr>
              </a:solidFill>
              <a:cs typeface="+mn-ea"/>
              <a:sym typeface="+mn-lt"/>
            </a:endParaRPr>
          </a:p>
        </p:txBody>
      </p:sp>
      <p:sp>
        <p:nvSpPr>
          <p:cNvPr id="12" name="文本框 11"/>
          <p:cNvSpPr txBox="1"/>
          <p:nvPr/>
        </p:nvSpPr>
        <p:spPr>
          <a:xfrm>
            <a:off x="1709738" y="2236788"/>
            <a:ext cx="4386263" cy="768350"/>
          </a:xfrm>
          <a:prstGeom prst="rect">
            <a:avLst/>
          </a:prstGeom>
          <a:noFill/>
        </p:spPr>
        <p:txBody>
          <a:bodyPr wrap="square" rtlCol="0">
            <a:spAutoFit/>
          </a:bodyPr>
          <a:lstStyle/>
          <a:p>
            <a:pPr algn="ctr"/>
            <a:r>
              <a:rPr lang="en-US" sz="4400" dirty="0">
                <a:solidFill>
                  <a:schemeClr val="tx1">
                    <a:lumMod val="95000"/>
                    <a:lumOff val="5000"/>
                    <a:alpha val="70000"/>
                  </a:schemeClr>
                </a:solidFill>
                <a:cs typeface="+mn-ea"/>
                <a:sym typeface="+mn-lt"/>
              </a:rPr>
              <a:t>Part Ⅱ: Activities</a:t>
            </a:r>
            <a:endParaRPr lang="zh-CN" altLang="en-US" sz="4400" dirty="0">
              <a:solidFill>
                <a:schemeClr val="tx1">
                  <a:lumMod val="95000"/>
                  <a:lumOff val="5000"/>
                </a:schemeClr>
              </a:solidFill>
              <a:latin typeface="FZSuXinShiLiuKaiS-R-GB" panose="02000000000000000000" pitchFamily="2" charset="-122"/>
              <a:ea typeface="FZSuXinShiLiuKaiS-R-GB" panose="02000000000000000000" pitchFamily="2" charset="-122"/>
            </a:endParaRPr>
          </a:p>
        </p:txBody>
      </p:sp>
      <p:sp>
        <p:nvSpPr>
          <p:cNvPr id="15" name="半闭框 14"/>
          <p:cNvSpPr/>
          <p:nvPr/>
        </p:nvSpPr>
        <p:spPr>
          <a:xfrm>
            <a:off x="1397529" y="1804990"/>
            <a:ext cx="938689" cy="863594"/>
          </a:xfrm>
          <a:prstGeom prst="halfFrame">
            <a:avLst>
              <a:gd name="adj1" fmla="val 18695"/>
              <a:gd name="adj2" fmla="val 2028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半闭框 15"/>
          <p:cNvSpPr/>
          <p:nvPr/>
        </p:nvSpPr>
        <p:spPr>
          <a:xfrm rot="16200000" flipV="1">
            <a:off x="5327682" y="2536883"/>
            <a:ext cx="938689" cy="863595"/>
          </a:xfrm>
          <a:prstGeom prst="halfFrame">
            <a:avLst>
              <a:gd name="adj1" fmla="val 18695"/>
              <a:gd name="adj2" fmla="val 2028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bldLst>
      <p:bldP spid="11" grpId="0"/>
      <p:bldP spid="12" grpId="0"/>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descr="C:/Users/86188/Desktop/2.jpg2"/>
          <p:cNvPicPr>
            <a:picLocks noGrp="1" noChangeAspect="1"/>
          </p:cNvPicPr>
          <p:nvPr>
            <p:ph type="pic" sz="quarter" idx="11"/>
          </p:nvPr>
        </p:nvPicPr>
        <p:blipFill>
          <a:blip r:embed="rId1"/>
          <a:srcRect l="27554" r="27554"/>
          <a:stretch>
            <a:fillRect/>
          </a:stretch>
        </p:blipFill>
        <p:spPr>
          <a:xfrm>
            <a:off x="1385570" y="1381125"/>
            <a:ext cx="2532380" cy="3667760"/>
          </a:xfrm>
        </p:spPr>
      </p:pic>
      <p:pic>
        <p:nvPicPr>
          <p:cNvPr id="8" name="图片占位符 7" descr="C:/Users/86188/Desktop/3.jpg3"/>
          <p:cNvPicPr>
            <a:picLocks noGrp="1" noChangeAspect="1"/>
          </p:cNvPicPr>
          <p:nvPr>
            <p:ph type="pic" sz="quarter" idx="12"/>
          </p:nvPr>
        </p:nvPicPr>
        <p:blipFill>
          <a:blip r:embed="rId2"/>
          <a:srcRect t="232" b="232"/>
          <a:stretch>
            <a:fillRect/>
          </a:stretch>
        </p:blipFill>
        <p:spPr>
          <a:xfrm>
            <a:off x="4655820" y="1380490"/>
            <a:ext cx="2684145" cy="3667125"/>
          </a:xfrm>
        </p:spPr>
      </p:pic>
      <p:pic>
        <p:nvPicPr>
          <p:cNvPr id="10" name="图片占位符 9" descr="C:/Users/86188/Desktop/1.jpg1"/>
          <p:cNvPicPr>
            <a:picLocks noGrp="1" noChangeAspect="1"/>
          </p:cNvPicPr>
          <p:nvPr>
            <p:ph type="pic" sz="quarter" idx="13"/>
          </p:nvPr>
        </p:nvPicPr>
        <p:blipFill>
          <a:blip r:embed="rId3"/>
          <a:srcRect l="21874" r="21874"/>
          <a:stretch>
            <a:fillRect/>
          </a:stretch>
        </p:blipFill>
        <p:spPr>
          <a:xfrm>
            <a:off x="8077835" y="1323340"/>
            <a:ext cx="3060065" cy="3667125"/>
          </a:xfrm>
        </p:spPr>
      </p:pic>
      <p:sp>
        <p:nvSpPr>
          <p:cNvPr id="12" name="文本框 11"/>
          <p:cNvSpPr txBox="1"/>
          <p:nvPr/>
        </p:nvSpPr>
        <p:spPr>
          <a:xfrm>
            <a:off x="1709420" y="307340"/>
            <a:ext cx="9538970" cy="645160"/>
          </a:xfrm>
          <a:prstGeom prst="rect">
            <a:avLst/>
          </a:prstGeom>
          <a:noFill/>
        </p:spPr>
        <p:txBody>
          <a:bodyPr wrap="square" rtlCol="0">
            <a:spAutoFit/>
          </a:bodyPr>
          <a:lstStyle/>
          <a:p>
            <a:pPr algn="ctr"/>
            <a:r>
              <a:rPr lang="en-US" sz="3600" dirty="0">
                <a:solidFill>
                  <a:schemeClr val="tx1">
                    <a:lumMod val="95000"/>
                    <a:lumOff val="5000"/>
                  </a:schemeClr>
                </a:solidFill>
                <a:latin typeface="FZSuXinShiLiuKaiS-R-GB" panose="02000000000000000000" pitchFamily="2" charset="-122"/>
                <a:ea typeface="FZSuXinShiLiuKaiS-R-GB" panose="02000000000000000000" pitchFamily="2" charset="-122"/>
              </a:rPr>
              <a:t>The First Day</a:t>
            </a:r>
            <a:endParaRPr lang="en-US" sz="3600" dirty="0">
              <a:solidFill>
                <a:schemeClr val="tx1">
                  <a:lumMod val="95000"/>
                  <a:lumOff val="5000"/>
                </a:schemeClr>
              </a:solidFill>
              <a:latin typeface="FZSuXinShiLiuKaiS-R-GB" panose="02000000000000000000" pitchFamily="2" charset="-122"/>
              <a:ea typeface="FZSuXinShiLiuKaiS-R-GB" panose="02000000000000000000" pitchFamily="2" charset="-122"/>
            </a:endParaRPr>
          </a:p>
        </p:txBody>
      </p:sp>
      <p:sp>
        <p:nvSpPr>
          <p:cNvPr id="2" name="文本框 1"/>
          <p:cNvSpPr txBox="1"/>
          <p:nvPr/>
        </p:nvSpPr>
        <p:spPr>
          <a:xfrm>
            <a:off x="1852930" y="5587365"/>
            <a:ext cx="2547620" cy="398780"/>
          </a:xfrm>
          <a:prstGeom prst="rect">
            <a:avLst/>
          </a:prstGeom>
          <a:noFill/>
        </p:spPr>
        <p:txBody>
          <a:bodyPr wrap="square" rtlCol="0">
            <a:spAutoFit/>
          </a:bodyPr>
          <a:p>
            <a:r>
              <a:rPr lang="en-US" altLang="zh-CN" sz="2000"/>
              <a:t>Sacrifice</a:t>
            </a:r>
            <a:endParaRPr lang="en-US" altLang="zh-CN" sz="2000"/>
          </a:p>
        </p:txBody>
      </p:sp>
      <p:sp>
        <p:nvSpPr>
          <p:cNvPr id="3" name="文本框 2"/>
          <p:cNvSpPr txBox="1"/>
          <p:nvPr/>
        </p:nvSpPr>
        <p:spPr>
          <a:xfrm>
            <a:off x="5057140" y="5587365"/>
            <a:ext cx="2078355" cy="398780"/>
          </a:xfrm>
          <a:prstGeom prst="rect">
            <a:avLst/>
          </a:prstGeom>
          <a:noFill/>
        </p:spPr>
        <p:txBody>
          <a:bodyPr wrap="square" rtlCol="0">
            <a:spAutoFit/>
          </a:bodyPr>
          <a:p>
            <a:r>
              <a:rPr lang="en-US" altLang="zh-CN" sz="2000"/>
              <a:t>Chant scriptures</a:t>
            </a:r>
            <a:endParaRPr lang="en-US" altLang="zh-CN" sz="2000"/>
          </a:p>
        </p:txBody>
      </p:sp>
      <p:sp>
        <p:nvSpPr>
          <p:cNvPr id="4" name="文本框 3"/>
          <p:cNvSpPr txBox="1"/>
          <p:nvPr/>
        </p:nvSpPr>
        <p:spPr>
          <a:xfrm>
            <a:off x="8173720" y="5587365"/>
            <a:ext cx="3686810" cy="398780"/>
          </a:xfrm>
          <a:prstGeom prst="rect">
            <a:avLst/>
          </a:prstGeom>
          <a:noFill/>
        </p:spPr>
        <p:txBody>
          <a:bodyPr wrap="square" rtlCol="0">
            <a:spAutoFit/>
          </a:bodyPr>
          <a:p>
            <a:r>
              <a:rPr lang="en-US" altLang="zh-CN" sz="2000"/>
              <a:t>Wandering around with torches</a:t>
            </a:r>
            <a:endParaRPr lang="en-US" altLang="zh-CN" sz="200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3902710" y="244475"/>
            <a:ext cx="4385945" cy="768350"/>
          </a:xfrm>
          <a:prstGeom prst="rect">
            <a:avLst/>
          </a:prstGeom>
          <a:noFill/>
        </p:spPr>
        <p:txBody>
          <a:bodyPr wrap="square" rtlCol="0">
            <a:spAutoFit/>
          </a:bodyPr>
          <a:lstStyle/>
          <a:p>
            <a:pPr algn="ctr"/>
            <a:r>
              <a:rPr lang="en-US" sz="4400" dirty="0">
                <a:solidFill>
                  <a:schemeClr val="tx1">
                    <a:lumMod val="95000"/>
                    <a:lumOff val="5000"/>
                  </a:schemeClr>
                </a:solidFill>
                <a:latin typeface="FZSuXinShiLiuKaiS-R-GB" panose="02000000000000000000" pitchFamily="2" charset="-122"/>
                <a:ea typeface="FZSuXinShiLiuKaiS-R-GB" panose="02000000000000000000" pitchFamily="2" charset="-122"/>
                <a:sym typeface="+mn-ea"/>
              </a:rPr>
              <a:t>The Second Day</a:t>
            </a:r>
            <a:endParaRPr lang="zh-CN" altLang="en-US" sz="4400" dirty="0">
              <a:latin typeface="FZSuXinShiLiuKaiS-R-GB" panose="02000000000000000000" pitchFamily="2" charset="-122"/>
              <a:ea typeface="FZSuXinShiLiuKaiS-R-GB" panose="02000000000000000000" pitchFamily="2" charset="-122"/>
            </a:endParaRPr>
          </a:p>
        </p:txBody>
      </p:sp>
      <p:pic>
        <p:nvPicPr>
          <p:cNvPr id="4" name="图片 3" descr="QQ截图20241115172942"/>
          <p:cNvPicPr>
            <a:picLocks noChangeAspect="1"/>
          </p:cNvPicPr>
          <p:nvPr/>
        </p:nvPicPr>
        <p:blipFill>
          <a:blip r:embed="rId1"/>
          <a:stretch>
            <a:fillRect/>
          </a:stretch>
        </p:blipFill>
        <p:spPr>
          <a:xfrm>
            <a:off x="1124585" y="1377950"/>
            <a:ext cx="3448050" cy="2298700"/>
          </a:xfrm>
          <a:prstGeom prst="rect">
            <a:avLst/>
          </a:prstGeom>
        </p:spPr>
      </p:pic>
      <p:pic>
        <p:nvPicPr>
          <p:cNvPr id="5" name="图片 4" descr="4"/>
          <p:cNvPicPr>
            <a:picLocks noChangeAspect="1"/>
          </p:cNvPicPr>
          <p:nvPr/>
        </p:nvPicPr>
        <p:blipFill>
          <a:blip r:embed="rId2"/>
          <a:stretch>
            <a:fillRect/>
          </a:stretch>
        </p:blipFill>
        <p:spPr>
          <a:xfrm>
            <a:off x="6957695" y="1277620"/>
            <a:ext cx="3193415" cy="2399030"/>
          </a:xfrm>
          <a:prstGeom prst="rect">
            <a:avLst/>
          </a:prstGeom>
        </p:spPr>
      </p:pic>
      <p:pic>
        <p:nvPicPr>
          <p:cNvPr id="6" name="图片 5" descr="5"/>
          <p:cNvPicPr>
            <a:picLocks noChangeAspect="1"/>
          </p:cNvPicPr>
          <p:nvPr/>
        </p:nvPicPr>
        <p:blipFill>
          <a:blip r:embed="rId3"/>
          <a:stretch>
            <a:fillRect/>
          </a:stretch>
        </p:blipFill>
        <p:spPr>
          <a:xfrm>
            <a:off x="1049020" y="3855085"/>
            <a:ext cx="3523615" cy="2341245"/>
          </a:xfrm>
          <a:prstGeom prst="rect">
            <a:avLst/>
          </a:prstGeom>
        </p:spPr>
      </p:pic>
      <p:pic>
        <p:nvPicPr>
          <p:cNvPr id="7" name="图片 6" descr="6"/>
          <p:cNvPicPr>
            <a:picLocks noChangeAspect="1"/>
          </p:cNvPicPr>
          <p:nvPr/>
        </p:nvPicPr>
        <p:blipFill>
          <a:blip r:embed="rId4"/>
          <a:stretch>
            <a:fillRect/>
          </a:stretch>
        </p:blipFill>
        <p:spPr>
          <a:xfrm>
            <a:off x="6794500" y="4005580"/>
            <a:ext cx="3519805" cy="20396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ags/tag1.xml><?xml version="1.0" encoding="utf-8"?>
<p:tagLst xmlns:p="http://schemas.openxmlformats.org/presentationml/2006/main">
  <p:tag name="ISPRING_PRESENTATION_TITLE" val="雪景"/>
  <p:tag name="commondata" val="eyJoZGlkIjoiMmY2ZjhjOWJkMjdlMzRhNGQyZWY1OTBkZDUzMzM0YjcifQ=="/>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2061</Words>
  <Application>WPS 演示</Application>
  <PresentationFormat>自定义</PresentationFormat>
  <Paragraphs>81</Paragraphs>
  <Slides>15</Slides>
  <Notes>22</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15</vt:i4>
      </vt:variant>
    </vt:vector>
  </HeadingPairs>
  <TitlesOfParts>
    <vt:vector size="34" baseType="lpstr">
      <vt:lpstr>Arial</vt:lpstr>
      <vt:lpstr>宋体</vt:lpstr>
      <vt:lpstr>Wingdings</vt:lpstr>
      <vt:lpstr>Titillium</vt:lpstr>
      <vt:lpstr>Segoe Print</vt:lpstr>
      <vt:lpstr>Calibri</vt:lpstr>
      <vt:lpstr>Stencil Std</vt:lpstr>
      <vt:lpstr>Stencil</vt:lpstr>
      <vt:lpstr>Montserrat Light</vt:lpstr>
      <vt:lpstr>Raleway Light</vt:lpstr>
      <vt:lpstr>Viner Hand ITC</vt:lpstr>
      <vt:lpstr>Times New Roman</vt:lpstr>
      <vt:lpstr>FZSuXinShiLiuKaiS-R-GB</vt:lpstr>
      <vt:lpstr>等线</vt:lpstr>
      <vt:lpstr>Yu Gothic UI Semilight</vt:lpstr>
      <vt:lpstr>微软雅黑</vt:lpstr>
      <vt:lpstr>Arial Unicode MS</vt:lpstr>
      <vt:lpstr>等线 Light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唯美冬季雪景</dc:title>
  <dc:creator>第一PPT</dc:creator>
  <cp:keywords>www.1ppt.com</cp:keywords>
  <dc:description>www.1ppt.com</dc:description>
  <cp:lastModifiedBy>肖肖肖</cp:lastModifiedBy>
  <cp:revision>55</cp:revision>
  <dcterms:created xsi:type="dcterms:W3CDTF">2018-01-20T03:36:00Z</dcterms:created>
  <dcterms:modified xsi:type="dcterms:W3CDTF">2024-12-04T13:23:30Z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A47944866689410BB5E5494985686A93_12</vt:lpwstr>
  </property>
  <property fmtid="{D5CDD505-2E9C-101B-9397-08002B2CF9AE}" pid="3" name="KSOProductBuildVer">
    <vt:lpwstr>2052-12.1.0.18912</vt:lpwstr>
  </property>
</Properties>
</file>