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11"/>
  </p:handoutMasterIdLst>
  <p:sldIdLst>
    <p:sldId id="674" r:id="rId3"/>
    <p:sldId id="673" r:id="rId4"/>
    <p:sldId id="675" r:id="rId6"/>
    <p:sldId id="680" r:id="rId7"/>
    <p:sldId id="676" r:id="rId8"/>
    <p:sldId id="681" r:id="rId9"/>
    <p:sldId id="678" r:id="rId10"/>
  </p:sldIdLst>
  <p:sldSz cx="12192000" cy="6858000"/>
  <p:notesSz cx="6858000" cy="9144000"/>
  <p:embeddedFontLst>
    <p:embeddedFont>
      <p:font typeface="华文新魏" panose="02010800040101010101" charset="-122"/>
      <p:regular r:id="rId15"/>
    </p:embeddedFont>
    <p:embeddedFont>
      <p:font typeface="Calibri" panose="020F0502020204030204" charset="0"/>
      <p:regular r:id="rId16"/>
      <p:bold r:id="rId17"/>
      <p:italic r:id="rId18"/>
      <p:boldItalic r:id="rId19"/>
    </p:embeddedFont>
    <p:embeddedFont>
      <p:font typeface="汉仪南宫体简" panose="02010609000101010101" charset="-122"/>
      <p:regular r:id="rId20"/>
    </p:embeddedFont>
  </p:embeddedFontLst>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DFF"/>
    <a:srgbClr val="F9FF8D"/>
    <a:srgbClr val="FA46F0"/>
    <a:srgbClr val="344767"/>
    <a:srgbClr val="B802CD"/>
    <a:srgbClr val="DDD7CE"/>
    <a:srgbClr val="DFDECC"/>
    <a:srgbClr val="8893A6"/>
    <a:srgbClr val="BD7F6E"/>
    <a:srgbClr val="BF1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1421" y="11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13.xml"/><Relationship Id="rId20" Type="http://schemas.openxmlformats.org/officeDocument/2006/relationships/font" Target="fonts/font6.fntdata"/><Relationship Id="rId2" Type="http://schemas.openxmlformats.org/officeDocument/2006/relationships/theme" Target="theme/theme1.xml"/><Relationship Id="rId19" Type="http://schemas.openxmlformats.org/officeDocument/2006/relationships/font" Target="fonts/font5.fntdata"/><Relationship Id="rId18" Type="http://schemas.openxmlformats.org/officeDocument/2006/relationships/font" Target="fonts/font4.fntdata"/><Relationship Id="rId17" Type="http://schemas.openxmlformats.org/officeDocument/2006/relationships/font" Target="fonts/font3.fntdata"/><Relationship Id="rId16" Type="http://schemas.openxmlformats.org/officeDocument/2006/relationships/font" Target="fonts/font2.fntdata"/><Relationship Id="rId15" Type="http://schemas.openxmlformats.org/officeDocument/2006/relationships/font" Target="fonts/font1.fntdata"/><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172720" y="132080"/>
            <a:ext cx="11846560" cy="6593840"/>
            <a:chOff x="246927" y="254643"/>
            <a:chExt cx="11698146" cy="6348714"/>
          </a:xfrm>
        </p:grpSpPr>
        <p:sp>
          <p:nvSpPr>
            <p:cNvPr id="6" name="矩形 5"/>
            <p:cNvSpPr/>
            <p:nvPr/>
          </p:nvSpPr>
          <p:spPr>
            <a:xfrm>
              <a:off x="246927" y="254643"/>
              <a:ext cx="11698146" cy="6348714"/>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5920" y="375920"/>
              <a:ext cx="11440160" cy="6106160"/>
            </a:xfrm>
            <a:prstGeom prst="rect">
              <a:avLst/>
            </a:prstGeom>
            <a:solidFill>
              <a:schemeClr val="bg2"/>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 name="直接连接符 2"/>
          <p:cNvCxnSpPr/>
          <p:nvPr userDrawn="1"/>
        </p:nvCxnSpPr>
        <p:spPr>
          <a:xfrm>
            <a:off x="5882640" y="977269"/>
            <a:ext cx="4267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10" hasCustomPrompt="1"/>
          </p:nvPr>
        </p:nvSpPr>
        <p:spPr>
          <a:xfrm>
            <a:off x="3825244" y="383673"/>
            <a:ext cx="4541516" cy="430887"/>
          </a:xfrm>
          <a:prstGeom prst="rect">
            <a:avLst/>
          </a:prstGeom>
          <a:noFill/>
        </p:spPr>
        <p:txBody>
          <a:bodyPr vert="horz" wrap="square" lIns="0" tIns="0" rIns="0" bIns="0" rtlCol="0">
            <a:spAutoFit/>
          </a:bodyPr>
          <a:lstStyle>
            <a:lvl1pPr marL="0" marR="0" indent="0" algn="ctr" rtl="0">
              <a:lnSpc>
                <a:spcPct val="100000"/>
              </a:lnSpc>
              <a:spcBef>
                <a:spcPts val="0"/>
              </a:spcBef>
              <a:spcAft>
                <a:spcPts val="0"/>
              </a:spcAft>
              <a:buNone/>
              <a:defRPr lang="zh-CN" altLang="en-US" smtClean="0">
                <a:solidFill>
                  <a:schemeClr val="accent1"/>
                </a:solidFill>
                <a:latin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a:r>
              <a:rPr lang="zh-CN" altLang="en-US"/>
              <a:t>这里输入标题</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2.xml"/><Relationship Id="rId2" Type="http://schemas.openxmlformats.org/officeDocument/2006/relationships/image" Target="../media/image7.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7.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image" Target="../media/image12.png"/><Relationship Id="rId3" Type="http://schemas.openxmlformats.org/officeDocument/2006/relationships/tags" Target="../tags/tag6.xml"/><Relationship Id="rId2" Type="http://schemas.openxmlformats.org/officeDocument/2006/relationships/image" Target="../media/image11.png"/><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4.png"/><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tags" Target="../tags/tag1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flipH="1">
            <a:off x="0" y="0"/>
            <a:ext cx="12192000" cy="6858000"/>
          </a:xfrm>
          <a:prstGeom prst="rect">
            <a:avLst/>
          </a:prstGeom>
          <a:solidFill>
            <a:srgbClr val="34476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stretch>
            <a:fillRect/>
          </a:stretch>
        </p:blipFill>
        <p:spPr>
          <a:xfrm>
            <a:off x="-3129022" y="-2361236"/>
            <a:ext cx="2533650" cy="2619375"/>
          </a:xfrm>
          <a:prstGeom prst="rect">
            <a:avLst/>
          </a:prstGeom>
        </p:spPr>
      </p:pic>
      <p:grpSp>
        <p:nvGrpSpPr>
          <p:cNvPr id="18" name="组合 17"/>
          <p:cNvGrpSpPr/>
          <p:nvPr/>
        </p:nvGrpSpPr>
        <p:grpSpPr>
          <a:xfrm flipH="1">
            <a:off x="0" y="0"/>
            <a:ext cx="736922" cy="6858000"/>
            <a:chOff x="5359078" y="0"/>
            <a:chExt cx="736922" cy="6858000"/>
          </a:xfrm>
        </p:grpSpPr>
        <p:cxnSp>
          <p:nvCxnSpPr>
            <p:cNvPr id="19" name="直接连接符 18"/>
            <p:cNvCxnSpPr/>
            <p:nvPr/>
          </p:nvCxnSpPr>
          <p:spPr>
            <a:xfrm>
              <a:off x="5359078"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359078" y="813122"/>
              <a:ext cx="736922" cy="5231756"/>
              <a:chOff x="5359078" y="787400"/>
              <a:chExt cx="736922" cy="5231756"/>
            </a:xfrm>
          </p:grpSpPr>
          <p:cxnSp>
            <p:nvCxnSpPr>
              <p:cNvPr id="21" name="直接箭头连接符 20"/>
              <p:cNvCxnSpPr/>
              <p:nvPr/>
            </p:nvCxnSpPr>
            <p:spPr>
              <a:xfrm>
                <a:off x="5359078" y="787400"/>
                <a:ext cx="736922"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5359078" y="2095339"/>
                <a:ext cx="736922"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5359078" y="3403278"/>
                <a:ext cx="736922"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359078" y="4711217"/>
                <a:ext cx="736922"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5359078" y="6019156"/>
                <a:ext cx="736922"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9" name="矩形 38"/>
          <p:cNvSpPr/>
          <p:nvPr/>
        </p:nvSpPr>
        <p:spPr>
          <a:xfrm>
            <a:off x="-1270000" y="685800"/>
            <a:ext cx="584200" cy="584200"/>
          </a:xfrm>
          <a:prstGeom prst="rect">
            <a:avLst/>
          </a:prstGeom>
          <a:solidFill>
            <a:srgbClr val="34476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70000" y="1405561"/>
            <a:ext cx="584200" cy="584200"/>
          </a:xfrm>
          <a:prstGeom prst="rect">
            <a:avLst/>
          </a:prstGeom>
          <a:solidFill>
            <a:srgbClr val="BD7F6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270000" y="2125322"/>
            <a:ext cx="584200" cy="5842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270000" y="2845083"/>
            <a:ext cx="584200" cy="584200"/>
          </a:xfrm>
          <a:prstGeom prst="rect">
            <a:avLst/>
          </a:prstGeom>
          <a:solidFill>
            <a:srgbClr val="BF1A2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270000" y="3564844"/>
            <a:ext cx="584200" cy="5842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270000" y="4284605"/>
            <a:ext cx="584200" cy="5842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5549003" y="4432139"/>
            <a:ext cx="902335" cy="712470"/>
            <a:chOff x="10302998" y="4093846"/>
            <a:chExt cx="902335" cy="712470"/>
          </a:xfrm>
        </p:grpSpPr>
        <p:pic>
          <p:nvPicPr>
            <p:cNvPr id="49" name="图片 48" descr="图片包含 游戏机&#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2998" y="4093846"/>
              <a:ext cx="711722" cy="711720"/>
            </a:xfrm>
            <a:prstGeom prst="rect">
              <a:avLst/>
            </a:prstGeom>
          </p:spPr>
        </p:pic>
        <p:sp>
          <p:nvSpPr>
            <p:cNvPr id="50" name="文本框 49"/>
            <p:cNvSpPr txBox="1"/>
            <p:nvPr/>
          </p:nvSpPr>
          <p:spPr>
            <a:xfrm>
              <a:off x="10412853" y="4218941"/>
              <a:ext cx="792480" cy="587375"/>
            </a:xfrm>
            <a:prstGeom prst="rect">
              <a:avLst/>
            </a:prstGeom>
            <a:noFill/>
          </p:spPr>
          <p:txBody>
            <a:bodyPr wrap="none" rtlCol="0">
              <a:noAutofit/>
            </a:bodyPr>
            <a:lstStyle/>
            <a:p>
              <a:r>
                <a:rPr lang="zh-CN" sz="1200">
                  <a:solidFill>
                    <a:schemeClr val="bg2"/>
                  </a:solidFill>
                  <a:latin typeface="华文新魏" panose="02010800040101010101" charset="-122"/>
                  <a:ea typeface="华文新魏" panose="02010800040101010101" charset="-122"/>
                </a:rPr>
                <a:t>江永</a:t>
              </a:r>
              <a:endParaRPr lang="zh-CN" sz="1200">
                <a:solidFill>
                  <a:schemeClr val="bg2"/>
                </a:solidFill>
                <a:latin typeface="华文新魏" panose="02010800040101010101" charset="-122"/>
                <a:ea typeface="华文新魏" panose="02010800040101010101" charset="-122"/>
              </a:endParaRPr>
            </a:p>
            <a:p>
              <a:r>
                <a:rPr lang="zh-CN" sz="1200">
                  <a:solidFill>
                    <a:schemeClr val="bg2"/>
                  </a:solidFill>
                  <a:latin typeface="华文新魏" panose="02010800040101010101" charset="-122"/>
                  <a:ea typeface="华文新魏" panose="02010800040101010101" charset="-122"/>
                </a:rPr>
                <a:t>女书</a:t>
              </a:r>
              <a:endParaRPr lang="zh-CN" sz="1200">
                <a:solidFill>
                  <a:schemeClr val="bg2"/>
                </a:solidFill>
                <a:latin typeface="华文新魏" panose="02010800040101010101" charset="-122"/>
                <a:ea typeface="华文新魏" panose="02010800040101010101" charset="-122"/>
              </a:endParaRPr>
            </a:p>
          </p:txBody>
        </p:sp>
      </p:grpSp>
      <p:pic>
        <p:nvPicPr>
          <p:cNvPr id="36" name="图片 35" descr="4"/>
          <p:cNvPicPr>
            <a:picLocks noChangeAspect="1"/>
          </p:cNvPicPr>
          <p:nvPr/>
        </p:nvPicPr>
        <p:blipFill>
          <a:blip r:embed="rId3"/>
          <a:stretch>
            <a:fillRect/>
          </a:stretch>
        </p:blipFill>
        <p:spPr>
          <a:xfrm>
            <a:off x="1530140" y="5244272"/>
            <a:ext cx="1129030" cy="541655"/>
          </a:xfrm>
          <a:prstGeom prst="rect">
            <a:avLst/>
          </a:prstGeom>
        </p:spPr>
      </p:pic>
      <p:pic>
        <p:nvPicPr>
          <p:cNvPr id="37" name="图片 36" descr="5"/>
          <p:cNvPicPr>
            <a:picLocks noChangeAspect="1"/>
          </p:cNvPicPr>
          <p:nvPr/>
        </p:nvPicPr>
        <p:blipFill>
          <a:blip r:embed="rId4"/>
          <a:stretch>
            <a:fillRect/>
          </a:stretch>
        </p:blipFill>
        <p:spPr>
          <a:xfrm>
            <a:off x="9533763" y="1749689"/>
            <a:ext cx="1282065" cy="505460"/>
          </a:xfrm>
          <a:prstGeom prst="rect">
            <a:avLst/>
          </a:prstGeom>
        </p:spPr>
      </p:pic>
      <p:sp>
        <p:nvSpPr>
          <p:cNvPr id="47" name="文本框 46"/>
          <p:cNvSpPr txBox="1"/>
          <p:nvPr/>
        </p:nvSpPr>
        <p:spPr>
          <a:xfrm>
            <a:off x="3499178" y="3322049"/>
            <a:ext cx="5066645" cy="676910"/>
          </a:xfrm>
          <a:prstGeom prst="rect">
            <a:avLst/>
          </a:prstGeom>
          <a:noFill/>
        </p:spPr>
        <p:txBody>
          <a:bodyPr vert="horz" wrap="square" lIns="0" tIns="0" rIns="0" bIns="0" rtlCol="0">
            <a:spAutoFit/>
          </a:bodyPr>
          <a:lstStyle/>
          <a:p>
            <a:pPr algn="ctr"/>
            <a:r>
              <a:rPr lang="en-US" altLang="zh-CN" sz="4400">
                <a:solidFill>
                  <a:schemeClr val="bg2"/>
                </a:solidFill>
                <a:latin typeface="Adobe Garamond Pro Bold" panose="02020702060506020403" charset="0"/>
                <a:cs typeface="Adobe Garamond Pro Bold" panose="02020702060506020403" charset="0"/>
              </a:rPr>
              <a:t>Conclusion</a:t>
            </a:r>
            <a:endParaRPr lang="en-US" altLang="zh-CN" sz="4400">
              <a:solidFill>
                <a:schemeClr val="bg2"/>
              </a:solidFill>
              <a:latin typeface="Adobe Garamond Pro Bold" panose="02020702060506020403" charset="0"/>
              <a:cs typeface="Adobe Garamond Pro Bold" panose="02020702060506020403" charset="0"/>
            </a:endParaRPr>
          </a:p>
        </p:txBody>
      </p:sp>
      <p:grpSp>
        <p:nvGrpSpPr>
          <p:cNvPr id="3" name="组合 2"/>
          <p:cNvGrpSpPr/>
          <p:nvPr/>
        </p:nvGrpSpPr>
        <p:grpSpPr>
          <a:xfrm>
            <a:off x="4567934" y="1290850"/>
            <a:ext cx="2600777" cy="1675894"/>
            <a:chOff x="7203183" y="1458783"/>
            <a:chExt cx="1162822" cy="749302"/>
          </a:xfrm>
        </p:grpSpPr>
        <p:pic>
          <p:nvPicPr>
            <p:cNvPr id="7" name="图片 6" descr="图片包含 游戏机&#10;&#10;描述已自动生成"/>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03183" y="1458783"/>
              <a:ext cx="1123953" cy="749302"/>
            </a:xfrm>
            <a:prstGeom prst="rect">
              <a:avLst/>
            </a:prstGeom>
          </p:spPr>
        </p:pic>
        <p:sp>
          <p:nvSpPr>
            <p:cNvPr id="5" name="文本框 4"/>
            <p:cNvSpPr txBox="1"/>
            <p:nvPr/>
          </p:nvSpPr>
          <p:spPr>
            <a:xfrm>
              <a:off x="7350451" y="1663814"/>
              <a:ext cx="1015554" cy="453692"/>
            </a:xfrm>
            <a:prstGeom prst="rect">
              <a:avLst/>
            </a:prstGeom>
            <a:noFill/>
          </p:spPr>
          <p:txBody>
            <a:bodyPr wrap="none" rtlCol="0">
              <a:spAutoFit/>
            </a:bodyPr>
            <a:lstStyle/>
            <a:p>
              <a:r>
                <a:rPr lang="en-US" altLang="zh-CN" sz="6000">
                  <a:solidFill>
                    <a:schemeClr val="bg1"/>
                  </a:solidFill>
                  <a:latin typeface="Adobe Garamond Pro Bold" panose="02020702060506020403" charset="0"/>
                  <a:cs typeface="Adobe Garamond Pro Bold" panose="02020702060506020403" charset="0"/>
                </a:rPr>
                <a:t>FOUR</a:t>
              </a:r>
              <a:endParaRPr lang="en-US" altLang="zh-CN" sz="6000">
                <a:solidFill>
                  <a:schemeClr val="bg1"/>
                </a:solidFill>
                <a:latin typeface="Adobe Garamond Pro Bold" panose="02020702060506020403" charset="0"/>
                <a:cs typeface="Adobe Garamond Pro Bold" panose="02020702060506020403" charset="0"/>
              </a:endParaRPr>
            </a:p>
          </p:txBody>
        </p:sp>
      </p:grpSp>
      <p:pic>
        <p:nvPicPr>
          <p:cNvPr id="85" name="图片 84" descr="紫色的花朵&#10;&#10;描述已自动生成"/>
          <p:cNvPicPr>
            <a:picLocks noChangeAspect="1"/>
          </p:cNvPicPr>
          <p:nvPr/>
        </p:nvPicPr>
        <p:blipFill>
          <a:blip r:embed="rId6">
            <a:extLst>
              <a:ext uri="{28A0092B-C50C-407E-A947-70E740481C1C}">
                <a14:useLocalDpi xmlns:a14="http://schemas.microsoft.com/office/drawing/2010/main" val="0"/>
              </a:ext>
            </a:extLst>
          </a:blip>
          <a:srcRect b="4661"/>
          <a:stretch>
            <a:fillRect/>
          </a:stretch>
        </p:blipFill>
        <p:spPr>
          <a:xfrm flipH="1">
            <a:off x="9374916" y="5002694"/>
            <a:ext cx="2817084" cy="1855306"/>
          </a:xfrm>
          <a:custGeom>
            <a:avLst/>
            <a:gdLst>
              <a:gd name="connsiteX0" fmla="*/ 2817084 w 2817084"/>
              <a:gd name="connsiteY0" fmla="*/ 0 h 1855306"/>
              <a:gd name="connsiteX1" fmla="*/ 0 w 2817084"/>
              <a:gd name="connsiteY1" fmla="*/ 0 h 1855306"/>
              <a:gd name="connsiteX2" fmla="*/ 0 w 2817084"/>
              <a:gd name="connsiteY2" fmla="*/ 1855306 h 1855306"/>
              <a:gd name="connsiteX3" fmla="*/ 2817084 w 2817084"/>
              <a:gd name="connsiteY3" fmla="*/ 1855306 h 1855306"/>
            </a:gdLst>
            <a:ahLst/>
            <a:cxnLst>
              <a:cxn ang="0">
                <a:pos x="connsiteX0" y="connsiteY0"/>
              </a:cxn>
              <a:cxn ang="0">
                <a:pos x="connsiteX1" y="connsiteY1"/>
              </a:cxn>
              <a:cxn ang="0">
                <a:pos x="connsiteX2" y="connsiteY2"/>
              </a:cxn>
              <a:cxn ang="0">
                <a:pos x="connsiteX3" y="connsiteY3"/>
              </a:cxn>
            </a:cxnLst>
            <a:rect l="l" t="t" r="r" b="b"/>
            <a:pathLst>
              <a:path w="2817084" h="1855306">
                <a:moveTo>
                  <a:pt x="2817084" y="0"/>
                </a:moveTo>
                <a:lnTo>
                  <a:pt x="0" y="0"/>
                </a:lnTo>
                <a:lnTo>
                  <a:pt x="0" y="1855306"/>
                </a:lnTo>
                <a:lnTo>
                  <a:pt x="2817084" y="1855306"/>
                </a:lnTo>
                <a:close/>
              </a:path>
            </a:pathLst>
          </a:cu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3964940" y="434340"/>
            <a:ext cx="4541520" cy="335280"/>
          </a:xfrm>
          <a:prstGeom prst="rect">
            <a:avLst/>
          </a:prstGeom>
        </p:spPr>
        <p:txBody>
          <a:bodyPr>
            <a:noAutofit/>
          </a:bodyPr>
          <a:p>
            <a:r>
              <a:rPr lang="en-US" altLang="zh-CN">
                <a:latin typeface="Adobe Garamond Pro Bold" panose="02020702060506020403" charset="0"/>
                <a:cs typeface="Adobe Garamond Pro Bold" panose="02020702060506020403" charset="0"/>
              </a:rPr>
              <a:t>Research significance</a:t>
            </a:r>
            <a:endParaRPr lang="en-US" altLang="zh-CN">
              <a:latin typeface="Adobe Garamond Pro Bold" panose="02020702060506020403" charset="0"/>
              <a:cs typeface="Adobe Garamond Pro Bold" panose="02020702060506020403" charset="0"/>
            </a:endParaRPr>
          </a:p>
        </p:txBody>
      </p:sp>
      <p:pic>
        <p:nvPicPr>
          <p:cNvPr id="4" name="图片 3"/>
          <p:cNvPicPr>
            <a:picLocks noChangeAspect="1"/>
          </p:cNvPicPr>
          <p:nvPr>
            <p:custDataLst>
              <p:tags r:id="rId1"/>
            </p:custDataLst>
          </p:nvPr>
        </p:nvPicPr>
        <p:blipFill>
          <a:blip r:embed="rId2"/>
          <a:srcRect l="44692" t="13835" r="17413" b="33893"/>
          <a:stretch>
            <a:fillRect/>
          </a:stretch>
        </p:blipFill>
        <p:spPr>
          <a:xfrm>
            <a:off x="9796780" y="271145"/>
            <a:ext cx="2101850" cy="6323965"/>
          </a:xfrm>
          <a:prstGeom prst="rect">
            <a:avLst/>
          </a:prstGeom>
        </p:spPr>
      </p:pic>
      <p:sp>
        <p:nvSpPr>
          <p:cNvPr id="8" name="文本框 7"/>
          <p:cNvSpPr txBox="1"/>
          <p:nvPr>
            <p:custDataLst>
              <p:tags r:id="rId3"/>
            </p:custDataLst>
          </p:nvPr>
        </p:nvSpPr>
        <p:spPr>
          <a:xfrm>
            <a:off x="4744085" y="1579245"/>
            <a:ext cx="4630420" cy="4483735"/>
          </a:xfrm>
          <a:prstGeom prst="rect">
            <a:avLst/>
          </a:prstGeom>
          <a:noFill/>
        </p:spPr>
        <p:txBody>
          <a:bodyPr vert="horz" wrap="square" lIns="0" tIns="0" rIns="0" bIns="0" rtlCol="0">
            <a:noAutofit/>
          </a:bodyPr>
          <a:p>
            <a:pPr lvl="1" indent="0" fontAlgn="auto">
              <a:lnSpc>
                <a:spcPts val="3000"/>
              </a:lnSpc>
            </a:pPr>
            <a:r>
              <a:rPr lang="en-US" altLang="zh-CN" sz="2400">
                <a:solidFill>
                  <a:schemeClr val="accent1"/>
                </a:solidFill>
                <a:latin typeface="Times New Roman" panose="02020603050405020304" charset="0"/>
                <a:ea typeface="华文新魏" panose="02010800040101010101" charset="-122"/>
                <a:cs typeface="Times New Roman" panose="02020603050405020304" charset="0"/>
              </a:rPr>
              <a:t>The Women’s Script is </a:t>
            </a:r>
            <a:r>
              <a:rPr lang="en-US" altLang="zh-CN" sz="2400" u="sng">
                <a:solidFill>
                  <a:schemeClr val="accent1"/>
                </a:solidFill>
                <a:latin typeface="Times New Roman" panose="02020603050405020304" charset="0"/>
                <a:ea typeface="华文新魏" panose="02010800040101010101" charset="-122"/>
                <a:cs typeface="Times New Roman" panose="02020603050405020304" charset="0"/>
              </a:rPr>
              <a:t>a unique cultural fossil</a:t>
            </a:r>
            <a:r>
              <a:rPr lang="en-US" altLang="zh-CN" sz="2400">
                <a:solidFill>
                  <a:schemeClr val="accent1"/>
                </a:solidFill>
                <a:latin typeface="Times New Roman" panose="02020603050405020304" charset="0"/>
                <a:ea typeface="华文新魏" panose="02010800040101010101" charset="-122"/>
                <a:cs typeface="Times New Roman" panose="02020603050405020304" charset="0"/>
              </a:rPr>
              <a:t>, which is of great value to the study of the origin of human writing and civilization, the origin of women’s culture and nationality, and the development of civilization in various fields, such as anthropology, ethnology, sociology, linguistics, philology, folklore, archaeology, and so on.</a:t>
            </a:r>
            <a:endParaRPr lang="en-US" altLang="zh-CN" sz="2400">
              <a:solidFill>
                <a:schemeClr val="accent1"/>
              </a:solidFill>
              <a:latin typeface="Times New Roman" panose="02020603050405020304" charset="0"/>
              <a:ea typeface="华文新魏" panose="02010800040101010101" charset="-122"/>
              <a:cs typeface="Times New Roman" panose="02020603050405020304" charset="0"/>
            </a:endParaRPr>
          </a:p>
        </p:txBody>
      </p:sp>
      <p:pic>
        <p:nvPicPr>
          <p:cNvPr id="5" name="图片 4"/>
          <p:cNvPicPr>
            <a:picLocks noChangeAspect="1"/>
          </p:cNvPicPr>
          <p:nvPr/>
        </p:nvPicPr>
        <p:blipFill>
          <a:blip r:embed="rId4"/>
          <a:stretch>
            <a:fillRect/>
          </a:stretch>
        </p:blipFill>
        <p:spPr>
          <a:xfrm>
            <a:off x="812800" y="1158240"/>
            <a:ext cx="3783965" cy="2664460"/>
          </a:xfrm>
          <a:prstGeom prst="rect">
            <a:avLst/>
          </a:prstGeom>
        </p:spPr>
      </p:pic>
      <p:pic>
        <p:nvPicPr>
          <p:cNvPr id="7" name="图片 6"/>
          <p:cNvPicPr>
            <a:picLocks noChangeAspect="1"/>
          </p:cNvPicPr>
          <p:nvPr/>
        </p:nvPicPr>
        <p:blipFill>
          <a:blip r:embed="rId5"/>
          <a:srcRect l="492" t="973"/>
          <a:stretch>
            <a:fillRect/>
          </a:stretch>
        </p:blipFill>
        <p:spPr>
          <a:xfrm>
            <a:off x="812800" y="4091305"/>
            <a:ext cx="3783965" cy="2115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t="14594" b="44284"/>
          <a:stretch>
            <a:fillRect/>
          </a:stretch>
        </p:blipFill>
        <p:spPr>
          <a:xfrm>
            <a:off x="282575" y="251460"/>
            <a:ext cx="7100570" cy="6330950"/>
          </a:xfrm>
          <a:prstGeom prst="rect">
            <a:avLst/>
          </a:prstGeom>
        </p:spPr>
      </p:pic>
      <p:pic>
        <p:nvPicPr>
          <p:cNvPr id="4" name="图片 3"/>
          <p:cNvPicPr>
            <a:picLocks noChangeAspect="1"/>
          </p:cNvPicPr>
          <p:nvPr/>
        </p:nvPicPr>
        <p:blipFill>
          <a:blip r:embed="rId2"/>
          <a:srcRect l="44692" t="13835" r="17413" b="33893"/>
          <a:stretch>
            <a:fillRect/>
          </a:stretch>
        </p:blipFill>
        <p:spPr>
          <a:xfrm>
            <a:off x="9796780" y="251460"/>
            <a:ext cx="2101850" cy="6325235"/>
          </a:xfrm>
          <a:prstGeom prst="rect">
            <a:avLst/>
          </a:prstGeom>
        </p:spPr>
      </p:pic>
      <p:sp>
        <p:nvSpPr>
          <p:cNvPr id="6" name="矩形 5"/>
          <p:cNvSpPr/>
          <p:nvPr/>
        </p:nvSpPr>
        <p:spPr>
          <a:xfrm>
            <a:off x="328930" y="251460"/>
            <a:ext cx="9467850" cy="6324600"/>
          </a:xfrm>
          <a:prstGeom prst="rect">
            <a:avLst/>
          </a:prstGeom>
          <a:gradFill>
            <a:gsLst>
              <a:gs pos="100000">
                <a:srgbClr val="FFFFFF">
                  <a:lumMod val="0"/>
                  <a:lumOff val="100000"/>
                </a:srgbClr>
              </a:gs>
              <a:gs pos="100000">
                <a:srgbClr val="96C0B8">
                  <a:alpha val="88000"/>
                </a:srgbClr>
              </a:gs>
              <a:gs pos="100000">
                <a:srgbClr val="84C2BE">
                  <a:alpha val="100000"/>
                </a:srgbClr>
              </a:gs>
              <a:gs pos="100000">
                <a:srgbClr val="71C4C3">
                  <a:alpha val="100000"/>
                </a:srgbClr>
              </a:gs>
              <a:gs pos="65000">
                <a:srgbClr val="808080">
                  <a:alpha val="100000"/>
                </a:srgbClr>
              </a:gs>
              <a:gs pos="100000">
                <a:srgbClr val="396262">
                  <a:alpha val="100000"/>
                  <a:lumMod val="0"/>
                </a:srgbClr>
              </a:gs>
              <a:gs pos="29000">
                <a:srgbClr val="4BC7CE">
                  <a:alpha val="0"/>
                  <a:lumMod val="0"/>
                </a:srgbClr>
              </a:gs>
              <a:gs pos="0">
                <a:srgbClr val="00CFE5">
                  <a:lumMod val="99000"/>
                  <a:alpha val="0"/>
                </a:srgbClr>
              </a:gs>
            </a:gsLst>
            <a:lin ang="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3"/>
            </p:custDataLst>
          </p:nvPr>
        </p:nvSpPr>
        <p:spPr>
          <a:xfrm>
            <a:off x="1033780" y="1385570"/>
            <a:ext cx="8211185" cy="1884680"/>
          </a:xfrm>
          <a:prstGeom prst="rect">
            <a:avLst/>
          </a:prstGeom>
          <a:noFill/>
        </p:spPr>
        <p:txBody>
          <a:bodyPr vert="horz" wrap="square" lIns="0" tIns="0" rIns="0" bIns="0" rtlCol="0">
            <a:noAutofit/>
          </a:bodyPr>
          <a:p>
            <a:pPr lvl="1" indent="0" fontAlgn="auto">
              <a:lnSpc>
                <a:spcPts val="3000"/>
              </a:lnSpc>
            </a:pPr>
            <a:r>
              <a:rPr lang="en-US" altLang="zh-CN" sz="2400">
                <a:solidFill>
                  <a:schemeClr val="bg1"/>
                </a:solidFill>
                <a:effectLst>
                  <a:outerShdw blurRad="50800" dist="38100" dir="5400000" algn="t" rotWithShape="0">
                    <a:prstClr val="black">
                      <a:alpha val="40000"/>
                    </a:prstClr>
                  </a:outerShdw>
                </a:effectLst>
                <a:latin typeface="Times New Roman" panose="02020603050405020304" charset="0"/>
                <a:ea typeface="华文新魏" panose="02010800040101010101" charset="-122"/>
                <a:cs typeface="Times New Roman" panose="02020603050405020304" charset="0"/>
              </a:rPr>
              <a:t>“</a:t>
            </a:r>
            <a:r>
              <a:rPr lang="en-US" altLang="zh-CN" sz="2400">
                <a:solidFill>
                  <a:schemeClr val="bg1"/>
                </a:solidFill>
                <a:effectLst>
                  <a:outerShdw blurRad="50800" dist="38100" dir="5400000" algn="t" rotWithShape="0">
                    <a:prstClr val="black">
                      <a:alpha val="40000"/>
                    </a:prstClr>
                  </a:outerShdw>
                </a:effectLst>
                <a:highlight>
                  <a:srgbClr val="FF00FF"/>
                </a:highlight>
                <a:latin typeface="Times New Roman" panose="02020603050405020304" charset="0"/>
                <a:ea typeface="华文新魏" panose="02010800040101010101" charset="-122"/>
                <a:cs typeface="Times New Roman" panose="02020603050405020304" charset="0"/>
              </a:rPr>
              <a:t>Voice</a:t>
            </a:r>
            <a:r>
              <a:rPr lang="en-US" altLang="zh-CN" sz="2400">
                <a:solidFill>
                  <a:schemeClr val="bg1"/>
                </a:solidFill>
                <a:effectLst>
                  <a:outerShdw blurRad="50800" dist="38100" dir="5400000" algn="t" rotWithShape="0">
                    <a:prstClr val="black">
                      <a:alpha val="40000"/>
                    </a:prstClr>
                  </a:outerShdw>
                </a:effectLst>
                <a:latin typeface="Times New Roman" panose="02020603050405020304" charset="0"/>
                <a:ea typeface="华文新魏" panose="02010800040101010101" charset="-122"/>
                <a:cs typeface="Times New Roman" panose="02020603050405020304" charset="0"/>
              </a:rPr>
              <a:t> represents identity and authority for women who have been marginalized into silence. Therefore, the act of voicing is not merely a quest for subjectivity but also an assertion of one's identity, political stance, and claim to power.”</a:t>
            </a:r>
            <a:endParaRPr lang="en-US" altLang="zh-CN" sz="2400">
              <a:solidFill>
                <a:schemeClr val="bg1"/>
              </a:solidFill>
              <a:effectLst>
                <a:outerShdw blurRad="50800" dist="38100" dir="5400000" algn="t" rotWithShape="0">
                  <a:prstClr val="black">
                    <a:alpha val="40000"/>
                  </a:prstClr>
                </a:outerShdw>
              </a:effectLst>
              <a:latin typeface="Times New Roman" panose="02020603050405020304" charset="0"/>
              <a:ea typeface="华文新魏" panose="02010800040101010101" charset="-122"/>
              <a:cs typeface="Times New Roman" panose="02020603050405020304" charset="0"/>
            </a:endParaRPr>
          </a:p>
        </p:txBody>
      </p:sp>
      <p:sp>
        <p:nvSpPr>
          <p:cNvPr id="3" name="文本占位符 2"/>
          <p:cNvSpPr>
            <a:spLocks noGrp="1"/>
          </p:cNvSpPr>
          <p:nvPr>
            <p:ph type="body" sz="quarter" idx="10"/>
          </p:nvPr>
        </p:nvSpPr>
        <p:spPr>
          <a:xfrm>
            <a:off x="3964940" y="434340"/>
            <a:ext cx="4541520" cy="335280"/>
          </a:xfrm>
          <a:prstGeom prst="rect">
            <a:avLst/>
          </a:prstGeom>
        </p:spPr>
        <p:txBody>
          <a:bodyPr>
            <a:noAutofit/>
          </a:bodyPr>
          <a:p>
            <a:r>
              <a:rPr lang="en-US" altLang="zh-CN">
                <a:solidFill>
                  <a:schemeClr val="bg1"/>
                </a:solidFill>
                <a:effectLst>
                  <a:outerShdw blurRad="50800" dist="38100" dir="8100000" algn="tr" rotWithShape="0">
                    <a:prstClr val="black">
                      <a:alpha val="40000"/>
                    </a:prstClr>
                  </a:outerShdw>
                </a:effectLst>
                <a:highlight>
                  <a:srgbClr val="FF00FF"/>
                </a:highlight>
                <a:latin typeface="Adobe Garamond Pro Bold" panose="02020702060506020403" charset="0"/>
                <a:cs typeface="Adobe Garamond Pro Bold" panose="02020702060506020403" charset="0"/>
              </a:rPr>
              <a:t>Research significance</a:t>
            </a:r>
            <a:endParaRPr lang="en-US" altLang="zh-CN">
              <a:solidFill>
                <a:schemeClr val="bg1"/>
              </a:solidFill>
              <a:effectLst>
                <a:outerShdw blurRad="50800" dist="38100" dir="8100000" algn="tr" rotWithShape="0">
                  <a:prstClr val="black">
                    <a:alpha val="40000"/>
                  </a:prstClr>
                </a:outerShdw>
              </a:effectLst>
              <a:highlight>
                <a:srgbClr val="FF00FF"/>
              </a:highlight>
              <a:latin typeface="Adobe Garamond Pro Bold" panose="02020702060506020403" charset="0"/>
              <a:cs typeface="Adobe Garamond Pro Bold" panose="02020702060506020403" charset="0"/>
            </a:endParaRPr>
          </a:p>
        </p:txBody>
      </p:sp>
      <p:sp>
        <p:nvSpPr>
          <p:cNvPr id="9" name="文本框 8"/>
          <p:cNvSpPr txBox="1"/>
          <p:nvPr>
            <p:custDataLst>
              <p:tags r:id="rId4"/>
            </p:custDataLst>
          </p:nvPr>
        </p:nvSpPr>
        <p:spPr>
          <a:xfrm>
            <a:off x="1033780" y="3886200"/>
            <a:ext cx="7995285" cy="1884680"/>
          </a:xfrm>
          <a:prstGeom prst="rect">
            <a:avLst/>
          </a:prstGeom>
          <a:noFill/>
          <a:effectLst>
            <a:glow rad="63500">
              <a:schemeClr val="accent6">
                <a:satMod val="175000"/>
                <a:alpha val="40000"/>
              </a:schemeClr>
            </a:glow>
          </a:effectLst>
        </p:spPr>
        <p:txBody>
          <a:bodyPr vert="horz" wrap="square" lIns="0" tIns="0" rIns="0" bIns="0" rtlCol="0">
            <a:noAutofit/>
          </a:bodyPr>
          <a:p>
            <a:pPr lvl="1" indent="0" fontAlgn="auto">
              <a:lnSpc>
                <a:spcPts val="3000"/>
              </a:lnSpc>
            </a:pPr>
            <a:r>
              <a:rPr lang="en-US" altLang="zh-CN" sz="2400" u="sng">
                <a:solidFill>
                  <a:schemeClr val="bg1"/>
                </a:solidFill>
                <a:effectLst>
                  <a:outerShdw blurRad="50800" dist="38100" dir="5400000" algn="t" rotWithShape="0">
                    <a:prstClr val="black">
                      <a:alpha val="40000"/>
                    </a:prstClr>
                  </a:outerShdw>
                </a:effectLst>
                <a:latin typeface="Times New Roman" panose="02020603050405020304" charset="0"/>
                <a:ea typeface="华文新魏" panose="02010800040101010101" charset="-122"/>
                <a:cs typeface="Times New Roman" panose="02020603050405020304" charset="0"/>
              </a:rPr>
              <a:t>N</a:t>
            </a:r>
            <a:r>
              <a:rPr lang="en-US" altLang="en-US" sz="2400" u="sng">
                <a:solidFill>
                  <a:schemeClr val="bg1"/>
                </a:solidFill>
                <a:effectLst>
                  <a:outerShdw blurRad="50800" dist="38100" dir="5400000" algn="t" rotWithShape="0">
                    <a:prstClr val="black">
                      <a:alpha val="40000"/>
                    </a:prstClr>
                  </a:outerShdw>
                </a:effectLst>
                <a:latin typeface="Times New Roman" panose="02020603050405020304" charset="0"/>
                <a:ea typeface="华文新魏" panose="02010800040101010101" charset="-122"/>
                <a:cs typeface="Times New Roman" panose="02020603050405020304" charset="0"/>
              </a:rPr>
              <a:t>ü</a:t>
            </a:r>
            <a:r>
              <a:rPr lang="en-US" altLang="zh-CN" sz="2400" u="sng">
                <a:solidFill>
                  <a:schemeClr val="bg1"/>
                </a:solidFill>
                <a:effectLst>
                  <a:outerShdw blurRad="50800" dist="38100" dir="5400000" algn="t" rotWithShape="0">
                    <a:prstClr val="black">
                      <a:alpha val="40000"/>
                    </a:prstClr>
                  </a:outerShdw>
                </a:effectLst>
                <a:latin typeface="Times New Roman" panose="02020603050405020304" charset="0"/>
                <a:ea typeface="华文新魏" panose="02010800040101010101" charset="-122"/>
                <a:cs typeface="Times New Roman" panose="02020603050405020304" charset="0"/>
              </a:rPr>
              <a:t>shu represents the shift of women </a:t>
            </a:r>
            <a:r>
              <a:rPr lang="en-US" altLang="zh-CN" sz="2400" u="sng">
                <a:solidFill>
                  <a:schemeClr val="bg1"/>
                </a:solidFill>
                <a:effectLst>
                  <a:outerShdw blurRad="50800" dist="38100" dir="5400000" algn="t" rotWithShape="0">
                    <a:prstClr val="black">
                      <a:alpha val="40000"/>
                    </a:prstClr>
                  </a:outerShdw>
                </a:effectLst>
                <a:highlight>
                  <a:srgbClr val="FF00FF"/>
                </a:highlight>
                <a:latin typeface="Times New Roman" panose="02020603050405020304" charset="0"/>
                <a:ea typeface="华文新魏" panose="02010800040101010101" charset="-122"/>
                <a:cs typeface="Times New Roman" panose="02020603050405020304" charset="0"/>
              </a:rPr>
              <a:t>from a state of “silence” to one of “soliloquy”</a:t>
            </a:r>
            <a:r>
              <a:rPr lang="en-US" altLang="zh-CN" sz="2400">
                <a:solidFill>
                  <a:schemeClr val="bg1"/>
                </a:solidFill>
                <a:effectLst>
                  <a:outerShdw blurRad="50800" dist="38100" dir="5400000" algn="t" rotWithShape="0">
                    <a:prstClr val="black">
                      <a:alpha val="40000"/>
                    </a:prstClr>
                  </a:outerShdw>
                </a:effectLst>
                <a:latin typeface="Times New Roman" panose="02020603050405020304" charset="0"/>
                <a:ea typeface="华文新魏" panose="02010800040101010101" charset="-122"/>
                <a:cs typeface="Times New Roman" panose="02020603050405020304" charset="0"/>
              </a:rPr>
              <a:t>, which holds great significance in both the history of Chinese women and the broader history of women worldwide.</a:t>
            </a:r>
            <a:endParaRPr lang="en-US" altLang="zh-CN" sz="2400">
              <a:solidFill>
                <a:schemeClr val="bg1"/>
              </a:solidFill>
              <a:effectLst>
                <a:outerShdw blurRad="50800" dist="38100" dir="5400000" algn="t" rotWithShape="0">
                  <a:prstClr val="black">
                    <a:alpha val="40000"/>
                  </a:prstClr>
                </a:outerShdw>
              </a:effectLst>
              <a:latin typeface="Times New Roman" panose="02020603050405020304" charset="0"/>
              <a:ea typeface="华文新魏" panose="02010800040101010101"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alphaModFix amt="73000"/>
          </a:blip>
          <a:srcRect t="23338" b="46401"/>
          <a:stretch>
            <a:fillRect/>
          </a:stretch>
        </p:blipFill>
        <p:spPr>
          <a:xfrm>
            <a:off x="295910" y="271145"/>
            <a:ext cx="9789160" cy="6323965"/>
          </a:xfrm>
          <a:prstGeom prst="rect">
            <a:avLst/>
          </a:prstGeom>
        </p:spPr>
      </p:pic>
      <p:sp>
        <p:nvSpPr>
          <p:cNvPr id="9" name="矩形 8"/>
          <p:cNvSpPr/>
          <p:nvPr/>
        </p:nvSpPr>
        <p:spPr>
          <a:xfrm>
            <a:off x="335915" y="270510"/>
            <a:ext cx="9871710" cy="6324600"/>
          </a:xfrm>
          <a:prstGeom prst="rect">
            <a:avLst/>
          </a:prstGeom>
          <a:gradFill>
            <a:gsLst>
              <a:gs pos="36000">
                <a:schemeClr val="bg1">
                  <a:lumMod val="94000"/>
                  <a:alpha val="6000"/>
                </a:schemeClr>
              </a:gs>
              <a:gs pos="100000">
                <a:schemeClr val="bg1">
                  <a:alpha val="0"/>
                </a:schemeClr>
              </a:gs>
              <a:gs pos="0">
                <a:schemeClr val="bg1">
                  <a:alpha val="10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占位符 2"/>
          <p:cNvSpPr>
            <a:spLocks noGrp="1"/>
          </p:cNvSpPr>
          <p:nvPr>
            <p:ph type="body" sz="quarter" idx="10"/>
          </p:nvPr>
        </p:nvSpPr>
        <p:spPr>
          <a:xfrm>
            <a:off x="3964940" y="434340"/>
            <a:ext cx="4541520" cy="1684020"/>
          </a:xfrm>
          <a:prstGeom prst="rect">
            <a:avLst/>
          </a:prstGeom>
        </p:spPr>
        <p:txBody>
          <a:bodyPr>
            <a:noAutofit/>
          </a:bodyPr>
          <a:p>
            <a:r>
              <a:rPr lang="en-US" altLang="zh-CN">
                <a:solidFill>
                  <a:schemeClr val="tx1"/>
                </a:solidFill>
                <a:highlight>
                  <a:srgbClr val="FF00FF"/>
                </a:highlight>
                <a:latin typeface="Adobe Garamond Pro Bold" panose="02020702060506020403" charset="0"/>
                <a:cs typeface="Adobe Garamond Pro Bold" panose="02020702060506020403" charset="0"/>
              </a:rPr>
              <a:t>Research significance</a:t>
            </a:r>
            <a:endParaRPr lang="en-US" altLang="zh-CN">
              <a:solidFill>
                <a:schemeClr val="tx1"/>
              </a:solidFill>
              <a:highlight>
                <a:srgbClr val="FF00FF"/>
              </a:highlight>
              <a:latin typeface="Adobe Garamond Pro Bold" panose="02020702060506020403" charset="0"/>
              <a:cs typeface="Adobe Garamond Pro Bold" panose="02020702060506020403" charset="0"/>
            </a:endParaRPr>
          </a:p>
        </p:txBody>
      </p:sp>
      <p:pic>
        <p:nvPicPr>
          <p:cNvPr id="10" name="图片 9"/>
          <p:cNvPicPr>
            <a:picLocks noChangeAspect="1"/>
          </p:cNvPicPr>
          <p:nvPr>
            <p:custDataLst>
              <p:tags r:id="rId3"/>
            </p:custDataLst>
          </p:nvPr>
        </p:nvPicPr>
        <p:blipFill>
          <a:blip r:embed="rId4">
            <a:alphaModFix amt="92000"/>
          </a:blip>
          <a:srcRect l="34745" t="9213" r="35637" b="9106"/>
          <a:stretch>
            <a:fillRect/>
          </a:stretch>
        </p:blipFill>
        <p:spPr>
          <a:xfrm>
            <a:off x="10207625" y="270510"/>
            <a:ext cx="1664335" cy="6323965"/>
          </a:xfrm>
          <a:prstGeom prst="rect">
            <a:avLst/>
          </a:prstGeom>
        </p:spPr>
      </p:pic>
      <p:sp>
        <p:nvSpPr>
          <p:cNvPr id="11" name="文本框 10"/>
          <p:cNvSpPr txBox="1"/>
          <p:nvPr>
            <p:custDataLst>
              <p:tags r:id="rId5"/>
            </p:custDataLst>
          </p:nvPr>
        </p:nvSpPr>
        <p:spPr>
          <a:xfrm>
            <a:off x="5317490" y="1082040"/>
            <a:ext cx="4274820" cy="4745990"/>
          </a:xfrm>
          <a:prstGeom prst="rect">
            <a:avLst/>
          </a:prstGeom>
          <a:gradFill flip="none" rotWithShape="1">
            <a:gsLst>
              <a:gs pos="100000">
                <a:srgbClr val="FFFFFF">
                  <a:lumMod val="0"/>
                  <a:lumOff val="100000"/>
                </a:srgbClr>
              </a:gs>
              <a:gs pos="100000">
                <a:srgbClr val="96C0B8">
                  <a:alpha val="88000"/>
                </a:srgbClr>
              </a:gs>
              <a:gs pos="100000">
                <a:schemeClr val="bg1"/>
              </a:gs>
              <a:gs pos="100000">
                <a:srgbClr val="71C4C3"/>
              </a:gs>
              <a:gs pos="57000">
                <a:schemeClr val="accent4">
                  <a:lumMod val="20000"/>
                  <a:lumOff val="80000"/>
                </a:schemeClr>
              </a:gs>
              <a:gs pos="100000">
                <a:srgbClr val="000000">
                  <a:lumMod val="0"/>
                </a:srgbClr>
              </a:gs>
              <a:gs pos="29000">
                <a:schemeClr val="accent4">
                  <a:lumMod val="20000"/>
                  <a:lumOff val="80000"/>
                </a:schemeClr>
              </a:gs>
              <a:gs pos="0">
                <a:schemeClr val="accent4">
                  <a:lumMod val="20000"/>
                  <a:lumOff val="80000"/>
                </a:schemeClr>
              </a:gs>
            </a:gsLst>
            <a:lin ang="0" scaled="0"/>
          </a:gradFill>
        </p:spPr>
        <p:txBody>
          <a:bodyPr vert="horz" wrap="square" lIns="0" tIns="0" rIns="0" bIns="0" rtlCol="0">
            <a:noAutofit/>
          </a:bodyPr>
          <a:p>
            <a:pPr lvl="1" indent="0" fontAlgn="auto">
              <a:lnSpc>
                <a:spcPts val="3000"/>
              </a:lnSpc>
            </a:pPr>
            <a:endParaRPr lang="en-US" altLang="zh-CN" sz="2400">
              <a:solidFill>
                <a:schemeClr val="tx1"/>
              </a:solidFill>
              <a:effectLst>
                <a:outerShdw blurRad="50800" dist="38100" dir="5400000" algn="t" rotWithShape="0">
                  <a:prstClr val="black">
                    <a:alpha val="40000"/>
                  </a:prstClr>
                </a:outerShdw>
              </a:effectLst>
              <a:latin typeface="Times New Roman" panose="02020603050405020304" charset="0"/>
              <a:ea typeface="华文新魏" panose="02010800040101010101" charset="-122"/>
              <a:cs typeface="Times New Roman" panose="02020603050405020304" charset="0"/>
            </a:endParaRPr>
          </a:p>
          <a:p>
            <a:pPr lvl="1" indent="0" fontAlgn="auto">
              <a:lnSpc>
                <a:spcPts val="3000"/>
              </a:lnSpc>
            </a:pPr>
            <a:r>
              <a:rPr lang="en-US" altLang="zh-CN" sz="2400">
                <a:solidFill>
                  <a:srgbClr val="344767"/>
                </a:solidFill>
                <a:effectLst>
                  <a:outerShdw blurRad="50800" dist="38100" dir="5400000" algn="t" rotWithShape="0">
                    <a:prstClr val="black">
                      <a:alpha val="40000"/>
                    </a:prstClr>
                  </a:outerShdw>
                </a:effectLst>
                <a:latin typeface="Times New Roman" panose="02020603050405020304" charset="0"/>
                <a:ea typeface="华文新魏" panose="02010800040101010101" charset="-122"/>
                <a:cs typeface="Times New Roman" panose="02020603050405020304" charset="0"/>
              </a:rPr>
              <a:t>In today’s society, women also face numerous challenges, such as</a:t>
            </a:r>
            <a:r>
              <a:rPr lang="en-US" altLang="zh-CN" sz="2400">
                <a:solidFill>
                  <a:srgbClr val="344767"/>
                </a:solidFill>
                <a:effectLst/>
                <a:latin typeface="Times New Roman" panose="02020603050405020304" charset="0"/>
                <a:ea typeface="华文新魏" panose="02010800040101010101" charset="-122"/>
                <a:cs typeface="Times New Roman" panose="02020603050405020304" charset="0"/>
              </a:rPr>
              <a:t> </a:t>
            </a:r>
            <a:r>
              <a:rPr lang="en-US" altLang="zh-CN" sz="2400" u="heavy">
                <a:solidFill>
                  <a:srgbClr val="344767"/>
                </a:solidFill>
                <a:effectLst/>
                <a:uFill>
                  <a:solidFill>
                    <a:srgbClr val="FA46F0"/>
                  </a:solidFill>
                </a:uFill>
                <a:latin typeface="Times New Roman" panose="02020603050405020304" charset="0"/>
                <a:ea typeface="华文新魏" panose="02010800040101010101" charset="-122"/>
                <a:cs typeface="Times New Roman" panose="02020603050405020304" charset="0"/>
              </a:rPr>
              <a:t>gender inequality, workplace discrimination, the struggle to balance family and career, gender-based violence, unequal educational opportunities, and issues related to health and reproductive rights</a:t>
            </a:r>
            <a:r>
              <a:rPr lang="en-US" altLang="zh-CN" sz="2400">
                <a:solidFill>
                  <a:srgbClr val="344767"/>
                </a:solidFill>
                <a:effectLst>
                  <a:outerShdw blurRad="50800" dist="38100" dir="5400000" algn="t" rotWithShape="0">
                    <a:prstClr val="black">
                      <a:alpha val="40000"/>
                    </a:prstClr>
                  </a:outerShdw>
                </a:effectLst>
                <a:latin typeface="Times New Roman" panose="02020603050405020304" charset="0"/>
                <a:ea typeface="华文新魏" panose="02010800040101010101" charset="-122"/>
                <a:cs typeface="Times New Roman" panose="02020603050405020304" charset="0"/>
              </a:rPr>
              <a:t>.</a:t>
            </a:r>
            <a:endParaRPr lang="en-US" altLang="zh-CN" sz="2400">
              <a:solidFill>
                <a:srgbClr val="344767"/>
              </a:solidFill>
              <a:effectLst>
                <a:outerShdw blurRad="50800" dist="38100" dir="5400000" algn="t" rotWithShape="0">
                  <a:prstClr val="black">
                    <a:alpha val="40000"/>
                  </a:prstClr>
                </a:outerShdw>
              </a:effectLst>
              <a:latin typeface="Times New Roman" panose="02020603050405020304" charset="0"/>
              <a:ea typeface="华文新魏" panose="02010800040101010101"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t="23634" b="35294"/>
          <a:stretch>
            <a:fillRect/>
          </a:stretch>
        </p:blipFill>
        <p:spPr>
          <a:xfrm>
            <a:off x="283210" y="228600"/>
            <a:ext cx="11614785" cy="6374765"/>
          </a:xfrm>
          <a:prstGeom prst="rect">
            <a:avLst/>
          </a:prstGeom>
        </p:spPr>
      </p:pic>
      <p:sp>
        <p:nvSpPr>
          <p:cNvPr id="3" name="文本占位符 2"/>
          <p:cNvSpPr>
            <a:spLocks noGrp="1"/>
          </p:cNvSpPr>
          <p:nvPr>
            <p:ph type="body" sz="quarter" idx="10"/>
          </p:nvPr>
        </p:nvSpPr>
        <p:spPr>
          <a:xfrm>
            <a:off x="3901440" y="345440"/>
            <a:ext cx="4541520" cy="335280"/>
          </a:xfrm>
          <a:prstGeom prst="rect">
            <a:avLst/>
          </a:prstGeom>
        </p:spPr>
        <p:txBody>
          <a:bodyPr>
            <a:noAutofit/>
          </a:bodyPr>
          <a:p>
            <a:r>
              <a:rPr lang="en-US" altLang="zh-CN">
                <a:solidFill>
                  <a:schemeClr val="bg1"/>
                </a:solidFill>
                <a:effectLst>
                  <a:outerShdw blurRad="50800" dist="38100" dir="8100000" algn="tr" rotWithShape="0">
                    <a:prstClr val="black">
                      <a:alpha val="40000"/>
                    </a:prstClr>
                  </a:outerShdw>
                </a:effectLst>
                <a:latin typeface="Adobe Garamond Pro Bold" panose="02020702060506020403" charset="0"/>
                <a:cs typeface="Adobe Garamond Pro Bold" panose="02020702060506020403" charset="0"/>
              </a:rPr>
              <a:t>CONLUSION</a:t>
            </a:r>
            <a:endParaRPr lang="en-US" altLang="zh-CN">
              <a:solidFill>
                <a:schemeClr val="bg1"/>
              </a:solidFill>
              <a:effectLst>
                <a:outerShdw blurRad="50800" dist="38100" dir="8100000" algn="tr" rotWithShape="0">
                  <a:prstClr val="black">
                    <a:alpha val="40000"/>
                  </a:prstClr>
                </a:outerShdw>
              </a:effectLst>
              <a:latin typeface="Adobe Garamond Pro Bold" panose="02020702060506020403" charset="0"/>
              <a:cs typeface="Adobe Garamond Pro Bold" panose="02020702060506020403"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alphaModFix amt="14000"/>
          </a:blip>
          <a:srcRect t="24098" b="14534"/>
          <a:stretch>
            <a:fillRect/>
          </a:stretch>
        </p:blipFill>
        <p:spPr>
          <a:xfrm>
            <a:off x="1524000" y="328295"/>
            <a:ext cx="10392410" cy="6252210"/>
          </a:xfrm>
          <a:prstGeom prst="rect">
            <a:avLst/>
          </a:prstGeom>
        </p:spPr>
      </p:pic>
      <p:sp>
        <p:nvSpPr>
          <p:cNvPr id="3" name="文本占位符 2"/>
          <p:cNvSpPr>
            <a:spLocks noGrp="1"/>
          </p:cNvSpPr>
          <p:nvPr>
            <p:ph type="body" sz="quarter" idx="10"/>
          </p:nvPr>
        </p:nvSpPr>
        <p:spPr>
          <a:xfrm>
            <a:off x="3964940" y="434340"/>
            <a:ext cx="4541520" cy="335280"/>
          </a:xfrm>
          <a:prstGeom prst="rect">
            <a:avLst/>
          </a:prstGeom>
        </p:spPr>
        <p:txBody>
          <a:bodyPr>
            <a:noAutofit/>
          </a:bodyPr>
          <a:p>
            <a:r>
              <a:rPr lang="en-US" altLang="zh-CN" sz="3200">
                <a:latin typeface="Adobe Garamond Pro Bold" panose="02020702060506020403" charset="0"/>
                <a:cs typeface="Adobe Garamond Pro Bold" panose="02020702060506020403" charset="0"/>
              </a:rPr>
              <a:t>QUESTIONS</a:t>
            </a:r>
            <a:endParaRPr lang="en-US" altLang="zh-CN" sz="3200">
              <a:latin typeface="Adobe Garamond Pro Bold" panose="02020702060506020403" charset="0"/>
              <a:cs typeface="Adobe Garamond Pro Bold" panose="02020702060506020403" charset="0"/>
            </a:endParaRPr>
          </a:p>
        </p:txBody>
      </p:sp>
      <p:sp>
        <p:nvSpPr>
          <p:cNvPr id="8" name="文本框 7"/>
          <p:cNvSpPr txBox="1"/>
          <p:nvPr>
            <p:custDataLst>
              <p:tags r:id="rId3"/>
            </p:custDataLst>
          </p:nvPr>
        </p:nvSpPr>
        <p:spPr>
          <a:xfrm>
            <a:off x="1916430" y="1715135"/>
            <a:ext cx="9385935" cy="2965450"/>
          </a:xfrm>
          <a:prstGeom prst="rect">
            <a:avLst/>
          </a:prstGeom>
          <a:noFill/>
          <a:effectLst/>
        </p:spPr>
        <p:txBody>
          <a:bodyPr vert="horz" wrap="square" lIns="0" tIns="0" rIns="0" bIns="0" rtlCol="0">
            <a:noAutofit/>
          </a:bodyPr>
          <a:p>
            <a:pPr lvl="1" indent="0" fontAlgn="auto">
              <a:lnSpc>
                <a:spcPct val="100000"/>
              </a:lnSpc>
            </a:pPr>
            <a:r>
              <a:rPr lang="en-US" altLang="zh-CN" sz="3200">
                <a:solidFill>
                  <a:srgbClr val="344767"/>
                </a:solidFill>
                <a:latin typeface="Adobe Garamond Pro Bold" panose="02020702060506020403" charset="0"/>
                <a:ea typeface="华文新魏" panose="02010800040101010101" charset="-122"/>
                <a:cs typeface="Adobe Garamond Pro Bold" panose="02020702060506020403" charset="0"/>
              </a:rPr>
              <a:t>1. When was women’s Script included in the first   batch of China’s National Intangible Cultural Heritage List?</a:t>
            </a:r>
            <a:endParaRPr lang="en-US" altLang="zh-CN" sz="3200">
              <a:solidFill>
                <a:srgbClr val="344767"/>
              </a:solidFill>
              <a:latin typeface="Adobe Garamond Pro Bold" panose="02020702060506020403" charset="0"/>
              <a:ea typeface="华文新魏" panose="02010800040101010101" charset="-122"/>
              <a:cs typeface="Adobe Garamond Pro Bold" panose="02020702060506020403" charset="0"/>
            </a:endParaRPr>
          </a:p>
          <a:p>
            <a:pPr lvl="1" indent="0" fontAlgn="auto">
              <a:lnSpc>
                <a:spcPct val="100000"/>
              </a:lnSpc>
            </a:pPr>
            <a:endParaRPr lang="en-US" altLang="zh-CN" sz="3200">
              <a:solidFill>
                <a:srgbClr val="344767"/>
              </a:solidFill>
              <a:latin typeface="Adobe Garamond Pro Bold" panose="02020702060506020403" charset="0"/>
              <a:ea typeface="华文新魏" panose="02010800040101010101" charset="-122"/>
              <a:cs typeface="Adobe Garamond Pro Bold" panose="02020702060506020403" charset="0"/>
            </a:endParaRPr>
          </a:p>
          <a:p>
            <a:pPr lvl="1" indent="0" fontAlgn="auto">
              <a:lnSpc>
                <a:spcPts val="3000"/>
              </a:lnSpc>
            </a:pPr>
            <a:r>
              <a:rPr lang="en-US" altLang="zh-CN" sz="3200">
                <a:solidFill>
                  <a:srgbClr val="344767"/>
                </a:solidFill>
                <a:latin typeface="Adobe Garamond Pro Bold" panose="02020702060506020403" charset="0"/>
                <a:ea typeface="华文新魏" panose="02010800040101010101" charset="-122"/>
                <a:cs typeface="Adobe Garamond Pro Bold" panose="02020702060506020403" charset="0"/>
              </a:rPr>
              <a:t>2. What is your opinion about Women’s Script? </a:t>
            </a:r>
            <a:endParaRPr lang="en-US" altLang="zh-CN" sz="3200">
              <a:solidFill>
                <a:srgbClr val="344767"/>
              </a:solidFill>
              <a:latin typeface="Adobe Garamond Pro Bold" panose="02020702060506020403" charset="0"/>
              <a:ea typeface="华文新魏" panose="02010800040101010101" charset="-122"/>
              <a:cs typeface="Adobe Garamond Pro Bold" panose="02020702060506020403" charset="0"/>
            </a:endParaRPr>
          </a:p>
        </p:txBody>
      </p:sp>
      <p:pic>
        <p:nvPicPr>
          <p:cNvPr id="6" name="图片 5"/>
          <p:cNvPicPr>
            <a:picLocks noChangeAspect="1"/>
          </p:cNvPicPr>
          <p:nvPr>
            <p:custDataLst>
              <p:tags r:id="rId4"/>
            </p:custDataLst>
          </p:nvPr>
        </p:nvPicPr>
        <p:blipFill>
          <a:blip r:embed="rId5">
            <a:lum bright="6000" contrast="6000"/>
          </a:blip>
          <a:srcRect l="36381" t="13776" r="37781" b="25174"/>
          <a:stretch>
            <a:fillRect/>
          </a:stretch>
        </p:blipFill>
        <p:spPr>
          <a:xfrm>
            <a:off x="336550" y="276860"/>
            <a:ext cx="1229360" cy="6303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7" name="矩形 16"/>
          <p:cNvSpPr/>
          <p:nvPr/>
        </p:nvSpPr>
        <p:spPr>
          <a:xfrm flipH="1">
            <a:off x="0" y="0"/>
            <a:ext cx="12192000" cy="6858000"/>
          </a:xfrm>
          <a:prstGeom prst="rect">
            <a:avLst/>
          </a:prstGeom>
          <a:solidFill>
            <a:srgbClr val="34476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stretch>
            <a:fillRect/>
          </a:stretch>
        </p:blipFill>
        <p:spPr>
          <a:xfrm>
            <a:off x="-3129022" y="-2361236"/>
            <a:ext cx="2533650" cy="2619375"/>
          </a:xfrm>
          <a:prstGeom prst="rect">
            <a:avLst/>
          </a:prstGeom>
        </p:spPr>
      </p:pic>
      <p:grpSp>
        <p:nvGrpSpPr>
          <p:cNvPr id="18" name="组合 17"/>
          <p:cNvGrpSpPr/>
          <p:nvPr/>
        </p:nvGrpSpPr>
        <p:grpSpPr>
          <a:xfrm flipH="1">
            <a:off x="0" y="0"/>
            <a:ext cx="736922" cy="6858000"/>
            <a:chOff x="5359078" y="0"/>
            <a:chExt cx="736922" cy="6858000"/>
          </a:xfrm>
        </p:grpSpPr>
        <p:cxnSp>
          <p:nvCxnSpPr>
            <p:cNvPr id="19" name="直接连接符 18"/>
            <p:cNvCxnSpPr/>
            <p:nvPr/>
          </p:nvCxnSpPr>
          <p:spPr>
            <a:xfrm>
              <a:off x="5359078"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359078" y="813122"/>
              <a:ext cx="736922" cy="5231756"/>
              <a:chOff x="5359078" y="787400"/>
              <a:chExt cx="736922" cy="5231756"/>
            </a:xfrm>
          </p:grpSpPr>
          <p:cxnSp>
            <p:nvCxnSpPr>
              <p:cNvPr id="21" name="直接箭头连接符 20"/>
              <p:cNvCxnSpPr/>
              <p:nvPr/>
            </p:nvCxnSpPr>
            <p:spPr>
              <a:xfrm>
                <a:off x="5359078" y="787400"/>
                <a:ext cx="736922"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5359078" y="2095339"/>
                <a:ext cx="736922"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5359078" y="3403278"/>
                <a:ext cx="736922"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359078" y="4711217"/>
                <a:ext cx="736922"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5359078" y="6019156"/>
                <a:ext cx="736922"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9" name="矩形 38"/>
          <p:cNvSpPr/>
          <p:nvPr/>
        </p:nvSpPr>
        <p:spPr>
          <a:xfrm>
            <a:off x="-1270000" y="685800"/>
            <a:ext cx="584200" cy="584200"/>
          </a:xfrm>
          <a:prstGeom prst="rect">
            <a:avLst/>
          </a:prstGeom>
          <a:solidFill>
            <a:srgbClr val="34476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70000" y="1405561"/>
            <a:ext cx="584200" cy="584200"/>
          </a:xfrm>
          <a:prstGeom prst="rect">
            <a:avLst/>
          </a:prstGeom>
          <a:solidFill>
            <a:srgbClr val="BD7F6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270000" y="2125322"/>
            <a:ext cx="584200" cy="5842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270000" y="2845083"/>
            <a:ext cx="584200" cy="584200"/>
          </a:xfrm>
          <a:prstGeom prst="rect">
            <a:avLst/>
          </a:prstGeom>
          <a:solidFill>
            <a:srgbClr val="BF1A2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270000" y="3564844"/>
            <a:ext cx="584200" cy="5842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270000" y="4284605"/>
            <a:ext cx="584200" cy="5842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7771503" y="5002369"/>
            <a:ext cx="902335" cy="712470"/>
            <a:chOff x="10302998" y="4093846"/>
            <a:chExt cx="902335" cy="712470"/>
          </a:xfrm>
        </p:grpSpPr>
        <p:pic>
          <p:nvPicPr>
            <p:cNvPr id="49" name="图片 48" descr="图片包含 游戏机&#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2998" y="4093846"/>
              <a:ext cx="711722" cy="711720"/>
            </a:xfrm>
            <a:prstGeom prst="rect">
              <a:avLst/>
            </a:prstGeom>
          </p:spPr>
        </p:pic>
        <p:sp>
          <p:nvSpPr>
            <p:cNvPr id="50" name="文本框 49"/>
            <p:cNvSpPr txBox="1"/>
            <p:nvPr/>
          </p:nvSpPr>
          <p:spPr>
            <a:xfrm>
              <a:off x="10412853" y="4218941"/>
              <a:ext cx="792480" cy="587375"/>
            </a:xfrm>
            <a:prstGeom prst="rect">
              <a:avLst/>
            </a:prstGeom>
            <a:noFill/>
          </p:spPr>
          <p:txBody>
            <a:bodyPr wrap="none" rtlCol="0">
              <a:noAutofit/>
            </a:bodyPr>
            <a:lstStyle/>
            <a:p>
              <a:r>
                <a:rPr lang="zh-CN" sz="1200">
                  <a:solidFill>
                    <a:schemeClr val="bg2"/>
                  </a:solidFill>
                  <a:latin typeface="华文新魏" panose="02010800040101010101" charset="-122"/>
                  <a:ea typeface="华文新魏" panose="02010800040101010101" charset="-122"/>
                </a:rPr>
                <a:t>江永</a:t>
              </a:r>
              <a:endParaRPr lang="zh-CN" sz="1200">
                <a:solidFill>
                  <a:schemeClr val="bg2"/>
                </a:solidFill>
                <a:latin typeface="华文新魏" panose="02010800040101010101" charset="-122"/>
                <a:ea typeface="华文新魏" panose="02010800040101010101" charset="-122"/>
              </a:endParaRPr>
            </a:p>
            <a:p>
              <a:r>
                <a:rPr lang="zh-CN" sz="1200">
                  <a:solidFill>
                    <a:schemeClr val="bg2"/>
                  </a:solidFill>
                  <a:latin typeface="华文新魏" panose="02010800040101010101" charset="-122"/>
                  <a:ea typeface="华文新魏" panose="02010800040101010101" charset="-122"/>
                </a:rPr>
                <a:t>女书</a:t>
              </a:r>
              <a:endParaRPr lang="zh-CN" sz="1200">
                <a:solidFill>
                  <a:schemeClr val="bg2"/>
                </a:solidFill>
                <a:latin typeface="华文新魏" panose="02010800040101010101" charset="-122"/>
                <a:ea typeface="华文新魏" panose="02010800040101010101" charset="-122"/>
              </a:endParaRPr>
            </a:p>
          </p:txBody>
        </p:sp>
      </p:grpSp>
      <p:pic>
        <p:nvPicPr>
          <p:cNvPr id="36" name="图片 35" descr="4"/>
          <p:cNvPicPr>
            <a:picLocks noChangeAspect="1"/>
          </p:cNvPicPr>
          <p:nvPr/>
        </p:nvPicPr>
        <p:blipFill>
          <a:blip r:embed="rId3"/>
          <a:stretch>
            <a:fillRect/>
          </a:stretch>
        </p:blipFill>
        <p:spPr>
          <a:xfrm>
            <a:off x="1530140" y="5244272"/>
            <a:ext cx="1129030" cy="541655"/>
          </a:xfrm>
          <a:prstGeom prst="rect">
            <a:avLst/>
          </a:prstGeom>
        </p:spPr>
      </p:pic>
      <p:pic>
        <p:nvPicPr>
          <p:cNvPr id="37" name="图片 36" descr="5"/>
          <p:cNvPicPr>
            <a:picLocks noChangeAspect="1"/>
          </p:cNvPicPr>
          <p:nvPr/>
        </p:nvPicPr>
        <p:blipFill>
          <a:blip r:embed="rId4"/>
          <a:stretch>
            <a:fillRect/>
          </a:stretch>
        </p:blipFill>
        <p:spPr>
          <a:xfrm>
            <a:off x="9533763" y="1749689"/>
            <a:ext cx="1282065" cy="505460"/>
          </a:xfrm>
          <a:prstGeom prst="rect">
            <a:avLst/>
          </a:prstGeom>
        </p:spPr>
      </p:pic>
      <p:grpSp>
        <p:nvGrpSpPr>
          <p:cNvPr id="3" name="组合 2"/>
          <p:cNvGrpSpPr/>
          <p:nvPr/>
        </p:nvGrpSpPr>
        <p:grpSpPr>
          <a:xfrm>
            <a:off x="2658489" y="1601364"/>
            <a:ext cx="6695257" cy="2682980"/>
            <a:chOff x="6705485" y="1663767"/>
            <a:chExt cx="2993487" cy="1199576"/>
          </a:xfrm>
        </p:grpSpPr>
        <p:pic>
          <p:nvPicPr>
            <p:cNvPr id="7" name="图片 6" descr="图片包含 游戏机&#10;&#10;描述已自动生成"/>
            <p:cNvPicPr>
              <a:picLocks noChangeAspect="1"/>
            </p:cNvPicPr>
            <p:nvPr>
              <p:custDataLst>
                <p:tags r:id="rId5"/>
              </p:custDataLst>
            </p:nvPr>
          </p:nvPicPr>
          <p:blipFill>
            <a:blip r:embed="rId6">
              <a:clrChange>
                <a:clrFrom>
                  <a:srgbClr val="000000">
                    <a:alpha val="0"/>
                  </a:srgbClr>
                </a:clrFrom>
                <a:clrTo>
                  <a:srgbClr val="000000">
                    <a:alpha val="0"/>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05485" y="1663767"/>
              <a:ext cx="1799151" cy="1199529"/>
            </a:xfrm>
            <a:prstGeom prst="rect">
              <a:avLst/>
            </a:prstGeom>
          </p:spPr>
        </p:pic>
        <p:sp>
          <p:nvSpPr>
            <p:cNvPr id="5" name="文本框 4"/>
            <p:cNvSpPr txBox="1"/>
            <p:nvPr/>
          </p:nvSpPr>
          <p:spPr>
            <a:xfrm>
              <a:off x="7596603" y="2217159"/>
              <a:ext cx="2102369" cy="646184"/>
            </a:xfrm>
            <a:prstGeom prst="rect">
              <a:avLst/>
            </a:prstGeom>
            <a:noFill/>
          </p:spPr>
          <p:txBody>
            <a:bodyPr wrap="none" rtlCol="0">
              <a:spAutoFit/>
            </a:bodyPr>
            <a:lstStyle/>
            <a:p>
              <a:r>
                <a:rPr lang="en-US" altLang="zh-CN" sz="8800">
                  <a:solidFill>
                    <a:schemeClr val="bg1"/>
                  </a:solidFill>
                  <a:latin typeface="Adobe Garamond Pro Bold" panose="02020702060506020403" charset="0"/>
                  <a:cs typeface="Adobe Garamond Pro Bold" panose="02020702060506020403" charset="0"/>
                </a:rPr>
                <a:t>THANKS</a:t>
              </a:r>
              <a:endParaRPr lang="en-US" altLang="zh-CN" sz="8800">
                <a:solidFill>
                  <a:schemeClr val="bg1"/>
                </a:solidFill>
                <a:latin typeface="Adobe Garamond Pro Bold" panose="02020702060506020403" charset="0"/>
                <a:cs typeface="Adobe Garamond Pro Bold" panose="02020702060506020403" charset="0"/>
              </a:endParaRPr>
            </a:p>
          </p:txBody>
        </p:sp>
      </p:grpSp>
      <p:pic>
        <p:nvPicPr>
          <p:cNvPr id="85" name="图片 84" descr="紫色的花朵&#10;&#10;描述已自动生成"/>
          <p:cNvPicPr>
            <a:picLocks noChangeAspect="1"/>
          </p:cNvPicPr>
          <p:nvPr/>
        </p:nvPicPr>
        <p:blipFill>
          <a:blip r:embed="rId7">
            <a:extLst>
              <a:ext uri="{28A0092B-C50C-407E-A947-70E740481C1C}">
                <a14:useLocalDpi xmlns:a14="http://schemas.microsoft.com/office/drawing/2010/main" val="0"/>
              </a:ext>
            </a:extLst>
          </a:blip>
          <a:srcRect b="4661"/>
          <a:stretch>
            <a:fillRect/>
          </a:stretch>
        </p:blipFill>
        <p:spPr>
          <a:xfrm flipH="1">
            <a:off x="9374916" y="5002694"/>
            <a:ext cx="2817084" cy="1855306"/>
          </a:xfrm>
          <a:custGeom>
            <a:avLst/>
            <a:gdLst>
              <a:gd name="connsiteX0" fmla="*/ 2817084 w 2817084"/>
              <a:gd name="connsiteY0" fmla="*/ 0 h 1855306"/>
              <a:gd name="connsiteX1" fmla="*/ 0 w 2817084"/>
              <a:gd name="connsiteY1" fmla="*/ 0 h 1855306"/>
              <a:gd name="connsiteX2" fmla="*/ 0 w 2817084"/>
              <a:gd name="connsiteY2" fmla="*/ 1855306 h 1855306"/>
              <a:gd name="connsiteX3" fmla="*/ 2817084 w 2817084"/>
              <a:gd name="connsiteY3" fmla="*/ 1855306 h 1855306"/>
            </a:gdLst>
            <a:ahLst/>
            <a:cxnLst>
              <a:cxn ang="0">
                <a:pos x="connsiteX0" y="connsiteY0"/>
              </a:cxn>
              <a:cxn ang="0">
                <a:pos x="connsiteX1" y="connsiteY1"/>
              </a:cxn>
              <a:cxn ang="0">
                <a:pos x="connsiteX2" y="connsiteY2"/>
              </a:cxn>
              <a:cxn ang="0">
                <a:pos x="connsiteX3" y="connsiteY3"/>
              </a:cxn>
            </a:cxnLst>
            <a:rect l="l" t="t" r="r" b="b"/>
            <a:pathLst>
              <a:path w="2817084" h="1855306">
                <a:moveTo>
                  <a:pt x="2817084" y="0"/>
                </a:moveTo>
                <a:lnTo>
                  <a:pt x="0" y="0"/>
                </a:lnTo>
                <a:lnTo>
                  <a:pt x="0" y="1855306"/>
                </a:lnTo>
                <a:lnTo>
                  <a:pt x="2817084" y="1855306"/>
                </a:lnTo>
                <a:close/>
              </a:path>
            </a:pathLst>
          </a:cu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picid" val="{a478ad32-fa7e-4f60-9b6d-8c2c59b41591}"/>
</p:tagLst>
</file>

<file path=ppt/tags/tag10.xml><?xml version="1.0" encoding="utf-8"?>
<p:tagLst xmlns:p="http://schemas.openxmlformats.org/presentationml/2006/main">
  <p:tag name="KSO_WM_DIAGRAM_VIRTUALLY_FRAME" val="{&quot;height&quot;:233.835905511811,&quot;left&quot;:79.17732283464565,&quot;top&quot;:166.15,&quot;width&quot;:543.2226771653543}"/>
</p:tagLst>
</file>

<file path=ppt/tags/tag11.xml><?xml version="1.0" encoding="utf-8"?>
<p:tagLst xmlns:p="http://schemas.openxmlformats.org/presentationml/2006/main">
  <p:tag name="picid" val="{d9434248-4d98-43b7-a588-e1ad35de8f02}"/>
</p:tagLst>
</file>

<file path=ppt/tags/tag12.xml><?xml version="1.0" encoding="utf-8"?>
<p:tagLst xmlns:p="http://schemas.openxmlformats.org/presentationml/2006/main">
  <p:tag name="picid" val="{c4062b32-19ba-4781-b833-c4b0b20dca56}"/>
</p:tagLst>
</file>

<file path=ppt/tags/tag13.xml><?xml version="1.0" encoding="utf-8"?>
<p:tagLst xmlns:p="http://schemas.openxmlformats.org/presentationml/2006/main">
  <p:tag name="resource_record_key" val="{&quot;13&quot;:[19951231,4650186]}"/>
</p:tagLst>
</file>

<file path=ppt/tags/tag2.xml><?xml version="1.0" encoding="utf-8"?>
<p:tagLst xmlns:p="http://schemas.openxmlformats.org/presentationml/2006/main">
  <p:tag name="KSO_WM_DIAGRAM_VIRTUALLY_FRAME" val="{&quot;height&quot;:233.835905511811,&quot;left&quot;:79.17732283464565,&quot;top&quot;:166.15,&quot;width&quot;:543.2226771653543}"/>
</p:tagLst>
</file>

<file path=ppt/tags/tag3.xml><?xml version="1.0" encoding="utf-8"?>
<p:tagLst xmlns:p="http://schemas.openxmlformats.org/presentationml/2006/main">
  <p:tag name="KSO_WM_DIAGRAM_VIRTUALLY_FRAME" val="{&quot;height&quot;:233.835905511811,&quot;left&quot;:79.17732283464565,&quot;top&quot;:166.15,&quot;width&quot;:543.2226771653543}"/>
</p:tagLst>
</file>

<file path=ppt/tags/tag4.xml><?xml version="1.0" encoding="utf-8"?>
<p:tagLst xmlns:p="http://schemas.openxmlformats.org/presentationml/2006/main">
  <p:tag name="KSO_WM_DIAGRAM_VIRTUALLY_FRAME" val="{&quot;height&quot;:233.835905511811,&quot;left&quot;:79.17732283464565,&quot;top&quot;:166.15,&quot;width&quot;:543.2226771653543}"/>
</p:tagLst>
</file>

<file path=ppt/tags/tag5.xml><?xml version="1.0" encoding="utf-8"?>
<p:tagLst xmlns:p="http://schemas.openxmlformats.org/presentationml/2006/main">
  <p:tag name="picid" val="{05a93efd-eb63-429b-b1f3-2f156e7d6111}"/>
</p:tagLst>
</file>

<file path=ppt/tags/tag6.xml><?xml version="1.0" encoding="utf-8"?>
<p:tagLst xmlns:p="http://schemas.openxmlformats.org/presentationml/2006/main">
  <p:tag name="picid" val="{663a4210-df6d-4373-8484-ab1aae0c5c39}"/>
</p:tagLst>
</file>

<file path=ppt/tags/tag7.xml><?xml version="1.0" encoding="utf-8"?>
<p:tagLst xmlns:p="http://schemas.openxmlformats.org/presentationml/2006/main">
  <p:tag name="KSO_WM_DIAGRAM_VIRTUALLY_FRAME" val="{&quot;height&quot;:233.835905511811,&quot;left&quot;:79.17732283464565,&quot;top&quot;:166.15,&quot;width&quot;:543.2226771653543}"/>
</p:tagLst>
</file>

<file path=ppt/tags/tag8.xml><?xml version="1.0" encoding="utf-8"?>
<p:tagLst xmlns:p="http://schemas.openxmlformats.org/presentationml/2006/main">
  <p:tag name="picid" val="{ec1355db-0fa6-48e4-8172-601c672399ef}"/>
</p:tagLst>
</file>

<file path=ppt/tags/tag9.xml><?xml version="1.0" encoding="utf-8"?>
<p:tagLst xmlns:p="http://schemas.openxmlformats.org/presentationml/2006/main">
  <p:tag name="picid" val="{0831915a-29be-4ba2-ab96-36a7b01c0e7d}"/>
</p:tagLst>
</file>

<file path=ppt/theme/theme1.xml><?xml version="1.0" encoding="utf-8"?>
<a:theme xmlns:a="http://schemas.openxmlformats.org/drawingml/2006/main" name="Office Theme">
  <a:themeElements>
    <a:clrScheme name="中国风古书">
      <a:dk1>
        <a:sysClr val="windowText" lastClr="000000"/>
      </a:dk1>
      <a:lt1>
        <a:sysClr val="window" lastClr="FFFFFF"/>
      </a:lt1>
      <a:dk2>
        <a:srgbClr val="44546A"/>
      </a:dk2>
      <a:lt2>
        <a:srgbClr val="E7E6E6"/>
      </a:lt2>
      <a:accent1>
        <a:srgbClr val="344767"/>
      </a:accent1>
      <a:accent2>
        <a:srgbClr val="BD7F6E"/>
      </a:accent2>
      <a:accent3>
        <a:srgbClr val="E7E6E6"/>
      </a:accent3>
      <a:accent4>
        <a:srgbClr val="BF1A20"/>
      </a:accent4>
      <a:accent5>
        <a:srgbClr val="121F55"/>
      </a:accent5>
      <a:accent6>
        <a:srgbClr val="121F55"/>
      </a:accent6>
      <a:hlink>
        <a:srgbClr val="0563C1"/>
      </a:hlink>
      <a:folHlink>
        <a:srgbClr val="954F72"/>
      </a:folHlink>
    </a:clrScheme>
    <a:fontScheme name="自定义 5">
      <a:majorFont>
        <a:latin typeface="Calibri"/>
        <a:ea typeface="汉仪书魂体简"/>
        <a:cs typeface=""/>
      </a:majorFont>
      <a:minorFont>
        <a:latin typeface="Calibri"/>
        <a:ea typeface="汉仪南宫体简"/>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1304</Words>
  <Application>WPS 演示</Application>
  <PresentationFormat>宽屏</PresentationFormat>
  <Paragraphs>34</Paragraphs>
  <Slides>7</Slides>
  <Notes>0</Notes>
  <HiddenSlides>3</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vt:i4>
      </vt:variant>
    </vt:vector>
  </HeadingPairs>
  <TitlesOfParts>
    <vt:vector size="19" baseType="lpstr">
      <vt:lpstr>Arial</vt:lpstr>
      <vt:lpstr>宋体</vt:lpstr>
      <vt:lpstr>Wingdings</vt:lpstr>
      <vt:lpstr>华文新魏</vt:lpstr>
      <vt:lpstr>Adobe Garamond Pro Bold</vt:lpstr>
      <vt:lpstr>Garamond</vt:lpstr>
      <vt:lpstr>Times New Roman</vt:lpstr>
      <vt:lpstr>Calibri</vt:lpstr>
      <vt:lpstr>微软雅黑</vt:lpstr>
      <vt:lpstr>Arial Unicode MS</vt:lpstr>
      <vt:lpstr>汉仪南宫体简</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邓亮</dc:creator>
  <cp:lastModifiedBy>hhhhhq</cp:lastModifiedBy>
  <cp:revision>26</cp:revision>
  <dcterms:created xsi:type="dcterms:W3CDTF">2019-11-26T03:41:00Z</dcterms:created>
  <dcterms:modified xsi:type="dcterms:W3CDTF">2024-12-05T09:11:24Z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2052-12.1.0.18912</vt:lpwstr>
  </property>
  <property fmtid="{D5CDD505-2E9C-101B-9397-08002B2CF9AE}" pid="3" name="KSOTemplateUUID">
    <vt:lpwstr>v1.0_mb_fkZYDaK4D+UmX3TOJDw48A==</vt:lpwstr>
  </property>
  <property fmtid="{D5CDD505-2E9C-101B-9397-08002B2CF9AE}" pid="4" name="ICV">
    <vt:lpwstr>EE7A0EF7C8F24645933073C1787BAB2B_13</vt:lpwstr>
  </property>
</Properties>
</file>